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 id="2147483671" r:id="rId2"/>
  </p:sldMasterIdLst>
  <p:notesMasterIdLst>
    <p:notesMasterId r:id="rId24"/>
  </p:notesMasterIdLst>
  <p:handoutMasterIdLst>
    <p:handoutMasterId r:id="rId25"/>
  </p:handoutMasterIdLst>
  <p:sldIdLst>
    <p:sldId id="293" r:id="rId3"/>
    <p:sldId id="497" r:id="rId4"/>
    <p:sldId id="347" r:id="rId5"/>
    <p:sldId id="349" r:id="rId6"/>
    <p:sldId id="350" r:id="rId7"/>
    <p:sldId id="325" r:id="rId8"/>
    <p:sldId id="356" r:id="rId9"/>
    <p:sldId id="361" r:id="rId10"/>
    <p:sldId id="500" r:id="rId11"/>
    <p:sldId id="498" r:id="rId12"/>
    <p:sldId id="365" r:id="rId13"/>
    <p:sldId id="367" r:id="rId14"/>
    <p:sldId id="502" r:id="rId15"/>
    <p:sldId id="336" r:id="rId16"/>
    <p:sldId id="501" r:id="rId17"/>
    <p:sldId id="344" r:id="rId18"/>
    <p:sldId id="351" r:id="rId19"/>
    <p:sldId id="360" r:id="rId20"/>
    <p:sldId id="353" r:id="rId21"/>
    <p:sldId id="354" r:id="rId22"/>
    <p:sldId id="357" r:id="rId23"/>
  </p:sldIdLst>
  <p:sldSz cx="12192000" cy="6858000"/>
  <p:notesSz cx="7315200" cy="9601200"/>
  <p:custDataLst>
    <p:tags r:id="rId26"/>
  </p:custDataLst>
  <p:defaultTextStyle>
    <a:defPPr>
      <a:defRPr lang="de-CH"/>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151"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303"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454"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605"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5755" algn="l" defTabSz="914303" rtl="0" eaLnBrk="1" latinLnBrk="0" hangingPunct="1">
      <a:defRPr kern="1200">
        <a:solidFill>
          <a:schemeClr val="tx1"/>
        </a:solidFill>
        <a:latin typeface="Arial" panose="020B0604020202020204" pitchFamily="34" charset="0"/>
        <a:ea typeface="+mn-ea"/>
        <a:cs typeface="+mn-cs"/>
      </a:defRPr>
    </a:lvl6pPr>
    <a:lvl7pPr marL="2742907" algn="l" defTabSz="914303" rtl="0" eaLnBrk="1" latinLnBrk="0" hangingPunct="1">
      <a:defRPr kern="1200">
        <a:solidFill>
          <a:schemeClr val="tx1"/>
        </a:solidFill>
        <a:latin typeface="Arial" panose="020B0604020202020204" pitchFamily="34" charset="0"/>
        <a:ea typeface="+mn-ea"/>
        <a:cs typeface="+mn-cs"/>
      </a:defRPr>
    </a:lvl7pPr>
    <a:lvl8pPr marL="3200058" algn="l" defTabSz="914303" rtl="0" eaLnBrk="1" latinLnBrk="0" hangingPunct="1">
      <a:defRPr kern="1200">
        <a:solidFill>
          <a:schemeClr val="tx1"/>
        </a:solidFill>
        <a:latin typeface="Arial" panose="020B0604020202020204" pitchFamily="34" charset="0"/>
        <a:ea typeface="+mn-ea"/>
        <a:cs typeface="+mn-cs"/>
      </a:defRPr>
    </a:lvl8pPr>
    <a:lvl9pPr marL="3657209" algn="l" defTabSz="914303" rtl="0" eaLnBrk="1" latinLnBrk="0" hangingPunct="1">
      <a:defRPr kern="1200">
        <a:solidFill>
          <a:schemeClr val="tx1"/>
        </a:solidFill>
        <a:latin typeface="Arial" panose="020B0604020202020204" pitchFamily="34" charset="0"/>
        <a:ea typeface="+mn-ea"/>
        <a:cs typeface="+mn-cs"/>
      </a:defRPr>
    </a:lvl9pPr>
  </p:defaultTextStyle>
  <p:extLst>
    <p:ext uri="{521415D9-36F7-43E2-AB2F-B90AF26B5E84}">
      <p14:sectionLst xmlns:p14="http://schemas.microsoft.com/office/powerpoint/2010/main">
        <p14:section name="Standardabschnitt" id="{948DD5B5-D3CB-486D-9278-081372DF32F5}">
          <p14:sldIdLst>
            <p14:sldId id="293"/>
            <p14:sldId id="497"/>
            <p14:sldId id="347"/>
            <p14:sldId id="349"/>
            <p14:sldId id="350"/>
            <p14:sldId id="325"/>
            <p14:sldId id="356"/>
            <p14:sldId id="361"/>
            <p14:sldId id="500"/>
            <p14:sldId id="498"/>
            <p14:sldId id="365"/>
            <p14:sldId id="367"/>
            <p14:sldId id="502"/>
            <p14:sldId id="336"/>
          </p14:sldIdLst>
        </p14:section>
        <p14:section name="Backup Slides" id="{AB6A6641-A453-4EBE-B48B-9A57058F2523}">
          <p14:sldIdLst>
            <p14:sldId id="501"/>
            <p14:sldId id="344"/>
            <p14:sldId id="351"/>
            <p14:sldId id="360"/>
            <p14:sldId id="353"/>
            <p14:sldId id="354"/>
            <p14:sldId id="35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as Haferkamp" initials="LH" lastIdx="1" clrIdx="0">
    <p:extLst>
      <p:ext uri="{19B8F6BF-5375-455C-9EA6-DF929625EA0E}">
        <p15:presenceInfo xmlns:p15="http://schemas.microsoft.com/office/powerpoint/2012/main" userId="S-1-5-21-2828922841-2848253129-682252293-1304" providerId="AD"/>
      </p:ext>
    </p:extLst>
  </p:cmAuthor>
  <p:cmAuthor id="2" name="Beutler  Patrick" initials="BP" lastIdx="1" clrIdx="1">
    <p:extLst>
      <p:ext uri="{19B8F6BF-5375-455C-9EA6-DF929625EA0E}">
        <p15:presenceInfo xmlns:p15="http://schemas.microsoft.com/office/powerpoint/2012/main" userId="S-1-5-21-2025429265-764733703-1417001333-32179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33"/>
    <a:srgbClr val="E2001A"/>
    <a:srgbClr val="FFFFFF"/>
    <a:srgbClr val="999999"/>
    <a:srgbClr val="9D9D9D"/>
    <a:srgbClr val="BFBFBF"/>
    <a:srgbClr val="FFCCFF"/>
    <a:srgbClr val="F2F2F2"/>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9231B5-0727-43E3-8FA4-7655F8270CDF}" v="119" dt="2023-10-09T13:01:19.707"/>
  </p1510:revLst>
</p1510:revInfo>
</file>

<file path=ppt/tableStyles.xml><?xml version="1.0" encoding="utf-8"?>
<a:tblStyleLst xmlns:a="http://schemas.openxmlformats.org/drawingml/2006/main" def="{5940675A-B579-460E-94D1-54222C63F5D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98" autoAdjust="0"/>
    <p:restoredTop sz="95196" autoAdjust="0"/>
  </p:normalViewPr>
  <p:slideViewPr>
    <p:cSldViewPr snapToGrid="0" snapToObjects="1">
      <p:cViewPr>
        <p:scale>
          <a:sx n="100" d="100"/>
          <a:sy n="100" d="100"/>
        </p:scale>
        <p:origin x="2606" y="696"/>
      </p:cViewPr>
      <p:guideLst/>
    </p:cSldViewPr>
  </p:slideViewPr>
  <p:outlineViewPr>
    <p:cViewPr>
      <p:scale>
        <a:sx n="33" d="100"/>
        <a:sy n="33" d="100"/>
      </p:scale>
      <p:origin x="0" y="-18180"/>
    </p:cViewPr>
  </p:outlineViewPr>
  <p:notesTextViewPr>
    <p:cViewPr>
      <p:scale>
        <a:sx n="75" d="100"/>
        <a:sy n="75" d="100"/>
      </p:scale>
      <p:origin x="0" y="0"/>
    </p:cViewPr>
  </p:notesTextViewPr>
  <p:sorterViewPr>
    <p:cViewPr varScale="1">
      <p:scale>
        <a:sx n="1" d="1"/>
        <a:sy n="1" d="1"/>
      </p:scale>
      <p:origin x="0" y="0"/>
    </p:cViewPr>
  </p:sorterViewPr>
  <p:notesViewPr>
    <p:cSldViewPr snapToGrid="0" snapToObjects="1" showGuides="1">
      <p:cViewPr varScale="1">
        <p:scale>
          <a:sx n="81" d="100"/>
          <a:sy n="81" d="100"/>
        </p:scale>
        <p:origin x="330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32"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1" y="0"/>
            <a:ext cx="3170432" cy="479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2" tIns="45786" rIns="91572" bIns="45786" numCol="1" anchor="t" anchorCtr="0" compatLnSpc="1">
            <a:prstTxWarp prst="textNoShape">
              <a:avLst/>
            </a:prstTxWarp>
          </a:bodyPr>
          <a:lstStyle>
            <a:lvl1pPr eaLnBrk="1" hangingPunct="1">
              <a:defRPr sz="1200">
                <a:latin typeface="Arial" charset="0"/>
              </a:defRPr>
            </a:lvl1pPr>
          </a:lstStyle>
          <a:p>
            <a:pPr>
              <a:defRPr/>
            </a:pPr>
            <a:endParaRPr lang="de-CH"/>
          </a:p>
        </p:txBody>
      </p:sp>
      <p:sp>
        <p:nvSpPr>
          <p:cNvPr id="14339" name="Rectangle 3"/>
          <p:cNvSpPr>
            <a:spLocks noGrp="1" noChangeArrowheads="1"/>
          </p:cNvSpPr>
          <p:nvPr>
            <p:ph type="dt" sz="quarter" idx="1"/>
          </p:nvPr>
        </p:nvSpPr>
        <p:spPr bwMode="auto">
          <a:xfrm>
            <a:off x="4143064" y="0"/>
            <a:ext cx="3170432" cy="479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2" tIns="45786" rIns="91572" bIns="45786" numCol="1" anchor="t" anchorCtr="0" compatLnSpc="1">
            <a:prstTxWarp prst="textNoShape">
              <a:avLst/>
            </a:prstTxWarp>
          </a:bodyPr>
          <a:lstStyle>
            <a:lvl1pPr algn="r" eaLnBrk="1" hangingPunct="1">
              <a:defRPr sz="1200">
                <a:latin typeface="Arial" charset="0"/>
              </a:defRPr>
            </a:lvl1pPr>
          </a:lstStyle>
          <a:p>
            <a:pPr>
              <a:defRPr/>
            </a:pPr>
            <a:endParaRPr lang="de-CH"/>
          </a:p>
        </p:txBody>
      </p:sp>
      <p:sp>
        <p:nvSpPr>
          <p:cNvPr id="14340" name="Rectangle 4"/>
          <p:cNvSpPr>
            <a:spLocks noGrp="1" noChangeArrowheads="1"/>
          </p:cNvSpPr>
          <p:nvPr>
            <p:ph type="ftr" sz="quarter" idx="2"/>
          </p:nvPr>
        </p:nvSpPr>
        <p:spPr bwMode="auto">
          <a:xfrm>
            <a:off x="1" y="9119914"/>
            <a:ext cx="3170432" cy="479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2" tIns="45786" rIns="91572" bIns="45786" numCol="1" anchor="b" anchorCtr="0" compatLnSpc="1">
            <a:prstTxWarp prst="textNoShape">
              <a:avLst/>
            </a:prstTxWarp>
          </a:bodyPr>
          <a:lstStyle>
            <a:lvl1pPr eaLnBrk="1" hangingPunct="1">
              <a:defRPr sz="1200">
                <a:latin typeface="Arial" charset="0"/>
              </a:defRPr>
            </a:lvl1pPr>
          </a:lstStyle>
          <a:p>
            <a:pPr>
              <a:defRPr/>
            </a:pPr>
            <a:endParaRPr lang="de-CH"/>
          </a:p>
        </p:txBody>
      </p:sp>
      <p:sp>
        <p:nvSpPr>
          <p:cNvPr id="14341" name="Rectangle 5"/>
          <p:cNvSpPr>
            <a:spLocks noGrp="1" noChangeArrowheads="1"/>
          </p:cNvSpPr>
          <p:nvPr>
            <p:ph type="sldNum" sz="quarter" idx="3"/>
          </p:nvPr>
        </p:nvSpPr>
        <p:spPr bwMode="auto">
          <a:xfrm>
            <a:off x="4143064" y="9119914"/>
            <a:ext cx="3170432" cy="479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2" tIns="45786" rIns="91572" bIns="45786" numCol="1" anchor="b" anchorCtr="0" compatLnSpc="1">
            <a:prstTxWarp prst="textNoShape">
              <a:avLst/>
            </a:prstTxWarp>
          </a:bodyPr>
          <a:lstStyle>
            <a:lvl1pPr algn="r" eaLnBrk="1" hangingPunct="1">
              <a:defRPr sz="1200"/>
            </a:lvl1pPr>
          </a:lstStyle>
          <a:p>
            <a:pPr>
              <a:defRPr/>
            </a:pPr>
            <a:fld id="{123E7CD7-8C2A-4C3E-87F9-094CE2ECC2C8}" type="slidenum">
              <a:rPr lang="de-CH" altLang="de-DE"/>
              <a:pPr>
                <a:defRPr/>
              </a:pPr>
              <a:t>‹#›</a:t>
            </a:fld>
            <a:endParaRPr lang="de-CH" altLang="de-DE"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1" y="0"/>
            <a:ext cx="3170432" cy="479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2" tIns="45786" rIns="91572" bIns="45786" numCol="1" anchor="t" anchorCtr="0" compatLnSpc="1">
            <a:prstTxWarp prst="textNoShape">
              <a:avLst/>
            </a:prstTxWarp>
          </a:bodyPr>
          <a:lstStyle>
            <a:lvl1pPr eaLnBrk="1" hangingPunct="1">
              <a:defRPr sz="1200">
                <a:latin typeface="Arial" charset="0"/>
              </a:defRPr>
            </a:lvl1pPr>
          </a:lstStyle>
          <a:p>
            <a:pPr>
              <a:defRPr/>
            </a:pPr>
            <a:endParaRPr lang="de-CH"/>
          </a:p>
        </p:txBody>
      </p:sp>
      <p:sp>
        <p:nvSpPr>
          <p:cNvPr id="12291" name="Rectangle 3"/>
          <p:cNvSpPr>
            <a:spLocks noGrp="1" noChangeArrowheads="1"/>
          </p:cNvSpPr>
          <p:nvPr>
            <p:ph type="dt" idx="1"/>
          </p:nvPr>
        </p:nvSpPr>
        <p:spPr bwMode="auto">
          <a:xfrm>
            <a:off x="4143064" y="0"/>
            <a:ext cx="3170432" cy="479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2" tIns="45786" rIns="91572" bIns="45786" numCol="1" anchor="t" anchorCtr="0" compatLnSpc="1">
            <a:prstTxWarp prst="textNoShape">
              <a:avLst/>
            </a:prstTxWarp>
          </a:bodyPr>
          <a:lstStyle>
            <a:lvl1pPr algn="r" eaLnBrk="1" hangingPunct="1">
              <a:defRPr sz="1200">
                <a:latin typeface="Arial" charset="0"/>
              </a:defRPr>
            </a:lvl1pPr>
          </a:lstStyle>
          <a:p>
            <a:pPr>
              <a:defRPr/>
            </a:pPr>
            <a:endParaRPr lang="de-CH"/>
          </a:p>
        </p:txBody>
      </p:sp>
      <p:sp>
        <p:nvSpPr>
          <p:cNvPr id="2052"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2293" name="Rectangle 5"/>
          <p:cNvSpPr>
            <a:spLocks noGrp="1" noChangeArrowheads="1"/>
          </p:cNvSpPr>
          <p:nvPr>
            <p:ph type="body" sz="quarter" idx="3"/>
          </p:nvPr>
        </p:nvSpPr>
        <p:spPr bwMode="auto">
          <a:xfrm>
            <a:off x="730327" y="4559957"/>
            <a:ext cx="5854549" cy="4320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2" tIns="45786" rIns="91572" bIns="45786" numCol="1" anchor="t" anchorCtr="0" compatLnSpc="1">
            <a:prstTxWarp prst="textNoShape">
              <a:avLst/>
            </a:prstTxWarp>
          </a:bodyPr>
          <a:lstStyle/>
          <a:p>
            <a:pPr lvl="0"/>
            <a:r>
              <a:rPr lang="de-CH" noProof="0"/>
              <a:t>Textmasterformate durch Klicken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12294" name="Rectangle 6"/>
          <p:cNvSpPr>
            <a:spLocks noGrp="1" noChangeArrowheads="1"/>
          </p:cNvSpPr>
          <p:nvPr>
            <p:ph type="ftr" sz="quarter" idx="4"/>
          </p:nvPr>
        </p:nvSpPr>
        <p:spPr bwMode="auto">
          <a:xfrm>
            <a:off x="1" y="9119914"/>
            <a:ext cx="3170432" cy="479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2" tIns="45786" rIns="91572" bIns="45786" numCol="1" anchor="b" anchorCtr="0" compatLnSpc="1">
            <a:prstTxWarp prst="textNoShape">
              <a:avLst/>
            </a:prstTxWarp>
          </a:bodyPr>
          <a:lstStyle>
            <a:lvl1pPr eaLnBrk="1" hangingPunct="1">
              <a:defRPr sz="1200">
                <a:latin typeface="Arial" charset="0"/>
              </a:defRPr>
            </a:lvl1pPr>
          </a:lstStyle>
          <a:p>
            <a:pPr>
              <a:defRPr/>
            </a:pPr>
            <a:endParaRPr lang="de-CH"/>
          </a:p>
        </p:txBody>
      </p:sp>
      <p:sp>
        <p:nvSpPr>
          <p:cNvPr id="12295" name="Rectangle 7"/>
          <p:cNvSpPr>
            <a:spLocks noGrp="1" noChangeArrowheads="1"/>
          </p:cNvSpPr>
          <p:nvPr>
            <p:ph type="sldNum" sz="quarter" idx="5"/>
          </p:nvPr>
        </p:nvSpPr>
        <p:spPr bwMode="auto">
          <a:xfrm>
            <a:off x="4143064" y="9119914"/>
            <a:ext cx="3170432" cy="479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2" tIns="45786" rIns="91572" bIns="45786" numCol="1" anchor="b" anchorCtr="0" compatLnSpc="1">
            <a:prstTxWarp prst="textNoShape">
              <a:avLst/>
            </a:prstTxWarp>
          </a:bodyPr>
          <a:lstStyle>
            <a:lvl1pPr algn="r" eaLnBrk="1" hangingPunct="1">
              <a:defRPr sz="1200"/>
            </a:lvl1pPr>
          </a:lstStyle>
          <a:p>
            <a:pPr>
              <a:defRPr/>
            </a:pPr>
            <a:fld id="{7B319A9F-92E0-4338-AB7C-AB768B34ABB0}" type="slidenum">
              <a:rPr lang="de-CH" altLang="de-DE"/>
              <a:pPr>
                <a:defRPr/>
              </a:pPr>
              <a:t>‹#›</a:t>
            </a:fld>
            <a:endParaRPr lang="de-CH" altLang="de-DE"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151" algn="l" rtl="0" eaLnBrk="0" fontAlgn="base" hangingPunct="0">
      <a:spcBef>
        <a:spcPct val="30000"/>
      </a:spcBef>
      <a:spcAft>
        <a:spcPct val="0"/>
      </a:spcAft>
      <a:defRPr sz="1200" kern="1200">
        <a:solidFill>
          <a:schemeClr val="tx1"/>
        </a:solidFill>
        <a:latin typeface="Arial" charset="0"/>
        <a:ea typeface="+mn-ea"/>
        <a:cs typeface="+mn-cs"/>
      </a:defRPr>
    </a:lvl2pPr>
    <a:lvl3pPr marL="914303" algn="l" rtl="0" eaLnBrk="0" fontAlgn="base" hangingPunct="0">
      <a:spcBef>
        <a:spcPct val="30000"/>
      </a:spcBef>
      <a:spcAft>
        <a:spcPct val="0"/>
      </a:spcAft>
      <a:defRPr sz="1200" kern="1200">
        <a:solidFill>
          <a:schemeClr val="tx1"/>
        </a:solidFill>
        <a:latin typeface="Arial" charset="0"/>
        <a:ea typeface="+mn-ea"/>
        <a:cs typeface="+mn-cs"/>
      </a:defRPr>
    </a:lvl3pPr>
    <a:lvl4pPr marL="1371454" algn="l" rtl="0" eaLnBrk="0" fontAlgn="base" hangingPunct="0">
      <a:spcBef>
        <a:spcPct val="30000"/>
      </a:spcBef>
      <a:spcAft>
        <a:spcPct val="0"/>
      </a:spcAft>
      <a:defRPr sz="1200" kern="1200">
        <a:solidFill>
          <a:schemeClr val="tx1"/>
        </a:solidFill>
        <a:latin typeface="Arial" charset="0"/>
        <a:ea typeface="+mn-ea"/>
        <a:cs typeface="+mn-cs"/>
      </a:defRPr>
    </a:lvl4pPr>
    <a:lvl5pPr marL="1828605" algn="l" rtl="0" eaLnBrk="0" fontAlgn="base" hangingPunct="0">
      <a:spcBef>
        <a:spcPct val="30000"/>
      </a:spcBef>
      <a:spcAft>
        <a:spcPct val="0"/>
      </a:spcAft>
      <a:defRPr sz="1200" kern="1200">
        <a:solidFill>
          <a:schemeClr val="tx1"/>
        </a:solidFill>
        <a:latin typeface="Arial" charset="0"/>
        <a:ea typeface="+mn-ea"/>
        <a:cs typeface="+mn-cs"/>
      </a:defRPr>
    </a:lvl5pPr>
    <a:lvl6pPr marL="2285755" algn="l" defTabSz="914303" rtl="0" eaLnBrk="1" latinLnBrk="0" hangingPunct="1">
      <a:defRPr sz="1200" kern="1200">
        <a:solidFill>
          <a:schemeClr val="tx1"/>
        </a:solidFill>
        <a:latin typeface="+mn-lt"/>
        <a:ea typeface="+mn-ea"/>
        <a:cs typeface="+mn-cs"/>
      </a:defRPr>
    </a:lvl6pPr>
    <a:lvl7pPr marL="2742907" algn="l" defTabSz="914303" rtl="0" eaLnBrk="1" latinLnBrk="0" hangingPunct="1">
      <a:defRPr sz="1200" kern="1200">
        <a:solidFill>
          <a:schemeClr val="tx1"/>
        </a:solidFill>
        <a:latin typeface="+mn-lt"/>
        <a:ea typeface="+mn-ea"/>
        <a:cs typeface="+mn-cs"/>
      </a:defRPr>
    </a:lvl7pPr>
    <a:lvl8pPr marL="3200058" algn="l" defTabSz="914303" rtl="0" eaLnBrk="1" latinLnBrk="0" hangingPunct="1">
      <a:defRPr sz="1200" kern="1200">
        <a:solidFill>
          <a:schemeClr val="tx1"/>
        </a:solidFill>
        <a:latin typeface="+mn-lt"/>
        <a:ea typeface="+mn-ea"/>
        <a:cs typeface="+mn-cs"/>
      </a:defRPr>
    </a:lvl8pPr>
    <a:lvl9pPr marL="3657209" algn="l" defTabSz="9143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7B319A9F-92E0-4338-AB7C-AB768B34ABB0}" type="slidenum">
              <a:rPr lang="de-CH" altLang="de-DE" smtClean="0"/>
              <a:pPr>
                <a:defRPr/>
              </a:pPr>
              <a:t>2</a:t>
            </a:fld>
            <a:endParaRPr lang="de-CH" altLang="de-DE" dirty="0"/>
          </a:p>
        </p:txBody>
      </p:sp>
    </p:spTree>
    <p:extLst>
      <p:ext uri="{BB962C8B-B14F-4D97-AF65-F5344CB8AC3E}">
        <p14:creationId xmlns:p14="http://schemas.microsoft.com/office/powerpoint/2010/main" val="2904314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7B319A9F-92E0-4338-AB7C-AB768B34ABB0}" type="slidenum">
              <a:rPr lang="de-CH" altLang="de-DE" smtClean="0"/>
              <a:pPr>
                <a:defRPr/>
              </a:pPr>
              <a:t>15</a:t>
            </a:fld>
            <a:endParaRPr lang="de-CH" altLang="de-DE" dirty="0"/>
          </a:p>
        </p:txBody>
      </p:sp>
    </p:spTree>
    <p:extLst>
      <p:ext uri="{BB962C8B-B14F-4D97-AF65-F5344CB8AC3E}">
        <p14:creationId xmlns:p14="http://schemas.microsoft.com/office/powerpoint/2010/main" val="14162672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7B319A9F-92E0-4338-AB7C-AB768B34ABB0}" type="slidenum">
              <a:rPr lang="de-CH" altLang="de-DE" smtClean="0"/>
              <a:pPr>
                <a:defRPr/>
              </a:pPr>
              <a:t>3</a:t>
            </a:fld>
            <a:endParaRPr lang="de-CH" altLang="de-DE" dirty="0"/>
          </a:p>
        </p:txBody>
      </p:sp>
    </p:spTree>
    <p:extLst>
      <p:ext uri="{BB962C8B-B14F-4D97-AF65-F5344CB8AC3E}">
        <p14:creationId xmlns:p14="http://schemas.microsoft.com/office/powerpoint/2010/main" val="3335594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7B319A9F-92E0-4338-AB7C-AB768B34ABB0}" type="slidenum">
              <a:rPr lang="de-CH" altLang="de-DE" smtClean="0"/>
              <a:pPr>
                <a:defRPr/>
              </a:pPr>
              <a:t>5</a:t>
            </a:fld>
            <a:endParaRPr lang="de-CH" altLang="de-DE" dirty="0"/>
          </a:p>
        </p:txBody>
      </p:sp>
    </p:spTree>
    <p:extLst>
      <p:ext uri="{BB962C8B-B14F-4D97-AF65-F5344CB8AC3E}">
        <p14:creationId xmlns:p14="http://schemas.microsoft.com/office/powerpoint/2010/main" val="7904272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7B319A9F-92E0-4338-AB7C-AB768B34ABB0}" type="slidenum">
              <a:rPr lang="de-CH" altLang="de-DE" smtClean="0"/>
              <a:pPr>
                <a:defRPr/>
              </a:pPr>
              <a:t>6</a:t>
            </a:fld>
            <a:endParaRPr lang="de-CH" altLang="de-DE" dirty="0"/>
          </a:p>
        </p:txBody>
      </p:sp>
    </p:spTree>
    <p:extLst>
      <p:ext uri="{BB962C8B-B14F-4D97-AF65-F5344CB8AC3E}">
        <p14:creationId xmlns:p14="http://schemas.microsoft.com/office/powerpoint/2010/main" val="40958538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Problem:</a:t>
            </a:r>
          </a:p>
          <a:p>
            <a:r>
              <a:rPr lang="en-US" dirty="0"/>
              <a:t>The </a:t>
            </a:r>
            <a:r>
              <a:rPr lang="en-US" dirty="0" err="1"/>
              <a:t>endspacers</a:t>
            </a:r>
            <a:r>
              <a:rPr lang="en-US" dirty="0"/>
              <a:t> used for the winding of Cosine Theta Magnets have a complicated shape. To allow for assembly of the coils and to correct for the heat expansion coefficients, </a:t>
            </a:r>
            <a:r>
              <a:rPr lang="en-US" dirty="0" err="1"/>
              <a:t>soild</a:t>
            </a:r>
            <a:r>
              <a:rPr lang="en-US" dirty="0"/>
              <a:t> </a:t>
            </a:r>
            <a:r>
              <a:rPr lang="en-US" dirty="0" err="1"/>
              <a:t>endspacers</a:t>
            </a:r>
            <a:r>
              <a:rPr lang="en-US" dirty="0"/>
              <a:t> can’t follow the shape of the coils completely. This results in locations, where pure epoxy is concentrated. During initial tests, it was found, that such regions are prone to cracks and induced quenches.</a:t>
            </a:r>
          </a:p>
          <a:p>
            <a:r>
              <a:rPr lang="en-US" dirty="0"/>
              <a:t>Here the approach of using compliant structures was used, to improve the fit of the </a:t>
            </a:r>
            <a:r>
              <a:rPr lang="en-US" dirty="0" err="1"/>
              <a:t>endspacers</a:t>
            </a:r>
            <a:r>
              <a:rPr lang="en-US" dirty="0"/>
              <a:t> with the coils. </a:t>
            </a:r>
          </a:p>
          <a:p>
            <a:r>
              <a:rPr lang="en-US" dirty="0"/>
              <a:t>One solution was to use flexible elements, that softly grip the coils and reduce the distance between the coils. </a:t>
            </a:r>
          </a:p>
          <a:p>
            <a:r>
              <a:rPr lang="en-US" dirty="0"/>
              <a:t>The other solution was to use compliant elements, that allow for a change of geometry of the </a:t>
            </a:r>
            <a:r>
              <a:rPr lang="en-US" dirty="0" err="1"/>
              <a:t>endspacers</a:t>
            </a:r>
            <a:r>
              <a:rPr lang="en-US" dirty="0"/>
              <a:t> during assembly. This allows to tightly follow the form of the coils, without damaging the coils and the isolating coating of the coils during the assembly steps. Prototypes were built and verified out of MJF and Powder Bed Fusion.</a:t>
            </a:r>
          </a:p>
          <a:p>
            <a:endParaRPr lang="en-CH" dirty="0"/>
          </a:p>
        </p:txBody>
      </p:sp>
      <p:sp>
        <p:nvSpPr>
          <p:cNvPr id="4" name="Slide Number Placeholder 3"/>
          <p:cNvSpPr>
            <a:spLocks noGrp="1"/>
          </p:cNvSpPr>
          <p:nvPr>
            <p:ph type="sldNum" sz="quarter" idx="5"/>
          </p:nvPr>
        </p:nvSpPr>
        <p:spPr/>
        <p:txBody>
          <a:bodyPr/>
          <a:lstStyle/>
          <a:p>
            <a:pPr>
              <a:defRPr/>
            </a:pPr>
            <a:fld id="{7B319A9F-92E0-4338-AB7C-AB768B34ABB0}" type="slidenum">
              <a:rPr lang="de-CH" altLang="de-DE" smtClean="0"/>
              <a:pPr>
                <a:defRPr/>
              </a:pPr>
              <a:t>7</a:t>
            </a:fld>
            <a:endParaRPr lang="de-CH" altLang="de-DE" dirty="0"/>
          </a:p>
        </p:txBody>
      </p:sp>
    </p:spTree>
    <p:extLst>
      <p:ext uri="{BB962C8B-B14F-4D97-AF65-F5344CB8AC3E}">
        <p14:creationId xmlns:p14="http://schemas.microsoft.com/office/powerpoint/2010/main" val="31296439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7B319A9F-92E0-4338-AB7C-AB768B34ABB0}" type="slidenum">
              <a:rPr lang="de-CH" altLang="de-DE" smtClean="0"/>
              <a:pPr>
                <a:defRPr/>
              </a:pPr>
              <a:t>10</a:t>
            </a:fld>
            <a:endParaRPr lang="de-CH" altLang="de-DE" dirty="0"/>
          </a:p>
        </p:txBody>
      </p:sp>
    </p:spTree>
    <p:extLst>
      <p:ext uri="{BB962C8B-B14F-4D97-AF65-F5344CB8AC3E}">
        <p14:creationId xmlns:p14="http://schemas.microsoft.com/office/powerpoint/2010/main" val="29955360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7B319A9F-92E0-4338-AB7C-AB768B34ABB0}" type="slidenum">
              <a:rPr lang="de-CH" altLang="de-DE" smtClean="0"/>
              <a:pPr>
                <a:defRPr/>
              </a:pPr>
              <a:t>11</a:t>
            </a:fld>
            <a:endParaRPr lang="de-CH" altLang="de-DE" dirty="0"/>
          </a:p>
        </p:txBody>
      </p:sp>
    </p:spTree>
    <p:extLst>
      <p:ext uri="{BB962C8B-B14F-4D97-AF65-F5344CB8AC3E}">
        <p14:creationId xmlns:p14="http://schemas.microsoft.com/office/powerpoint/2010/main" val="3238318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7B319A9F-92E0-4338-AB7C-AB768B34ABB0}" type="slidenum">
              <a:rPr lang="de-CH" altLang="de-DE" smtClean="0"/>
              <a:pPr>
                <a:defRPr/>
              </a:pPr>
              <a:t>12</a:t>
            </a:fld>
            <a:endParaRPr lang="de-CH" altLang="de-DE" dirty="0"/>
          </a:p>
        </p:txBody>
      </p:sp>
    </p:spTree>
    <p:extLst>
      <p:ext uri="{BB962C8B-B14F-4D97-AF65-F5344CB8AC3E}">
        <p14:creationId xmlns:p14="http://schemas.microsoft.com/office/powerpoint/2010/main" val="14655623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7B319A9F-92E0-4338-AB7C-AB768B34ABB0}" type="slidenum">
              <a:rPr lang="de-CH" altLang="de-DE" smtClean="0"/>
              <a:pPr>
                <a:defRPr/>
              </a:pPr>
              <a:t>13</a:t>
            </a:fld>
            <a:endParaRPr lang="de-CH" altLang="de-DE" dirty="0"/>
          </a:p>
        </p:txBody>
      </p:sp>
    </p:spTree>
    <p:extLst>
      <p:ext uri="{BB962C8B-B14F-4D97-AF65-F5344CB8AC3E}">
        <p14:creationId xmlns:p14="http://schemas.microsoft.com/office/powerpoint/2010/main" val="3097312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1">
    <p:spTree>
      <p:nvGrpSpPr>
        <p:cNvPr id="1" name=""/>
        <p:cNvGrpSpPr/>
        <p:nvPr/>
      </p:nvGrpSpPr>
      <p:grpSpPr>
        <a:xfrm>
          <a:off x="0" y="0"/>
          <a:ext cx="0" cy="0"/>
          <a:chOff x="0" y="0"/>
          <a:chExt cx="0" cy="0"/>
        </a:xfrm>
      </p:grpSpPr>
      <p:sp>
        <p:nvSpPr>
          <p:cNvPr id="7" name="Bildplatzhalter 6"/>
          <p:cNvSpPr>
            <a:spLocks noGrp="1"/>
          </p:cNvSpPr>
          <p:nvPr>
            <p:ph type="pic" sz="quarter" idx="10"/>
          </p:nvPr>
        </p:nvSpPr>
        <p:spPr>
          <a:xfrm>
            <a:off x="480575" y="786213"/>
            <a:ext cx="11232000" cy="5451075"/>
          </a:xfrm>
        </p:spPr>
        <p:txBody>
          <a:bodyPr/>
          <a:lstStyle/>
          <a:p>
            <a:r>
              <a:rPr lang="en-US"/>
              <a:t>Click icon to add picture</a:t>
            </a:r>
            <a:endParaRPr lang="en-US" dirty="0"/>
          </a:p>
        </p:txBody>
      </p:sp>
      <p:sp>
        <p:nvSpPr>
          <p:cNvPr id="9" name="Titel 8"/>
          <p:cNvSpPr>
            <a:spLocks noGrp="1"/>
          </p:cNvSpPr>
          <p:nvPr>
            <p:ph type="title" hasCustomPrompt="1"/>
          </p:nvPr>
        </p:nvSpPr>
        <p:spPr>
          <a:xfrm>
            <a:off x="0" y="3615673"/>
            <a:ext cx="5760000" cy="1519101"/>
          </a:xfrm>
          <a:solidFill>
            <a:srgbClr val="999999"/>
          </a:solidFill>
          <a:ln>
            <a:noFill/>
          </a:ln>
        </p:spPr>
        <p:txBody>
          <a:bodyPr lIns="108000" tIns="108000" anchor="t"/>
          <a:lstStyle>
            <a:lvl1pPr>
              <a:defRPr sz="2400" baseline="0">
                <a:solidFill>
                  <a:schemeClr val="bg1"/>
                </a:solidFill>
              </a:defRPr>
            </a:lvl1pPr>
          </a:lstStyle>
          <a:p>
            <a:r>
              <a:rPr lang="de-DE" dirty="0"/>
              <a:t>Titelmasterformat durch Klicken bearbeiten</a:t>
            </a:r>
            <a:br>
              <a:rPr lang="de-DE" dirty="0"/>
            </a:br>
            <a:br>
              <a:rPr lang="de-DE" dirty="0"/>
            </a:br>
            <a:br>
              <a:rPr lang="de-DE" dirty="0"/>
            </a:br>
            <a:br>
              <a:rPr lang="de-DE" dirty="0"/>
            </a:br>
            <a:endParaRPr lang="en-US" dirty="0"/>
          </a:p>
        </p:txBody>
      </p:sp>
      <p:sp>
        <p:nvSpPr>
          <p:cNvPr id="3" name="Textplatzhalter 2"/>
          <p:cNvSpPr>
            <a:spLocks noGrp="1"/>
          </p:cNvSpPr>
          <p:nvPr>
            <p:ph type="body" sz="quarter" idx="11" hasCustomPrompt="1"/>
          </p:nvPr>
        </p:nvSpPr>
        <p:spPr>
          <a:xfrm>
            <a:off x="0" y="4378775"/>
            <a:ext cx="5760000" cy="756000"/>
          </a:xfrm>
        </p:spPr>
        <p:txBody>
          <a:bodyPr lIns="108000"/>
          <a:lstStyle>
            <a:lvl1pPr marL="0" indent="0">
              <a:buNone/>
              <a:defRPr baseline="0">
                <a:solidFill>
                  <a:schemeClr val="bg1"/>
                </a:solidFill>
              </a:defRPr>
            </a:lvl1pPr>
          </a:lstStyle>
          <a:p>
            <a:pPr lvl="0"/>
            <a:r>
              <a:rPr lang="de-DE" dirty="0" err="1"/>
              <a:t>Subtitle</a:t>
            </a:r>
            <a:r>
              <a:rPr lang="de-DE" dirty="0"/>
              <a:t>, e.g. </a:t>
            </a:r>
            <a:r>
              <a:rPr lang="de-DE" dirty="0" err="1"/>
              <a:t>name</a:t>
            </a:r>
            <a:r>
              <a:rPr lang="de-DE" dirty="0"/>
              <a:t> and </a:t>
            </a:r>
            <a:r>
              <a:rPr lang="de-DE" dirty="0" err="1"/>
              <a:t>date</a:t>
            </a:r>
            <a:endParaRPr lang="de-DE" dirty="0"/>
          </a:p>
        </p:txBody>
      </p:sp>
    </p:spTree>
    <p:extLst>
      <p:ext uri="{BB962C8B-B14F-4D97-AF65-F5344CB8AC3E}">
        <p14:creationId xmlns:p14="http://schemas.microsoft.com/office/powerpoint/2010/main" val="3780108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olden ratio 1, 2 titl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9" name="Inhaltsplatzhalter 8"/>
          <p:cNvSpPr>
            <a:spLocks noGrp="1"/>
          </p:cNvSpPr>
          <p:nvPr>
            <p:ph sz="quarter" idx="13"/>
          </p:nvPr>
        </p:nvSpPr>
        <p:spPr>
          <a:xfrm>
            <a:off x="480001" y="1620870"/>
            <a:ext cx="6948000" cy="461641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Inhaltsplatzhalter 8"/>
          <p:cNvSpPr>
            <a:spLocks noGrp="1"/>
          </p:cNvSpPr>
          <p:nvPr>
            <p:ph sz="quarter" idx="14"/>
          </p:nvPr>
        </p:nvSpPr>
        <p:spPr>
          <a:xfrm>
            <a:off x="7554531" y="1620870"/>
            <a:ext cx="4140000" cy="461641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Inhaltsplatzhalter 3"/>
          <p:cNvSpPr>
            <a:spLocks noGrp="1"/>
          </p:cNvSpPr>
          <p:nvPr>
            <p:ph sz="half" idx="15" hasCustomPrompt="1"/>
          </p:nvPr>
        </p:nvSpPr>
        <p:spPr>
          <a:xfrm>
            <a:off x="480000" y="1138435"/>
            <a:ext cx="11232000" cy="360000"/>
          </a:xfrm>
        </p:spPr>
        <p:txBody>
          <a:bodyPr/>
          <a:lstStyle>
            <a:lvl1pPr marL="0" indent="0">
              <a:buNone/>
              <a:defRPr sz="2000" b="1"/>
            </a:lvl1pPr>
            <a:lvl2pPr marL="324006" indent="0">
              <a:buNone/>
              <a:defRPr sz="1500"/>
            </a:lvl2pPr>
            <a:lvl3pPr marL="648013" indent="0">
              <a:buNone/>
              <a:defRPr sz="1500"/>
            </a:lvl3pPr>
            <a:lvl4pPr marL="972019" indent="0">
              <a:buNone/>
              <a:defRPr sz="1500"/>
            </a:lvl4pPr>
            <a:lvl5pPr marL="1296025" indent="0">
              <a:buNone/>
              <a:defRPr sz="1500"/>
            </a:lvl5pPr>
            <a:lvl6pPr>
              <a:defRPr sz="1134"/>
            </a:lvl6pPr>
            <a:lvl7pPr>
              <a:defRPr sz="1134"/>
            </a:lvl7pPr>
            <a:lvl8pPr>
              <a:defRPr sz="1134"/>
            </a:lvl8pPr>
            <a:lvl9pPr>
              <a:defRPr sz="1134"/>
            </a:lvl9pPr>
          </a:lstStyle>
          <a:p>
            <a:pPr lvl="0"/>
            <a:r>
              <a:rPr lang="de-DE" dirty="0"/>
              <a:t>Textmasterformat bearbeiten</a:t>
            </a:r>
          </a:p>
        </p:txBody>
      </p:sp>
    </p:spTree>
    <p:extLst>
      <p:ext uri="{BB962C8B-B14F-4D97-AF65-F5344CB8AC3E}">
        <p14:creationId xmlns:p14="http://schemas.microsoft.com/office/powerpoint/2010/main" val="639203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olden ratio 2, 2 titl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9" name="Inhaltsplatzhalter 8"/>
          <p:cNvSpPr>
            <a:spLocks noGrp="1"/>
          </p:cNvSpPr>
          <p:nvPr>
            <p:ph sz="quarter" idx="13"/>
          </p:nvPr>
        </p:nvSpPr>
        <p:spPr>
          <a:xfrm>
            <a:off x="480001" y="1620870"/>
            <a:ext cx="4140000" cy="461641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Inhaltsplatzhalter 8"/>
          <p:cNvSpPr>
            <a:spLocks noGrp="1"/>
          </p:cNvSpPr>
          <p:nvPr>
            <p:ph sz="quarter" idx="14"/>
          </p:nvPr>
        </p:nvSpPr>
        <p:spPr>
          <a:xfrm>
            <a:off x="4764575" y="1620870"/>
            <a:ext cx="6948000" cy="461641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Inhaltsplatzhalter 3"/>
          <p:cNvSpPr>
            <a:spLocks noGrp="1"/>
          </p:cNvSpPr>
          <p:nvPr>
            <p:ph sz="half" idx="15" hasCustomPrompt="1"/>
          </p:nvPr>
        </p:nvSpPr>
        <p:spPr>
          <a:xfrm>
            <a:off x="480000" y="1138435"/>
            <a:ext cx="11232000" cy="360000"/>
          </a:xfrm>
        </p:spPr>
        <p:txBody>
          <a:bodyPr/>
          <a:lstStyle>
            <a:lvl1pPr marL="0" indent="0">
              <a:buNone/>
              <a:defRPr sz="2000" b="1"/>
            </a:lvl1pPr>
            <a:lvl2pPr marL="324006" indent="0">
              <a:buNone/>
              <a:defRPr sz="1500"/>
            </a:lvl2pPr>
            <a:lvl3pPr marL="648013" indent="0">
              <a:buNone/>
              <a:defRPr sz="1500"/>
            </a:lvl3pPr>
            <a:lvl4pPr marL="972019" indent="0">
              <a:buNone/>
              <a:defRPr sz="1500"/>
            </a:lvl4pPr>
            <a:lvl5pPr marL="1296025" indent="0">
              <a:buNone/>
              <a:defRPr sz="1500"/>
            </a:lvl5pPr>
            <a:lvl6pPr>
              <a:defRPr sz="1134"/>
            </a:lvl6pPr>
            <a:lvl7pPr>
              <a:defRPr sz="1134"/>
            </a:lvl7pPr>
            <a:lvl8pPr>
              <a:defRPr sz="1134"/>
            </a:lvl8pPr>
            <a:lvl9pPr>
              <a:defRPr sz="1134"/>
            </a:lvl9pPr>
          </a:lstStyle>
          <a:p>
            <a:pPr lvl="0"/>
            <a:r>
              <a:rPr lang="de-DE" dirty="0"/>
              <a:t>Textmasterformat bearbeiten</a:t>
            </a:r>
          </a:p>
        </p:txBody>
      </p:sp>
    </p:spTree>
    <p:extLst>
      <p:ext uri="{BB962C8B-B14F-4D97-AF65-F5344CB8AC3E}">
        <p14:creationId xmlns:p14="http://schemas.microsoft.com/office/powerpoint/2010/main" val="2129770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ree, 2 titl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9" name="Inhaltsplatzhalter 8"/>
          <p:cNvSpPr>
            <a:spLocks noGrp="1"/>
          </p:cNvSpPr>
          <p:nvPr>
            <p:ph sz="quarter" idx="13"/>
          </p:nvPr>
        </p:nvSpPr>
        <p:spPr>
          <a:xfrm>
            <a:off x="480001" y="1620870"/>
            <a:ext cx="3636000" cy="461641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Inhaltsplatzhalter 8"/>
          <p:cNvSpPr>
            <a:spLocks noGrp="1"/>
          </p:cNvSpPr>
          <p:nvPr>
            <p:ph sz="quarter" idx="14"/>
          </p:nvPr>
        </p:nvSpPr>
        <p:spPr>
          <a:xfrm>
            <a:off x="8076575" y="1620870"/>
            <a:ext cx="3636000" cy="461641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Inhaltsplatzhalter 8"/>
          <p:cNvSpPr>
            <a:spLocks noGrp="1"/>
          </p:cNvSpPr>
          <p:nvPr>
            <p:ph sz="quarter" idx="15"/>
          </p:nvPr>
        </p:nvSpPr>
        <p:spPr>
          <a:xfrm>
            <a:off x="4278001" y="1620870"/>
            <a:ext cx="3636000" cy="461641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Inhaltsplatzhalter 3"/>
          <p:cNvSpPr>
            <a:spLocks noGrp="1"/>
          </p:cNvSpPr>
          <p:nvPr>
            <p:ph sz="half" idx="16" hasCustomPrompt="1"/>
          </p:nvPr>
        </p:nvSpPr>
        <p:spPr>
          <a:xfrm>
            <a:off x="480000" y="1138435"/>
            <a:ext cx="11232000" cy="360000"/>
          </a:xfrm>
        </p:spPr>
        <p:txBody>
          <a:bodyPr/>
          <a:lstStyle>
            <a:lvl1pPr marL="0" indent="0">
              <a:buNone/>
              <a:defRPr sz="2000" b="1"/>
            </a:lvl1pPr>
            <a:lvl2pPr marL="324006" indent="0">
              <a:buNone/>
              <a:defRPr sz="1500"/>
            </a:lvl2pPr>
            <a:lvl3pPr marL="648013" indent="0">
              <a:buNone/>
              <a:defRPr sz="1500"/>
            </a:lvl3pPr>
            <a:lvl4pPr marL="972019" indent="0">
              <a:buNone/>
              <a:defRPr sz="1500"/>
            </a:lvl4pPr>
            <a:lvl5pPr marL="1296025" indent="0">
              <a:buNone/>
              <a:defRPr sz="1500"/>
            </a:lvl5pPr>
            <a:lvl6pPr>
              <a:defRPr sz="1134"/>
            </a:lvl6pPr>
            <a:lvl7pPr>
              <a:defRPr sz="1134"/>
            </a:lvl7pPr>
            <a:lvl8pPr>
              <a:defRPr sz="1134"/>
            </a:lvl8pPr>
            <a:lvl9pPr>
              <a:defRPr sz="1134"/>
            </a:lvl9pPr>
          </a:lstStyle>
          <a:p>
            <a:pPr lvl="0"/>
            <a:r>
              <a:rPr lang="de-DE" dirty="0"/>
              <a:t>Textmasterformat bearbeiten</a:t>
            </a:r>
          </a:p>
        </p:txBody>
      </p:sp>
    </p:spTree>
    <p:extLst>
      <p:ext uri="{BB962C8B-B14F-4D97-AF65-F5344CB8AC3E}">
        <p14:creationId xmlns:p14="http://schemas.microsoft.com/office/powerpoint/2010/main" val="2760081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Just titl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Tree>
    <p:extLst>
      <p:ext uri="{BB962C8B-B14F-4D97-AF65-F5344CB8AC3E}">
        <p14:creationId xmlns:p14="http://schemas.microsoft.com/office/powerpoint/2010/main" val="32950460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8" name="Inhaltsplatzhalter 3"/>
          <p:cNvSpPr>
            <a:spLocks noGrp="1"/>
          </p:cNvSpPr>
          <p:nvPr>
            <p:ph sz="half" idx="16" hasCustomPrompt="1"/>
          </p:nvPr>
        </p:nvSpPr>
        <p:spPr>
          <a:xfrm>
            <a:off x="479425" y="3404600"/>
            <a:ext cx="7561064" cy="2832687"/>
          </a:xfrm>
        </p:spPr>
        <p:txBody>
          <a:bodyPr/>
          <a:lstStyle>
            <a:lvl1pPr marL="0" indent="0">
              <a:spcBef>
                <a:spcPts val="0"/>
              </a:spcBef>
              <a:buNone/>
              <a:defRPr sz="1800" b="0"/>
            </a:lvl1pPr>
            <a:lvl2pPr marL="324006" indent="0">
              <a:buNone/>
              <a:defRPr sz="1500"/>
            </a:lvl2pPr>
            <a:lvl3pPr marL="648013" indent="0">
              <a:buNone/>
              <a:defRPr sz="1500"/>
            </a:lvl3pPr>
            <a:lvl4pPr marL="972019" indent="0">
              <a:buNone/>
              <a:defRPr sz="1500"/>
            </a:lvl4pPr>
            <a:lvl5pPr marL="1296025" indent="0">
              <a:buNone/>
              <a:defRPr sz="1500"/>
            </a:lvl5pPr>
            <a:lvl6pPr>
              <a:defRPr sz="1134"/>
            </a:lvl6pPr>
            <a:lvl7pPr>
              <a:defRPr sz="1134"/>
            </a:lvl7pPr>
            <a:lvl8pPr>
              <a:defRPr sz="1134"/>
            </a:lvl8pPr>
            <a:lvl9pPr>
              <a:defRPr sz="1134"/>
            </a:lvl9pPr>
          </a:lstStyle>
          <a:p>
            <a:pPr lvl="0"/>
            <a:r>
              <a:rPr lang="de-DE" dirty="0"/>
              <a:t>Textmasterformat bearbeiten</a:t>
            </a:r>
          </a:p>
        </p:txBody>
      </p:sp>
      <p:sp>
        <p:nvSpPr>
          <p:cNvPr id="10" name="Bildplatzhalter 2"/>
          <p:cNvSpPr>
            <a:spLocks noGrp="1"/>
          </p:cNvSpPr>
          <p:nvPr>
            <p:ph type="pic" sz="quarter" idx="17"/>
          </p:nvPr>
        </p:nvSpPr>
        <p:spPr>
          <a:xfrm>
            <a:off x="479425" y="1125538"/>
            <a:ext cx="1548000" cy="2160000"/>
          </a:xfrm>
        </p:spPr>
        <p:txBody>
          <a:bodyPr/>
          <a:lstStyle/>
          <a:p>
            <a:r>
              <a:rPr lang="en-US"/>
              <a:t>Click icon to add picture</a:t>
            </a:r>
            <a:endParaRPr lang="en-US" dirty="0"/>
          </a:p>
        </p:txBody>
      </p:sp>
      <p:sp>
        <p:nvSpPr>
          <p:cNvPr id="2" name="Titel 1"/>
          <p:cNvSpPr>
            <a:spLocks noGrp="1"/>
          </p:cNvSpPr>
          <p:nvPr>
            <p:ph type="title"/>
          </p:nvPr>
        </p:nvSpPr>
        <p:spPr>
          <a:xfrm>
            <a:off x="2182642" y="2426057"/>
            <a:ext cx="8370414" cy="859481"/>
          </a:xfrm>
        </p:spPr>
        <p:txBody>
          <a:bodyPr/>
          <a:lstStyle>
            <a:lvl1pPr algn="ctr">
              <a:defRPr sz="3200">
                <a:solidFill>
                  <a:schemeClr val="tx1"/>
                </a:solidFill>
              </a:defRPr>
            </a:lvl1pPr>
          </a:lstStyle>
          <a:p>
            <a:r>
              <a:rPr lang="en-US"/>
              <a:t>Click to edit Master title style</a:t>
            </a:r>
            <a:endParaRPr lang="en-US" dirty="0"/>
          </a:p>
        </p:txBody>
      </p:sp>
    </p:spTree>
    <p:extLst>
      <p:ext uri="{BB962C8B-B14F-4D97-AF65-F5344CB8AC3E}">
        <p14:creationId xmlns:p14="http://schemas.microsoft.com/office/powerpoint/2010/main" val="30512246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Full pag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en-US" noProof="0"/>
              <a:t>Click to edit Master title style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6C2F7621-1869-8A47-A242-4A58D3B26289}" type="datetime1">
              <a:rPr lang="de-CH" noProof="0" smtClean="0"/>
              <a:t>09.10.2023</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lvl1pPr algn="r">
              <a:defRPr/>
            </a:lvl1pPr>
          </a:lstStyle>
          <a:p>
            <a:endParaRPr lang="de-CH" dirty="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r>
              <a:rPr lang="de-CH" dirty="0"/>
              <a:t>Slide </a:t>
            </a:r>
            <a:fld id="{5ACA52AF-F19D-405C-AD5F-7D94B96A5CC3}" type="slidenum">
              <a:rPr lang="de-CH" smtClean="0"/>
              <a:pPr/>
              <a:t>‹#›</a:t>
            </a:fld>
            <a:endParaRPr lang="de-CH" dirty="0"/>
          </a:p>
        </p:txBody>
      </p:sp>
      <p:sp>
        <p:nvSpPr>
          <p:cNvPr id="10" name="Text Placeholder 9"/>
          <p:cNvSpPr>
            <a:spLocks noGrp="1"/>
          </p:cNvSpPr>
          <p:nvPr>
            <p:ph type="body" sz="quarter" idx="13" hasCustomPrompt="1"/>
          </p:nvPr>
        </p:nvSpPr>
        <p:spPr>
          <a:xfrm>
            <a:off x="731837" y="6114342"/>
            <a:ext cx="10728325" cy="181125"/>
          </a:xfrm>
        </p:spPr>
        <p:txBody>
          <a:bodyPr/>
          <a:lstStyle>
            <a:lvl1pPr marL="0" indent="0" algn="r">
              <a:buNone/>
              <a:defRPr sz="900" baseline="0">
                <a:solidFill>
                  <a:schemeClr val="accent2"/>
                </a:solidFill>
              </a:defRPr>
            </a:lvl1pPr>
          </a:lstStyle>
          <a:p>
            <a:pPr lvl="0"/>
            <a:r>
              <a:rPr lang="en-US" dirty="0"/>
              <a:t>Click to add content source</a:t>
            </a:r>
          </a:p>
        </p:txBody>
      </p:sp>
    </p:spTree>
    <p:extLst>
      <p:ext uri="{BB962C8B-B14F-4D97-AF65-F5344CB8AC3E}">
        <p14:creationId xmlns:p14="http://schemas.microsoft.com/office/powerpoint/2010/main" val="14975665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1">
    <p:spTree>
      <p:nvGrpSpPr>
        <p:cNvPr id="1" name=""/>
        <p:cNvGrpSpPr/>
        <p:nvPr/>
      </p:nvGrpSpPr>
      <p:grpSpPr>
        <a:xfrm>
          <a:off x="0" y="0"/>
          <a:ext cx="0" cy="0"/>
          <a:chOff x="0" y="0"/>
          <a:chExt cx="0" cy="0"/>
        </a:xfrm>
      </p:grpSpPr>
      <p:sp>
        <p:nvSpPr>
          <p:cNvPr id="7" name="Bildplatzhalter 6"/>
          <p:cNvSpPr>
            <a:spLocks noGrp="1"/>
          </p:cNvSpPr>
          <p:nvPr>
            <p:ph type="pic" sz="quarter" idx="10"/>
          </p:nvPr>
        </p:nvSpPr>
        <p:spPr>
          <a:xfrm>
            <a:off x="480575" y="786213"/>
            <a:ext cx="11232000" cy="5451075"/>
          </a:xfrm>
        </p:spPr>
        <p:txBody>
          <a:bodyPr/>
          <a:lstStyle/>
          <a:p>
            <a:endParaRPr lang="en-US" dirty="0"/>
          </a:p>
        </p:txBody>
      </p:sp>
      <p:sp>
        <p:nvSpPr>
          <p:cNvPr id="9" name="Titel 8"/>
          <p:cNvSpPr>
            <a:spLocks noGrp="1"/>
          </p:cNvSpPr>
          <p:nvPr>
            <p:ph type="title" hasCustomPrompt="1"/>
          </p:nvPr>
        </p:nvSpPr>
        <p:spPr>
          <a:xfrm>
            <a:off x="0" y="3615673"/>
            <a:ext cx="5760000" cy="1519101"/>
          </a:xfrm>
          <a:solidFill>
            <a:srgbClr val="999999"/>
          </a:solidFill>
          <a:ln>
            <a:noFill/>
          </a:ln>
        </p:spPr>
        <p:txBody>
          <a:bodyPr lIns="108000" tIns="108000" anchor="t"/>
          <a:lstStyle>
            <a:lvl1pPr>
              <a:defRPr sz="2400" baseline="0">
                <a:solidFill>
                  <a:schemeClr val="bg1"/>
                </a:solidFill>
              </a:defRPr>
            </a:lvl1pPr>
          </a:lstStyle>
          <a:p>
            <a:r>
              <a:rPr lang="de-DE" dirty="0"/>
              <a:t>Titelmasterformat durch Klicken bearbeiten</a:t>
            </a:r>
            <a:br>
              <a:rPr lang="de-DE" dirty="0"/>
            </a:br>
            <a:br>
              <a:rPr lang="de-DE" dirty="0"/>
            </a:br>
            <a:br>
              <a:rPr lang="de-DE" dirty="0"/>
            </a:br>
            <a:br>
              <a:rPr lang="de-DE" dirty="0"/>
            </a:br>
            <a:endParaRPr lang="en-US" dirty="0"/>
          </a:p>
        </p:txBody>
      </p:sp>
      <p:sp>
        <p:nvSpPr>
          <p:cNvPr id="3" name="Textplatzhalter 2"/>
          <p:cNvSpPr>
            <a:spLocks noGrp="1"/>
          </p:cNvSpPr>
          <p:nvPr>
            <p:ph type="body" sz="quarter" idx="11" hasCustomPrompt="1"/>
          </p:nvPr>
        </p:nvSpPr>
        <p:spPr>
          <a:xfrm>
            <a:off x="0" y="4378775"/>
            <a:ext cx="5760000" cy="756000"/>
          </a:xfrm>
        </p:spPr>
        <p:txBody>
          <a:bodyPr lIns="108000"/>
          <a:lstStyle>
            <a:lvl1pPr marL="0" indent="0">
              <a:buNone/>
              <a:defRPr baseline="0">
                <a:solidFill>
                  <a:schemeClr val="bg1"/>
                </a:solidFill>
              </a:defRPr>
            </a:lvl1pPr>
          </a:lstStyle>
          <a:p>
            <a:pPr lvl="0"/>
            <a:r>
              <a:rPr lang="de-DE" dirty="0" err="1"/>
              <a:t>Subtitle</a:t>
            </a:r>
            <a:r>
              <a:rPr lang="de-DE" dirty="0"/>
              <a:t>, e.g. </a:t>
            </a:r>
            <a:r>
              <a:rPr lang="de-DE" dirty="0" err="1"/>
              <a:t>name</a:t>
            </a:r>
            <a:r>
              <a:rPr lang="de-DE" dirty="0"/>
              <a:t> and </a:t>
            </a:r>
            <a:r>
              <a:rPr lang="de-DE" dirty="0" err="1"/>
              <a:t>date</a:t>
            </a:r>
            <a:endParaRPr lang="de-DE" dirty="0"/>
          </a:p>
        </p:txBody>
      </p:sp>
    </p:spTree>
    <p:extLst>
      <p:ext uri="{BB962C8B-B14F-4D97-AF65-F5344CB8AC3E}">
        <p14:creationId xmlns:p14="http://schemas.microsoft.com/office/powerpoint/2010/main" val="27589124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2">
    <p:spTree>
      <p:nvGrpSpPr>
        <p:cNvPr id="1" name=""/>
        <p:cNvGrpSpPr/>
        <p:nvPr/>
      </p:nvGrpSpPr>
      <p:grpSpPr>
        <a:xfrm>
          <a:off x="0" y="0"/>
          <a:ext cx="0" cy="0"/>
          <a:chOff x="0" y="0"/>
          <a:chExt cx="0" cy="0"/>
        </a:xfrm>
      </p:grpSpPr>
      <p:sp>
        <p:nvSpPr>
          <p:cNvPr id="7" name="Bildplatzhalter 6"/>
          <p:cNvSpPr>
            <a:spLocks noGrp="1"/>
          </p:cNvSpPr>
          <p:nvPr>
            <p:ph type="pic" sz="quarter" idx="10"/>
          </p:nvPr>
        </p:nvSpPr>
        <p:spPr>
          <a:xfrm>
            <a:off x="479425" y="786213"/>
            <a:ext cx="11232000" cy="5451075"/>
          </a:xfrm>
        </p:spPr>
        <p:txBody>
          <a:bodyPr/>
          <a:lstStyle/>
          <a:p>
            <a:endParaRPr lang="en-US" dirty="0"/>
          </a:p>
        </p:txBody>
      </p:sp>
      <p:sp>
        <p:nvSpPr>
          <p:cNvPr id="9" name="Titel 8"/>
          <p:cNvSpPr>
            <a:spLocks noGrp="1"/>
          </p:cNvSpPr>
          <p:nvPr>
            <p:ph type="title" hasCustomPrompt="1"/>
          </p:nvPr>
        </p:nvSpPr>
        <p:spPr>
          <a:xfrm>
            <a:off x="6432000" y="3615673"/>
            <a:ext cx="5760000" cy="1519101"/>
          </a:xfrm>
          <a:solidFill>
            <a:srgbClr val="999999"/>
          </a:solidFill>
          <a:ln>
            <a:noFill/>
          </a:ln>
        </p:spPr>
        <p:txBody>
          <a:bodyPr lIns="108000" tIns="108000" anchor="t"/>
          <a:lstStyle>
            <a:lvl1pPr>
              <a:defRPr sz="2400" baseline="0">
                <a:solidFill>
                  <a:schemeClr val="bg1"/>
                </a:solidFill>
              </a:defRPr>
            </a:lvl1pPr>
          </a:lstStyle>
          <a:p>
            <a:r>
              <a:rPr lang="de-DE" dirty="0"/>
              <a:t>Titelmasterformat durch Klicken bearbeiten</a:t>
            </a:r>
            <a:br>
              <a:rPr lang="de-DE" dirty="0"/>
            </a:br>
            <a:br>
              <a:rPr lang="de-DE" dirty="0"/>
            </a:br>
            <a:br>
              <a:rPr lang="de-DE" dirty="0"/>
            </a:br>
            <a:br>
              <a:rPr lang="de-DE" dirty="0"/>
            </a:br>
            <a:endParaRPr lang="en-US" dirty="0"/>
          </a:p>
        </p:txBody>
      </p:sp>
      <p:sp>
        <p:nvSpPr>
          <p:cNvPr id="8" name="Textplatzhalter 2"/>
          <p:cNvSpPr>
            <a:spLocks noGrp="1"/>
          </p:cNvSpPr>
          <p:nvPr>
            <p:ph type="body" sz="quarter" idx="11" hasCustomPrompt="1"/>
          </p:nvPr>
        </p:nvSpPr>
        <p:spPr>
          <a:xfrm>
            <a:off x="6432000" y="4378774"/>
            <a:ext cx="5760000" cy="756000"/>
          </a:xfrm>
        </p:spPr>
        <p:txBody>
          <a:bodyPr lIns="108000"/>
          <a:lstStyle>
            <a:lvl1pPr marL="0" indent="0">
              <a:buNone/>
              <a:defRPr baseline="0">
                <a:solidFill>
                  <a:schemeClr val="bg1"/>
                </a:solidFill>
              </a:defRPr>
            </a:lvl1pPr>
          </a:lstStyle>
          <a:p>
            <a:pPr lvl="0"/>
            <a:r>
              <a:rPr lang="de-DE" dirty="0" err="1"/>
              <a:t>Subtitle</a:t>
            </a:r>
            <a:r>
              <a:rPr lang="de-DE" dirty="0"/>
              <a:t>, e.g. </a:t>
            </a:r>
            <a:r>
              <a:rPr lang="de-DE" dirty="0" err="1"/>
              <a:t>name</a:t>
            </a:r>
            <a:r>
              <a:rPr lang="de-DE" dirty="0"/>
              <a:t> and </a:t>
            </a:r>
            <a:r>
              <a:rPr lang="de-DE" dirty="0" err="1"/>
              <a:t>date</a:t>
            </a:r>
            <a:endParaRPr lang="de-DE" dirty="0"/>
          </a:p>
        </p:txBody>
      </p:sp>
    </p:spTree>
    <p:extLst>
      <p:ext uri="{BB962C8B-B14F-4D97-AF65-F5344CB8AC3E}">
        <p14:creationId xmlns:p14="http://schemas.microsoft.com/office/powerpoint/2010/main" val="35288029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pag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Titelmasterformat durch Klicken bearbeiten</a:t>
            </a:r>
            <a:endParaRPr lang="en-US" dirty="0"/>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9" name="Inhaltsplatzhalter 8"/>
          <p:cNvSpPr>
            <a:spLocks noGrp="1"/>
          </p:cNvSpPr>
          <p:nvPr>
            <p:ph sz="quarter" idx="13"/>
          </p:nvPr>
        </p:nvSpPr>
        <p:spPr>
          <a:xfrm>
            <a:off x="480001" y="1125538"/>
            <a:ext cx="11232574" cy="5111750"/>
          </a:xfrm>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3493108560"/>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alf pag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8" name="Inhaltsplatzhalter 7"/>
          <p:cNvSpPr>
            <a:spLocks noGrp="1"/>
          </p:cNvSpPr>
          <p:nvPr>
            <p:ph sz="quarter" idx="14"/>
          </p:nvPr>
        </p:nvSpPr>
        <p:spPr>
          <a:xfrm>
            <a:off x="479425" y="1125288"/>
            <a:ext cx="5544000" cy="5112000"/>
          </a:xfrm>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9" name="Inhaltsplatzhalter 7"/>
          <p:cNvSpPr>
            <a:spLocks noGrp="1"/>
          </p:cNvSpPr>
          <p:nvPr>
            <p:ph sz="quarter" idx="15"/>
          </p:nvPr>
        </p:nvSpPr>
        <p:spPr>
          <a:xfrm>
            <a:off x="6167438" y="1126800"/>
            <a:ext cx="5544000" cy="5112000"/>
          </a:xfrm>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972764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2">
    <p:spTree>
      <p:nvGrpSpPr>
        <p:cNvPr id="1" name=""/>
        <p:cNvGrpSpPr/>
        <p:nvPr/>
      </p:nvGrpSpPr>
      <p:grpSpPr>
        <a:xfrm>
          <a:off x="0" y="0"/>
          <a:ext cx="0" cy="0"/>
          <a:chOff x="0" y="0"/>
          <a:chExt cx="0" cy="0"/>
        </a:xfrm>
      </p:grpSpPr>
      <p:sp>
        <p:nvSpPr>
          <p:cNvPr id="7" name="Bildplatzhalter 6"/>
          <p:cNvSpPr>
            <a:spLocks noGrp="1"/>
          </p:cNvSpPr>
          <p:nvPr>
            <p:ph type="pic" sz="quarter" idx="10"/>
          </p:nvPr>
        </p:nvSpPr>
        <p:spPr>
          <a:xfrm>
            <a:off x="479425" y="786213"/>
            <a:ext cx="11232000" cy="5451075"/>
          </a:xfrm>
        </p:spPr>
        <p:txBody>
          <a:bodyPr/>
          <a:lstStyle/>
          <a:p>
            <a:r>
              <a:rPr lang="en-US"/>
              <a:t>Click icon to add picture</a:t>
            </a:r>
            <a:endParaRPr lang="en-US" dirty="0"/>
          </a:p>
        </p:txBody>
      </p:sp>
      <p:sp>
        <p:nvSpPr>
          <p:cNvPr id="9" name="Titel 8"/>
          <p:cNvSpPr>
            <a:spLocks noGrp="1"/>
          </p:cNvSpPr>
          <p:nvPr>
            <p:ph type="title" hasCustomPrompt="1"/>
          </p:nvPr>
        </p:nvSpPr>
        <p:spPr>
          <a:xfrm>
            <a:off x="6432000" y="3615673"/>
            <a:ext cx="5760000" cy="1519101"/>
          </a:xfrm>
          <a:solidFill>
            <a:srgbClr val="999999"/>
          </a:solidFill>
          <a:ln>
            <a:noFill/>
          </a:ln>
        </p:spPr>
        <p:txBody>
          <a:bodyPr lIns="108000" tIns="108000" anchor="t"/>
          <a:lstStyle>
            <a:lvl1pPr>
              <a:defRPr sz="2400" baseline="0">
                <a:solidFill>
                  <a:schemeClr val="bg1"/>
                </a:solidFill>
              </a:defRPr>
            </a:lvl1pPr>
          </a:lstStyle>
          <a:p>
            <a:r>
              <a:rPr lang="de-DE" dirty="0"/>
              <a:t>Titelmasterformat durch Klicken bearbeiten</a:t>
            </a:r>
            <a:br>
              <a:rPr lang="de-DE" dirty="0"/>
            </a:br>
            <a:br>
              <a:rPr lang="de-DE" dirty="0"/>
            </a:br>
            <a:br>
              <a:rPr lang="de-DE" dirty="0"/>
            </a:br>
            <a:br>
              <a:rPr lang="de-DE" dirty="0"/>
            </a:br>
            <a:endParaRPr lang="en-US" dirty="0"/>
          </a:p>
        </p:txBody>
      </p:sp>
      <p:sp>
        <p:nvSpPr>
          <p:cNvPr id="8" name="Textplatzhalter 2"/>
          <p:cNvSpPr>
            <a:spLocks noGrp="1"/>
          </p:cNvSpPr>
          <p:nvPr>
            <p:ph type="body" sz="quarter" idx="11" hasCustomPrompt="1"/>
          </p:nvPr>
        </p:nvSpPr>
        <p:spPr>
          <a:xfrm>
            <a:off x="6432000" y="4378774"/>
            <a:ext cx="5760000" cy="756000"/>
          </a:xfrm>
        </p:spPr>
        <p:txBody>
          <a:bodyPr lIns="108000"/>
          <a:lstStyle>
            <a:lvl1pPr marL="0" indent="0">
              <a:buNone/>
              <a:defRPr baseline="0">
                <a:solidFill>
                  <a:schemeClr val="bg1"/>
                </a:solidFill>
              </a:defRPr>
            </a:lvl1pPr>
          </a:lstStyle>
          <a:p>
            <a:pPr lvl="0"/>
            <a:r>
              <a:rPr lang="de-DE" dirty="0" err="1"/>
              <a:t>Subtitle</a:t>
            </a:r>
            <a:r>
              <a:rPr lang="de-DE" dirty="0"/>
              <a:t>, e.g. </a:t>
            </a:r>
            <a:r>
              <a:rPr lang="de-DE" dirty="0" err="1"/>
              <a:t>name</a:t>
            </a:r>
            <a:r>
              <a:rPr lang="de-DE" dirty="0"/>
              <a:t> and </a:t>
            </a:r>
            <a:r>
              <a:rPr lang="de-DE" dirty="0" err="1"/>
              <a:t>date</a:t>
            </a:r>
            <a:endParaRPr lang="de-DE" dirty="0"/>
          </a:p>
        </p:txBody>
      </p:sp>
    </p:spTree>
    <p:extLst>
      <p:ext uri="{BB962C8B-B14F-4D97-AF65-F5344CB8AC3E}">
        <p14:creationId xmlns:p14="http://schemas.microsoft.com/office/powerpoint/2010/main" val="21610856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Golden ratio 1">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9" name="Inhaltsplatzhalter 8"/>
          <p:cNvSpPr>
            <a:spLocks noGrp="1"/>
          </p:cNvSpPr>
          <p:nvPr>
            <p:ph sz="quarter" idx="13"/>
          </p:nvPr>
        </p:nvSpPr>
        <p:spPr>
          <a:xfrm>
            <a:off x="480001" y="1125538"/>
            <a:ext cx="6948000" cy="511175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Inhaltsplatzhalter 8"/>
          <p:cNvSpPr>
            <a:spLocks noGrp="1"/>
          </p:cNvSpPr>
          <p:nvPr>
            <p:ph sz="quarter" idx="14"/>
          </p:nvPr>
        </p:nvSpPr>
        <p:spPr>
          <a:xfrm>
            <a:off x="7554531" y="1125538"/>
            <a:ext cx="4140000" cy="511175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33032396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Golden ratio 2">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9" name="Inhaltsplatzhalter 8"/>
          <p:cNvSpPr>
            <a:spLocks noGrp="1"/>
          </p:cNvSpPr>
          <p:nvPr>
            <p:ph sz="quarter" idx="13"/>
          </p:nvPr>
        </p:nvSpPr>
        <p:spPr>
          <a:xfrm>
            <a:off x="480001" y="1125538"/>
            <a:ext cx="4140000" cy="511175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Inhaltsplatzhalter 8"/>
          <p:cNvSpPr>
            <a:spLocks noGrp="1"/>
          </p:cNvSpPr>
          <p:nvPr>
            <p:ph sz="quarter" idx="14"/>
          </p:nvPr>
        </p:nvSpPr>
        <p:spPr>
          <a:xfrm>
            <a:off x="4764575" y="1125538"/>
            <a:ext cx="6948000" cy="511175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7041779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9" name="Inhaltsplatzhalter 8"/>
          <p:cNvSpPr>
            <a:spLocks noGrp="1"/>
          </p:cNvSpPr>
          <p:nvPr>
            <p:ph sz="quarter" idx="13"/>
          </p:nvPr>
        </p:nvSpPr>
        <p:spPr>
          <a:xfrm>
            <a:off x="480001" y="1125538"/>
            <a:ext cx="3636000" cy="5111750"/>
          </a:xfrm>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8" name="Inhaltsplatzhalter 8"/>
          <p:cNvSpPr>
            <a:spLocks noGrp="1"/>
          </p:cNvSpPr>
          <p:nvPr>
            <p:ph sz="quarter" idx="14"/>
          </p:nvPr>
        </p:nvSpPr>
        <p:spPr>
          <a:xfrm>
            <a:off x="8076575" y="1125538"/>
            <a:ext cx="3636000" cy="5111750"/>
          </a:xfrm>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10" name="Inhaltsplatzhalter 8"/>
          <p:cNvSpPr>
            <a:spLocks noGrp="1"/>
          </p:cNvSpPr>
          <p:nvPr>
            <p:ph sz="quarter" idx="15"/>
          </p:nvPr>
        </p:nvSpPr>
        <p:spPr>
          <a:xfrm>
            <a:off x="4278001" y="1125538"/>
            <a:ext cx="3636000" cy="5111750"/>
          </a:xfrm>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6810513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ull page, 2 titl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9" name="Inhaltsplatzhalter 8"/>
          <p:cNvSpPr>
            <a:spLocks noGrp="1"/>
          </p:cNvSpPr>
          <p:nvPr>
            <p:ph sz="quarter" idx="13"/>
          </p:nvPr>
        </p:nvSpPr>
        <p:spPr>
          <a:xfrm>
            <a:off x="480001" y="1620870"/>
            <a:ext cx="11232574" cy="4616418"/>
          </a:xfrm>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7" name="Inhaltsplatzhalter 3"/>
          <p:cNvSpPr>
            <a:spLocks noGrp="1"/>
          </p:cNvSpPr>
          <p:nvPr>
            <p:ph sz="half" idx="14" hasCustomPrompt="1"/>
          </p:nvPr>
        </p:nvSpPr>
        <p:spPr>
          <a:xfrm>
            <a:off x="480000" y="1138435"/>
            <a:ext cx="11232000" cy="360000"/>
          </a:xfrm>
        </p:spPr>
        <p:txBody>
          <a:bodyPr/>
          <a:lstStyle>
            <a:lvl1pPr marL="0" indent="0">
              <a:buNone/>
              <a:defRPr sz="2000" b="1"/>
            </a:lvl1pPr>
            <a:lvl2pPr marL="324006" indent="0">
              <a:buNone/>
              <a:defRPr sz="1500"/>
            </a:lvl2pPr>
            <a:lvl3pPr marL="648013" indent="0">
              <a:buNone/>
              <a:defRPr sz="1500"/>
            </a:lvl3pPr>
            <a:lvl4pPr marL="972019" indent="0">
              <a:buNone/>
              <a:defRPr sz="1500"/>
            </a:lvl4pPr>
            <a:lvl5pPr marL="1296025" indent="0">
              <a:buNone/>
              <a:defRPr sz="1500"/>
            </a:lvl5pPr>
            <a:lvl6pPr>
              <a:defRPr sz="1134"/>
            </a:lvl6pPr>
            <a:lvl7pPr>
              <a:defRPr sz="1134"/>
            </a:lvl7pPr>
            <a:lvl8pPr>
              <a:defRPr sz="1134"/>
            </a:lvl8pPr>
            <a:lvl9pPr>
              <a:defRPr sz="1134"/>
            </a:lvl9pPr>
          </a:lstStyle>
          <a:p>
            <a:pPr lvl="0"/>
            <a:r>
              <a:rPr lang="de-DE" dirty="0"/>
              <a:t>Textmasterformat bearbeiten</a:t>
            </a:r>
          </a:p>
        </p:txBody>
      </p:sp>
    </p:spTree>
    <p:extLst>
      <p:ext uri="{BB962C8B-B14F-4D97-AF65-F5344CB8AC3E}">
        <p14:creationId xmlns:p14="http://schemas.microsoft.com/office/powerpoint/2010/main" val="32246349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alf page, 2 titl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8" name="Inhaltsplatzhalter 7"/>
          <p:cNvSpPr>
            <a:spLocks noGrp="1"/>
          </p:cNvSpPr>
          <p:nvPr>
            <p:ph sz="quarter" idx="14"/>
          </p:nvPr>
        </p:nvSpPr>
        <p:spPr>
          <a:xfrm>
            <a:off x="479425" y="1620870"/>
            <a:ext cx="5544000" cy="4616418"/>
          </a:xfrm>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9" name="Inhaltsplatzhalter 7"/>
          <p:cNvSpPr>
            <a:spLocks noGrp="1"/>
          </p:cNvSpPr>
          <p:nvPr>
            <p:ph sz="quarter" idx="15"/>
          </p:nvPr>
        </p:nvSpPr>
        <p:spPr>
          <a:xfrm>
            <a:off x="6167438" y="1620870"/>
            <a:ext cx="5544000" cy="4617930"/>
          </a:xfrm>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10" name="Inhaltsplatzhalter 3"/>
          <p:cNvSpPr>
            <a:spLocks noGrp="1"/>
          </p:cNvSpPr>
          <p:nvPr>
            <p:ph sz="half" idx="16" hasCustomPrompt="1"/>
          </p:nvPr>
        </p:nvSpPr>
        <p:spPr>
          <a:xfrm>
            <a:off x="480000" y="1138435"/>
            <a:ext cx="11232000" cy="360000"/>
          </a:xfrm>
        </p:spPr>
        <p:txBody>
          <a:bodyPr/>
          <a:lstStyle>
            <a:lvl1pPr marL="0" indent="0">
              <a:buNone/>
              <a:defRPr sz="2000" b="1"/>
            </a:lvl1pPr>
            <a:lvl2pPr marL="324006" indent="0">
              <a:buNone/>
              <a:defRPr sz="1500"/>
            </a:lvl2pPr>
            <a:lvl3pPr marL="648013" indent="0">
              <a:buNone/>
              <a:defRPr sz="1500"/>
            </a:lvl3pPr>
            <a:lvl4pPr marL="972019" indent="0">
              <a:buNone/>
              <a:defRPr sz="1500"/>
            </a:lvl4pPr>
            <a:lvl5pPr marL="1296025" indent="0">
              <a:buNone/>
              <a:defRPr sz="1500"/>
            </a:lvl5pPr>
            <a:lvl6pPr>
              <a:defRPr sz="1134"/>
            </a:lvl6pPr>
            <a:lvl7pPr>
              <a:defRPr sz="1134"/>
            </a:lvl7pPr>
            <a:lvl8pPr>
              <a:defRPr sz="1134"/>
            </a:lvl8pPr>
            <a:lvl9pPr>
              <a:defRPr sz="1134"/>
            </a:lvl9pPr>
          </a:lstStyle>
          <a:p>
            <a:pPr lvl="0"/>
            <a:r>
              <a:rPr lang="de-DE" dirty="0"/>
              <a:t>Textmasterformat bearbeiten</a:t>
            </a:r>
          </a:p>
        </p:txBody>
      </p:sp>
    </p:spTree>
    <p:extLst>
      <p:ext uri="{BB962C8B-B14F-4D97-AF65-F5344CB8AC3E}">
        <p14:creationId xmlns:p14="http://schemas.microsoft.com/office/powerpoint/2010/main" val="14618869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Golden ratio 1, 2 titl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9" name="Inhaltsplatzhalter 8"/>
          <p:cNvSpPr>
            <a:spLocks noGrp="1"/>
          </p:cNvSpPr>
          <p:nvPr>
            <p:ph sz="quarter" idx="13"/>
          </p:nvPr>
        </p:nvSpPr>
        <p:spPr>
          <a:xfrm>
            <a:off x="480001" y="1620870"/>
            <a:ext cx="6948000" cy="461641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Inhaltsplatzhalter 8"/>
          <p:cNvSpPr>
            <a:spLocks noGrp="1"/>
          </p:cNvSpPr>
          <p:nvPr>
            <p:ph sz="quarter" idx="14"/>
          </p:nvPr>
        </p:nvSpPr>
        <p:spPr>
          <a:xfrm>
            <a:off x="7554531" y="1620870"/>
            <a:ext cx="4140000" cy="4616418"/>
          </a:xfrm>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8" name="Inhaltsplatzhalter 3"/>
          <p:cNvSpPr>
            <a:spLocks noGrp="1"/>
          </p:cNvSpPr>
          <p:nvPr>
            <p:ph sz="half" idx="15" hasCustomPrompt="1"/>
          </p:nvPr>
        </p:nvSpPr>
        <p:spPr>
          <a:xfrm>
            <a:off x="480000" y="1138435"/>
            <a:ext cx="11232000" cy="360000"/>
          </a:xfrm>
        </p:spPr>
        <p:txBody>
          <a:bodyPr/>
          <a:lstStyle>
            <a:lvl1pPr marL="0" indent="0">
              <a:buNone/>
              <a:defRPr sz="2000" b="1"/>
            </a:lvl1pPr>
            <a:lvl2pPr marL="324006" indent="0">
              <a:buNone/>
              <a:defRPr sz="1500"/>
            </a:lvl2pPr>
            <a:lvl3pPr marL="648013" indent="0">
              <a:buNone/>
              <a:defRPr sz="1500"/>
            </a:lvl3pPr>
            <a:lvl4pPr marL="972019" indent="0">
              <a:buNone/>
              <a:defRPr sz="1500"/>
            </a:lvl4pPr>
            <a:lvl5pPr marL="1296025" indent="0">
              <a:buNone/>
              <a:defRPr sz="1500"/>
            </a:lvl5pPr>
            <a:lvl6pPr>
              <a:defRPr sz="1134"/>
            </a:lvl6pPr>
            <a:lvl7pPr>
              <a:defRPr sz="1134"/>
            </a:lvl7pPr>
            <a:lvl8pPr>
              <a:defRPr sz="1134"/>
            </a:lvl8pPr>
            <a:lvl9pPr>
              <a:defRPr sz="1134"/>
            </a:lvl9pPr>
          </a:lstStyle>
          <a:p>
            <a:pPr lvl="0"/>
            <a:r>
              <a:rPr lang="de-DE" dirty="0"/>
              <a:t>Textmasterformat bearbeiten</a:t>
            </a:r>
          </a:p>
        </p:txBody>
      </p:sp>
    </p:spTree>
    <p:extLst>
      <p:ext uri="{BB962C8B-B14F-4D97-AF65-F5344CB8AC3E}">
        <p14:creationId xmlns:p14="http://schemas.microsoft.com/office/powerpoint/2010/main" val="5373241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Golden ratio 2, 2 titl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9" name="Inhaltsplatzhalter 8"/>
          <p:cNvSpPr>
            <a:spLocks noGrp="1"/>
          </p:cNvSpPr>
          <p:nvPr>
            <p:ph sz="quarter" idx="13"/>
          </p:nvPr>
        </p:nvSpPr>
        <p:spPr>
          <a:xfrm>
            <a:off x="480001" y="1620870"/>
            <a:ext cx="4140000" cy="461641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Inhaltsplatzhalter 8"/>
          <p:cNvSpPr>
            <a:spLocks noGrp="1"/>
          </p:cNvSpPr>
          <p:nvPr>
            <p:ph sz="quarter" idx="14"/>
          </p:nvPr>
        </p:nvSpPr>
        <p:spPr>
          <a:xfrm>
            <a:off x="4764575" y="1620870"/>
            <a:ext cx="6948000" cy="461641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8" name="Inhaltsplatzhalter 3"/>
          <p:cNvSpPr>
            <a:spLocks noGrp="1"/>
          </p:cNvSpPr>
          <p:nvPr>
            <p:ph sz="half" idx="15" hasCustomPrompt="1"/>
          </p:nvPr>
        </p:nvSpPr>
        <p:spPr>
          <a:xfrm>
            <a:off x="480000" y="1138435"/>
            <a:ext cx="11232000" cy="360000"/>
          </a:xfrm>
        </p:spPr>
        <p:txBody>
          <a:bodyPr/>
          <a:lstStyle>
            <a:lvl1pPr marL="0" indent="0">
              <a:buNone/>
              <a:defRPr sz="2000" b="1"/>
            </a:lvl1pPr>
            <a:lvl2pPr marL="324006" indent="0">
              <a:buNone/>
              <a:defRPr sz="1500"/>
            </a:lvl2pPr>
            <a:lvl3pPr marL="648013" indent="0">
              <a:buNone/>
              <a:defRPr sz="1500"/>
            </a:lvl3pPr>
            <a:lvl4pPr marL="972019" indent="0">
              <a:buNone/>
              <a:defRPr sz="1500"/>
            </a:lvl4pPr>
            <a:lvl5pPr marL="1296025" indent="0">
              <a:buNone/>
              <a:defRPr sz="1500"/>
            </a:lvl5pPr>
            <a:lvl6pPr>
              <a:defRPr sz="1134"/>
            </a:lvl6pPr>
            <a:lvl7pPr>
              <a:defRPr sz="1134"/>
            </a:lvl7pPr>
            <a:lvl8pPr>
              <a:defRPr sz="1134"/>
            </a:lvl8pPr>
            <a:lvl9pPr>
              <a:defRPr sz="1134"/>
            </a:lvl9pPr>
          </a:lstStyle>
          <a:p>
            <a:pPr lvl="0"/>
            <a:r>
              <a:rPr lang="de-DE" dirty="0"/>
              <a:t>Textmasterformat bearbeiten</a:t>
            </a:r>
          </a:p>
        </p:txBody>
      </p:sp>
    </p:spTree>
    <p:extLst>
      <p:ext uri="{BB962C8B-B14F-4D97-AF65-F5344CB8AC3E}">
        <p14:creationId xmlns:p14="http://schemas.microsoft.com/office/powerpoint/2010/main" val="3160828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hree, 2 titl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9" name="Inhaltsplatzhalter 8"/>
          <p:cNvSpPr>
            <a:spLocks noGrp="1"/>
          </p:cNvSpPr>
          <p:nvPr>
            <p:ph sz="quarter" idx="13"/>
          </p:nvPr>
        </p:nvSpPr>
        <p:spPr>
          <a:xfrm>
            <a:off x="480001" y="1620870"/>
            <a:ext cx="3636000" cy="4616418"/>
          </a:xfrm>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8" name="Inhaltsplatzhalter 8"/>
          <p:cNvSpPr>
            <a:spLocks noGrp="1"/>
          </p:cNvSpPr>
          <p:nvPr>
            <p:ph sz="quarter" idx="14"/>
          </p:nvPr>
        </p:nvSpPr>
        <p:spPr>
          <a:xfrm>
            <a:off x="8076575" y="1620870"/>
            <a:ext cx="3636000" cy="4616418"/>
          </a:xfrm>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10" name="Inhaltsplatzhalter 8"/>
          <p:cNvSpPr>
            <a:spLocks noGrp="1"/>
          </p:cNvSpPr>
          <p:nvPr>
            <p:ph sz="quarter" idx="15"/>
          </p:nvPr>
        </p:nvSpPr>
        <p:spPr>
          <a:xfrm>
            <a:off x="4278001" y="1620870"/>
            <a:ext cx="3636000" cy="4616418"/>
          </a:xfrm>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11" name="Inhaltsplatzhalter 3"/>
          <p:cNvSpPr>
            <a:spLocks noGrp="1"/>
          </p:cNvSpPr>
          <p:nvPr>
            <p:ph sz="half" idx="16" hasCustomPrompt="1"/>
          </p:nvPr>
        </p:nvSpPr>
        <p:spPr>
          <a:xfrm>
            <a:off x="480000" y="1138435"/>
            <a:ext cx="11232000" cy="360000"/>
          </a:xfrm>
        </p:spPr>
        <p:txBody>
          <a:bodyPr/>
          <a:lstStyle>
            <a:lvl1pPr marL="0" indent="0">
              <a:buNone/>
              <a:defRPr sz="2000" b="1"/>
            </a:lvl1pPr>
            <a:lvl2pPr marL="324006" indent="0">
              <a:buNone/>
              <a:defRPr sz="1500"/>
            </a:lvl2pPr>
            <a:lvl3pPr marL="648013" indent="0">
              <a:buNone/>
              <a:defRPr sz="1500"/>
            </a:lvl3pPr>
            <a:lvl4pPr marL="972019" indent="0">
              <a:buNone/>
              <a:defRPr sz="1500"/>
            </a:lvl4pPr>
            <a:lvl5pPr marL="1296025" indent="0">
              <a:buNone/>
              <a:defRPr sz="1500"/>
            </a:lvl5pPr>
            <a:lvl6pPr>
              <a:defRPr sz="1134"/>
            </a:lvl6pPr>
            <a:lvl7pPr>
              <a:defRPr sz="1134"/>
            </a:lvl7pPr>
            <a:lvl8pPr>
              <a:defRPr sz="1134"/>
            </a:lvl8pPr>
            <a:lvl9pPr>
              <a:defRPr sz="1134"/>
            </a:lvl9pPr>
          </a:lstStyle>
          <a:p>
            <a:pPr lvl="0"/>
            <a:r>
              <a:rPr lang="de-DE" dirty="0"/>
              <a:t>Textmasterformat bearbeiten</a:t>
            </a:r>
          </a:p>
        </p:txBody>
      </p:sp>
    </p:spTree>
    <p:extLst>
      <p:ext uri="{BB962C8B-B14F-4D97-AF65-F5344CB8AC3E}">
        <p14:creationId xmlns:p14="http://schemas.microsoft.com/office/powerpoint/2010/main" val="37051521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Just titl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Tree>
    <p:extLst>
      <p:ext uri="{BB962C8B-B14F-4D97-AF65-F5344CB8AC3E}">
        <p14:creationId xmlns:p14="http://schemas.microsoft.com/office/powerpoint/2010/main" val="15770616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8" name="Inhaltsplatzhalter 3"/>
          <p:cNvSpPr>
            <a:spLocks noGrp="1"/>
          </p:cNvSpPr>
          <p:nvPr>
            <p:ph sz="half" idx="16" hasCustomPrompt="1"/>
          </p:nvPr>
        </p:nvSpPr>
        <p:spPr>
          <a:xfrm>
            <a:off x="479425" y="3404600"/>
            <a:ext cx="7561064" cy="2832687"/>
          </a:xfrm>
        </p:spPr>
        <p:txBody>
          <a:bodyPr/>
          <a:lstStyle>
            <a:lvl1pPr marL="0" indent="0">
              <a:spcBef>
                <a:spcPts val="0"/>
              </a:spcBef>
              <a:buNone/>
              <a:defRPr sz="1800" b="0"/>
            </a:lvl1pPr>
            <a:lvl2pPr marL="324006" indent="0">
              <a:buNone/>
              <a:defRPr sz="1500"/>
            </a:lvl2pPr>
            <a:lvl3pPr marL="648013" indent="0">
              <a:buNone/>
              <a:defRPr sz="1500"/>
            </a:lvl3pPr>
            <a:lvl4pPr marL="972019" indent="0">
              <a:buNone/>
              <a:defRPr sz="1500"/>
            </a:lvl4pPr>
            <a:lvl5pPr marL="1296025" indent="0">
              <a:buNone/>
              <a:defRPr sz="1500"/>
            </a:lvl5pPr>
            <a:lvl6pPr>
              <a:defRPr sz="1134"/>
            </a:lvl6pPr>
            <a:lvl7pPr>
              <a:defRPr sz="1134"/>
            </a:lvl7pPr>
            <a:lvl8pPr>
              <a:defRPr sz="1134"/>
            </a:lvl8pPr>
            <a:lvl9pPr>
              <a:defRPr sz="1134"/>
            </a:lvl9pPr>
          </a:lstStyle>
          <a:p>
            <a:pPr lvl="0"/>
            <a:r>
              <a:rPr lang="de-DE" dirty="0"/>
              <a:t>Textmasterformat bearbeiten</a:t>
            </a:r>
          </a:p>
        </p:txBody>
      </p:sp>
      <p:sp>
        <p:nvSpPr>
          <p:cNvPr id="10" name="Bildplatzhalter 2"/>
          <p:cNvSpPr>
            <a:spLocks noGrp="1"/>
          </p:cNvSpPr>
          <p:nvPr>
            <p:ph type="pic" sz="quarter" idx="17"/>
          </p:nvPr>
        </p:nvSpPr>
        <p:spPr>
          <a:xfrm>
            <a:off x="479425" y="1125538"/>
            <a:ext cx="1548000" cy="2160000"/>
          </a:xfrm>
        </p:spPr>
        <p:txBody>
          <a:bodyPr/>
          <a:lstStyle/>
          <a:p>
            <a:endParaRPr lang="en-US" dirty="0"/>
          </a:p>
        </p:txBody>
      </p:sp>
      <p:sp>
        <p:nvSpPr>
          <p:cNvPr id="2" name="Titel 1"/>
          <p:cNvSpPr>
            <a:spLocks noGrp="1"/>
          </p:cNvSpPr>
          <p:nvPr>
            <p:ph type="title"/>
          </p:nvPr>
        </p:nvSpPr>
        <p:spPr>
          <a:xfrm>
            <a:off x="2182642" y="2426057"/>
            <a:ext cx="8370414" cy="859481"/>
          </a:xfrm>
        </p:spPr>
        <p:txBody>
          <a:bodyPr/>
          <a:lstStyle>
            <a:lvl1pPr algn="ctr">
              <a:defRPr sz="3200">
                <a:solidFill>
                  <a:schemeClr val="tx1"/>
                </a:solidFill>
              </a:defRPr>
            </a:lvl1pPr>
          </a:lstStyle>
          <a:p>
            <a:r>
              <a:rPr lang="de-DE" dirty="0"/>
              <a:t>Titelmasterformat durch Klicken bearbeiten</a:t>
            </a:r>
            <a:endParaRPr lang="en-US" dirty="0"/>
          </a:p>
        </p:txBody>
      </p:sp>
    </p:spTree>
    <p:extLst>
      <p:ext uri="{BB962C8B-B14F-4D97-AF65-F5344CB8AC3E}">
        <p14:creationId xmlns:p14="http://schemas.microsoft.com/office/powerpoint/2010/main" val="3427064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pag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en-US" dirty="0"/>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9" name="Inhaltsplatzhalter 8"/>
          <p:cNvSpPr>
            <a:spLocks noGrp="1"/>
          </p:cNvSpPr>
          <p:nvPr>
            <p:ph sz="quarter" idx="13"/>
          </p:nvPr>
        </p:nvSpPr>
        <p:spPr>
          <a:xfrm>
            <a:off x="480001" y="1125538"/>
            <a:ext cx="11232574" cy="51117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4063756"/>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alf pag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8" name="Inhaltsplatzhalter 7"/>
          <p:cNvSpPr>
            <a:spLocks noGrp="1"/>
          </p:cNvSpPr>
          <p:nvPr>
            <p:ph sz="quarter" idx="14"/>
          </p:nvPr>
        </p:nvSpPr>
        <p:spPr>
          <a:xfrm>
            <a:off x="479425" y="1125288"/>
            <a:ext cx="5544000" cy="511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Inhaltsplatzhalter 7"/>
          <p:cNvSpPr>
            <a:spLocks noGrp="1"/>
          </p:cNvSpPr>
          <p:nvPr>
            <p:ph sz="quarter" idx="15"/>
          </p:nvPr>
        </p:nvSpPr>
        <p:spPr>
          <a:xfrm>
            <a:off x="6167438" y="1126800"/>
            <a:ext cx="5544000" cy="511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51689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lden ratio 1">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9" name="Inhaltsplatzhalter 8"/>
          <p:cNvSpPr>
            <a:spLocks noGrp="1"/>
          </p:cNvSpPr>
          <p:nvPr>
            <p:ph sz="quarter" idx="13"/>
          </p:nvPr>
        </p:nvSpPr>
        <p:spPr>
          <a:xfrm>
            <a:off x="480001" y="1125538"/>
            <a:ext cx="6948000" cy="51117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Inhaltsplatzhalter 8"/>
          <p:cNvSpPr>
            <a:spLocks noGrp="1"/>
          </p:cNvSpPr>
          <p:nvPr>
            <p:ph sz="quarter" idx="14"/>
          </p:nvPr>
        </p:nvSpPr>
        <p:spPr>
          <a:xfrm>
            <a:off x="7554531" y="1125538"/>
            <a:ext cx="4140000" cy="51117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03904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olden ratio 2">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9" name="Inhaltsplatzhalter 8"/>
          <p:cNvSpPr>
            <a:spLocks noGrp="1"/>
          </p:cNvSpPr>
          <p:nvPr>
            <p:ph sz="quarter" idx="13"/>
          </p:nvPr>
        </p:nvSpPr>
        <p:spPr>
          <a:xfrm>
            <a:off x="480001" y="1125538"/>
            <a:ext cx="4140000" cy="51117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Inhaltsplatzhalter 8"/>
          <p:cNvSpPr>
            <a:spLocks noGrp="1"/>
          </p:cNvSpPr>
          <p:nvPr>
            <p:ph sz="quarter" idx="14"/>
          </p:nvPr>
        </p:nvSpPr>
        <p:spPr>
          <a:xfrm>
            <a:off x="4764575" y="1125538"/>
            <a:ext cx="6948000" cy="51117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784780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9" name="Inhaltsplatzhalter 8"/>
          <p:cNvSpPr>
            <a:spLocks noGrp="1"/>
          </p:cNvSpPr>
          <p:nvPr>
            <p:ph sz="quarter" idx="13"/>
          </p:nvPr>
        </p:nvSpPr>
        <p:spPr>
          <a:xfrm>
            <a:off x="480001" y="1125538"/>
            <a:ext cx="3636000" cy="51117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Inhaltsplatzhalter 8"/>
          <p:cNvSpPr>
            <a:spLocks noGrp="1"/>
          </p:cNvSpPr>
          <p:nvPr>
            <p:ph sz="quarter" idx="14"/>
          </p:nvPr>
        </p:nvSpPr>
        <p:spPr>
          <a:xfrm>
            <a:off x="8076575" y="1125538"/>
            <a:ext cx="3636000" cy="51117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Inhaltsplatzhalter 8"/>
          <p:cNvSpPr>
            <a:spLocks noGrp="1"/>
          </p:cNvSpPr>
          <p:nvPr>
            <p:ph sz="quarter" idx="15"/>
          </p:nvPr>
        </p:nvSpPr>
        <p:spPr>
          <a:xfrm>
            <a:off x="4278001" y="1125538"/>
            <a:ext cx="3636000" cy="51117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37053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2 titl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9" name="Inhaltsplatzhalter 8"/>
          <p:cNvSpPr>
            <a:spLocks noGrp="1"/>
          </p:cNvSpPr>
          <p:nvPr>
            <p:ph sz="quarter" idx="13"/>
          </p:nvPr>
        </p:nvSpPr>
        <p:spPr>
          <a:xfrm>
            <a:off x="480001" y="1620870"/>
            <a:ext cx="11232574" cy="461641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Inhaltsplatzhalter 3"/>
          <p:cNvSpPr>
            <a:spLocks noGrp="1"/>
          </p:cNvSpPr>
          <p:nvPr>
            <p:ph sz="half" idx="14" hasCustomPrompt="1"/>
          </p:nvPr>
        </p:nvSpPr>
        <p:spPr>
          <a:xfrm>
            <a:off x="480000" y="1138435"/>
            <a:ext cx="11232000" cy="360000"/>
          </a:xfrm>
        </p:spPr>
        <p:txBody>
          <a:bodyPr/>
          <a:lstStyle>
            <a:lvl1pPr marL="0" indent="0">
              <a:buNone/>
              <a:defRPr sz="2000" b="1"/>
            </a:lvl1pPr>
            <a:lvl2pPr marL="324006" indent="0">
              <a:buNone/>
              <a:defRPr sz="1500"/>
            </a:lvl2pPr>
            <a:lvl3pPr marL="648013" indent="0">
              <a:buNone/>
              <a:defRPr sz="1500"/>
            </a:lvl3pPr>
            <a:lvl4pPr marL="972019" indent="0">
              <a:buNone/>
              <a:defRPr sz="1500"/>
            </a:lvl4pPr>
            <a:lvl5pPr marL="1296025" indent="0">
              <a:buNone/>
              <a:defRPr sz="1500"/>
            </a:lvl5pPr>
            <a:lvl6pPr>
              <a:defRPr sz="1134"/>
            </a:lvl6pPr>
            <a:lvl7pPr>
              <a:defRPr sz="1134"/>
            </a:lvl7pPr>
            <a:lvl8pPr>
              <a:defRPr sz="1134"/>
            </a:lvl8pPr>
            <a:lvl9pPr>
              <a:defRPr sz="1134"/>
            </a:lvl9pPr>
          </a:lstStyle>
          <a:p>
            <a:pPr lvl="0"/>
            <a:r>
              <a:rPr lang="de-DE" dirty="0"/>
              <a:t>Textmasterformat bearbeiten</a:t>
            </a:r>
          </a:p>
        </p:txBody>
      </p:sp>
    </p:spTree>
    <p:extLst>
      <p:ext uri="{BB962C8B-B14F-4D97-AF65-F5344CB8AC3E}">
        <p14:creationId xmlns:p14="http://schemas.microsoft.com/office/powerpoint/2010/main" val="25697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alf page, 2 titl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p>
        </p:txBody>
      </p:sp>
      <p:sp>
        <p:nvSpPr>
          <p:cNvPr id="3" name="Datumsplatzhalter 2"/>
          <p:cNvSpPr>
            <a:spLocks noGrp="1"/>
          </p:cNvSpPr>
          <p:nvPr>
            <p:ph type="dt" sz="half" idx="10"/>
          </p:nvPr>
        </p:nvSpPr>
        <p:spPr/>
        <p:txBody>
          <a:bodyPr/>
          <a:lstStyle/>
          <a:p>
            <a:r>
              <a:rPr lang="en-US"/>
              <a:t>13.04.2021</a:t>
            </a:r>
            <a:endParaRPr dirty="0"/>
          </a:p>
        </p:txBody>
      </p:sp>
      <p:sp>
        <p:nvSpPr>
          <p:cNvPr id="4" name="Fußzeilenplatzhalter 3"/>
          <p:cNvSpPr>
            <a:spLocks noGrp="1"/>
          </p:cNvSpPr>
          <p:nvPr>
            <p:ph type="ftr" sz="quarter" idx="11"/>
          </p:nvPr>
        </p:nvSpPr>
        <p:spPr/>
        <p:txBody>
          <a:bodyPr/>
          <a:lstStyle/>
          <a:p>
            <a:r>
              <a:rPr lang="en-US"/>
              <a:t>Patrick Beutler</a:t>
            </a:r>
            <a:endParaRPr lang="en-US" dirty="0"/>
          </a:p>
        </p:txBody>
      </p:sp>
      <p:sp>
        <p:nvSpPr>
          <p:cNvPr id="5" name="Foliennummernplatzhalter 4"/>
          <p:cNvSpPr>
            <a:spLocks noGrp="1"/>
          </p:cNvSpPr>
          <p:nvPr>
            <p:ph type="sldNum" sz="quarter" idx="12"/>
          </p:nvPr>
        </p:nvSpPr>
        <p:spPr/>
        <p:txBody>
          <a:bodyPr/>
          <a:lstStyle/>
          <a:p>
            <a:r>
              <a:rPr lang="en-US"/>
              <a:t>Slide </a:t>
            </a:r>
            <a:fld id="{3B04BC8F-45B3-45BF-A9B7-8A27B0C636DB}" type="slidenum">
              <a:rPr smtClean="0"/>
              <a:pPr/>
              <a:t>‹#›</a:t>
            </a:fld>
            <a:endParaRPr dirty="0"/>
          </a:p>
        </p:txBody>
      </p:sp>
      <p:sp>
        <p:nvSpPr>
          <p:cNvPr id="8" name="Inhaltsplatzhalter 7"/>
          <p:cNvSpPr>
            <a:spLocks noGrp="1"/>
          </p:cNvSpPr>
          <p:nvPr>
            <p:ph sz="quarter" idx="14"/>
          </p:nvPr>
        </p:nvSpPr>
        <p:spPr>
          <a:xfrm>
            <a:off x="479425" y="1620870"/>
            <a:ext cx="5544000" cy="461641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Inhaltsplatzhalter 7"/>
          <p:cNvSpPr>
            <a:spLocks noGrp="1"/>
          </p:cNvSpPr>
          <p:nvPr>
            <p:ph sz="quarter" idx="15"/>
          </p:nvPr>
        </p:nvSpPr>
        <p:spPr>
          <a:xfrm>
            <a:off x="6167438" y="1620870"/>
            <a:ext cx="5544000" cy="461793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Inhaltsplatzhalter 3"/>
          <p:cNvSpPr>
            <a:spLocks noGrp="1"/>
          </p:cNvSpPr>
          <p:nvPr>
            <p:ph sz="half" idx="16" hasCustomPrompt="1"/>
          </p:nvPr>
        </p:nvSpPr>
        <p:spPr>
          <a:xfrm>
            <a:off x="480000" y="1138435"/>
            <a:ext cx="11232000" cy="360000"/>
          </a:xfrm>
        </p:spPr>
        <p:txBody>
          <a:bodyPr/>
          <a:lstStyle>
            <a:lvl1pPr marL="0" indent="0">
              <a:buNone/>
              <a:defRPr sz="2000" b="1"/>
            </a:lvl1pPr>
            <a:lvl2pPr marL="324006" indent="0">
              <a:buNone/>
              <a:defRPr sz="1500"/>
            </a:lvl2pPr>
            <a:lvl3pPr marL="648013" indent="0">
              <a:buNone/>
              <a:defRPr sz="1500"/>
            </a:lvl3pPr>
            <a:lvl4pPr marL="972019" indent="0">
              <a:buNone/>
              <a:defRPr sz="1500"/>
            </a:lvl4pPr>
            <a:lvl5pPr marL="1296025" indent="0">
              <a:buNone/>
              <a:defRPr sz="1500"/>
            </a:lvl5pPr>
            <a:lvl6pPr>
              <a:defRPr sz="1134"/>
            </a:lvl6pPr>
            <a:lvl7pPr>
              <a:defRPr sz="1134"/>
            </a:lvl7pPr>
            <a:lvl8pPr>
              <a:defRPr sz="1134"/>
            </a:lvl8pPr>
            <a:lvl9pPr>
              <a:defRPr sz="1134"/>
            </a:lvl9pPr>
          </a:lstStyle>
          <a:p>
            <a:pPr lvl="0"/>
            <a:r>
              <a:rPr lang="de-DE" dirty="0"/>
              <a:t>Textmasterformat bearbeiten</a:t>
            </a:r>
          </a:p>
        </p:txBody>
      </p:sp>
    </p:spTree>
    <p:extLst>
      <p:ext uri="{BB962C8B-B14F-4D97-AF65-F5344CB8AC3E}">
        <p14:creationId xmlns:p14="http://schemas.microsoft.com/office/powerpoint/2010/main" val="1944030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image" Target="../media/image4.svg"/><Relationship Id="rId2" Type="http://schemas.openxmlformats.org/officeDocument/2006/relationships/slideLayout" Target="../slideLayouts/slideLayout17.xml"/><Relationship Id="rId16" Type="http://schemas.openxmlformats.org/officeDocument/2006/relationships/image" Target="../media/image3.png"/><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2406316" y="2281187"/>
            <a:ext cx="8200784" cy="3597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CH" altLang="en-US" dirty="0"/>
              <a:t>Textmasterformate durch Klicken bearbeiten</a:t>
            </a:r>
          </a:p>
          <a:p>
            <a:pPr lvl="1"/>
            <a:r>
              <a:rPr lang="de-CH" altLang="en-US" dirty="0"/>
              <a:t>Zweite Ebene</a:t>
            </a:r>
          </a:p>
          <a:p>
            <a:pPr lvl="2"/>
            <a:r>
              <a:rPr lang="de-CH" altLang="en-US" dirty="0"/>
              <a:t>Dritte Ebene</a:t>
            </a:r>
          </a:p>
          <a:p>
            <a:pPr lvl="3"/>
            <a:r>
              <a:rPr lang="de-CH" altLang="en-US" dirty="0"/>
              <a:t>Vierte Ebene</a:t>
            </a:r>
          </a:p>
          <a:p>
            <a:pPr lvl="4"/>
            <a:r>
              <a:rPr lang="de-CH" altLang="en-US" dirty="0"/>
              <a:t>Fünfte Ebene</a:t>
            </a:r>
          </a:p>
        </p:txBody>
      </p:sp>
      <p:sp>
        <p:nvSpPr>
          <p:cNvPr id="8" name="Titelplatzhalter 7"/>
          <p:cNvSpPr>
            <a:spLocks noGrp="1"/>
          </p:cNvSpPr>
          <p:nvPr>
            <p:ph type="title"/>
          </p:nvPr>
        </p:nvSpPr>
        <p:spPr>
          <a:xfrm>
            <a:off x="480000" y="270550"/>
            <a:ext cx="9562695" cy="745450"/>
          </a:xfrm>
          <a:prstGeom prst="rect">
            <a:avLst/>
          </a:prstGeom>
        </p:spPr>
        <p:txBody>
          <a:bodyPr vert="horz" lIns="0" tIns="0" rIns="0" bIns="0" rtlCol="0" anchor="b">
            <a:noAutofit/>
          </a:bodyPr>
          <a:lstStyle/>
          <a:p>
            <a:r>
              <a:rPr lang="de-DE" dirty="0"/>
              <a:t>Titelmasterformat durch Klicken bearbeiten</a:t>
            </a:r>
            <a:endParaRPr lang="de-CH" dirty="0"/>
          </a:p>
        </p:txBody>
      </p:sp>
      <p:sp>
        <p:nvSpPr>
          <p:cNvPr id="5" name="Textfeld 4"/>
          <p:cNvSpPr txBox="1"/>
          <p:nvPr userDrawn="1"/>
        </p:nvSpPr>
        <p:spPr>
          <a:xfrm>
            <a:off x="10663647" y="6443744"/>
            <a:ext cx="1048354" cy="246221"/>
          </a:xfrm>
          <a:prstGeom prst="rect">
            <a:avLst/>
          </a:prstGeom>
          <a:noFill/>
        </p:spPr>
        <p:txBody>
          <a:bodyPr wrap="square" lIns="0" tIns="0" rIns="0" bIns="0" rtlCol="0" anchor="b">
            <a:spAutoFit/>
          </a:bodyPr>
          <a:lstStyle/>
          <a:p>
            <a:pPr algn="r"/>
            <a:r>
              <a:rPr lang="en-US" sz="800" kern="1200" noProof="0" dirty="0">
                <a:solidFill>
                  <a:srgbClr val="999999"/>
                </a:solidFill>
                <a:latin typeface="Arial" panose="020B0604020202020204" pitchFamily="34" charset="0"/>
                <a:ea typeface="+mn-ea"/>
                <a:cs typeface="+mn-cs"/>
              </a:rPr>
              <a:t>Strategic Partner</a:t>
            </a:r>
            <a:endParaRPr lang="en-US" sz="800" noProof="0" dirty="0">
              <a:solidFill>
                <a:srgbClr val="999999"/>
              </a:solidFill>
            </a:endParaRPr>
          </a:p>
          <a:p>
            <a:pPr algn="r"/>
            <a:r>
              <a:rPr lang="en-US" sz="800" noProof="0" dirty="0">
                <a:solidFill>
                  <a:srgbClr val="999999"/>
                </a:solidFill>
              </a:rPr>
              <a:t>of ETH Zurich</a:t>
            </a:r>
          </a:p>
        </p:txBody>
      </p:sp>
      <p:sp>
        <p:nvSpPr>
          <p:cNvPr id="11" name="Datumsplatzhalter 10"/>
          <p:cNvSpPr>
            <a:spLocks noGrp="1"/>
          </p:cNvSpPr>
          <p:nvPr>
            <p:ph type="dt" sz="half" idx="2"/>
          </p:nvPr>
        </p:nvSpPr>
        <p:spPr>
          <a:xfrm>
            <a:off x="8702958" y="6566853"/>
            <a:ext cx="900000" cy="123111"/>
          </a:xfrm>
          <a:prstGeom prst="rect">
            <a:avLst/>
          </a:prstGeom>
          <a:noFill/>
        </p:spPr>
        <p:txBody>
          <a:bodyPr wrap="square" lIns="0" tIns="0" rIns="0" bIns="0" rtlCol="0" anchor="b">
            <a:spAutoFit/>
          </a:bodyPr>
          <a:lstStyle>
            <a:lvl1pPr algn="ctr">
              <a:defRPr lang="en-US" sz="800" smtClean="0">
                <a:solidFill>
                  <a:srgbClr val="999999"/>
                </a:solidFill>
              </a:defRPr>
            </a:lvl1pPr>
          </a:lstStyle>
          <a:p>
            <a:r>
              <a:rPr lang="en-US"/>
              <a:t>13.04.2021</a:t>
            </a:r>
            <a:endParaRPr dirty="0"/>
          </a:p>
        </p:txBody>
      </p:sp>
      <p:sp>
        <p:nvSpPr>
          <p:cNvPr id="14" name="Fußzeilenplatzhalter 13"/>
          <p:cNvSpPr>
            <a:spLocks noGrp="1"/>
          </p:cNvSpPr>
          <p:nvPr>
            <p:ph type="ftr" sz="quarter" idx="3"/>
          </p:nvPr>
        </p:nvSpPr>
        <p:spPr>
          <a:xfrm>
            <a:off x="4545096" y="6566853"/>
            <a:ext cx="4114800" cy="123111"/>
          </a:xfrm>
          <a:prstGeom prst="rect">
            <a:avLst/>
          </a:prstGeom>
          <a:noFill/>
        </p:spPr>
        <p:txBody>
          <a:bodyPr wrap="square" lIns="0" tIns="0" rIns="0" bIns="0" rtlCol="0" anchor="b">
            <a:spAutoFit/>
          </a:bodyPr>
          <a:lstStyle>
            <a:lvl1pPr algn="r">
              <a:defRPr lang="en-US" sz="800" dirty="0">
                <a:solidFill>
                  <a:srgbClr val="999999"/>
                </a:solidFill>
              </a:defRPr>
            </a:lvl1pPr>
          </a:lstStyle>
          <a:p>
            <a:r>
              <a:rPr lang="en-US"/>
              <a:t>Patrick Beutler</a:t>
            </a:r>
          </a:p>
        </p:txBody>
      </p:sp>
      <p:sp>
        <p:nvSpPr>
          <p:cNvPr id="15" name="Foliennummernplatzhalter 14"/>
          <p:cNvSpPr>
            <a:spLocks noGrp="1"/>
          </p:cNvSpPr>
          <p:nvPr>
            <p:ph type="sldNum" sz="quarter" idx="4"/>
          </p:nvPr>
        </p:nvSpPr>
        <p:spPr>
          <a:xfrm>
            <a:off x="9651359" y="6566853"/>
            <a:ext cx="720000" cy="123111"/>
          </a:xfrm>
          <a:prstGeom prst="rect">
            <a:avLst/>
          </a:prstGeom>
          <a:noFill/>
        </p:spPr>
        <p:txBody>
          <a:bodyPr wrap="square" lIns="0" tIns="0" rIns="0" bIns="0" rtlCol="0" anchor="b">
            <a:spAutoFit/>
          </a:bodyPr>
          <a:lstStyle>
            <a:lvl1pPr>
              <a:defRPr lang="en-US" sz="800" smtClean="0">
                <a:solidFill>
                  <a:srgbClr val="999999"/>
                </a:solidFill>
              </a:defRPr>
            </a:lvl1pPr>
          </a:lstStyle>
          <a:p>
            <a:r>
              <a:rPr lang="en-US" dirty="0"/>
              <a:t>Slide </a:t>
            </a:r>
            <a:fld id="{3B04BC8F-45B3-45BF-A9B7-8A27B0C636DB}" type="slidenum">
              <a:rPr smtClean="0"/>
              <a:pPr/>
              <a:t>‹#›</a:t>
            </a:fld>
            <a:endParaRPr dirty="0"/>
          </a:p>
        </p:txBody>
      </p:sp>
      <p:pic>
        <p:nvPicPr>
          <p:cNvPr id="9" name="Grafik 8"/>
          <p:cNvPicPr>
            <a:picLocks noChangeAspect="1"/>
          </p:cNvPicPr>
          <p:nvPr userDrawn="1"/>
        </p:nvPicPr>
        <p:blipFill>
          <a:blip r:embed="rId17" cstate="print">
            <a:extLst>
              <a:ext uri="{28A0092B-C50C-407E-A947-70E740481C1C}">
                <a14:useLocalDpi xmlns:a14="http://schemas.microsoft.com/office/drawing/2010/main"/>
              </a:ext>
            </a:extLst>
          </a:blip>
          <a:stretch>
            <a:fillRect/>
          </a:stretch>
        </p:blipFill>
        <p:spPr>
          <a:xfrm>
            <a:off x="10663647" y="329196"/>
            <a:ext cx="1046554" cy="357448"/>
          </a:xfrm>
          <a:prstGeom prst="rect">
            <a:avLst/>
          </a:prstGeom>
        </p:spPr>
      </p:pic>
      <p:pic>
        <p:nvPicPr>
          <p:cNvPr id="10" name="Picture 9"/>
          <p:cNvPicPr>
            <a:picLocks noChangeAspect="1"/>
          </p:cNvPicPr>
          <p:nvPr userDrawn="1"/>
        </p:nvPicPr>
        <p:blipFill rotWithShape="1">
          <a:blip r:embed="rId18" cstate="print">
            <a:extLst>
              <a:ext uri="{28A0092B-C50C-407E-A947-70E740481C1C}">
                <a14:useLocalDpi xmlns:a14="http://schemas.microsoft.com/office/drawing/2010/main"/>
              </a:ext>
            </a:extLst>
          </a:blip>
          <a:srcRect r="65970"/>
          <a:stretch/>
        </p:blipFill>
        <p:spPr>
          <a:xfrm>
            <a:off x="218105" y="6308726"/>
            <a:ext cx="585170" cy="457200"/>
          </a:xfrm>
          <a:prstGeom prst="rect">
            <a:avLst/>
          </a:prstGeom>
        </p:spPr>
      </p:pic>
    </p:spTree>
  </p:cSld>
  <p:clrMap bg1="lt1" tx1="dk1" bg2="lt2" tx2="dk2" accent1="accent1" accent2="accent2" accent3="accent3" accent4="accent4" accent5="accent5" accent6="accent6" hlink="hlink" folHlink="folHlink"/>
  <p:sldLayoutIdLst>
    <p:sldLayoutId id="2147483656" r:id="rId1"/>
    <p:sldLayoutId id="2147483668" r:id="rId2"/>
    <p:sldLayoutId id="2147483655"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9" r:id="rId13"/>
    <p:sldLayoutId id="2147483670" r:id="rId14"/>
    <p:sldLayoutId id="2147483686" r:id="rId15"/>
  </p:sldLayoutIdLst>
  <p:hf hdr="0"/>
  <p:txStyles>
    <p:titleStyle>
      <a:lvl1pPr algn="l" rtl="0" eaLnBrk="1" fontAlgn="base" hangingPunct="1">
        <a:lnSpc>
          <a:spcPct val="90000"/>
        </a:lnSpc>
        <a:spcBef>
          <a:spcPts val="600"/>
        </a:spcBef>
        <a:spcAft>
          <a:spcPts val="600"/>
        </a:spcAft>
        <a:defRPr sz="2400" b="1">
          <a:solidFill>
            <a:srgbClr val="999999"/>
          </a:solidFill>
          <a:latin typeface="+mj-lt"/>
          <a:ea typeface="+mj-ea"/>
          <a:cs typeface="+mj-cs"/>
        </a:defRPr>
      </a:lvl1pPr>
      <a:lvl2pPr algn="l" rtl="0" eaLnBrk="1" fontAlgn="base" hangingPunct="1">
        <a:lnSpc>
          <a:spcPct val="80000"/>
        </a:lnSpc>
        <a:spcBef>
          <a:spcPct val="0"/>
        </a:spcBef>
        <a:spcAft>
          <a:spcPct val="0"/>
        </a:spcAft>
        <a:defRPr sz="1701" b="1">
          <a:solidFill>
            <a:schemeClr val="tx1"/>
          </a:solidFill>
          <a:latin typeface="Arial" charset="0"/>
        </a:defRPr>
      </a:lvl2pPr>
      <a:lvl3pPr algn="l" rtl="0" eaLnBrk="1" fontAlgn="base" hangingPunct="1">
        <a:lnSpc>
          <a:spcPct val="80000"/>
        </a:lnSpc>
        <a:spcBef>
          <a:spcPct val="0"/>
        </a:spcBef>
        <a:spcAft>
          <a:spcPct val="0"/>
        </a:spcAft>
        <a:defRPr sz="1701" b="1">
          <a:solidFill>
            <a:schemeClr val="tx1"/>
          </a:solidFill>
          <a:latin typeface="Arial" charset="0"/>
        </a:defRPr>
      </a:lvl3pPr>
      <a:lvl4pPr algn="l" rtl="0" eaLnBrk="1" fontAlgn="base" hangingPunct="1">
        <a:lnSpc>
          <a:spcPct val="80000"/>
        </a:lnSpc>
        <a:spcBef>
          <a:spcPct val="0"/>
        </a:spcBef>
        <a:spcAft>
          <a:spcPct val="0"/>
        </a:spcAft>
        <a:defRPr sz="1701" b="1">
          <a:solidFill>
            <a:schemeClr val="tx1"/>
          </a:solidFill>
          <a:latin typeface="Arial" charset="0"/>
        </a:defRPr>
      </a:lvl4pPr>
      <a:lvl5pPr algn="l" rtl="0" eaLnBrk="1" fontAlgn="base" hangingPunct="1">
        <a:lnSpc>
          <a:spcPct val="80000"/>
        </a:lnSpc>
        <a:spcBef>
          <a:spcPct val="0"/>
        </a:spcBef>
        <a:spcAft>
          <a:spcPct val="0"/>
        </a:spcAft>
        <a:defRPr sz="1701" b="1">
          <a:solidFill>
            <a:schemeClr val="tx1"/>
          </a:solidFill>
          <a:latin typeface="Arial" charset="0"/>
        </a:defRPr>
      </a:lvl5pPr>
      <a:lvl6pPr marL="324006" algn="l" rtl="0" eaLnBrk="1" fontAlgn="base" hangingPunct="1">
        <a:lnSpc>
          <a:spcPct val="80000"/>
        </a:lnSpc>
        <a:spcBef>
          <a:spcPct val="0"/>
        </a:spcBef>
        <a:spcAft>
          <a:spcPct val="0"/>
        </a:spcAft>
        <a:defRPr sz="1701" b="1">
          <a:solidFill>
            <a:schemeClr val="tx1"/>
          </a:solidFill>
          <a:latin typeface="Arial" charset="0"/>
        </a:defRPr>
      </a:lvl6pPr>
      <a:lvl7pPr marL="648013" algn="l" rtl="0" eaLnBrk="1" fontAlgn="base" hangingPunct="1">
        <a:lnSpc>
          <a:spcPct val="80000"/>
        </a:lnSpc>
        <a:spcBef>
          <a:spcPct val="0"/>
        </a:spcBef>
        <a:spcAft>
          <a:spcPct val="0"/>
        </a:spcAft>
        <a:defRPr sz="1701" b="1">
          <a:solidFill>
            <a:schemeClr val="tx1"/>
          </a:solidFill>
          <a:latin typeface="Arial" charset="0"/>
        </a:defRPr>
      </a:lvl7pPr>
      <a:lvl8pPr marL="972019" algn="l" rtl="0" eaLnBrk="1" fontAlgn="base" hangingPunct="1">
        <a:lnSpc>
          <a:spcPct val="80000"/>
        </a:lnSpc>
        <a:spcBef>
          <a:spcPct val="0"/>
        </a:spcBef>
        <a:spcAft>
          <a:spcPct val="0"/>
        </a:spcAft>
        <a:defRPr sz="1701" b="1">
          <a:solidFill>
            <a:schemeClr val="tx1"/>
          </a:solidFill>
          <a:latin typeface="Arial" charset="0"/>
        </a:defRPr>
      </a:lvl8pPr>
      <a:lvl9pPr marL="1296025" algn="l" rtl="0" eaLnBrk="1" fontAlgn="base" hangingPunct="1">
        <a:lnSpc>
          <a:spcPct val="80000"/>
        </a:lnSpc>
        <a:spcBef>
          <a:spcPct val="0"/>
        </a:spcBef>
        <a:spcAft>
          <a:spcPct val="0"/>
        </a:spcAft>
        <a:defRPr sz="1701" b="1">
          <a:solidFill>
            <a:schemeClr val="tx1"/>
          </a:solidFill>
          <a:latin typeface="Arial" charset="0"/>
        </a:defRPr>
      </a:lvl9pPr>
    </p:titleStyle>
    <p:bodyStyle>
      <a:lvl1pPr marL="243005" indent="-243005" algn="l" rtl="0" eaLnBrk="1" fontAlgn="base" hangingPunct="1">
        <a:spcBef>
          <a:spcPct val="20000"/>
        </a:spcBef>
        <a:spcAft>
          <a:spcPct val="0"/>
        </a:spcAft>
        <a:buClr>
          <a:schemeClr val="accent2"/>
        </a:buClr>
        <a:buSzPct val="130000"/>
        <a:buFont typeface="Wingdings" panose="05000000000000000000" pitchFamily="2" charset="2"/>
        <a:buChar char=""/>
        <a:defRPr sz="2000">
          <a:solidFill>
            <a:schemeClr val="tx1"/>
          </a:solidFill>
          <a:latin typeface="+mn-lt"/>
          <a:ea typeface="+mn-ea"/>
          <a:cs typeface="+mn-cs"/>
        </a:defRPr>
      </a:lvl1pPr>
      <a:lvl2pPr marL="526510" indent="-202504" algn="l" rtl="0" eaLnBrk="1" fontAlgn="base" hangingPunct="1">
        <a:spcBef>
          <a:spcPct val="20000"/>
        </a:spcBef>
        <a:spcAft>
          <a:spcPct val="0"/>
        </a:spcAft>
        <a:buClr>
          <a:schemeClr val="accent2"/>
        </a:buClr>
        <a:buSzPct val="100000"/>
        <a:buFont typeface="Wingdings" panose="05000000000000000000" pitchFamily="2" charset="2"/>
        <a:buChar char="§"/>
        <a:defRPr sz="2000">
          <a:solidFill>
            <a:schemeClr val="tx1"/>
          </a:solidFill>
          <a:latin typeface="+mn-lt"/>
        </a:defRPr>
      </a:lvl2pPr>
      <a:lvl3pPr marL="714375" indent="-171450" algn="l" rtl="0" eaLnBrk="1" fontAlgn="base" hangingPunct="1">
        <a:spcBef>
          <a:spcPct val="20000"/>
        </a:spcBef>
        <a:spcAft>
          <a:spcPct val="0"/>
        </a:spcAft>
        <a:buClr>
          <a:schemeClr val="bg1">
            <a:lumMod val="65000"/>
          </a:schemeClr>
        </a:buClr>
        <a:buSzPct val="100000"/>
        <a:buFont typeface="Wingdings" panose="05000000000000000000" pitchFamily="2" charset="2"/>
        <a:buChar char="§"/>
        <a:defRPr sz="1800">
          <a:solidFill>
            <a:schemeClr val="tx1"/>
          </a:solidFill>
          <a:latin typeface="+mn-lt"/>
        </a:defRPr>
      </a:lvl3pPr>
      <a:lvl4pPr marL="895350" indent="-180975" algn="l" rtl="0" eaLnBrk="1" fontAlgn="base" hangingPunct="1">
        <a:spcBef>
          <a:spcPct val="20000"/>
        </a:spcBef>
        <a:spcAft>
          <a:spcPct val="0"/>
        </a:spcAft>
        <a:buClr>
          <a:schemeClr val="bg1">
            <a:lumMod val="75000"/>
          </a:schemeClr>
        </a:buClr>
        <a:buFont typeface="Wingdings" panose="05000000000000000000" pitchFamily="2" charset="2"/>
        <a:buChar char="§"/>
        <a:defRPr sz="1600">
          <a:solidFill>
            <a:schemeClr val="tx1"/>
          </a:solidFill>
          <a:latin typeface="+mn-lt"/>
        </a:defRPr>
      </a:lvl4pPr>
      <a:lvl5pPr marL="1296025" indent="0" algn="l" rtl="0" eaLnBrk="1" fontAlgn="base" hangingPunct="1">
        <a:spcBef>
          <a:spcPct val="20000"/>
        </a:spcBef>
        <a:spcAft>
          <a:spcPct val="0"/>
        </a:spcAft>
        <a:buFontTx/>
        <a:buNone/>
        <a:defRPr sz="1400">
          <a:solidFill>
            <a:schemeClr val="tx1"/>
          </a:solidFill>
          <a:latin typeface="+mn-lt"/>
        </a:defRPr>
      </a:lvl5pPr>
      <a:lvl6pPr marL="1782035" indent="-162003" algn="l" rtl="0" eaLnBrk="1" fontAlgn="base" hangingPunct="1">
        <a:spcBef>
          <a:spcPct val="20000"/>
        </a:spcBef>
        <a:spcAft>
          <a:spcPct val="0"/>
        </a:spcAft>
        <a:buChar char="»"/>
        <a:defRPr sz="1418">
          <a:solidFill>
            <a:schemeClr val="tx1"/>
          </a:solidFill>
          <a:latin typeface="Helvetica 55 Roman" pitchFamily="34" charset="0"/>
        </a:defRPr>
      </a:lvl6pPr>
      <a:lvl7pPr marL="2106041" indent="-162003" algn="l" rtl="0" eaLnBrk="1" fontAlgn="base" hangingPunct="1">
        <a:spcBef>
          <a:spcPct val="20000"/>
        </a:spcBef>
        <a:spcAft>
          <a:spcPct val="0"/>
        </a:spcAft>
        <a:buChar char="»"/>
        <a:defRPr sz="1418">
          <a:solidFill>
            <a:schemeClr val="tx1"/>
          </a:solidFill>
          <a:latin typeface="Helvetica 55 Roman" pitchFamily="34" charset="0"/>
        </a:defRPr>
      </a:lvl7pPr>
      <a:lvl8pPr marL="2430047" indent="-162003" algn="l" rtl="0" eaLnBrk="1" fontAlgn="base" hangingPunct="1">
        <a:spcBef>
          <a:spcPct val="20000"/>
        </a:spcBef>
        <a:spcAft>
          <a:spcPct val="0"/>
        </a:spcAft>
        <a:buChar char="»"/>
        <a:defRPr sz="1418">
          <a:solidFill>
            <a:schemeClr val="tx1"/>
          </a:solidFill>
          <a:latin typeface="Helvetica 55 Roman" pitchFamily="34" charset="0"/>
        </a:defRPr>
      </a:lvl8pPr>
      <a:lvl9pPr marL="2754053" indent="-162003" algn="l" rtl="0" eaLnBrk="1" fontAlgn="base" hangingPunct="1">
        <a:spcBef>
          <a:spcPct val="20000"/>
        </a:spcBef>
        <a:spcAft>
          <a:spcPct val="0"/>
        </a:spcAft>
        <a:buChar char="»"/>
        <a:defRPr sz="1418">
          <a:solidFill>
            <a:schemeClr val="tx1"/>
          </a:solidFill>
          <a:latin typeface="Helvetica 55 Roman" pitchFamily="34" charset="0"/>
        </a:defRPr>
      </a:lvl9pPr>
    </p:bodyStyle>
    <p:otherStyle>
      <a:defPPr>
        <a:defRPr lang="de-DE"/>
      </a:defPPr>
      <a:lvl1pPr marL="0" algn="l" defTabSz="648013" rtl="0" eaLnBrk="1" latinLnBrk="0" hangingPunct="1">
        <a:defRPr sz="1276" kern="1200">
          <a:solidFill>
            <a:schemeClr val="tx1"/>
          </a:solidFill>
          <a:latin typeface="+mn-lt"/>
          <a:ea typeface="+mn-ea"/>
          <a:cs typeface="+mn-cs"/>
        </a:defRPr>
      </a:lvl1pPr>
      <a:lvl2pPr marL="324006" algn="l" defTabSz="648013" rtl="0" eaLnBrk="1" latinLnBrk="0" hangingPunct="1">
        <a:defRPr sz="1276" kern="1200">
          <a:solidFill>
            <a:schemeClr val="tx1"/>
          </a:solidFill>
          <a:latin typeface="+mn-lt"/>
          <a:ea typeface="+mn-ea"/>
          <a:cs typeface="+mn-cs"/>
        </a:defRPr>
      </a:lvl2pPr>
      <a:lvl3pPr marL="648013" algn="l" defTabSz="648013" rtl="0" eaLnBrk="1" latinLnBrk="0" hangingPunct="1">
        <a:defRPr sz="1276" kern="1200">
          <a:solidFill>
            <a:schemeClr val="tx1"/>
          </a:solidFill>
          <a:latin typeface="+mn-lt"/>
          <a:ea typeface="+mn-ea"/>
          <a:cs typeface="+mn-cs"/>
        </a:defRPr>
      </a:lvl3pPr>
      <a:lvl4pPr marL="972019" algn="l" defTabSz="648013" rtl="0" eaLnBrk="1" latinLnBrk="0" hangingPunct="1">
        <a:defRPr sz="1276" kern="1200">
          <a:solidFill>
            <a:schemeClr val="tx1"/>
          </a:solidFill>
          <a:latin typeface="+mn-lt"/>
          <a:ea typeface="+mn-ea"/>
          <a:cs typeface="+mn-cs"/>
        </a:defRPr>
      </a:lvl4pPr>
      <a:lvl5pPr marL="1296025" algn="l" defTabSz="648013" rtl="0" eaLnBrk="1" latinLnBrk="0" hangingPunct="1">
        <a:defRPr sz="1276" kern="1200">
          <a:solidFill>
            <a:schemeClr val="tx1"/>
          </a:solidFill>
          <a:latin typeface="+mn-lt"/>
          <a:ea typeface="+mn-ea"/>
          <a:cs typeface="+mn-cs"/>
        </a:defRPr>
      </a:lvl5pPr>
      <a:lvl6pPr marL="1620031" algn="l" defTabSz="648013" rtl="0" eaLnBrk="1" latinLnBrk="0" hangingPunct="1">
        <a:defRPr sz="1276" kern="1200">
          <a:solidFill>
            <a:schemeClr val="tx1"/>
          </a:solidFill>
          <a:latin typeface="+mn-lt"/>
          <a:ea typeface="+mn-ea"/>
          <a:cs typeface="+mn-cs"/>
        </a:defRPr>
      </a:lvl6pPr>
      <a:lvl7pPr marL="1944038" algn="l" defTabSz="648013" rtl="0" eaLnBrk="1" latinLnBrk="0" hangingPunct="1">
        <a:defRPr sz="1276" kern="1200">
          <a:solidFill>
            <a:schemeClr val="tx1"/>
          </a:solidFill>
          <a:latin typeface="+mn-lt"/>
          <a:ea typeface="+mn-ea"/>
          <a:cs typeface="+mn-cs"/>
        </a:defRPr>
      </a:lvl7pPr>
      <a:lvl8pPr marL="2268044" algn="l" defTabSz="648013" rtl="0" eaLnBrk="1" latinLnBrk="0" hangingPunct="1">
        <a:defRPr sz="1276" kern="1200">
          <a:solidFill>
            <a:schemeClr val="tx1"/>
          </a:solidFill>
          <a:latin typeface="+mn-lt"/>
          <a:ea typeface="+mn-ea"/>
          <a:cs typeface="+mn-cs"/>
        </a:defRPr>
      </a:lvl8pPr>
      <a:lvl9pPr marL="2592050" algn="l" defTabSz="648013" rtl="0" eaLnBrk="1" latinLnBrk="0" hangingPunct="1">
        <a:defRPr sz="1276"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02" userDrawn="1">
          <p15:clr>
            <a:srgbClr val="F26B43"/>
          </p15:clr>
        </p15:guide>
        <p15:guide id="2" pos="7378" userDrawn="1">
          <p15:clr>
            <a:srgbClr val="F26B43"/>
          </p15:clr>
        </p15:guide>
        <p15:guide id="3" orient="horz" pos="640">
          <p15:clr>
            <a:srgbClr val="F26B43"/>
          </p15:clr>
        </p15:guide>
        <p15:guide id="4" pos="3840">
          <p15:clr>
            <a:srgbClr val="F26B43"/>
          </p15:clr>
        </p15:guide>
        <p15:guide id="5" orient="horz" pos="709" userDrawn="1">
          <p15:clr>
            <a:srgbClr val="F26B43"/>
          </p15:clr>
        </p15:guide>
        <p15:guide id="6" orient="horz" pos="3929">
          <p15:clr>
            <a:srgbClr val="F26B43"/>
          </p15:clr>
        </p15:guide>
        <p15:guide id="7" orient="horz" pos="4201" userDrawn="1">
          <p15:clr>
            <a:srgbClr val="F26B43"/>
          </p15:clr>
        </p15:guide>
        <p15:guide id="8" pos="3885" userDrawn="1">
          <p15:clr>
            <a:srgbClr val="F26B43"/>
          </p15:clr>
        </p15:guide>
        <p15:guide id="9" pos="3795"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2406316" y="2281187"/>
            <a:ext cx="8200784" cy="3597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CH" altLang="en-US" dirty="0"/>
              <a:t>Textmasterformate durch Klicken bearbeiten</a:t>
            </a:r>
          </a:p>
          <a:p>
            <a:pPr lvl="1"/>
            <a:r>
              <a:rPr lang="de-CH" altLang="en-US" dirty="0"/>
              <a:t>Zweite Ebene</a:t>
            </a:r>
          </a:p>
          <a:p>
            <a:pPr lvl="2"/>
            <a:r>
              <a:rPr lang="de-CH" altLang="en-US" dirty="0"/>
              <a:t>Dritte Ebene</a:t>
            </a:r>
          </a:p>
          <a:p>
            <a:pPr lvl="3"/>
            <a:r>
              <a:rPr lang="de-CH" altLang="en-US" dirty="0"/>
              <a:t>Vierte Ebene</a:t>
            </a:r>
          </a:p>
          <a:p>
            <a:pPr lvl="4"/>
            <a:r>
              <a:rPr lang="de-CH" altLang="en-US" dirty="0"/>
              <a:t>Fünfte Ebene</a:t>
            </a:r>
          </a:p>
        </p:txBody>
      </p:sp>
      <p:sp>
        <p:nvSpPr>
          <p:cNvPr id="8" name="Titelplatzhalter 7"/>
          <p:cNvSpPr>
            <a:spLocks noGrp="1"/>
          </p:cNvSpPr>
          <p:nvPr>
            <p:ph type="title"/>
          </p:nvPr>
        </p:nvSpPr>
        <p:spPr>
          <a:xfrm>
            <a:off x="480000" y="270550"/>
            <a:ext cx="9562695" cy="745450"/>
          </a:xfrm>
          <a:prstGeom prst="rect">
            <a:avLst/>
          </a:prstGeom>
        </p:spPr>
        <p:txBody>
          <a:bodyPr vert="horz" lIns="0" tIns="0" rIns="0" bIns="0" rtlCol="0" anchor="b">
            <a:noAutofit/>
          </a:bodyPr>
          <a:lstStyle/>
          <a:p>
            <a:r>
              <a:rPr lang="de-DE" dirty="0"/>
              <a:t>Titelmasterformat durch Klicken bearbeiten</a:t>
            </a:r>
            <a:endParaRPr lang="de-CH" dirty="0"/>
          </a:p>
        </p:txBody>
      </p:sp>
      <p:sp>
        <p:nvSpPr>
          <p:cNvPr id="11" name="Datumsplatzhalter 10"/>
          <p:cNvSpPr>
            <a:spLocks noGrp="1"/>
          </p:cNvSpPr>
          <p:nvPr>
            <p:ph type="dt" sz="half" idx="2"/>
          </p:nvPr>
        </p:nvSpPr>
        <p:spPr>
          <a:xfrm>
            <a:off x="10309571" y="6566853"/>
            <a:ext cx="900000" cy="123111"/>
          </a:xfrm>
          <a:prstGeom prst="rect">
            <a:avLst/>
          </a:prstGeom>
          <a:noFill/>
        </p:spPr>
        <p:txBody>
          <a:bodyPr wrap="square" lIns="0" tIns="0" rIns="0" bIns="0" rtlCol="0" anchor="b">
            <a:spAutoFit/>
          </a:bodyPr>
          <a:lstStyle>
            <a:lvl1pPr algn="ctr">
              <a:defRPr lang="en-US" sz="800" smtClean="0">
                <a:solidFill>
                  <a:srgbClr val="999999"/>
                </a:solidFill>
              </a:defRPr>
            </a:lvl1pPr>
          </a:lstStyle>
          <a:p>
            <a:r>
              <a:rPr lang="en-US"/>
              <a:t>13.04.2021</a:t>
            </a:r>
            <a:endParaRPr dirty="0"/>
          </a:p>
        </p:txBody>
      </p:sp>
      <p:sp>
        <p:nvSpPr>
          <p:cNvPr id="14" name="Fußzeilenplatzhalter 13"/>
          <p:cNvSpPr>
            <a:spLocks noGrp="1"/>
          </p:cNvSpPr>
          <p:nvPr>
            <p:ph type="ftr" sz="quarter" idx="3"/>
          </p:nvPr>
        </p:nvSpPr>
        <p:spPr>
          <a:xfrm>
            <a:off x="6151709" y="6566853"/>
            <a:ext cx="4114800" cy="123111"/>
          </a:xfrm>
          <a:prstGeom prst="rect">
            <a:avLst/>
          </a:prstGeom>
          <a:noFill/>
        </p:spPr>
        <p:txBody>
          <a:bodyPr wrap="square" lIns="0" tIns="0" rIns="0" bIns="0" rtlCol="0" anchor="b">
            <a:spAutoFit/>
          </a:bodyPr>
          <a:lstStyle>
            <a:lvl1pPr algn="r">
              <a:defRPr lang="en-US" sz="800" dirty="0">
                <a:solidFill>
                  <a:srgbClr val="999999"/>
                </a:solidFill>
              </a:defRPr>
            </a:lvl1pPr>
          </a:lstStyle>
          <a:p>
            <a:r>
              <a:rPr lang="en-US"/>
              <a:t>Patrick Beutler</a:t>
            </a:r>
          </a:p>
        </p:txBody>
      </p:sp>
      <p:sp>
        <p:nvSpPr>
          <p:cNvPr id="15" name="Foliennummernplatzhalter 14"/>
          <p:cNvSpPr>
            <a:spLocks noGrp="1"/>
          </p:cNvSpPr>
          <p:nvPr>
            <p:ph type="sldNum" sz="quarter" idx="4"/>
          </p:nvPr>
        </p:nvSpPr>
        <p:spPr>
          <a:xfrm>
            <a:off x="11257972" y="6566853"/>
            <a:ext cx="720000" cy="123111"/>
          </a:xfrm>
          <a:prstGeom prst="rect">
            <a:avLst/>
          </a:prstGeom>
          <a:noFill/>
        </p:spPr>
        <p:txBody>
          <a:bodyPr wrap="square" lIns="0" tIns="0" rIns="0" bIns="0" rtlCol="0" anchor="b">
            <a:spAutoFit/>
          </a:bodyPr>
          <a:lstStyle>
            <a:lvl1pPr>
              <a:defRPr lang="en-US" sz="800" smtClean="0">
                <a:solidFill>
                  <a:srgbClr val="999999"/>
                </a:solidFill>
              </a:defRPr>
            </a:lvl1pPr>
          </a:lstStyle>
          <a:p>
            <a:r>
              <a:rPr lang="en-US" dirty="0"/>
              <a:t>Slide </a:t>
            </a:r>
            <a:fld id="{3B04BC8F-45B3-45BF-A9B7-8A27B0C636DB}" type="slidenum">
              <a:rPr smtClean="0"/>
              <a:pPr/>
              <a:t>‹#›</a:t>
            </a:fld>
            <a:endParaRPr dirty="0"/>
          </a:p>
        </p:txBody>
      </p:sp>
      <p:pic>
        <p:nvPicPr>
          <p:cNvPr id="12" name="Grafik 11">
            <a:extLst>
              <a:ext uri="{FF2B5EF4-FFF2-40B4-BE49-F238E27FC236}">
                <a16:creationId xmlns:a16="http://schemas.microsoft.com/office/drawing/2014/main" id="{7F7C476A-2849-4D68-9FA2-3A5CFC13C833}"/>
              </a:ext>
            </a:extLst>
          </p:cNvPr>
          <p:cNvPicPr>
            <a:picLocks noChangeAspect="1"/>
          </p:cNvPicPr>
          <p:nvPr userDrawn="1"/>
        </p:nvPicPr>
        <p:blipFill>
          <a:blip r:embed="rId16" cstate="print">
            <a:extLst>
              <a:ext uri="{28A0092B-C50C-407E-A947-70E740481C1C}">
                <a14:useLocalDpi xmlns:a14="http://schemas.microsoft.com/office/drawing/2010/main"/>
              </a:ext>
              <a:ext uri="{96DAC541-7B7A-43D3-8B79-37D633B846F1}">
                <asvg:svgBlip xmlns:asvg="http://schemas.microsoft.com/office/drawing/2016/SVG/main" r:embed="rId17"/>
              </a:ext>
            </a:extLst>
          </a:blip>
          <a:stretch>
            <a:fillRect/>
          </a:stretch>
        </p:blipFill>
        <p:spPr>
          <a:xfrm>
            <a:off x="484011" y="6507088"/>
            <a:ext cx="984462" cy="162000"/>
          </a:xfrm>
          <a:prstGeom prst="rect">
            <a:avLst/>
          </a:prstGeom>
        </p:spPr>
      </p:pic>
    </p:spTree>
    <p:extLst>
      <p:ext uri="{BB962C8B-B14F-4D97-AF65-F5344CB8AC3E}">
        <p14:creationId xmlns:p14="http://schemas.microsoft.com/office/powerpoint/2010/main" val="3428482564"/>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Lst>
  <p:hf hdr="0"/>
  <p:txStyles>
    <p:titleStyle>
      <a:lvl1pPr algn="l" rtl="0" eaLnBrk="1" fontAlgn="base" hangingPunct="1">
        <a:lnSpc>
          <a:spcPct val="90000"/>
        </a:lnSpc>
        <a:spcBef>
          <a:spcPts val="600"/>
        </a:spcBef>
        <a:spcAft>
          <a:spcPts val="600"/>
        </a:spcAft>
        <a:defRPr sz="2600" b="0">
          <a:solidFill>
            <a:schemeClr val="tx1"/>
          </a:solidFill>
          <a:latin typeface="+mj-lt"/>
          <a:ea typeface="+mj-ea"/>
          <a:cs typeface="+mj-cs"/>
        </a:defRPr>
      </a:lvl1pPr>
      <a:lvl2pPr algn="l" rtl="0" eaLnBrk="1" fontAlgn="base" hangingPunct="1">
        <a:lnSpc>
          <a:spcPct val="80000"/>
        </a:lnSpc>
        <a:spcBef>
          <a:spcPct val="0"/>
        </a:spcBef>
        <a:spcAft>
          <a:spcPct val="0"/>
        </a:spcAft>
        <a:defRPr sz="1701" b="1">
          <a:solidFill>
            <a:schemeClr val="tx1"/>
          </a:solidFill>
          <a:latin typeface="Arial" charset="0"/>
        </a:defRPr>
      </a:lvl2pPr>
      <a:lvl3pPr algn="l" rtl="0" eaLnBrk="1" fontAlgn="base" hangingPunct="1">
        <a:lnSpc>
          <a:spcPct val="80000"/>
        </a:lnSpc>
        <a:spcBef>
          <a:spcPct val="0"/>
        </a:spcBef>
        <a:spcAft>
          <a:spcPct val="0"/>
        </a:spcAft>
        <a:defRPr sz="1701" b="1">
          <a:solidFill>
            <a:schemeClr val="tx1"/>
          </a:solidFill>
          <a:latin typeface="Arial" charset="0"/>
        </a:defRPr>
      </a:lvl3pPr>
      <a:lvl4pPr algn="l" rtl="0" eaLnBrk="1" fontAlgn="base" hangingPunct="1">
        <a:lnSpc>
          <a:spcPct val="80000"/>
        </a:lnSpc>
        <a:spcBef>
          <a:spcPct val="0"/>
        </a:spcBef>
        <a:spcAft>
          <a:spcPct val="0"/>
        </a:spcAft>
        <a:defRPr sz="1701" b="1">
          <a:solidFill>
            <a:schemeClr val="tx1"/>
          </a:solidFill>
          <a:latin typeface="Arial" charset="0"/>
        </a:defRPr>
      </a:lvl4pPr>
      <a:lvl5pPr algn="l" rtl="0" eaLnBrk="1" fontAlgn="base" hangingPunct="1">
        <a:lnSpc>
          <a:spcPct val="80000"/>
        </a:lnSpc>
        <a:spcBef>
          <a:spcPct val="0"/>
        </a:spcBef>
        <a:spcAft>
          <a:spcPct val="0"/>
        </a:spcAft>
        <a:defRPr sz="1701" b="1">
          <a:solidFill>
            <a:schemeClr val="tx1"/>
          </a:solidFill>
          <a:latin typeface="Arial" charset="0"/>
        </a:defRPr>
      </a:lvl5pPr>
      <a:lvl6pPr marL="324006" algn="l" rtl="0" eaLnBrk="1" fontAlgn="base" hangingPunct="1">
        <a:lnSpc>
          <a:spcPct val="80000"/>
        </a:lnSpc>
        <a:spcBef>
          <a:spcPct val="0"/>
        </a:spcBef>
        <a:spcAft>
          <a:spcPct val="0"/>
        </a:spcAft>
        <a:defRPr sz="1701" b="1">
          <a:solidFill>
            <a:schemeClr val="tx1"/>
          </a:solidFill>
          <a:latin typeface="Arial" charset="0"/>
        </a:defRPr>
      </a:lvl6pPr>
      <a:lvl7pPr marL="648013" algn="l" rtl="0" eaLnBrk="1" fontAlgn="base" hangingPunct="1">
        <a:lnSpc>
          <a:spcPct val="80000"/>
        </a:lnSpc>
        <a:spcBef>
          <a:spcPct val="0"/>
        </a:spcBef>
        <a:spcAft>
          <a:spcPct val="0"/>
        </a:spcAft>
        <a:defRPr sz="1701" b="1">
          <a:solidFill>
            <a:schemeClr val="tx1"/>
          </a:solidFill>
          <a:latin typeface="Arial" charset="0"/>
        </a:defRPr>
      </a:lvl7pPr>
      <a:lvl8pPr marL="972019" algn="l" rtl="0" eaLnBrk="1" fontAlgn="base" hangingPunct="1">
        <a:lnSpc>
          <a:spcPct val="80000"/>
        </a:lnSpc>
        <a:spcBef>
          <a:spcPct val="0"/>
        </a:spcBef>
        <a:spcAft>
          <a:spcPct val="0"/>
        </a:spcAft>
        <a:defRPr sz="1701" b="1">
          <a:solidFill>
            <a:schemeClr val="tx1"/>
          </a:solidFill>
          <a:latin typeface="Arial" charset="0"/>
        </a:defRPr>
      </a:lvl8pPr>
      <a:lvl9pPr marL="1296025" algn="l" rtl="0" eaLnBrk="1" fontAlgn="base" hangingPunct="1">
        <a:lnSpc>
          <a:spcPct val="80000"/>
        </a:lnSpc>
        <a:spcBef>
          <a:spcPct val="0"/>
        </a:spcBef>
        <a:spcAft>
          <a:spcPct val="0"/>
        </a:spcAft>
        <a:defRPr sz="1701" b="1">
          <a:solidFill>
            <a:schemeClr val="tx1"/>
          </a:solidFill>
          <a:latin typeface="Arial" charset="0"/>
        </a:defRPr>
      </a:lvl9pPr>
    </p:titleStyle>
    <p:bodyStyle>
      <a:lvl1pPr marL="243005" indent="-243005" algn="l" defTabSz="914400" rtl="0" eaLnBrk="1" fontAlgn="base" latinLnBrk="0" hangingPunct="1">
        <a:lnSpc>
          <a:spcPct val="100000"/>
        </a:lnSpc>
        <a:spcBef>
          <a:spcPct val="20000"/>
        </a:spcBef>
        <a:spcAft>
          <a:spcPct val="0"/>
        </a:spcAft>
        <a:buClrTx/>
        <a:buSzPct val="100000"/>
        <a:buFont typeface="Arial" panose="020B0604020202020204" pitchFamily="34" charset="0"/>
        <a:buChar char="•"/>
        <a:defRPr lang="de-CH" altLang="en-US" sz="1800" kern="1200" dirty="0" smtClean="0">
          <a:solidFill>
            <a:schemeClr val="tx1"/>
          </a:solidFill>
          <a:latin typeface="+mn-lt"/>
          <a:ea typeface="+mn-ea"/>
          <a:cs typeface="+mn-cs"/>
        </a:defRPr>
      </a:lvl1pPr>
      <a:lvl2pPr marL="526510" indent="-202504" algn="l" defTabSz="914400" rtl="0" eaLnBrk="1" fontAlgn="base" latinLnBrk="0" hangingPunct="1">
        <a:lnSpc>
          <a:spcPct val="100000"/>
        </a:lnSpc>
        <a:spcBef>
          <a:spcPct val="20000"/>
        </a:spcBef>
        <a:spcAft>
          <a:spcPct val="0"/>
        </a:spcAft>
        <a:buClrTx/>
        <a:buSzPct val="100000"/>
        <a:buFont typeface="Arial" panose="020B0604020202020204" pitchFamily="34" charset="0"/>
        <a:buChar char="-"/>
        <a:defRPr lang="de-CH" altLang="en-US" sz="1800" kern="1200" dirty="0" smtClean="0">
          <a:solidFill>
            <a:schemeClr val="tx1"/>
          </a:solidFill>
          <a:latin typeface="+mn-lt"/>
          <a:ea typeface="+mn-ea"/>
          <a:cs typeface="+mn-cs"/>
        </a:defRPr>
      </a:lvl2pPr>
      <a:lvl3pPr marL="714375" indent="-171450" algn="l" defTabSz="914400" rtl="0" eaLnBrk="1" fontAlgn="base" latinLnBrk="0" hangingPunct="1">
        <a:lnSpc>
          <a:spcPct val="100000"/>
        </a:lnSpc>
        <a:spcBef>
          <a:spcPct val="20000"/>
        </a:spcBef>
        <a:spcAft>
          <a:spcPct val="0"/>
        </a:spcAft>
        <a:buClrTx/>
        <a:buSzPct val="100000"/>
        <a:buFont typeface="Arial" panose="020B0604020202020204" pitchFamily="34" charset="0"/>
        <a:buChar char="-"/>
        <a:defRPr lang="de-CH" altLang="en-US" sz="1800" kern="1200" dirty="0" smtClean="0">
          <a:solidFill>
            <a:schemeClr val="tx1"/>
          </a:solidFill>
          <a:latin typeface="+mn-lt"/>
          <a:ea typeface="+mn-ea"/>
          <a:cs typeface="+mn-cs"/>
        </a:defRPr>
      </a:lvl3pPr>
      <a:lvl4pPr marL="895350" indent="-180975" algn="l" defTabSz="914400" rtl="0" eaLnBrk="1" fontAlgn="base" latinLnBrk="0" hangingPunct="1">
        <a:lnSpc>
          <a:spcPct val="100000"/>
        </a:lnSpc>
        <a:spcBef>
          <a:spcPct val="20000"/>
        </a:spcBef>
        <a:spcAft>
          <a:spcPct val="0"/>
        </a:spcAft>
        <a:buClrTx/>
        <a:buFont typeface="Arial" panose="020B0604020202020204" pitchFamily="34" charset="0"/>
        <a:buChar char="-"/>
        <a:defRPr lang="de-CH" altLang="en-US" sz="1800" kern="1200" dirty="0" smtClean="0">
          <a:solidFill>
            <a:schemeClr val="tx1"/>
          </a:solidFill>
          <a:latin typeface="+mn-lt"/>
          <a:ea typeface="+mn-ea"/>
          <a:cs typeface="+mn-cs"/>
        </a:defRPr>
      </a:lvl4pPr>
      <a:lvl5pPr marL="1076325" indent="-285750" algn="l" defTabSz="914400" rtl="0" eaLnBrk="1" fontAlgn="base" latinLnBrk="0" hangingPunct="1">
        <a:lnSpc>
          <a:spcPct val="100000"/>
        </a:lnSpc>
        <a:spcBef>
          <a:spcPct val="20000"/>
        </a:spcBef>
        <a:spcAft>
          <a:spcPct val="0"/>
        </a:spcAft>
        <a:buFont typeface="Arial" panose="020B0604020202020204" pitchFamily="34" charset="0"/>
        <a:buChar char="-"/>
        <a:defRPr lang="de-CH" altLang="en-US" sz="1800" kern="1200" dirty="0" smtClean="0">
          <a:solidFill>
            <a:schemeClr val="tx1"/>
          </a:solidFill>
          <a:latin typeface="+mn-lt"/>
          <a:ea typeface="+mn-ea"/>
          <a:cs typeface="+mn-cs"/>
        </a:defRPr>
      </a:lvl5pPr>
      <a:lvl6pPr marL="1782035" indent="-162003" algn="l" rtl="0" eaLnBrk="1" fontAlgn="base" hangingPunct="1">
        <a:spcBef>
          <a:spcPct val="20000"/>
        </a:spcBef>
        <a:spcAft>
          <a:spcPct val="0"/>
        </a:spcAft>
        <a:buChar char="»"/>
        <a:defRPr sz="1418">
          <a:solidFill>
            <a:schemeClr val="tx1"/>
          </a:solidFill>
          <a:latin typeface="Helvetica 55 Roman" pitchFamily="34" charset="0"/>
        </a:defRPr>
      </a:lvl6pPr>
      <a:lvl7pPr marL="2106041" indent="-162003" algn="l" rtl="0" eaLnBrk="1" fontAlgn="base" hangingPunct="1">
        <a:spcBef>
          <a:spcPct val="20000"/>
        </a:spcBef>
        <a:spcAft>
          <a:spcPct val="0"/>
        </a:spcAft>
        <a:buChar char="»"/>
        <a:defRPr sz="1418">
          <a:solidFill>
            <a:schemeClr val="tx1"/>
          </a:solidFill>
          <a:latin typeface="Helvetica 55 Roman" pitchFamily="34" charset="0"/>
        </a:defRPr>
      </a:lvl7pPr>
      <a:lvl8pPr marL="2430047" indent="-162003" algn="l" rtl="0" eaLnBrk="1" fontAlgn="base" hangingPunct="1">
        <a:spcBef>
          <a:spcPct val="20000"/>
        </a:spcBef>
        <a:spcAft>
          <a:spcPct val="0"/>
        </a:spcAft>
        <a:buChar char="»"/>
        <a:defRPr sz="1418">
          <a:solidFill>
            <a:schemeClr val="tx1"/>
          </a:solidFill>
          <a:latin typeface="Helvetica 55 Roman" pitchFamily="34" charset="0"/>
        </a:defRPr>
      </a:lvl8pPr>
      <a:lvl9pPr marL="2754053" indent="-162003" algn="l" rtl="0" eaLnBrk="1" fontAlgn="base" hangingPunct="1">
        <a:spcBef>
          <a:spcPct val="20000"/>
        </a:spcBef>
        <a:spcAft>
          <a:spcPct val="0"/>
        </a:spcAft>
        <a:buChar char="»"/>
        <a:defRPr sz="1418">
          <a:solidFill>
            <a:schemeClr val="tx1"/>
          </a:solidFill>
          <a:latin typeface="Helvetica 55 Roman" pitchFamily="34" charset="0"/>
        </a:defRPr>
      </a:lvl9pPr>
    </p:bodyStyle>
    <p:otherStyle>
      <a:defPPr>
        <a:defRPr lang="de-DE"/>
      </a:defPPr>
      <a:lvl1pPr marL="0" algn="l" defTabSz="648013" rtl="0" eaLnBrk="1" latinLnBrk="0" hangingPunct="1">
        <a:defRPr sz="1276" kern="1200">
          <a:solidFill>
            <a:schemeClr val="tx1"/>
          </a:solidFill>
          <a:latin typeface="+mn-lt"/>
          <a:ea typeface="+mn-ea"/>
          <a:cs typeface="+mn-cs"/>
        </a:defRPr>
      </a:lvl1pPr>
      <a:lvl2pPr marL="324006" algn="l" defTabSz="648013" rtl="0" eaLnBrk="1" latinLnBrk="0" hangingPunct="1">
        <a:defRPr sz="1276" kern="1200">
          <a:solidFill>
            <a:schemeClr val="tx1"/>
          </a:solidFill>
          <a:latin typeface="+mn-lt"/>
          <a:ea typeface="+mn-ea"/>
          <a:cs typeface="+mn-cs"/>
        </a:defRPr>
      </a:lvl2pPr>
      <a:lvl3pPr marL="648013" algn="l" defTabSz="648013" rtl="0" eaLnBrk="1" latinLnBrk="0" hangingPunct="1">
        <a:defRPr sz="1276" kern="1200">
          <a:solidFill>
            <a:schemeClr val="tx1"/>
          </a:solidFill>
          <a:latin typeface="+mn-lt"/>
          <a:ea typeface="+mn-ea"/>
          <a:cs typeface="+mn-cs"/>
        </a:defRPr>
      </a:lvl3pPr>
      <a:lvl4pPr marL="972019" algn="l" defTabSz="648013" rtl="0" eaLnBrk="1" latinLnBrk="0" hangingPunct="1">
        <a:defRPr sz="1276" kern="1200">
          <a:solidFill>
            <a:schemeClr val="tx1"/>
          </a:solidFill>
          <a:latin typeface="+mn-lt"/>
          <a:ea typeface="+mn-ea"/>
          <a:cs typeface="+mn-cs"/>
        </a:defRPr>
      </a:lvl4pPr>
      <a:lvl5pPr marL="1296025" algn="l" defTabSz="648013" rtl="0" eaLnBrk="1" latinLnBrk="0" hangingPunct="1">
        <a:defRPr sz="1276" kern="1200">
          <a:solidFill>
            <a:schemeClr val="tx1"/>
          </a:solidFill>
          <a:latin typeface="+mn-lt"/>
          <a:ea typeface="+mn-ea"/>
          <a:cs typeface="+mn-cs"/>
        </a:defRPr>
      </a:lvl5pPr>
      <a:lvl6pPr marL="1620031" algn="l" defTabSz="648013" rtl="0" eaLnBrk="1" latinLnBrk="0" hangingPunct="1">
        <a:defRPr sz="1276" kern="1200">
          <a:solidFill>
            <a:schemeClr val="tx1"/>
          </a:solidFill>
          <a:latin typeface="+mn-lt"/>
          <a:ea typeface="+mn-ea"/>
          <a:cs typeface="+mn-cs"/>
        </a:defRPr>
      </a:lvl6pPr>
      <a:lvl7pPr marL="1944038" algn="l" defTabSz="648013" rtl="0" eaLnBrk="1" latinLnBrk="0" hangingPunct="1">
        <a:defRPr sz="1276" kern="1200">
          <a:solidFill>
            <a:schemeClr val="tx1"/>
          </a:solidFill>
          <a:latin typeface="+mn-lt"/>
          <a:ea typeface="+mn-ea"/>
          <a:cs typeface="+mn-cs"/>
        </a:defRPr>
      </a:lvl7pPr>
      <a:lvl8pPr marL="2268044" algn="l" defTabSz="648013" rtl="0" eaLnBrk="1" latinLnBrk="0" hangingPunct="1">
        <a:defRPr sz="1276" kern="1200">
          <a:solidFill>
            <a:schemeClr val="tx1"/>
          </a:solidFill>
          <a:latin typeface="+mn-lt"/>
          <a:ea typeface="+mn-ea"/>
          <a:cs typeface="+mn-cs"/>
        </a:defRPr>
      </a:lvl8pPr>
      <a:lvl9pPr marL="2592050" algn="l" defTabSz="648013" rtl="0" eaLnBrk="1" latinLnBrk="0" hangingPunct="1">
        <a:defRPr sz="1276"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02">
          <p15:clr>
            <a:srgbClr val="F26B43"/>
          </p15:clr>
        </p15:guide>
        <p15:guide id="2" pos="7378">
          <p15:clr>
            <a:srgbClr val="F26B43"/>
          </p15:clr>
        </p15:guide>
        <p15:guide id="3" orient="horz" pos="640">
          <p15:clr>
            <a:srgbClr val="F26B43"/>
          </p15:clr>
        </p15:guide>
        <p15:guide id="4" pos="3840">
          <p15:clr>
            <a:srgbClr val="F26B43"/>
          </p15:clr>
        </p15:guide>
        <p15:guide id="5" orient="horz" pos="709">
          <p15:clr>
            <a:srgbClr val="F26B43"/>
          </p15:clr>
        </p15:guide>
        <p15:guide id="6" orient="horz" pos="3929">
          <p15:clr>
            <a:srgbClr val="F26B43"/>
          </p15:clr>
        </p15:guide>
        <p15:guide id="7" orient="horz" pos="4201">
          <p15:clr>
            <a:srgbClr val="F26B43"/>
          </p15:clr>
        </p15:guide>
        <p15:guide id="8" pos="3885">
          <p15:clr>
            <a:srgbClr val="F26B43"/>
          </p15:clr>
        </p15:guide>
        <p15:guide id="9" pos="3795">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1.xml.rels><?xml version="1.0" encoding="UTF-8" standalone="yes"?>
<Relationships xmlns="http://schemas.openxmlformats.org/package/2006/relationships"><Relationship Id="rId8" Type="http://schemas.microsoft.com/office/2007/relationships/hdphoto" Target="../media/hdphoto5.wdp"/><Relationship Id="rId13" Type="http://schemas.openxmlformats.org/officeDocument/2006/relationships/image" Target="../media/image46.png"/><Relationship Id="rId3" Type="http://schemas.openxmlformats.org/officeDocument/2006/relationships/image" Target="../media/image40.png"/><Relationship Id="rId7" Type="http://schemas.openxmlformats.org/officeDocument/2006/relationships/image" Target="../media/image43.png"/><Relationship Id="rId12" Type="http://schemas.openxmlformats.org/officeDocument/2006/relationships/image" Target="../media/image38.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42.png"/><Relationship Id="rId11" Type="http://schemas.openxmlformats.org/officeDocument/2006/relationships/image" Target="../media/image45.png"/><Relationship Id="rId5" Type="http://schemas.openxmlformats.org/officeDocument/2006/relationships/image" Target="../media/image41.png"/><Relationship Id="rId15" Type="http://schemas.openxmlformats.org/officeDocument/2006/relationships/image" Target="../media/image48.png"/><Relationship Id="rId10" Type="http://schemas.microsoft.com/office/2007/relationships/hdphoto" Target="../media/hdphoto6.wdp"/><Relationship Id="rId4" Type="http://schemas.microsoft.com/office/2007/relationships/hdphoto" Target="../media/hdphoto4.wdp"/><Relationship Id="rId9" Type="http://schemas.openxmlformats.org/officeDocument/2006/relationships/image" Target="../media/image44.png"/><Relationship Id="rId14" Type="http://schemas.openxmlformats.org/officeDocument/2006/relationships/image" Target="../media/image47.png"/></Relationships>
</file>

<file path=ppt/slides/_rels/slide12.xml.rels><?xml version="1.0" encoding="UTF-8" standalone="yes"?>
<Relationships xmlns="http://schemas.openxmlformats.org/package/2006/relationships"><Relationship Id="rId8" Type="http://schemas.microsoft.com/office/2007/relationships/hdphoto" Target="../media/hdphoto9.wdp"/><Relationship Id="rId3" Type="http://schemas.openxmlformats.org/officeDocument/2006/relationships/image" Target="../media/image49.png"/><Relationship Id="rId7" Type="http://schemas.openxmlformats.org/officeDocument/2006/relationships/image" Target="../media/image51.pn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microsoft.com/office/2007/relationships/hdphoto" Target="../media/hdphoto8.wdp"/><Relationship Id="rId5" Type="http://schemas.openxmlformats.org/officeDocument/2006/relationships/image" Target="../media/image50.png"/><Relationship Id="rId10" Type="http://schemas.openxmlformats.org/officeDocument/2006/relationships/image" Target="../media/image53.png"/><Relationship Id="rId4" Type="http://schemas.microsoft.com/office/2007/relationships/hdphoto" Target="../media/hdphoto7.wdp"/><Relationship Id="rId9" Type="http://schemas.openxmlformats.org/officeDocument/2006/relationships/image" Target="../media/image52.png"/></Relationships>
</file>

<file path=ppt/slides/_rels/slide1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hyperlink" Target="mailto:Julian.Ferchow@inspire.ch" TargetMode="External"/><Relationship Id="rId2" Type="http://schemas.openxmlformats.org/officeDocument/2006/relationships/hyperlink" Target="mailto:meboldtm@ethz.ch" TargetMode="External"/><Relationship Id="rId1" Type="http://schemas.openxmlformats.org/officeDocument/2006/relationships/slideLayout" Target="../slideLayouts/slideLayout14.xml"/><Relationship Id="rId5" Type="http://schemas.openxmlformats.org/officeDocument/2006/relationships/hyperlink" Target="mailto:Aurel.Schuepbach@inspire.ch" TargetMode="External"/><Relationship Id="rId4" Type="http://schemas.openxmlformats.org/officeDocument/2006/relationships/hyperlink" Target="mailto:Patrick.beutler@inspire.ch"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0.xml"/><Relationship Id="rId1" Type="http://schemas.openxmlformats.org/officeDocument/2006/relationships/slideLayout" Target="../slideLayouts/slideLayout15.xml"/><Relationship Id="rId5" Type="http://schemas.openxmlformats.org/officeDocument/2006/relationships/image" Target="../media/image57.jpeg"/><Relationship Id="rId4" Type="http://schemas.openxmlformats.org/officeDocument/2006/relationships/image" Target="../media/image56.png"/></Relationships>
</file>

<file path=ppt/slides/_rels/slide16.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210.png"/><Relationship Id="rId3" Type="http://schemas.openxmlformats.org/officeDocument/2006/relationships/hyperlink" Target="https://doi.org/10.1016/j.addma.2021.102140" TargetMode="External"/><Relationship Id="rId7" Type="http://schemas.openxmlformats.org/officeDocument/2006/relationships/image" Target="../media/image200.png"/><Relationship Id="rId2" Type="http://schemas.openxmlformats.org/officeDocument/2006/relationships/image" Target="../media/image60.png"/><Relationship Id="rId1" Type="http://schemas.openxmlformats.org/officeDocument/2006/relationships/slideLayout" Target="../slideLayouts/slideLayout3.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 Id="rId9"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5.svg"/><Relationship Id="rId7" Type="http://schemas.openxmlformats.org/officeDocument/2006/relationships/image" Target="../media/image23.svg"/><Relationship Id="rId2" Type="http://schemas.openxmlformats.org/officeDocument/2006/relationships/image" Target="../media/image64.png"/><Relationship Id="rId1" Type="http://schemas.openxmlformats.org/officeDocument/2006/relationships/slideLayout" Target="../slideLayouts/slideLayout4.xml"/><Relationship Id="rId6" Type="http://schemas.openxmlformats.org/officeDocument/2006/relationships/image" Target="../media/image22.png"/><Relationship Id="rId11" Type="http://schemas.openxmlformats.org/officeDocument/2006/relationships/image" Target="../media/image71.svg"/><Relationship Id="rId5" Type="http://schemas.openxmlformats.org/officeDocument/2006/relationships/image" Target="../media/image67.svg"/><Relationship Id="rId10" Type="http://schemas.openxmlformats.org/officeDocument/2006/relationships/image" Target="../media/image70.png"/><Relationship Id="rId4" Type="http://schemas.openxmlformats.org/officeDocument/2006/relationships/image" Target="../media/image66.png"/><Relationship Id="rId9" Type="http://schemas.openxmlformats.org/officeDocument/2006/relationships/image" Target="../media/image69.svg"/></Relationships>
</file>

<file path=ppt/slides/_rels/slide19.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image" Target="../media/image74.svg"/><Relationship Id="rId2" Type="http://schemas.openxmlformats.org/officeDocument/2006/relationships/image" Target="../media/image73.png"/><Relationship Id="rId1" Type="http://schemas.openxmlformats.org/officeDocument/2006/relationships/slideLayout" Target="../slideLayouts/slideLayout7.xml"/><Relationship Id="rId6" Type="http://schemas.openxmlformats.org/officeDocument/2006/relationships/image" Target="../media/image77.png"/><Relationship Id="rId5" Type="http://schemas.openxmlformats.org/officeDocument/2006/relationships/image" Target="../media/image76.svg"/><Relationship Id="rId4" Type="http://schemas.openxmlformats.org/officeDocument/2006/relationships/image" Target="../media/image75.png"/></Relationships>
</file>

<file path=ppt/slides/_rels/slide21.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13.jpeg"/><Relationship Id="rId1" Type="http://schemas.openxmlformats.org/officeDocument/2006/relationships/slideLayout" Target="../slideLayouts/slideLayout4.xml"/><Relationship Id="rId6" Type="http://schemas.microsoft.com/office/2007/relationships/hdphoto" Target="../media/hdphoto3.wdp"/><Relationship Id="rId5" Type="http://schemas.openxmlformats.org/officeDocument/2006/relationships/image" Target="../media/image28.png"/><Relationship Id="rId4" Type="http://schemas.openxmlformats.org/officeDocument/2006/relationships/image" Target="../media/image79.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0.png"/><Relationship Id="rId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4.jpg"/><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5.jpe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microsoft.com/office/2007/relationships/hdphoto" Target="../media/hdphoto1.wdp"/><Relationship Id="rId5" Type="http://schemas.openxmlformats.org/officeDocument/2006/relationships/image" Target="../media/image17.png"/><Relationship Id="rId10" Type="http://schemas.openxmlformats.org/officeDocument/2006/relationships/image" Target="../media/image19.png"/><Relationship Id="rId4" Type="http://schemas.openxmlformats.org/officeDocument/2006/relationships/image" Target="../media/image16.png"/><Relationship Id="rId9" Type="http://schemas.openxmlformats.org/officeDocument/2006/relationships/hyperlink" Target="https://doi.org/10.1016/j.addma.2021.10214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3.sv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jpeg"/><Relationship Id="rId9" Type="http://schemas.openxmlformats.org/officeDocument/2006/relationships/image" Target="../media/image29.png"/></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 Id="rId5" Type="http://schemas.openxmlformats.org/officeDocument/2006/relationships/image" Target="../media/image33.png"/><Relationship Id="rId4" Type="http://schemas.openxmlformats.org/officeDocument/2006/relationships/image" Target="../media/image32.png"/></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Bildplatzhalter 6"/>
          <p:cNvPicPr>
            <a:picLocks noGrp="1" noChangeAspect="1"/>
          </p:cNvPicPr>
          <p:nvPr>
            <p:ph type="pic" sz="quarter" idx="10"/>
          </p:nvPr>
        </p:nvPicPr>
        <p:blipFill rotWithShape="1">
          <a:blip r:embed="rId2" cstate="print">
            <a:extLst>
              <a:ext uri="{28A0092B-C50C-407E-A947-70E740481C1C}">
                <a14:useLocalDpi xmlns:a14="http://schemas.microsoft.com/office/drawing/2010/main"/>
              </a:ext>
            </a:extLst>
          </a:blip>
          <a:srcRect/>
          <a:stretch/>
        </p:blipFill>
        <p:spPr/>
      </p:pic>
      <p:sp>
        <p:nvSpPr>
          <p:cNvPr id="3" name="Titel 2"/>
          <p:cNvSpPr>
            <a:spLocks noGrp="1"/>
          </p:cNvSpPr>
          <p:nvPr>
            <p:ph type="title"/>
          </p:nvPr>
        </p:nvSpPr>
        <p:spPr>
          <a:xfrm>
            <a:off x="0" y="1043923"/>
            <a:ext cx="6316980" cy="1519101"/>
          </a:xfrm>
        </p:spPr>
        <p:txBody>
          <a:bodyPr/>
          <a:lstStyle/>
          <a:p>
            <a:r>
              <a:rPr lang="en-US" dirty="0"/>
              <a:t>CHART </a:t>
            </a:r>
            <a:r>
              <a:rPr lang="en-US" dirty="0" err="1"/>
              <a:t>MagAM</a:t>
            </a:r>
            <a:br>
              <a:rPr lang="en-US" dirty="0"/>
            </a:br>
            <a:br>
              <a:rPr lang="en-US" dirty="0"/>
            </a:br>
            <a:br>
              <a:rPr lang="en-US" dirty="0"/>
            </a:br>
            <a:endParaRPr lang="en-US" dirty="0"/>
          </a:p>
        </p:txBody>
      </p:sp>
      <p:sp>
        <p:nvSpPr>
          <p:cNvPr id="4" name="Textplatzhalter 3"/>
          <p:cNvSpPr>
            <a:spLocks noGrp="1"/>
          </p:cNvSpPr>
          <p:nvPr>
            <p:ph type="body" sz="quarter" idx="11"/>
          </p:nvPr>
        </p:nvSpPr>
        <p:spPr>
          <a:xfrm>
            <a:off x="0" y="1807024"/>
            <a:ext cx="6316980" cy="756000"/>
          </a:xfrm>
        </p:spPr>
        <p:txBody>
          <a:bodyPr/>
          <a:lstStyle/>
          <a:p>
            <a:r>
              <a:rPr lang="en-US" dirty="0"/>
              <a:t>Principal Investigator: Prof. Dr. Mirko Meboldt</a:t>
            </a:r>
          </a:p>
          <a:p>
            <a:r>
              <a:rPr lang="en-US" dirty="0"/>
              <a:t>Dr. Julian Ferchow, Aurel Schüpbach, Patrick Beutler</a:t>
            </a:r>
          </a:p>
        </p:txBody>
      </p:sp>
    </p:spTree>
    <p:extLst>
      <p:ext uri="{BB962C8B-B14F-4D97-AF65-F5344CB8AC3E}">
        <p14:creationId xmlns:p14="http://schemas.microsoft.com/office/powerpoint/2010/main" val="39123051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Date Placeholder 2">
            <a:extLst>
              <a:ext uri="{FF2B5EF4-FFF2-40B4-BE49-F238E27FC236}">
                <a16:creationId xmlns:a16="http://schemas.microsoft.com/office/drawing/2014/main" id="{D58833F9-520A-F3BC-10C1-1AAFA99DC88B}"/>
              </a:ext>
            </a:extLst>
          </p:cNvPr>
          <p:cNvSpPr>
            <a:spLocks noGrp="1"/>
          </p:cNvSpPr>
          <p:nvPr>
            <p:ph type="dt" sz="half" idx="10"/>
          </p:nvPr>
        </p:nvSpPr>
        <p:spPr>
          <a:xfrm>
            <a:off x="8702958" y="6566853"/>
            <a:ext cx="900000" cy="123111"/>
          </a:xfrm>
        </p:spPr>
        <p:txBody>
          <a:bodyPr/>
          <a:lstStyle/>
          <a:p>
            <a:r>
              <a:rPr lang="en-CH" dirty="0"/>
              <a:t>1</a:t>
            </a:r>
            <a:r>
              <a:rPr lang="en-US" dirty="0"/>
              <a:t>1</a:t>
            </a:r>
            <a:r>
              <a:rPr lang="en-CH" dirty="0"/>
              <a:t>.</a:t>
            </a:r>
            <a:r>
              <a:rPr lang="en-US" dirty="0"/>
              <a:t>10</a:t>
            </a:r>
            <a:r>
              <a:rPr lang="en-CH" dirty="0"/>
              <a:t>.20</a:t>
            </a:r>
            <a:r>
              <a:rPr lang="en-US" dirty="0"/>
              <a:t>23</a:t>
            </a:r>
            <a:endParaRPr lang="en-CH" dirty="0"/>
          </a:p>
        </p:txBody>
      </p:sp>
      <p:sp>
        <p:nvSpPr>
          <p:cNvPr id="27" name="Footer Placeholder 3">
            <a:extLst>
              <a:ext uri="{FF2B5EF4-FFF2-40B4-BE49-F238E27FC236}">
                <a16:creationId xmlns:a16="http://schemas.microsoft.com/office/drawing/2014/main" id="{C2B97D71-8C59-41BE-73E4-35463B758721}"/>
              </a:ext>
            </a:extLst>
          </p:cNvPr>
          <p:cNvSpPr>
            <a:spLocks noGrp="1"/>
          </p:cNvSpPr>
          <p:nvPr>
            <p:ph type="ftr" sz="quarter" idx="11"/>
          </p:nvPr>
        </p:nvSpPr>
        <p:spPr>
          <a:xfrm>
            <a:off x="4545096" y="6566853"/>
            <a:ext cx="4114800" cy="123111"/>
          </a:xfrm>
        </p:spPr>
        <p:txBody>
          <a:bodyPr/>
          <a:lstStyle/>
          <a:p>
            <a:r>
              <a:rPr lang="en-US" dirty="0"/>
              <a:t>Aurel Schüpbach</a:t>
            </a:r>
          </a:p>
        </p:txBody>
      </p:sp>
      <p:pic>
        <p:nvPicPr>
          <p:cNvPr id="4" name="Picture 3" descr="A green and blue rainbow&#10;&#10;Description automatically generated">
            <a:extLst>
              <a:ext uri="{FF2B5EF4-FFF2-40B4-BE49-F238E27FC236}">
                <a16:creationId xmlns:a16="http://schemas.microsoft.com/office/drawing/2014/main" id="{1DCBCEDE-50B1-3F4F-4C80-28A1EDAD91D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02344" y="2160740"/>
            <a:ext cx="827314" cy="3006348"/>
          </a:xfrm>
          <a:prstGeom prst="rect">
            <a:avLst/>
          </a:prstGeom>
        </p:spPr>
      </p:pic>
      <p:pic>
        <p:nvPicPr>
          <p:cNvPr id="5" name="Picture 4" descr="A green and blue rainbow&#10;&#10;Description automatically generated">
            <a:extLst>
              <a:ext uri="{FF2B5EF4-FFF2-40B4-BE49-F238E27FC236}">
                <a16:creationId xmlns:a16="http://schemas.microsoft.com/office/drawing/2014/main" id="{4995FABB-9463-930E-0646-6FDC5553B63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677885" y="4245429"/>
            <a:ext cx="1139373" cy="1008743"/>
          </a:xfrm>
          <a:prstGeom prst="rect">
            <a:avLst/>
          </a:prstGeom>
        </p:spPr>
      </p:pic>
      <p:grpSp>
        <p:nvGrpSpPr>
          <p:cNvPr id="23" name="Group 22">
            <a:extLst>
              <a:ext uri="{FF2B5EF4-FFF2-40B4-BE49-F238E27FC236}">
                <a16:creationId xmlns:a16="http://schemas.microsoft.com/office/drawing/2014/main" id="{805BC69E-69B3-DA93-3A26-043226F61C42}"/>
              </a:ext>
            </a:extLst>
          </p:cNvPr>
          <p:cNvGrpSpPr/>
          <p:nvPr/>
        </p:nvGrpSpPr>
        <p:grpSpPr>
          <a:xfrm>
            <a:off x="4895370" y="2755522"/>
            <a:ext cx="6479336" cy="1833623"/>
            <a:chOff x="4895370" y="2737241"/>
            <a:chExt cx="6479336" cy="1833623"/>
          </a:xfrm>
          <a:effectLst>
            <a:outerShdw blurRad="50800" dist="38100" dir="2700000" algn="tl" rotWithShape="0">
              <a:prstClr val="black">
                <a:alpha val="40000"/>
              </a:prstClr>
            </a:outerShdw>
          </a:effectLst>
        </p:grpSpPr>
        <p:cxnSp>
          <p:nvCxnSpPr>
            <p:cNvPr id="15" name="Straight Connector 14">
              <a:extLst>
                <a:ext uri="{FF2B5EF4-FFF2-40B4-BE49-F238E27FC236}">
                  <a16:creationId xmlns:a16="http://schemas.microsoft.com/office/drawing/2014/main" id="{F22458A1-2342-8AF6-8040-7501310B3DBE}"/>
                </a:ext>
              </a:extLst>
            </p:cNvPr>
            <p:cNvCxnSpPr/>
            <p:nvPr/>
          </p:nvCxnSpPr>
          <p:spPr bwMode="auto">
            <a:xfrm flipV="1">
              <a:off x="4895370" y="2760479"/>
              <a:ext cx="2048649" cy="1702664"/>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Connector 15">
              <a:extLst>
                <a:ext uri="{FF2B5EF4-FFF2-40B4-BE49-F238E27FC236}">
                  <a16:creationId xmlns:a16="http://schemas.microsoft.com/office/drawing/2014/main" id="{9C76C818-84B0-0398-B309-0527742274C0}"/>
                </a:ext>
              </a:extLst>
            </p:cNvPr>
            <p:cNvCxnSpPr/>
            <p:nvPr/>
          </p:nvCxnSpPr>
          <p:spPr bwMode="auto">
            <a:xfrm flipV="1">
              <a:off x="5082540" y="3902738"/>
              <a:ext cx="2090100" cy="668126"/>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6" name="Picture 5">
              <a:extLst>
                <a:ext uri="{FF2B5EF4-FFF2-40B4-BE49-F238E27FC236}">
                  <a16:creationId xmlns:a16="http://schemas.microsoft.com/office/drawing/2014/main" id="{A7023AB4-094F-D7C8-F9F1-BC878AB46FF9}"/>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931210" y="2737241"/>
              <a:ext cx="4443496" cy="1243745"/>
            </a:xfrm>
            <a:prstGeom prst="rect">
              <a:avLst/>
            </a:prstGeom>
          </p:spPr>
        </p:pic>
      </p:grpSp>
      <p:sp>
        <p:nvSpPr>
          <p:cNvPr id="9" name="Rectangle 8">
            <a:extLst>
              <a:ext uri="{FF2B5EF4-FFF2-40B4-BE49-F238E27FC236}">
                <a16:creationId xmlns:a16="http://schemas.microsoft.com/office/drawing/2014/main" id="{BEC0360E-F344-8FAC-DD1B-8590E362985E}"/>
              </a:ext>
            </a:extLst>
          </p:cNvPr>
          <p:cNvSpPr/>
          <p:nvPr/>
        </p:nvSpPr>
        <p:spPr bwMode="auto">
          <a:xfrm>
            <a:off x="3826639" y="4389709"/>
            <a:ext cx="1238846" cy="450809"/>
          </a:xfrm>
          <a:prstGeom prst="rect">
            <a:avLst/>
          </a:prstGeom>
          <a:solidFill>
            <a:schemeClr val="accent1"/>
          </a:solidFill>
          <a:ln w="9525" cap="flat" cmpd="sng" algn="ctr">
            <a:solidFill>
              <a:schemeClr val="tx1"/>
            </a:solidFill>
            <a:prstDash val="solid"/>
            <a:round/>
            <a:headEnd type="none" w="med" len="med"/>
            <a:tailEnd type="none" w="med" len="med"/>
          </a:ln>
          <a:effectLst/>
          <a:scene3d>
            <a:camera prst="isometricOffAxis1Top"/>
            <a:lightRig rig="threePt" dir="t"/>
          </a:scene3d>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Arial" charset="0"/>
            </a:endParaRPr>
          </a:p>
        </p:txBody>
      </p:sp>
      <p:pic>
        <p:nvPicPr>
          <p:cNvPr id="10" name="Picture 9">
            <a:extLst>
              <a:ext uri="{FF2B5EF4-FFF2-40B4-BE49-F238E27FC236}">
                <a16:creationId xmlns:a16="http://schemas.microsoft.com/office/drawing/2014/main" id="{46DD7994-F313-EC5C-DE5C-04D9DABD8151}"/>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l="12801" t="10027" r="5058"/>
          <a:stretch/>
        </p:blipFill>
        <p:spPr>
          <a:xfrm>
            <a:off x="1563476" y="2409371"/>
            <a:ext cx="4266134" cy="2298490"/>
          </a:xfrm>
          <a:prstGeom prst="rect">
            <a:avLst/>
          </a:prstGeom>
        </p:spPr>
      </p:pic>
      <p:sp>
        <p:nvSpPr>
          <p:cNvPr id="32" name="TextBox 31">
            <a:extLst>
              <a:ext uri="{FF2B5EF4-FFF2-40B4-BE49-F238E27FC236}">
                <a16:creationId xmlns:a16="http://schemas.microsoft.com/office/drawing/2014/main" id="{164536D9-4FCB-A9AD-9F9D-1C99B33B60B6}"/>
              </a:ext>
            </a:extLst>
          </p:cNvPr>
          <p:cNvSpPr txBox="1"/>
          <p:nvPr/>
        </p:nvSpPr>
        <p:spPr>
          <a:xfrm>
            <a:off x="8339554" y="3606791"/>
            <a:ext cx="2090100"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strike="noStrike" kern="0" cap="none" spc="0" normalizeH="0" baseline="0" noProof="0" dirty="0">
                <a:ln>
                  <a:noFill/>
                </a:ln>
                <a:solidFill>
                  <a:srgbClr val="000000"/>
                </a:solidFill>
                <a:effectLst/>
                <a:uLnTx/>
                <a:uFillTx/>
                <a:latin typeface="Arial"/>
              </a:rPr>
              <a:t>Metal Support Structure</a:t>
            </a:r>
          </a:p>
        </p:txBody>
      </p:sp>
      <p:sp>
        <p:nvSpPr>
          <p:cNvPr id="33" name="TextBox 32">
            <a:extLst>
              <a:ext uri="{FF2B5EF4-FFF2-40B4-BE49-F238E27FC236}">
                <a16:creationId xmlns:a16="http://schemas.microsoft.com/office/drawing/2014/main" id="{CE339C1F-5265-8805-59DA-2F63CDFC488E}"/>
              </a:ext>
            </a:extLst>
          </p:cNvPr>
          <p:cNvSpPr txBox="1"/>
          <p:nvPr/>
        </p:nvSpPr>
        <p:spPr>
          <a:xfrm>
            <a:off x="7590591" y="2947372"/>
            <a:ext cx="739153"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strike="noStrike" kern="0" cap="none" spc="0" normalizeH="0" baseline="0" noProof="0" dirty="0">
                <a:ln>
                  <a:noFill/>
                </a:ln>
                <a:solidFill>
                  <a:srgbClr val="000000"/>
                </a:solidFill>
                <a:effectLst/>
                <a:uLnTx/>
                <a:uFillTx/>
                <a:latin typeface="Arial"/>
              </a:rPr>
              <a:t>Coil 1</a:t>
            </a:r>
          </a:p>
        </p:txBody>
      </p:sp>
      <p:sp>
        <p:nvSpPr>
          <p:cNvPr id="34" name="TextBox 33">
            <a:extLst>
              <a:ext uri="{FF2B5EF4-FFF2-40B4-BE49-F238E27FC236}">
                <a16:creationId xmlns:a16="http://schemas.microsoft.com/office/drawing/2014/main" id="{761D0EE6-9360-8FE8-AB95-6EC40907AFA5}"/>
              </a:ext>
            </a:extLst>
          </p:cNvPr>
          <p:cNvSpPr txBox="1"/>
          <p:nvPr/>
        </p:nvSpPr>
        <p:spPr>
          <a:xfrm>
            <a:off x="8905892" y="2947371"/>
            <a:ext cx="739153"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strike="noStrike" kern="0" cap="none" spc="0" normalizeH="0" baseline="0" noProof="0" dirty="0">
                <a:ln>
                  <a:noFill/>
                </a:ln>
                <a:solidFill>
                  <a:srgbClr val="000000"/>
                </a:solidFill>
                <a:effectLst/>
                <a:uLnTx/>
                <a:uFillTx/>
                <a:latin typeface="Arial"/>
              </a:rPr>
              <a:t>Coil 2</a:t>
            </a:r>
          </a:p>
        </p:txBody>
      </p:sp>
      <p:sp>
        <p:nvSpPr>
          <p:cNvPr id="35" name="TextBox 34">
            <a:extLst>
              <a:ext uri="{FF2B5EF4-FFF2-40B4-BE49-F238E27FC236}">
                <a16:creationId xmlns:a16="http://schemas.microsoft.com/office/drawing/2014/main" id="{A412DE14-A5D5-9B6D-B66F-7890BB2C73E0}"/>
              </a:ext>
            </a:extLst>
          </p:cNvPr>
          <p:cNvSpPr txBox="1"/>
          <p:nvPr/>
        </p:nvSpPr>
        <p:spPr>
          <a:xfrm>
            <a:off x="10104315" y="2944176"/>
            <a:ext cx="739153"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strike="noStrike" kern="0" cap="none" spc="0" normalizeH="0" baseline="0" noProof="0" dirty="0">
                <a:ln>
                  <a:noFill/>
                </a:ln>
                <a:solidFill>
                  <a:srgbClr val="000000"/>
                </a:solidFill>
                <a:effectLst/>
                <a:uLnTx/>
                <a:uFillTx/>
                <a:latin typeface="Arial"/>
              </a:rPr>
              <a:t>Coil 3</a:t>
            </a:r>
          </a:p>
        </p:txBody>
      </p:sp>
      <p:sp>
        <p:nvSpPr>
          <p:cNvPr id="2" name="Title 1">
            <a:extLst>
              <a:ext uri="{FF2B5EF4-FFF2-40B4-BE49-F238E27FC236}">
                <a16:creationId xmlns:a16="http://schemas.microsoft.com/office/drawing/2014/main" id="{DF65D31D-1246-81CA-9B8A-D3F9037D48C8}"/>
              </a:ext>
            </a:extLst>
          </p:cNvPr>
          <p:cNvSpPr>
            <a:spLocks noGrp="1"/>
          </p:cNvSpPr>
          <p:nvPr>
            <p:ph type="title"/>
          </p:nvPr>
        </p:nvSpPr>
        <p:spPr>
          <a:xfrm>
            <a:off x="480000" y="270550"/>
            <a:ext cx="9562695" cy="464461"/>
          </a:xfrm>
        </p:spPr>
        <p:txBody>
          <a:bodyPr/>
          <a:lstStyle/>
          <a:p>
            <a:r>
              <a:rPr lang="en-US" dirty="0"/>
              <a:t>Stress reduction in Dipole Magnets through compliant structures</a:t>
            </a:r>
            <a:endParaRPr lang="en-CH" dirty="0"/>
          </a:p>
        </p:txBody>
      </p:sp>
    </p:spTree>
    <p:extLst>
      <p:ext uri="{BB962C8B-B14F-4D97-AF65-F5344CB8AC3E}">
        <p14:creationId xmlns:p14="http://schemas.microsoft.com/office/powerpoint/2010/main" val="21600621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F051761B-1599-115D-3994-E174D9CB92EB}"/>
              </a:ext>
            </a:extLst>
          </p:cNvPr>
          <p:cNvSpPr txBox="1"/>
          <p:nvPr/>
        </p:nvSpPr>
        <p:spPr>
          <a:xfrm>
            <a:off x="7417748" y="3862666"/>
            <a:ext cx="2621640" cy="369332"/>
          </a:xfrm>
          <a:prstGeom prst="rect">
            <a:avLst/>
          </a:prstGeom>
          <a:noFill/>
        </p:spPr>
        <p:txBody>
          <a:bodyPr wrap="square">
            <a:spAutoFit/>
          </a:bodyPr>
          <a:lstStyle/>
          <a:p>
            <a:r>
              <a:rPr lang="en-US" dirty="0"/>
              <a:t>force reaction of bonds</a:t>
            </a:r>
            <a:endParaRPr lang="en-CH" dirty="0"/>
          </a:p>
        </p:txBody>
      </p:sp>
      <p:pic>
        <p:nvPicPr>
          <p:cNvPr id="21" name="Picture 20">
            <a:extLst>
              <a:ext uri="{FF2B5EF4-FFF2-40B4-BE49-F238E27FC236}">
                <a16:creationId xmlns:a16="http://schemas.microsoft.com/office/drawing/2014/main" id="{32A95E4C-45F1-9267-1B4A-166B943C6D73}"/>
              </a:ext>
            </a:extLst>
          </p:cNvPr>
          <p:cNvPicPr>
            <a:picLocks noChangeAspect="1"/>
          </p:cNvPicPr>
          <p:nvPr/>
        </p:nvPicPr>
        <p:blipFill rotWithShape="1">
          <a:blip r:embed="rId3" cstate="hqprint">
            <a:extLst>
              <a:ext uri="{BEBA8EAE-BF5A-486C-A8C5-ECC9F3942E4B}">
                <a14:imgProps xmlns:a14="http://schemas.microsoft.com/office/drawing/2010/main">
                  <a14:imgLayer r:embed="rId4">
                    <a14:imgEffect>
                      <a14:backgroundRemoval t="9965" b="89918" l="2474" r="89966">
                        <a14:foregroundMark x1="7560" y1="36928" x2="3780" y2="37397"/>
                        <a14:foregroundMark x1="3572" y1="39538" x2="5430" y2="39390"/>
                        <a14:foregroundMark x1="4055" y1="36225" x2="4192" y2="37866"/>
                        <a14:foregroundMark x1="4880" y1="54748" x2="4399" y2="50176"/>
                        <a14:backgroundMark x1="1443" y1="43611" x2="1512" y2="45838"/>
                        <a14:backgroundMark x1="2337" y1="42087" x2="2474" y2="40914"/>
                        <a14:backgroundMark x1="2818" y1="41149" x2="2612" y2="40797"/>
                        <a14:backgroundMark x1="2405" y1="39977" x2="2680" y2="40563"/>
                      </a14:backgroundRemoval>
                    </a14:imgEffect>
                  </a14:imgLayer>
                </a14:imgProps>
              </a:ext>
              <a:ext uri="{28A0092B-C50C-407E-A947-70E740481C1C}">
                <a14:useLocalDpi xmlns:a14="http://schemas.microsoft.com/office/drawing/2010/main"/>
              </a:ext>
            </a:extLst>
          </a:blip>
          <a:srcRect l="1053" t="23498" r="2957" b="30894"/>
          <a:stretch/>
        </p:blipFill>
        <p:spPr>
          <a:xfrm>
            <a:off x="716806" y="4364823"/>
            <a:ext cx="4619189" cy="1286666"/>
          </a:xfrm>
          <a:prstGeom prst="rect">
            <a:avLst/>
          </a:prstGeom>
        </p:spPr>
      </p:pic>
      <p:grpSp>
        <p:nvGrpSpPr>
          <p:cNvPr id="110" name="Group 109">
            <a:extLst>
              <a:ext uri="{FF2B5EF4-FFF2-40B4-BE49-F238E27FC236}">
                <a16:creationId xmlns:a16="http://schemas.microsoft.com/office/drawing/2014/main" id="{74CB9DB3-E664-0FE0-3215-A40E2DD53327}"/>
              </a:ext>
            </a:extLst>
          </p:cNvPr>
          <p:cNvGrpSpPr/>
          <p:nvPr/>
        </p:nvGrpSpPr>
        <p:grpSpPr>
          <a:xfrm>
            <a:off x="6038503" y="1298086"/>
            <a:ext cx="5943528" cy="2222299"/>
            <a:chOff x="6038503" y="1298086"/>
            <a:chExt cx="5943528" cy="2222299"/>
          </a:xfrm>
        </p:grpSpPr>
        <p:pic>
          <p:nvPicPr>
            <p:cNvPr id="16" name="Picture 15">
              <a:extLst>
                <a:ext uri="{FF2B5EF4-FFF2-40B4-BE49-F238E27FC236}">
                  <a16:creationId xmlns:a16="http://schemas.microsoft.com/office/drawing/2014/main" id="{B78AEC65-805C-12F4-C9C8-20AAA966FEDB}"/>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038503" y="2012729"/>
              <a:ext cx="4903496" cy="1472438"/>
            </a:xfrm>
            <a:prstGeom prst="rect">
              <a:avLst/>
            </a:prstGeom>
          </p:spPr>
        </p:pic>
        <p:grpSp>
          <p:nvGrpSpPr>
            <p:cNvPr id="47" name="Group 46">
              <a:extLst>
                <a:ext uri="{FF2B5EF4-FFF2-40B4-BE49-F238E27FC236}">
                  <a16:creationId xmlns:a16="http://schemas.microsoft.com/office/drawing/2014/main" id="{CA1BA5E7-EAF9-A80F-1E95-1FB26FC2F107}"/>
                </a:ext>
              </a:extLst>
            </p:cNvPr>
            <p:cNvGrpSpPr/>
            <p:nvPr/>
          </p:nvGrpSpPr>
          <p:grpSpPr>
            <a:xfrm>
              <a:off x="10906505" y="1885047"/>
              <a:ext cx="1075526" cy="1635338"/>
              <a:chOff x="10668118" y="1161930"/>
              <a:chExt cx="1075526" cy="1635338"/>
            </a:xfrm>
          </p:grpSpPr>
          <p:pic>
            <p:nvPicPr>
              <p:cNvPr id="41" name="Picture 40" descr="A colorful rectangular object with black text&#10;&#10;Description automatically generated with medium confidence">
                <a:extLst>
                  <a:ext uri="{FF2B5EF4-FFF2-40B4-BE49-F238E27FC236}">
                    <a16:creationId xmlns:a16="http://schemas.microsoft.com/office/drawing/2014/main" id="{A500AD5E-84DE-183C-298E-8A114E488A08}"/>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10730541" y="1552009"/>
                <a:ext cx="294630" cy="1243745"/>
              </a:xfrm>
              <a:prstGeom prst="rect">
                <a:avLst/>
              </a:prstGeom>
            </p:spPr>
          </p:pic>
          <p:sp>
            <p:nvSpPr>
              <p:cNvPr id="42" name="TextBox 41">
                <a:extLst>
                  <a:ext uri="{FF2B5EF4-FFF2-40B4-BE49-F238E27FC236}">
                    <a16:creationId xmlns:a16="http://schemas.microsoft.com/office/drawing/2014/main" id="{EE636E31-26AC-601F-78EA-24C914951626}"/>
                  </a:ext>
                </a:extLst>
              </p:cNvPr>
              <p:cNvSpPr txBox="1"/>
              <p:nvPr/>
            </p:nvSpPr>
            <p:spPr>
              <a:xfrm>
                <a:off x="10945465" y="1539792"/>
                <a:ext cx="709956" cy="246221"/>
              </a:xfrm>
              <a:prstGeom prst="rect">
                <a:avLst/>
              </a:prstGeom>
              <a:noFill/>
            </p:spPr>
            <p:txBody>
              <a:bodyPr wrap="square" rtlCol="0">
                <a:spAutoFit/>
              </a:bodyPr>
              <a:lstStyle/>
              <a:p>
                <a:r>
                  <a:rPr lang="en-US" sz="1000" dirty="0"/>
                  <a:t>200</a:t>
                </a:r>
                <a:endParaRPr lang="en-CH" sz="1000" dirty="0"/>
              </a:p>
            </p:txBody>
          </p:sp>
          <p:sp>
            <p:nvSpPr>
              <p:cNvPr id="43" name="TextBox 42">
                <a:extLst>
                  <a:ext uri="{FF2B5EF4-FFF2-40B4-BE49-F238E27FC236}">
                    <a16:creationId xmlns:a16="http://schemas.microsoft.com/office/drawing/2014/main" id="{9A57D68D-EB13-E89E-4239-7D3E92FF9C09}"/>
                  </a:ext>
                </a:extLst>
              </p:cNvPr>
              <p:cNvSpPr txBox="1"/>
              <p:nvPr/>
            </p:nvSpPr>
            <p:spPr>
              <a:xfrm>
                <a:off x="10945465" y="2551047"/>
                <a:ext cx="709956" cy="246221"/>
              </a:xfrm>
              <a:prstGeom prst="rect">
                <a:avLst/>
              </a:prstGeom>
              <a:noFill/>
            </p:spPr>
            <p:txBody>
              <a:bodyPr wrap="square" rtlCol="0">
                <a:spAutoFit/>
              </a:bodyPr>
              <a:lstStyle/>
              <a:p>
                <a:r>
                  <a:rPr lang="en-US" sz="1000" dirty="0"/>
                  <a:t>30</a:t>
                </a:r>
                <a:endParaRPr lang="en-CH" sz="1000" dirty="0"/>
              </a:p>
            </p:txBody>
          </p:sp>
          <p:sp>
            <p:nvSpPr>
              <p:cNvPr id="44" name="TextBox 43">
                <a:extLst>
                  <a:ext uri="{FF2B5EF4-FFF2-40B4-BE49-F238E27FC236}">
                    <a16:creationId xmlns:a16="http://schemas.microsoft.com/office/drawing/2014/main" id="{D30E2ACB-0E9F-C43C-36D2-E475E8699A44}"/>
                  </a:ext>
                </a:extLst>
              </p:cNvPr>
              <p:cNvSpPr txBox="1"/>
              <p:nvPr/>
            </p:nvSpPr>
            <p:spPr>
              <a:xfrm>
                <a:off x="10945465" y="2269357"/>
                <a:ext cx="709956" cy="246221"/>
              </a:xfrm>
              <a:prstGeom prst="rect">
                <a:avLst/>
              </a:prstGeom>
              <a:noFill/>
            </p:spPr>
            <p:txBody>
              <a:bodyPr wrap="square" rtlCol="0">
                <a:spAutoFit/>
              </a:bodyPr>
              <a:lstStyle/>
              <a:p>
                <a:r>
                  <a:rPr lang="en-US" sz="1000" dirty="0"/>
                  <a:t>75</a:t>
                </a:r>
                <a:endParaRPr lang="en-CH" sz="1000" dirty="0"/>
              </a:p>
            </p:txBody>
          </p:sp>
          <p:sp>
            <p:nvSpPr>
              <p:cNvPr id="45" name="TextBox 44">
                <a:extLst>
                  <a:ext uri="{FF2B5EF4-FFF2-40B4-BE49-F238E27FC236}">
                    <a16:creationId xmlns:a16="http://schemas.microsoft.com/office/drawing/2014/main" id="{1F6EDAFF-A9B6-B516-E3DB-A51F064FAC01}"/>
                  </a:ext>
                </a:extLst>
              </p:cNvPr>
              <p:cNvSpPr txBox="1"/>
              <p:nvPr/>
            </p:nvSpPr>
            <p:spPr>
              <a:xfrm>
                <a:off x="10933838" y="1900690"/>
                <a:ext cx="709956" cy="246221"/>
              </a:xfrm>
              <a:prstGeom prst="rect">
                <a:avLst/>
              </a:prstGeom>
              <a:noFill/>
            </p:spPr>
            <p:txBody>
              <a:bodyPr wrap="square" rtlCol="0">
                <a:spAutoFit/>
              </a:bodyPr>
              <a:lstStyle/>
              <a:p>
                <a:r>
                  <a:rPr lang="en-US" sz="1000" dirty="0"/>
                  <a:t>130</a:t>
                </a:r>
                <a:endParaRPr lang="en-CH" sz="1000" dirty="0"/>
              </a:p>
            </p:txBody>
          </p:sp>
          <p:sp>
            <p:nvSpPr>
              <p:cNvPr id="46" name="TextBox 45">
                <a:extLst>
                  <a:ext uri="{FF2B5EF4-FFF2-40B4-BE49-F238E27FC236}">
                    <a16:creationId xmlns:a16="http://schemas.microsoft.com/office/drawing/2014/main" id="{BE08C960-7DD7-FCB0-6513-86A896325212}"/>
                  </a:ext>
                </a:extLst>
              </p:cNvPr>
              <p:cNvSpPr txBox="1"/>
              <p:nvPr/>
            </p:nvSpPr>
            <p:spPr>
              <a:xfrm>
                <a:off x="10668118" y="1161930"/>
                <a:ext cx="1075526" cy="400110"/>
              </a:xfrm>
              <a:prstGeom prst="rect">
                <a:avLst/>
              </a:prstGeom>
              <a:noFill/>
            </p:spPr>
            <p:txBody>
              <a:bodyPr wrap="square" rtlCol="0">
                <a:spAutoFit/>
              </a:bodyPr>
              <a:lstStyle/>
              <a:p>
                <a:r>
                  <a:rPr lang="en-US" sz="1000" dirty="0"/>
                  <a:t>E-Modulus</a:t>
                </a:r>
              </a:p>
              <a:p>
                <a:r>
                  <a:rPr lang="en-US" sz="1000" dirty="0"/>
                  <a:t>[</a:t>
                </a:r>
                <a:r>
                  <a:rPr lang="en-US" sz="1000" dirty="0" err="1"/>
                  <a:t>GPa</a:t>
                </a:r>
                <a:r>
                  <a:rPr lang="en-US" sz="1000" dirty="0"/>
                  <a:t>]</a:t>
                </a:r>
                <a:endParaRPr lang="en-CH" sz="1000" dirty="0"/>
              </a:p>
            </p:txBody>
          </p:sp>
        </p:grpSp>
        <p:sp>
          <p:nvSpPr>
            <p:cNvPr id="59" name="Content Placeholder 5">
              <a:extLst>
                <a:ext uri="{FF2B5EF4-FFF2-40B4-BE49-F238E27FC236}">
                  <a16:creationId xmlns:a16="http://schemas.microsoft.com/office/drawing/2014/main" id="{601F1070-D2D0-CD5A-30B6-3E0F486FD61E}"/>
                </a:ext>
              </a:extLst>
            </p:cNvPr>
            <p:cNvSpPr txBox="1">
              <a:spLocks/>
            </p:cNvSpPr>
            <p:nvPr/>
          </p:nvSpPr>
          <p:spPr bwMode="auto">
            <a:xfrm>
              <a:off x="6245146" y="1298086"/>
              <a:ext cx="4443496" cy="1571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43005" indent="-243005" algn="l" rtl="0" eaLnBrk="1" fontAlgn="base" hangingPunct="1">
                <a:spcBef>
                  <a:spcPct val="20000"/>
                </a:spcBef>
                <a:spcAft>
                  <a:spcPct val="0"/>
                </a:spcAft>
                <a:buClr>
                  <a:schemeClr val="accent2"/>
                </a:buClr>
                <a:buSzPct val="130000"/>
                <a:buFont typeface="Wingdings" panose="05000000000000000000" pitchFamily="2" charset="2"/>
                <a:buChar char=""/>
                <a:defRPr sz="2000">
                  <a:solidFill>
                    <a:schemeClr val="tx1"/>
                  </a:solidFill>
                  <a:latin typeface="+mn-lt"/>
                  <a:ea typeface="+mn-ea"/>
                  <a:cs typeface="+mn-cs"/>
                </a:defRPr>
              </a:lvl1pPr>
              <a:lvl2pPr marL="526510" indent="-202504" algn="l" rtl="0" eaLnBrk="1" fontAlgn="base" hangingPunct="1">
                <a:spcBef>
                  <a:spcPct val="20000"/>
                </a:spcBef>
                <a:spcAft>
                  <a:spcPct val="0"/>
                </a:spcAft>
                <a:buClr>
                  <a:schemeClr val="accent2"/>
                </a:buClr>
                <a:buSzPct val="100000"/>
                <a:buFont typeface="Wingdings" panose="05000000000000000000" pitchFamily="2" charset="2"/>
                <a:buChar char="§"/>
                <a:defRPr sz="2000">
                  <a:solidFill>
                    <a:schemeClr val="tx1"/>
                  </a:solidFill>
                  <a:latin typeface="+mn-lt"/>
                </a:defRPr>
              </a:lvl2pPr>
              <a:lvl3pPr marL="714375" indent="-171450" algn="l" rtl="0" eaLnBrk="1" fontAlgn="base" hangingPunct="1">
                <a:spcBef>
                  <a:spcPct val="20000"/>
                </a:spcBef>
                <a:spcAft>
                  <a:spcPct val="0"/>
                </a:spcAft>
                <a:buClr>
                  <a:schemeClr val="bg1">
                    <a:lumMod val="65000"/>
                  </a:schemeClr>
                </a:buClr>
                <a:buSzPct val="100000"/>
                <a:buFont typeface="Wingdings" panose="05000000000000000000" pitchFamily="2" charset="2"/>
                <a:buChar char="§"/>
                <a:defRPr sz="1800">
                  <a:solidFill>
                    <a:schemeClr val="tx1"/>
                  </a:solidFill>
                  <a:latin typeface="+mn-lt"/>
                </a:defRPr>
              </a:lvl3pPr>
              <a:lvl4pPr marL="895350" indent="-180975" algn="l" rtl="0" eaLnBrk="1" fontAlgn="base" hangingPunct="1">
                <a:spcBef>
                  <a:spcPct val="20000"/>
                </a:spcBef>
                <a:spcAft>
                  <a:spcPct val="0"/>
                </a:spcAft>
                <a:buClr>
                  <a:schemeClr val="bg1">
                    <a:lumMod val="75000"/>
                  </a:schemeClr>
                </a:buClr>
                <a:buFont typeface="Wingdings" panose="05000000000000000000" pitchFamily="2" charset="2"/>
                <a:buChar char="§"/>
                <a:defRPr sz="1600">
                  <a:solidFill>
                    <a:schemeClr val="tx1"/>
                  </a:solidFill>
                  <a:latin typeface="+mn-lt"/>
                </a:defRPr>
              </a:lvl4pPr>
              <a:lvl5pPr marL="1296025" indent="0" algn="l" rtl="0" eaLnBrk="1" fontAlgn="base" hangingPunct="1">
                <a:spcBef>
                  <a:spcPct val="20000"/>
                </a:spcBef>
                <a:spcAft>
                  <a:spcPct val="0"/>
                </a:spcAft>
                <a:buFontTx/>
                <a:buNone/>
                <a:defRPr sz="1400">
                  <a:solidFill>
                    <a:schemeClr val="tx1"/>
                  </a:solidFill>
                  <a:latin typeface="+mn-lt"/>
                </a:defRPr>
              </a:lvl5pPr>
              <a:lvl6pPr marL="1782035" indent="-162003" algn="l" rtl="0" eaLnBrk="1" fontAlgn="base" hangingPunct="1">
                <a:spcBef>
                  <a:spcPct val="20000"/>
                </a:spcBef>
                <a:spcAft>
                  <a:spcPct val="0"/>
                </a:spcAft>
                <a:buChar char="»"/>
                <a:defRPr sz="1418">
                  <a:solidFill>
                    <a:schemeClr val="tx1"/>
                  </a:solidFill>
                  <a:latin typeface="Helvetica 55 Roman" pitchFamily="34" charset="0"/>
                </a:defRPr>
              </a:lvl6pPr>
              <a:lvl7pPr marL="2106041" indent="-162003" algn="l" rtl="0" eaLnBrk="1" fontAlgn="base" hangingPunct="1">
                <a:spcBef>
                  <a:spcPct val="20000"/>
                </a:spcBef>
                <a:spcAft>
                  <a:spcPct val="0"/>
                </a:spcAft>
                <a:buChar char="»"/>
                <a:defRPr sz="1418">
                  <a:solidFill>
                    <a:schemeClr val="tx1"/>
                  </a:solidFill>
                  <a:latin typeface="Helvetica 55 Roman" pitchFamily="34" charset="0"/>
                </a:defRPr>
              </a:lvl7pPr>
              <a:lvl8pPr marL="2430047" indent="-162003" algn="l" rtl="0" eaLnBrk="1" fontAlgn="base" hangingPunct="1">
                <a:spcBef>
                  <a:spcPct val="20000"/>
                </a:spcBef>
                <a:spcAft>
                  <a:spcPct val="0"/>
                </a:spcAft>
                <a:buChar char="»"/>
                <a:defRPr sz="1418">
                  <a:solidFill>
                    <a:schemeClr val="tx1"/>
                  </a:solidFill>
                  <a:latin typeface="Helvetica 55 Roman" pitchFamily="34" charset="0"/>
                </a:defRPr>
              </a:lvl8pPr>
              <a:lvl9pPr marL="2754053" indent="-162003" algn="l" rtl="0" eaLnBrk="1" fontAlgn="base" hangingPunct="1">
                <a:spcBef>
                  <a:spcPct val="20000"/>
                </a:spcBef>
                <a:spcAft>
                  <a:spcPct val="0"/>
                </a:spcAft>
                <a:buChar char="»"/>
                <a:defRPr sz="1418">
                  <a:solidFill>
                    <a:schemeClr val="tx1"/>
                  </a:solidFill>
                  <a:latin typeface="Helvetica 55 Roman" pitchFamily="34" charset="0"/>
                </a:defRPr>
              </a:lvl9pPr>
            </a:lstStyle>
            <a:p>
              <a:pPr marL="0" indent="0" algn="ctr">
                <a:spcBef>
                  <a:spcPts val="2400"/>
                </a:spcBef>
                <a:buFont typeface="Wingdings" panose="05000000000000000000" pitchFamily="2" charset="2"/>
                <a:buNone/>
              </a:pPr>
              <a:r>
                <a:rPr lang="en-US" b="1" kern="0" dirty="0">
                  <a:solidFill>
                    <a:schemeClr val="tx2"/>
                  </a:solidFill>
                </a:rPr>
                <a:t>graded</a:t>
              </a:r>
              <a:r>
                <a:rPr lang="en-US" kern="0" dirty="0"/>
                <a:t> Material</a:t>
              </a:r>
              <a:br>
                <a:rPr lang="en-US" kern="0" dirty="0"/>
              </a:br>
              <a:r>
                <a:rPr lang="en-US" sz="1600" kern="0" dirty="0">
                  <a:solidFill>
                    <a:schemeClr val="accent1"/>
                  </a:solidFill>
                </a:rPr>
                <a:t>Stainless Steel, 200 - 30 </a:t>
              </a:r>
              <a:r>
                <a:rPr lang="en-US" sz="1600" kern="0" dirty="0" err="1">
                  <a:solidFill>
                    <a:schemeClr val="accent1"/>
                  </a:solidFill>
                </a:rPr>
                <a:t>GPa</a:t>
              </a:r>
              <a:endParaRPr lang="en-US" sz="1600" kern="0" dirty="0"/>
            </a:p>
          </p:txBody>
        </p:sp>
      </p:grpSp>
      <p:grpSp>
        <p:nvGrpSpPr>
          <p:cNvPr id="14" name="Group 13">
            <a:extLst>
              <a:ext uri="{FF2B5EF4-FFF2-40B4-BE49-F238E27FC236}">
                <a16:creationId xmlns:a16="http://schemas.microsoft.com/office/drawing/2014/main" id="{93A4671A-4753-EC98-17E7-3B1218ADA25D}"/>
              </a:ext>
            </a:extLst>
          </p:cNvPr>
          <p:cNvGrpSpPr/>
          <p:nvPr/>
        </p:nvGrpSpPr>
        <p:grpSpPr>
          <a:xfrm>
            <a:off x="5964861" y="3628089"/>
            <a:ext cx="5004067" cy="2918465"/>
            <a:chOff x="555780" y="197840"/>
            <a:chExt cx="11080440" cy="6462320"/>
          </a:xfrm>
        </p:grpSpPr>
        <p:pic>
          <p:nvPicPr>
            <p:cNvPr id="9" name="Picture 8">
              <a:extLst>
                <a:ext uri="{FF2B5EF4-FFF2-40B4-BE49-F238E27FC236}">
                  <a16:creationId xmlns:a16="http://schemas.microsoft.com/office/drawing/2014/main" id="{AAA9D774-1FB9-0342-DBBE-616149D9E375}"/>
                </a:ext>
              </a:extLst>
            </p:cNvPr>
            <p:cNvPicPr>
              <a:picLocks noChangeAspect="1"/>
            </p:cNvPicPr>
            <p:nvPr/>
          </p:nvPicPr>
          <p:blipFill>
            <a:blip r:embed="rId7" cstate="print">
              <a:extLst>
                <a:ext uri="{BEBA8EAE-BF5A-486C-A8C5-ECC9F3942E4B}">
                  <a14:imgProps xmlns:a14="http://schemas.microsoft.com/office/drawing/2010/main">
                    <a14:imgLayer r:embed="rId8">
                      <a14:imgEffect>
                        <a14:backgroundRemoval t="9906" b="89741" l="5089" r="89959">
                          <a14:foregroundMark x1="11554" y1="39033" x2="8047" y2="38561"/>
                          <a14:foregroundMark x1="7772" y1="41509" x2="7703" y2="47406"/>
                          <a14:foregroundMark x1="7221" y1="41509" x2="5089" y2="41156"/>
                          <a14:foregroundMark x1="20702" y1="37146" x2="28473" y2="45755"/>
                          <a14:foregroundMark x1="11486" y1="37028" x2="11761" y2="39505"/>
                          <a14:foregroundMark x1="8253" y1="40094" x2="30468" y2="39387"/>
                          <a14:foregroundMark x1="30468" y1="39387" x2="52613" y2="52123"/>
                          <a14:foregroundMark x1="52613" y1="52123" x2="76685" y2="46108"/>
                          <a14:foregroundMark x1="76685" y1="46108" x2="77166" y2="45755"/>
                        </a14:backgroundRemoval>
                      </a14:imgEffect>
                    </a14:imgLayer>
                  </a14:imgProps>
                </a:ext>
                <a:ext uri="{28A0092B-C50C-407E-A947-70E740481C1C}">
                  <a14:useLocalDpi xmlns:a14="http://schemas.microsoft.com/office/drawing/2010/main"/>
                </a:ext>
              </a:extLst>
            </a:blip>
            <a:stretch>
              <a:fillRect/>
            </a:stretch>
          </p:blipFill>
          <p:spPr>
            <a:xfrm>
              <a:off x="555780" y="197840"/>
              <a:ext cx="11080440" cy="6462320"/>
            </a:xfrm>
            <a:prstGeom prst="rect">
              <a:avLst/>
            </a:prstGeom>
          </p:spPr>
        </p:pic>
        <p:pic>
          <p:nvPicPr>
            <p:cNvPr id="11" name="Picture 10">
              <a:extLst>
                <a:ext uri="{FF2B5EF4-FFF2-40B4-BE49-F238E27FC236}">
                  <a16:creationId xmlns:a16="http://schemas.microsoft.com/office/drawing/2014/main" id="{633056E5-BC9B-665D-48B6-B2441601DAD4}"/>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0" b="100000" l="6159" r="100000">
                          <a14:foregroundMark x1="9239" y1="48000" x2="13587" y2="49333"/>
                          <a14:foregroundMark x1="23551" y1="42933" x2="52899" y2="42933"/>
                          <a14:foregroundMark x1="52899" y1="42933" x2="21196" y2="49867"/>
                          <a14:foregroundMark x1="21196" y1="49867" x2="53080" y2="21867"/>
                          <a14:foregroundMark x1="53080" y1="21867" x2="66123" y2="17333"/>
                          <a14:foregroundMark x1="25362" y1="37600" x2="35870" y2="56800"/>
                          <a14:foregroundMark x1="35870" y1="56800" x2="77174" y2="54133"/>
                          <a14:foregroundMark x1="77174" y1="54133" x2="33696" y2="38133"/>
                          <a14:foregroundMark x1="33696" y1="38133" x2="65942" y2="33067"/>
                          <a14:foregroundMark x1="65942" y1="33067" x2="6341" y2="47467"/>
                          <a14:foregroundMark x1="6341" y1="47467" x2="77899" y2="24000"/>
                          <a14:foregroundMark x1="52717" y1="46133" x2="71920" y2="44800"/>
                          <a14:foregroundMark x1="71920" y1="44800" x2="82428" y2="45067"/>
                          <a14:foregroundMark x1="46558" y1="9600" x2="66667" y2="20267"/>
                          <a14:foregroundMark x1="66667" y1="20267" x2="85507" y2="18667"/>
                          <a14:foregroundMark x1="45652" y1="12000" x2="78261" y2="13333"/>
                          <a14:foregroundMark x1="78261" y1="13333" x2="56884" y2="8533"/>
                        </a14:backgroundRemoval>
                      </a14:imgEffect>
                    </a14:imgLayer>
                  </a14:imgProps>
                </a:ext>
                <a:ext uri="{28A0092B-C50C-407E-A947-70E740481C1C}">
                  <a14:useLocalDpi xmlns:a14="http://schemas.microsoft.com/office/drawing/2010/main"/>
                </a:ext>
              </a:extLst>
            </a:blip>
            <a:srcRect/>
            <a:stretch/>
          </p:blipFill>
          <p:spPr>
            <a:xfrm>
              <a:off x="3808208" y="1710467"/>
              <a:ext cx="4206240" cy="2861534"/>
            </a:xfrm>
            <a:prstGeom prst="rect">
              <a:avLst/>
            </a:prstGeom>
          </p:spPr>
        </p:pic>
        <p:pic>
          <p:nvPicPr>
            <p:cNvPr id="13" name="Picture 12">
              <a:extLst>
                <a:ext uri="{FF2B5EF4-FFF2-40B4-BE49-F238E27FC236}">
                  <a16:creationId xmlns:a16="http://schemas.microsoft.com/office/drawing/2014/main" id="{1BD067E9-C014-4C93-7D0C-8C608EC95D27}"/>
                </a:ext>
              </a:extLst>
            </p:cNvPr>
            <p:cNvPicPr>
              <a:picLocks noChangeAspect="1"/>
            </p:cNvPicPr>
            <p:nvPr/>
          </p:nvPicPr>
          <p:blipFill rotWithShape="1">
            <a:blip r:embed="rId11" cstate="print">
              <a:extLst>
                <a:ext uri="{28A0092B-C50C-407E-A947-70E740481C1C}">
                  <a14:useLocalDpi xmlns:a14="http://schemas.microsoft.com/office/drawing/2010/main"/>
                </a:ext>
              </a:extLst>
            </a:blip>
            <a:srcRect/>
            <a:stretch/>
          </p:blipFill>
          <p:spPr>
            <a:xfrm>
              <a:off x="8014447" y="1803614"/>
              <a:ext cx="3301070" cy="2943785"/>
            </a:xfrm>
            <a:prstGeom prst="rect">
              <a:avLst/>
            </a:prstGeom>
          </p:spPr>
        </p:pic>
      </p:grpSp>
      <p:sp>
        <p:nvSpPr>
          <p:cNvPr id="62" name="Title 1">
            <a:extLst>
              <a:ext uri="{FF2B5EF4-FFF2-40B4-BE49-F238E27FC236}">
                <a16:creationId xmlns:a16="http://schemas.microsoft.com/office/drawing/2014/main" id="{3CB48D15-A668-D444-132D-C54DE48D5023}"/>
              </a:ext>
            </a:extLst>
          </p:cNvPr>
          <p:cNvSpPr txBox="1">
            <a:spLocks/>
          </p:cNvSpPr>
          <p:nvPr/>
        </p:nvSpPr>
        <p:spPr>
          <a:xfrm>
            <a:off x="502637" y="215179"/>
            <a:ext cx="9517419" cy="504402"/>
          </a:xfrm>
          <a:prstGeom prst="rect">
            <a:avLst/>
          </a:prstGeom>
        </p:spPr>
        <p:txBody>
          <a:bodyPr vert="horz" lIns="0" tIns="0" rIns="0" bIns="0" rtlCol="0" anchor="b">
            <a:noAutofit/>
          </a:bodyPr>
          <a:lstStyle>
            <a:lvl1pPr algn="l" rtl="0" eaLnBrk="1" fontAlgn="base" hangingPunct="1">
              <a:lnSpc>
                <a:spcPct val="90000"/>
              </a:lnSpc>
              <a:spcBef>
                <a:spcPts val="600"/>
              </a:spcBef>
              <a:spcAft>
                <a:spcPts val="600"/>
              </a:spcAft>
              <a:defRPr sz="2400" b="1">
                <a:solidFill>
                  <a:srgbClr val="999999"/>
                </a:solidFill>
                <a:latin typeface="+mj-lt"/>
                <a:ea typeface="+mj-ea"/>
                <a:cs typeface="+mj-cs"/>
              </a:defRPr>
            </a:lvl1pPr>
            <a:lvl2pPr algn="l" rtl="0" eaLnBrk="1" fontAlgn="base" hangingPunct="1">
              <a:lnSpc>
                <a:spcPct val="80000"/>
              </a:lnSpc>
              <a:spcBef>
                <a:spcPct val="0"/>
              </a:spcBef>
              <a:spcAft>
                <a:spcPct val="0"/>
              </a:spcAft>
              <a:defRPr sz="1701" b="1">
                <a:solidFill>
                  <a:schemeClr val="tx1"/>
                </a:solidFill>
                <a:latin typeface="Arial" charset="0"/>
              </a:defRPr>
            </a:lvl2pPr>
            <a:lvl3pPr algn="l" rtl="0" eaLnBrk="1" fontAlgn="base" hangingPunct="1">
              <a:lnSpc>
                <a:spcPct val="80000"/>
              </a:lnSpc>
              <a:spcBef>
                <a:spcPct val="0"/>
              </a:spcBef>
              <a:spcAft>
                <a:spcPct val="0"/>
              </a:spcAft>
              <a:defRPr sz="1701" b="1">
                <a:solidFill>
                  <a:schemeClr val="tx1"/>
                </a:solidFill>
                <a:latin typeface="Arial" charset="0"/>
              </a:defRPr>
            </a:lvl3pPr>
            <a:lvl4pPr algn="l" rtl="0" eaLnBrk="1" fontAlgn="base" hangingPunct="1">
              <a:lnSpc>
                <a:spcPct val="80000"/>
              </a:lnSpc>
              <a:spcBef>
                <a:spcPct val="0"/>
              </a:spcBef>
              <a:spcAft>
                <a:spcPct val="0"/>
              </a:spcAft>
              <a:defRPr sz="1701" b="1">
                <a:solidFill>
                  <a:schemeClr val="tx1"/>
                </a:solidFill>
                <a:latin typeface="Arial" charset="0"/>
              </a:defRPr>
            </a:lvl4pPr>
            <a:lvl5pPr algn="l" rtl="0" eaLnBrk="1" fontAlgn="base" hangingPunct="1">
              <a:lnSpc>
                <a:spcPct val="80000"/>
              </a:lnSpc>
              <a:spcBef>
                <a:spcPct val="0"/>
              </a:spcBef>
              <a:spcAft>
                <a:spcPct val="0"/>
              </a:spcAft>
              <a:defRPr sz="1701" b="1">
                <a:solidFill>
                  <a:schemeClr val="tx1"/>
                </a:solidFill>
                <a:latin typeface="Arial" charset="0"/>
              </a:defRPr>
            </a:lvl5pPr>
            <a:lvl6pPr marL="324006" algn="l" rtl="0" eaLnBrk="1" fontAlgn="base" hangingPunct="1">
              <a:lnSpc>
                <a:spcPct val="80000"/>
              </a:lnSpc>
              <a:spcBef>
                <a:spcPct val="0"/>
              </a:spcBef>
              <a:spcAft>
                <a:spcPct val="0"/>
              </a:spcAft>
              <a:defRPr sz="1701" b="1">
                <a:solidFill>
                  <a:schemeClr val="tx1"/>
                </a:solidFill>
                <a:latin typeface="Arial" charset="0"/>
              </a:defRPr>
            </a:lvl6pPr>
            <a:lvl7pPr marL="648013" algn="l" rtl="0" eaLnBrk="1" fontAlgn="base" hangingPunct="1">
              <a:lnSpc>
                <a:spcPct val="80000"/>
              </a:lnSpc>
              <a:spcBef>
                <a:spcPct val="0"/>
              </a:spcBef>
              <a:spcAft>
                <a:spcPct val="0"/>
              </a:spcAft>
              <a:defRPr sz="1701" b="1">
                <a:solidFill>
                  <a:schemeClr val="tx1"/>
                </a:solidFill>
                <a:latin typeface="Arial" charset="0"/>
              </a:defRPr>
            </a:lvl7pPr>
            <a:lvl8pPr marL="972019" algn="l" rtl="0" eaLnBrk="1" fontAlgn="base" hangingPunct="1">
              <a:lnSpc>
                <a:spcPct val="80000"/>
              </a:lnSpc>
              <a:spcBef>
                <a:spcPct val="0"/>
              </a:spcBef>
              <a:spcAft>
                <a:spcPct val="0"/>
              </a:spcAft>
              <a:defRPr sz="1701" b="1">
                <a:solidFill>
                  <a:schemeClr val="tx1"/>
                </a:solidFill>
                <a:latin typeface="Arial" charset="0"/>
              </a:defRPr>
            </a:lvl8pPr>
            <a:lvl9pPr marL="1296025" algn="l" rtl="0" eaLnBrk="1" fontAlgn="base" hangingPunct="1">
              <a:lnSpc>
                <a:spcPct val="80000"/>
              </a:lnSpc>
              <a:spcBef>
                <a:spcPct val="0"/>
              </a:spcBef>
              <a:spcAft>
                <a:spcPct val="0"/>
              </a:spcAft>
              <a:defRPr sz="1701" b="1">
                <a:solidFill>
                  <a:schemeClr val="tx1"/>
                </a:solidFill>
                <a:latin typeface="Arial" charset="0"/>
              </a:defRPr>
            </a:lvl9pPr>
          </a:lstStyle>
          <a:p>
            <a:r>
              <a:rPr lang="en-US" kern="0" dirty="0"/>
              <a:t>Tuning compliance through material grading</a:t>
            </a:r>
            <a:endParaRPr lang="en-CH" kern="0" dirty="0"/>
          </a:p>
        </p:txBody>
      </p:sp>
      <p:grpSp>
        <p:nvGrpSpPr>
          <p:cNvPr id="108" name="Group 107">
            <a:extLst>
              <a:ext uri="{FF2B5EF4-FFF2-40B4-BE49-F238E27FC236}">
                <a16:creationId xmlns:a16="http://schemas.microsoft.com/office/drawing/2014/main" id="{68FF3968-C1ED-2DB3-1103-5C4454D33A3E}"/>
              </a:ext>
            </a:extLst>
          </p:cNvPr>
          <p:cNvGrpSpPr/>
          <p:nvPr/>
        </p:nvGrpSpPr>
        <p:grpSpPr>
          <a:xfrm>
            <a:off x="309897" y="1336813"/>
            <a:ext cx="5251694" cy="2149018"/>
            <a:chOff x="309897" y="1336813"/>
            <a:chExt cx="5251694" cy="2149018"/>
          </a:xfrm>
        </p:grpSpPr>
        <p:pic>
          <p:nvPicPr>
            <p:cNvPr id="29" name="Picture 28">
              <a:extLst>
                <a:ext uri="{FF2B5EF4-FFF2-40B4-BE49-F238E27FC236}">
                  <a16:creationId xmlns:a16="http://schemas.microsoft.com/office/drawing/2014/main" id="{F037F2F2-9BCF-3359-85B9-A92899C26D47}"/>
                </a:ext>
              </a:extLst>
            </p:cNvPr>
            <p:cNvPicPr>
              <a:picLocks noChangeAspect="1"/>
            </p:cNvPicPr>
            <p:nvPr/>
          </p:nvPicPr>
          <p:blipFill rotWithShape="1">
            <a:blip r:embed="rId12" cstate="print">
              <a:extLst>
                <a:ext uri="{28A0092B-C50C-407E-A947-70E740481C1C}">
                  <a14:useLocalDpi xmlns:a14="http://schemas.microsoft.com/office/drawing/2010/main"/>
                </a:ext>
              </a:extLst>
            </a:blip>
            <a:srcRect/>
            <a:stretch/>
          </p:blipFill>
          <p:spPr>
            <a:xfrm>
              <a:off x="879686" y="2131758"/>
              <a:ext cx="4443496" cy="1243745"/>
            </a:xfrm>
            <a:prstGeom prst="rect">
              <a:avLst/>
            </a:prstGeom>
          </p:spPr>
        </p:pic>
        <p:sp>
          <p:nvSpPr>
            <p:cNvPr id="58" name="Content Placeholder 5">
              <a:extLst>
                <a:ext uri="{FF2B5EF4-FFF2-40B4-BE49-F238E27FC236}">
                  <a16:creationId xmlns:a16="http://schemas.microsoft.com/office/drawing/2014/main" id="{69E663F0-BEE4-3960-4C3C-D74B6F48829D}"/>
                </a:ext>
              </a:extLst>
            </p:cNvPr>
            <p:cNvSpPr txBox="1">
              <a:spLocks/>
            </p:cNvSpPr>
            <p:nvPr/>
          </p:nvSpPr>
          <p:spPr bwMode="auto">
            <a:xfrm>
              <a:off x="817851" y="1336813"/>
              <a:ext cx="4443496" cy="1571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43005" indent="-243005" algn="l" rtl="0" eaLnBrk="1" fontAlgn="base" hangingPunct="1">
                <a:spcBef>
                  <a:spcPct val="20000"/>
                </a:spcBef>
                <a:spcAft>
                  <a:spcPct val="0"/>
                </a:spcAft>
                <a:buClr>
                  <a:schemeClr val="accent2"/>
                </a:buClr>
                <a:buSzPct val="130000"/>
                <a:buFont typeface="Wingdings" panose="05000000000000000000" pitchFamily="2" charset="2"/>
                <a:buChar char=""/>
                <a:defRPr sz="2000">
                  <a:solidFill>
                    <a:schemeClr val="tx1"/>
                  </a:solidFill>
                  <a:latin typeface="+mn-lt"/>
                  <a:ea typeface="+mn-ea"/>
                  <a:cs typeface="+mn-cs"/>
                </a:defRPr>
              </a:lvl1pPr>
              <a:lvl2pPr marL="526510" indent="-202504" algn="l" rtl="0" eaLnBrk="1" fontAlgn="base" hangingPunct="1">
                <a:spcBef>
                  <a:spcPct val="20000"/>
                </a:spcBef>
                <a:spcAft>
                  <a:spcPct val="0"/>
                </a:spcAft>
                <a:buClr>
                  <a:schemeClr val="accent2"/>
                </a:buClr>
                <a:buSzPct val="100000"/>
                <a:buFont typeface="Wingdings" panose="05000000000000000000" pitchFamily="2" charset="2"/>
                <a:buChar char="§"/>
                <a:defRPr sz="2000">
                  <a:solidFill>
                    <a:schemeClr val="tx1"/>
                  </a:solidFill>
                  <a:latin typeface="+mn-lt"/>
                </a:defRPr>
              </a:lvl2pPr>
              <a:lvl3pPr marL="714375" indent="-171450" algn="l" rtl="0" eaLnBrk="1" fontAlgn="base" hangingPunct="1">
                <a:spcBef>
                  <a:spcPct val="20000"/>
                </a:spcBef>
                <a:spcAft>
                  <a:spcPct val="0"/>
                </a:spcAft>
                <a:buClr>
                  <a:schemeClr val="bg1">
                    <a:lumMod val="65000"/>
                  </a:schemeClr>
                </a:buClr>
                <a:buSzPct val="100000"/>
                <a:buFont typeface="Wingdings" panose="05000000000000000000" pitchFamily="2" charset="2"/>
                <a:buChar char="§"/>
                <a:defRPr sz="1800">
                  <a:solidFill>
                    <a:schemeClr val="tx1"/>
                  </a:solidFill>
                  <a:latin typeface="+mn-lt"/>
                </a:defRPr>
              </a:lvl3pPr>
              <a:lvl4pPr marL="895350" indent="-180975" algn="l" rtl="0" eaLnBrk="1" fontAlgn="base" hangingPunct="1">
                <a:spcBef>
                  <a:spcPct val="20000"/>
                </a:spcBef>
                <a:spcAft>
                  <a:spcPct val="0"/>
                </a:spcAft>
                <a:buClr>
                  <a:schemeClr val="bg1">
                    <a:lumMod val="75000"/>
                  </a:schemeClr>
                </a:buClr>
                <a:buFont typeface="Wingdings" panose="05000000000000000000" pitchFamily="2" charset="2"/>
                <a:buChar char="§"/>
                <a:defRPr sz="1600">
                  <a:solidFill>
                    <a:schemeClr val="tx1"/>
                  </a:solidFill>
                  <a:latin typeface="+mn-lt"/>
                </a:defRPr>
              </a:lvl4pPr>
              <a:lvl5pPr marL="1296025" indent="0" algn="l" rtl="0" eaLnBrk="1" fontAlgn="base" hangingPunct="1">
                <a:spcBef>
                  <a:spcPct val="20000"/>
                </a:spcBef>
                <a:spcAft>
                  <a:spcPct val="0"/>
                </a:spcAft>
                <a:buFontTx/>
                <a:buNone/>
                <a:defRPr sz="1400">
                  <a:solidFill>
                    <a:schemeClr val="tx1"/>
                  </a:solidFill>
                  <a:latin typeface="+mn-lt"/>
                </a:defRPr>
              </a:lvl5pPr>
              <a:lvl6pPr marL="1782035" indent="-162003" algn="l" rtl="0" eaLnBrk="1" fontAlgn="base" hangingPunct="1">
                <a:spcBef>
                  <a:spcPct val="20000"/>
                </a:spcBef>
                <a:spcAft>
                  <a:spcPct val="0"/>
                </a:spcAft>
                <a:buChar char="»"/>
                <a:defRPr sz="1418">
                  <a:solidFill>
                    <a:schemeClr val="tx1"/>
                  </a:solidFill>
                  <a:latin typeface="Helvetica 55 Roman" pitchFamily="34" charset="0"/>
                </a:defRPr>
              </a:lvl6pPr>
              <a:lvl7pPr marL="2106041" indent="-162003" algn="l" rtl="0" eaLnBrk="1" fontAlgn="base" hangingPunct="1">
                <a:spcBef>
                  <a:spcPct val="20000"/>
                </a:spcBef>
                <a:spcAft>
                  <a:spcPct val="0"/>
                </a:spcAft>
                <a:buChar char="»"/>
                <a:defRPr sz="1418">
                  <a:solidFill>
                    <a:schemeClr val="tx1"/>
                  </a:solidFill>
                  <a:latin typeface="Helvetica 55 Roman" pitchFamily="34" charset="0"/>
                </a:defRPr>
              </a:lvl7pPr>
              <a:lvl8pPr marL="2430047" indent="-162003" algn="l" rtl="0" eaLnBrk="1" fontAlgn="base" hangingPunct="1">
                <a:spcBef>
                  <a:spcPct val="20000"/>
                </a:spcBef>
                <a:spcAft>
                  <a:spcPct val="0"/>
                </a:spcAft>
                <a:buChar char="»"/>
                <a:defRPr sz="1418">
                  <a:solidFill>
                    <a:schemeClr val="tx1"/>
                  </a:solidFill>
                  <a:latin typeface="Helvetica 55 Roman" pitchFamily="34" charset="0"/>
                </a:defRPr>
              </a:lvl8pPr>
              <a:lvl9pPr marL="2754053" indent="-162003" algn="l" rtl="0" eaLnBrk="1" fontAlgn="base" hangingPunct="1">
                <a:spcBef>
                  <a:spcPct val="20000"/>
                </a:spcBef>
                <a:spcAft>
                  <a:spcPct val="0"/>
                </a:spcAft>
                <a:buChar char="»"/>
                <a:defRPr sz="1418">
                  <a:solidFill>
                    <a:schemeClr val="tx1"/>
                  </a:solidFill>
                  <a:latin typeface="Helvetica 55 Roman" pitchFamily="34" charset="0"/>
                </a:defRPr>
              </a:lvl9pPr>
            </a:lstStyle>
            <a:p>
              <a:pPr marL="0" indent="0" algn="ctr">
                <a:spcBef>
                  <a:spcPts val="2400"/>
                </a:spcBef>
                <a:buFont typeface="Wingdings" panose="05000000000000000000" pitchFamily="2" charset="2"/>
                <a:buNone/>
              </a:pPr>
              <a:r>
                <a:rPr lang="en-US" b="1" kern="0" dirty="0">
                  <a:solidFill>
                    <a:schemeClr val="tx2"/>
                  </a:solidFill>
                </a:rPr>
                <a:t>solid</a:t>
              </a:r>
              <a:r>
                <a:rPr lang="en-US" kern="0" dirty="0"/>
                <a:t> Material</a:t>
              </a:r>
              <a:br>
                <a:rPr lang="en-US" kern="0" dirty="0"/>
              </a:br>
              <a:r>
                <a:rPr lang="en-US" sz="1600" kern="0" dirty="0">
                  <a:solidFill>
                    <a:schemeClr val="accent1"/>
                  </a:solidFill>
                </a:rPr>
                <a:t>Stainless Steel, 200 </a:t>
              </a:r>
              <a:r>
                <a:rPr lang="en-US" sz="1600" kern="0" dirty="0" err="1">
                  <a:solidFill>
                    <a:schemeClr val="accent1"/>
                  </a:solidFill>
                </a:rPr>
                <a:t>GPa</a:t>
              </a:r>
              <a:endParaRPr lang="en-US" sz="1600" kern="0" dirty="0"/>
            </a:p>
          </p:txBody>
        </p:sp>
        <p:grpSp>
          <p:nvGrpSpPr>
            <p:cNvPr id="95" name="Group 94">
              <a:extLst>
                <a:ext uri="{FF2B5EF4-FFF2-40B4-BE49-F238E27FC236}">
                  <a16:creationId xmlns:a16="http://schemas.microsoft.com/office/drawing/2014/main" id="{BA17D534-98E7-2F08-3DA5-E90BD8AB1F35}"/>
                </a:ext>
              </a:extLst>
            </p:cNvPr>
            <p:cNvGrpSpPr/>
            <p:nvPr/>
          </p:nvGrpSpPr>
          <p:grpSpPr>
            <a:xfrm>
              <a:off x="309897" y="2385065"/>
              <a:ext cx="542860" cy="723703"/>
              <a:chOff x="340977" y="2475380"/>
              <a:chExt cx="542860" cy="504722"/>
            </a:xfrm>
          </p:grpSpPr>
          <p:cxnSp>
            <p:nvCxnSpPr>
              <p:cNvPr id="63" name="Straight Arrow Connector 62">
                <a:extLst>
                  <a:ext uri="{FF2B5EF4-FFF2-40B4-BE49-F238E27FC236}">
                    <a16:creationId xmlns:a16="http://schemas.microsoft.com/office/drawing/2014/main" id="{A6A9656A-362E-DA5C-40B4-72AD642C578E}"/>
                  </a:ext>
                </a:extLst>
              </p:cNvPr>
              <p:cNvCxnSpPr>
                <a:cxnSpLocks/>
              </p:cNvCxnSpPr>
              <p:nvPr/>
            </p:nvCxnSpPr>
            <p:spPr>
              <a:xfrm>
                <a:off x="340977" y="2475380"/>
                <a:ext cx="541284" cy="0"/>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65" name="Straight Arrow Connector 64">
                <a:extLst>
                  <a:ext uri="{FF2B5EF4-FFF2-40B4-BE49-F238E27FC236}">
                    <a16:creationId xmlns:a16="http://schemas.microsoft.com/office/drawing/2014/main" id="{D72A1CA9-CD64-9822-9945-51174F1F1211}"/>
                  </a:ext>
                </a:extLst>
              </p:cNvPr>
              <p:cNvCxnSpPr>
                <a:cxnSpLocks/>
              </p:cNvCxnSpPr>
              <p:nvPr/>
            </p:nvCxnSpPr>
            <p:spPr>
              <a:xfrm>
                <a:off x="342553" y="2715042"/>
                <a:ext cx="541284" cy="0"/>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cxnSp>
            <p:nvCxnSpPr>
              <p:cNvPr id="66" name="Straight Arrow Connector 65">
                <a:extLst>
                  <a:ext uri="{FF2B5EF4-FFF2-40B4-BE49-F238E27FC236}">
                    <a16:creationId xmlns:a16="http://schemas.microsoft.com/office/drawing/2014/main" id="{9832F8E6-19E9-8CC2-853E-4D85AE48F9B2}"/>
                  </a:ext>
                </a:extLst>
              </p:cNvPr>
              <p:cNvCxnSpPr>
                <a:cxnSpLocks/>
              </p:cNvCxnSpPr>
              <p:nvPr/>
            </p:nvCxnSpPr>
            <p:spPr>
              <a:xfrm>
                <a:off x="342553" y="2980102"/>
                <a:ext cx="541284" cy="0"/>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grpSp>
        <p:grpSp>
          <p:nvGrpSpPr>
            <p:cNvPr id="67" name="Group 66">
              <a:extLst>
                <a:ext uri="{FF2B5EF4-FFF2-40B4-BE49-F238E27FC236}">
                  <a16:creationId xmlns:a16="http://schemas.microsoft.com/office/drawing/2014/main" id="{E3FC4E5D-A668-BA24-8FCA-C5F3AA119BDD}"/>
                </a:ext>
              </a:extLst>
            </p:cNvPr>
            <p:cNvGrpSpPr/>
            <p:nvPr/>
          </p:nvGrpSpPr>
          <p:grpSpPr>
            <a:xfrm>
              <a:off x="5322889" y="2036137"/>
              <a:ext cx="238702" cy="242567"/>
              <a:chOff x="9953897" y="1317654"/>
              <a:chExt cx="514406" cy="522735"/>
            </a:xfrm>
          </p:grpSpPr>
          <p:sp>
            <p:nvSpPr>
              <p:cNvPr id="68" name="Isosceles Triangle 67">
                <a:extLst>
                  <a:ext uri="{FF2B5EF4-FFF2-40B4-BE49-F238E27FC236}">
                    <a16:creationId xmlns:a16="http://schemas.microsoft.com/office/drawing/2014/main" id="{B33AE580-F493-6FE1-31A9-E75F6BCAB49D}"/>
                  </a:ext>
                </a:extLst>
              </p:cNvPr>
              <p:cNvSpPr/>
              <p:nvPr/>
            </p:nvSpPr>
            <p:spPr>
              <a:xfrm rot="16200000">
                <a:off x="9935296" y="1386167"/>
                <a:ext cx="470800" cy="333773"/>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69" name="Straight Connector 68">
                <a:extLst>
                  <a:ext uri="{FF2B5EF4-FFF2-40B4-BE49-F238E27FC236}">
                    <a16:creationId xmlns:a16="http://schemas.microsoft.com/office/drawing/2014/main" id="{BC27D9E6-322C-242D-72F8-7C59C6CB0D95}"/>
                  </a:ext>
                </a:extLst>
              </p:cNvPr>
              <p:cNvCxnSpPr>
                <a:cxnSpLocks/>
              </p:cNvCxnSpPr>
              <p:nvPr/>
            </p:nvCxnSpPr>
            <p:spPr>
              <a:xfrm>
                <a:off x="10337583" y="1719088"/>
                <a:ext cx="130720" cy="121301"/>
              </a:xfrm>
              <a:prstGeom prst="line">
                <a:avLst/>
              </a:prstGeom>
              <a:ln w="12700"/>
            </p:spPr>
            <p:style>
              <a:lnRef idx="1">
                <a:schemeClr val="dk1"/>
              </a:lnRef>
              <a:fillRef idx="0">
                <a:schemeClr val="dk1"/>
              </a:fillRef>
              <a:effectRef idx="0">
                <a:schemeClr val="dk1"/>
              </a:effectRef>
              <a:fontRef idx="minor">
                <a:schemeClr val="tx1"/>
              </a:fontRef>
            </p:style>
          </p:cxnSp>
          <p:cxnSp>
            <p:nvCxnSpPr>
              <p:cNvPr id="70" name="Straight Connector 69">
                <a:extLst>
                  <a:ext uri="{FF2B5EF4-FFF2-40B4-BE49-F238E27FC236}">
                    <a16:creationId xmlns:a16="http://schemas.microsoft.com/office/drawing/2014/main" id="{F22103E8-900B-69A9-BC75-C7B72C7000B6}"/>
                  </a:ext>
                </a:extLst>
              </p:cNvPr>
              <p:cNvCxnSpPr>
                <a:cxnSpLocks/>
              </p:cNvCxnSpPr>
              <p:nvPr/>
            </p:nvCxnSpPr>
            <p:spPr>
              <a:xfrm>
                <a:off x="10337583" y="1632282"/>
                <a:ext cx="130720" cy="121301"/>
              </a:xfrm>
              <a:prstGeom prst="line">
                <a:avLst/>
              </a:prstGeom>
              <a:ln w="12700"/>
            </p:spPr>
            <p:style>
              <a:lnRef idx="1">
                <a:schemeClr val="dk1"/>
              </a:lnRef>
              <a:fillRef idx="0">
                <a:schemeClr val="dk1"/>
              </a:fillRef>
              <a:effectRef idx="0">
                <a:schemeClr val="dk1"/>
              </a:effectRef>
              <a:fontRef idx="minor">
                <a:schemeClr val="tx1"/>
              </a:fontRef>
            </p:style>
          </p:cxnSp>
          <p:cxnSp>
            <p:nvCxnSpPr>
              <p:cNvPr id="71" name="Straight Connector 70">
                <a:extLst>
                  <a:ext uri="{FF2B5EF4-FFF2-40B4-BE49-F238E27FC236}">
                    <a16:creationId xmlns:a16="http://schemas.microsoft.com/office/drawing/2014/main" id="{7C5DA4D0-2BFD-B2C0-4C2D-7A0CD5DD85D7}"/>
                  </a:ext>
                </a:extLst>
              </p:cNvPr>
              <p:cNvCxnSpPr>
                <a:cxnSpLocks/>
              </p:cNvCxnSpPr>
              <p:nvPr/>
            </p:nvCxnSpPr>
            <p:spPr>
              <a:xfrm>
                <a:off x="10337583" y="1554695"/>
                <a:ext cx="130720" cy="121301"/>
              </a:xfrm>
              <a:prstGeom prst="line">
                <a:avLst/>
              </a:prstGeom>
              <a:ln w="12700"/>
            </p:spPr>
            <p:style>
              <a:lnRef idx="1">
                <a:schemeClr val="dk1"/>
              </a:lnRef>
              <a:fillRef idx="0">
                <a:schemeClr val="dk1"/>
              </a:fillRef>
              <a:effectRef idx="0">
                <a:schemeClr val="dk1"/>
              </a:effectRef>
              <a:fontRef idx="minor">
                <a:schemeClr val="tx1"/>
              </a:fontRef>
            </p:style>
          </p:cxnSp>
          <p:cxnSp>
            <p:nvCxnSpPr>
              <p:cNvPr id="72" name="Straight Connector 71">
                <a:extLst>
                  <a:ext uri="{FF2B5EF4-FFF2-40B4-BE49-F238E27FC236}">
                    <a16:creationId xmlns:a16="http://schemas.microsoft.com/office/drawing/2014/main" id="{D1C9E456-E652-9AF2-7033-854DDBF43787}"/>
                  </a:ext>
                </a:extLst>
              </p:cNvPr>
              <p:cNvCxnSpPr>
                <a:cxnSpLocks/>
              </p:cNvCxnSpPr>
              <p:nvPr/>
            </p:nvCxnSpPr>
            <p:spPr>
              <a:xfrm>
                <a:off x="10337582" y="1467889"/>
                <a:ext cx="130721" cy="121301"/>
              </a:xfrm>
              <a:prstGeom prst="line">
                <a:avLst/>
              </a:prstGeom>
              <a:ln w="12700"/>
            </p:spPr>
            <p:style>
              <a:lnRef idx="1">
                <a:schemeClr val="dk1"/>
              </a:lnRef>
              <a:fillRef idx="0">
                <a:schemeClr val="dk1"/>
              </a:fillRef>
              <a:effectRef idx="0">
                <a:schemeClr val="dk1"/>
              </a:effectRef>
              <a:fontRef idx="minor">
                <a:schemeClr val="tx1"/>
              </a:fontRef>
            </p:style>
          </p:cxnSp>
          <p:cxnSp>
            <p:nvCxnSpPr>
              <p:cNvPr id="73" name="Straight Connector 72">
                <a:extLst>
                  <a:ext uri="{FF2B5EF4-FFF2-40B4-BE49-F238E27FC236}">
                    <a16:creationId xmlns:a16="http://schemas.microsoft.com/office/drawing/2014/main" id="{68DE2E64-C500-1EFF-0CC5-9F62D4E062BE}"/>
                  </a:ext>
                </a:extLst>
              </p:cNvPr>
              <p:cNvCxnSpPr>
                <a:cxnSpLocks/>
              </p:cNvCxnSpPr>
              <p:nvPr/>
            </p:nvCxnSpPr>
            <p:spPr>
              <a:xfrm>
                <a:off x="10337583" y="1381271"/>
                <a:ext cx="130720" cy="121301"/>
              </a:xfrm>
              <a:prstGeom prst="line">
                <a:avLst/>
              </a:prstGeom>
              <a:ln w="12700"/>
            </p:spPr>
            <p:style>
              <a:lnRef idx="1">
                <a:schemeClr val="dk1"/>
              </a:lnRef>
              <a:fillRef idx="0">
                <a:schemeClr val="dk1"/>
              </a:fillRef>
              <a:effectRef idx="0">
                <a:schemeClr val="dk1"/>
              </a:effectRef>
              <a:fontRef idx="minor">
                <a:schemeClr val="tx1"/>
              </a:fontRef>
            </p:style>
          </p:cxnSp>
          <p:sp>
            <p:nvSpPr>
              <p:cNvPr id="74" name="Oval 73">
                <a:extLst>
                  <a:ext uri="{FF2B5EF4-FFF2-40B4-BE49-F238E27FC236}">
                    <a16:creationId xmlns:a16="http://schemas.microsoft.com/office/drawing/2014/main" id="{BE8F02F0-69D4-6E46-00F7-C5DE2892DF9D}"/>
                  </a:ext>
                </a:extLst>
              </p:cNvPr>
              <p:cNvSpPr/>
              <p:nvPr/>
            </p:nvSpPr>
            <p:spPr>
              <a:xfrm>
                <a:off x="9953897" y="1497432"/>
                <a:ext cx="108000" cy="108000"/>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75" name="Group 74">
              <a:extLst>
                <a:ext uri="{FF2B5EF4-FFF2-40B4-BE49-F238E27FC236}">
                  <a16:creationId xmlns:a16="http://schemas.microsoft.com/office/drawing/2014/main" id="{81399BDD-FEC9-8AC4-4326-DB3E654CE2F1}"/>
                </a:ext>
              </a:extLst>
            </p:cNvPr>
            <p:cNvGrpSpPr/>
            <p:nvPr/>
          </p:nvGrpSpPr>
          <p:grpSpPr>
            <a:xfrm>
              <a:off x="5311463" y="3243264"/>
              <a:ext cx="238702" cy="242567"/>
              <a:chOff x="9953897" y="1317654"/>
              <a:chExt cx="514406" cy="522735"/>
            </a:xfrm>
          </p:grpSpPr>
          <p:sp>
            <p:nvSpPr>
              <p:cNvPr id="76" name="Isosceles Triangle 75">
                <a:extLst>
                  <a:ext uri="{FF2B5EF4-FFF2-40B4-BE49-F238E27FC236}">
                    <a16:creationId xmlns:a16="http://schemas.microsoft.com/office/drawing/2014/main" id="{93689763-50F3-1A8E-BC54-A6129CCFAAE4}"/>
                  </a:ext>
                </a:extLst>
              </p:cNvPr>
              <p:cNvSpPr/>
              <p:nvPr/>
            </p:nvSpPr>
            <p:spPr>
              <a:xfrm rot="16200000">
                <a:off x="9935296" y="1386167"/>
                <a:ext cx="470800" cy="333773"/>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77" name="Straight Connector 76">
                <a:extLst>
                  <a:ext uri="{FF2B5EF4-FFF2-40B4-BE49-F238E27FC236}">
                    <a16:creationId xmlns:a16="http://schemas.microsoft.com/office/drawing/2014/main" id="{A1146775-1389-D0BB-A720-8EF231D6C0A2}"/>
                  </a:ext>
                </a:extLst>
              </p:cNvPr>
              <p:cNvCxnSpPr>
                <a:cxnSpLocks/>
              </p:cNvCxnSpPr>
              <p:nvPr/>
            </p:nvCxnSpPr>
            <p:spPr>
              <a:xfrm>
                <a:off x="10337583" y="1719088"/>
                <a:ext cx="130720" cy="121301"/>
              </a:xfrm>
              <a:prstGeom prst="line">
                <a:avLst/>
              </a:prstGeom>
              <a:ln w="12700"/>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id="{23320246-2AD6-C574-2D14-F585B3D459C9}"/>
                  </a:ext>
                </a:extLst>
              </p:cNvPr>
              <p:cNvCxnSpPr>
                <a:cxnSpLocks/>
              </p:cNvCxnSpPr>
              <p:nvPr/>
            </p:nvCxnSpPr>
            <p:spPr>
              <a:xfrm>
                <a:off x="10337583" y="1632282"/>
                <a:ext cx="130720" cy="121301"/>
              </a:xfrm>
              <a:prstGeom prst="line">
                <a:avLst/>
              </a:prstGeom>
              <a:ln w="12700"/>
            </p:spPr>
            <p:style>
              <a:lnRef idx="1">
                <a:schemeClr val="dk1"/>
              </a:lnRef>
              <a:fillRef idx="0">
                <a:schemeClr val="dk1"/>
              </a:fillRef>
              <a:effectRef idx="0">
                <a:schemeClr val="dk1"/>
              </a:effectRef>
              <a:fontRef idx="minor">
                <a:schemeClr val="tx1"/>
              </a:fontRef>
            </p:style>
          </p:cxnSp>
          <p:cxnSp>
            <p:nvCxnSpPr>
              <p:cNvPr id="79" name="Straight Connector 78">
                <a:extLst>
                  <a:ext uri="{FF2B5EF4-FFF2-40B4-BE49-F238E27FC236}">
                    <a16:creationId xmlns:a16="http://schemas.microsoft.com/office/drawing/2014/main" id="{FD6A8137-9BAD-FE5E-F6B1-688159C1F30E}"/>
                  </a:ext>
                </a:extLst>
              </p:cNvPr>
              <p:cNvCxnSpPr>
                <a:cxnSpLocks/>
              </p:cNvCxnSpPr>
              <p:nvPr/>
            </p:nvCxnSpPr>
            <p:spPr>
              <a:xfrm>
                <a:off x="10337583" y="1554695"/>
                <a:ext cx="130720" cy="121301"/>
              </a:xfrm>
              <a:prstGeom prst="line">
                <a:avLst/>
              </a:prstGeom>
              <a:ln w="12700"/>
            </p:spPr>
            <p:style>
              <a:lnRef idx="1">
                <a:schemeClr val="dk1"/>
              </a:lnRef>
              <a:fillRef idx="0">
                <a:schemeClr val="dk1"/>
              </a:fillRef>
              <a:effectRef idx="0">
                <a:schemeClr val="dk1"/>
              </a:effectRef>
              <a:fontRef idx="minor">
                <a:schemeClr val="tx1"/>
              </a:fontRef>
            </p:style>
          </p:cxnSp>
          <p:cxnSp>
            <p:nvCxnSpPr>
              <p:cNvPr id="80" name="Straight Connector 79">
                <a:extLst>
                  <a:ext uri="{FF2B5EF4-FFF2-40B4-BE49-F238E27FC236}">
                    <a16:creationId xmlns:a16="http://schemas.microsoft.com/office/drawing/2014/main" id="{27F8CA67-6476-3FE9-5FF3-44B0765B7E66}"/>
                  </a:ext>
                </a:extLst>
              </p:cNvPr>
              <p:cNvCxnSpPr>
                <a:cxnSpLocks/>
              </p:cNvCxnSpPr>
              <p:nvPr/>
            </p:nvCxnSpPr>
            <p:spPr>
              <a:xfrm>
                <a:off x="10337583" y="1467889"/>
                <a:ext cx="130720" cy="121301"/>
              </a:xfrm>
              <a:prstGeom prst="line">
                <a:avLst/>
              </a:prstGeom>
              <a:ln w="12700"/>
            </p:spPr>
            <p:style>
              <a:lnRef idx="1">
                <a:schemeClr val="dk1"/>
              </a:lnRef>
              <a:fillRef idx="0">
                <a:schemeClr val="dk1"/>
              </a:fillRef>
              <a:effectRef idx="0">
                <a:schemeClr val="dk1"/>
              </a:effectRef>
              <a:fontRef idx="minor">
                <a:schemeClr val="tx1"/>
              </a:fontRef>
            </p:style>
          </p:cxnSp>
          <p:cxnSp>
            <p:nvCxnSpPr>
              <p:cNvPr id="81" name="Straight Connector 80">
                <a:extLst>
                  <a:ext uri="{FF2B5EF4-FFF2-40B4-BE49-F238E27FC236}">
                    <a16:creationId xmlns:a16="http://schemas.microsoft.com/office/drawing/2014/main" id="{BDDB7EFF-1AE6-9EAD-8D86-8F3E21D7584F}"/>
                  </a:ext>
                </a:extLst>
              </p:cNvPr>
              <p:cNvCxnSpPr>
                <a:cxnSpLocks/>
              </p:cNvCxnSpPr>
              <p:nvPr/>
            </p:nvCxnSpPr>
            <p:spPr>
              <a:xfrm>
                <a:off x="10337583" y="1381271"/>
                <a:ext cx="130720" cy="121301"/>
              </a:xfrm>
              <a:prstGeom prst="line">
                <a:avLst/>
              </a:prstGeom>
              <a:ln w="12700"/>
            </p:spPr>
            <p:style>
              <a:lnRef idx="1">
                <a:schemeClr val="dk1"/>
              </a:lnRef>
              <a:fillRef idx="0">
                <a:schemeClr val="dk1"/>
              </a:fillRef>
              <a:effectRef idx="0">
                <a:schemeClr val="dk1"/>
              </a:effectRef>
              <a:fontRef idx="minor">
                <a:schemeClr val="tx1"/>
              </a:fontRef>
            </p:style>
          </p:cxnSp>
          <p:sp>
            <p:nvSpPr>
              <p:cNvPr id="82" name="Oval 81">
                <a:extLst>
                  <a:ext uri="{FF2B5EF4-FFF2-40B4-BE49-F238E27FC236}">
                    <a16:creationId xmlns:a16="http://schemas.microsoft.com/office/drawing/2014/main" id="{BCD162B9-46D9-610D-940B-11CB4F03E102}"/>
                  </a:ext>
                </a:extLst>
              </p:cNvPr>
              <p:cNvSpPr/>
              <p:nvPr/>
            </p:nvSpPr>
            <p:spPr>
              <a:xfrm>
                <a:off x="9953897" y="1497432"/>
                <a:ext cx="108000" cy="108000"/>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83" name="Group 82">
              <a:extLst>
                <a:ext uri="{FF2B5EF4-FFF2-40B4-BE49-F238E27FC236}">
                  <a16:creationId xmlns:a16="http://schemas.microsoft.com/office/drawing/2014/main" id="{AD7B779C-C7F2-8A27-C5F0-39213D2230FD}"/>
                </a:ext>
              </a:extLst>
            </p:cNvPr>
            <p:cNvGrpSpPr/>
            <p:nvPr/>
          </p:nvGrpSpPr>
          <p:grpSpPr>
            <a:xfrm>
              <a:off x="1860212" y="2210279"/>
              <a:ext cx="198179" cy="416836"/>
              <a:chOff x="5213963" y="3375009"/>
              <a:chExt cx="183124" cy="557792"/>
            </a:xfrm>
          </p:grpSpPr>
          <p:cxnSp>
            <p:nvCxnSpPr>
              <p:cNvPr id="84" name="Straight Arrow Connector 83">
                <a:extLst>
                  <a:ext uri="{FF2B5EF4-FFF2-40B4-BE49-F238E27FC236}">
                    <a16:creationId xmlns:a16="http://schemas.microsoft.com/office/drawing/2014/main" id="{3C8C044E-1B3F-717F-7B74-293FA50D8515}"/>
                  </a:ext>
                </a:extLst>
              </p:cNvPr>
              <p:cNvCxnSpPr>
                <a:cxnSpLocks/>
              </p:cNvCxnSpPr>
              <p:nvPr/>
            </p:nvCxnSpPr>
            <p:spPr>
              <a:xfrm flipH="1">
                <a:off x="5213963" y="3375009"/>
                <a:ext cx="180000" cy="0"/>
              </a:xfrm>
              <a:prstGeom prst="straightConnector1">
                <a:avLst/>
              </a:prstGeom>
              <a:ln w="38100">
                <a:solidFill>
                  <a:schemeClr val="accent2"/>
                </a:solidFill>
                <a:tailEnd type="triangle"/>
              </a:ln>
            </p:spPr>
            <p:style>
              <a:lnRef idx="3">
                <a:schemeClr val="accent6"/>
              </a:lnRef>
              <a:fillRef idx="0">
                <a:schemeClr val="accent6"/>
              </a:fillRef>
              <a:effectRef idx="2">
                <a:schemeClr val="accent6"/>
              </a:effectRef>
              <a:fontRef idx="minor">
                <a:schemeClr val="tx1"/>
              </a:fontRef>
            </p:style>
          </p:cxnSp>
          <p:cxnSp>
            <p:nvCxnSpPr>
              <p:cNvPr id="85" name="Straight Arrow Connector 84">
                <a:extLst>
                  <a:ext uri="{FF2B5EF4-FFF2-40B4-BE49-F238E27FC236}">
                    <a16:creationId xmlns:a16="http://schemas.microsoft.com/office/drawing/2014/main" id="{4D0E8CC1-FA8C-02E8-00B5-842FB0F38F33}"/>
                  </a:ext>
                </a:extLst>
              </p:cNvPr>
              <p:cNvCxnSpPr>
                <a:cxnSpLocks/>
              </p:cNvCxnSpPr>
              <p:nvPr/>
            </p:nvCxnSpPr>
            <p:spPr>
              <a:xfrm flipH="1">
                <a:off x="5213963" y="3647227"/>
                <a:ext cx="180000" cy="0"/>
              </a:xfrm>
              <a:prstGeom prst="straightConnector1">
                <a:avLst/>
              </a:prstGeom>
              <a:ln w="38100">
                <a:solidFill>
                  <a:schemeClr val="accent2"/>
                </a:solidFill>
                <a:tailEnd type="triangle"/>
              </a:ln>
            </p:spPr>
            <p:style>
              <a:lnRef idx="3">
                <a:schemeClr val="accent6"/>
              </a:lnRef>
              <a:fillRef idx="0">
                <a:schemeClr val="accent6"/>
              </a:fillRef>
              <a:effectRef idx="2">
                <a:schemeClr val="accent6"/>
              </a:effectRef>
              <a:fontRef idx="minor">
                <a:schemeClr val="tx1"/>
              </a:fontRef>
            </p:style>
          </p:cxnSp>
          <p:cxnSp>
            <p:nvCxnSpPr>
              <p:cNvPr id="86" name="Straight Arrow Connector 85">
                <a:extLst>
                  <a:ext uri="{FF2B5EF4-FFF2-40B4-BE49-F238E27FC236}">
                    <a16:creationId xmlns:a16="http://schemas.microsoft.com/office/drawing/2014/main" id="{309940A3-C934-169C-C039-A23F162AAC6E}"/>
                  </a:ext>
                </a:extLst>
              </p:cNvPr>
              <p:cNvCxnSpPr>
                <a:cxnSpLocks/>
              </p:cNvCxnSpPr>
              <p:nvPr/>
            </p:nvCxnSpPr>
            <p:spPr>
              <a:xfrm flipH="1">
                <a:off x="5217087" y="3932801"/>
                <a:ext cx="180000" cy="0"/>
              </a:xfrm>
              <a:prstGeom prst="straightConnector1">
                <a:avLst/>
              </a:prstGeom>
              <a:ln w="38100">
                <a:solidFill>
                  <a:schemeClr val="accent2"/>
                </a:solidFill>
                <a:tailEnd type="triangle"/>
              </a:ln>
            </p:spPr>
            <p:style>
              <a:lnRef idx="3">
                <a:schemeClr val="accent6"/>
              </a:lnRef>
              <a:fillRef idx="0">
                <a:schemeClr val="accent6"/>
              </a:fillRef>
              <a:effectRef idx="2">
                <a:schemeClr val="accent6"/>
              </a:effectRef>
              <a:fontRef idx="minor">
                <a:schemeClr val="tx1"/>
              </a:fontRef>
            </p:style>
          </p:cxnSp>
        </p:grpSp>
        <p:grpSp>
          <p:nvGrpSpPr>
            <p:cNvPr id="90" name="Group 89">
              <a:extLst>
                <a:ext uri="{FF2B5EF4-FFF2-40B4-BE49-F238E27FC236}">
                  <a16:creationId xmlns:a16="http://schemas.microsoft.com/office/drawing/2014/main" id="{F4286629-AC68-4028-86FE-364B5F6DEF08}"/>
                </a:ext>
              </a:extLst>
            </p:cNvPr>
            <p:cNvGrpSpPr/>
            <p:nvPr/>
          </p:nvGrpSpPr>
          <p:grpSpPr>
            <a:xfrm>
              <a:off x="2970791" y="2238422"/>
              <a:ext cx="291124" cy="416903"/>
              <a:chOff x="2970791" y="2097534"/>
              <a:chExt cx="291124" cy="557792"/>
            </a:xfrm>
          </p:grpSpPr>
          <p:cxnSp>
            <p:nvCxnSpPr>
              <p:cNvPr id="87" name="Straight Arrow Connector 86">
                <a:extLst>
                  <a:ext uri="{FF2B5EF4-FFF2-40B4-BE49-F238E27FC236}">
                    <a16:creationId xmlns:a16="http://schemas.microsoft.com/office/drawing/2014/main" id="{880249EF-CCB1-06C7-4A1C-22A5204DD3E2}"/>
                  </a:ext>
                </a:extLst>
              </p:cNvPr>
              <p:cNvCxnSpPr>
                <a:cxnSpLocks/>
              </p:cNvCxnSpPr>
              <p:nvPr/>
            </p:nvCxnSpPr>
            <p:spPr>
              <a:xfrm flipH="1">
                <a:off x="2970791" y="2097534"/>
                <a:ext cx="288000" cy="0"/>
              </a:xfrm>
              <a:prstGeom prst="straightConnector1">
                <a:avLst/>
              </a:prstGeom>
              <a:ln w="38100">
                <a:solidFill>
                  <a:schemeClr val="accent2"/>
                </a:solidFill>
                <a:tailEnd type="triangle"/>
              </a:ln>
            </p:spPr>
            <p:style>
              <a:lnRef idx="3">
                <a:schemeClr val="accent6"/>
              </a:lnRef>
              <a:fillRef idx="0">
                <a:schemeClr val="accent6"/>
              </a:fillRef>
              <a:effectRef idx="2">
                <a:schemeClr val="accent6"/>
              </a:effectRef>
              <a:fontRef idx="minor">
                <a:schemeClr val="tx1"/>
              </a:fontRef>
            </p:style>
          </p:cxnSp>
          <p:cxnSp>
            <p:nvCxnSpPr>
              <p:cNvPr id="88" name="Straight Arrow Connector 87">
                <a:extLst>
                  <a:ext uri="{FF2B5EF4-FFF2-40B4-BE49-F238E27FC236}">
                    <a16:creationId xmlns:a16="http://schemas.microsoft.com/office/drawing/2014/main" id="{9DB7576D-9619-68DE-911F-6DA66E2D2AD8}"/>
                  </a:ext>
                </a:extLst>
              </p:cNvPr>
              <p:cNvCxnSpPr>
                <a:cxnSpLocks/>
              </p:cNvCxnSpPr>
              <p:nvPr/>
            </p:nvCxnSpPr>
            <p:spPr>
              <a:xfrm flipH="1">
                <a:off x="2970791" y="2369752"/>
                <a:ext cx="288000" cy="0"/>
              </a:xfrm>
              <a:prstGeom prst="straightConnector1">
                <a:avLst/>
              </a:prstGeom>
              <a:ln w="38100">
                <a:solidFill>
                  <a:schemeClr val="accent2"/>
                </a:solidFill>
                <a:tailEnd type="triangle"/>
              </a:ln>
            </p:spPr>
            <p:style>
              <a:lnRef idx="3">
                <a:schemeClr val="accent6"/>
              </a:lnRef>
              <a:fillRef idx="0">
                <a:schemeClr val="accent6"/>
              </a:fillRef>
              <a:effectRef idx="2">
                <a:schemeClr val="accent6"/>
              </a:effectRef>
              <a:fontRef idx="minor">
                <a:schemeClr val="tx1"/>
              </a:fontRef>
            </p:style>
          </p:cxnSp>
          <p:cxnSp>
            <p:nvCxnSpPr>
              <p:cNvPr id="89" name="Straight Arrow Connector 88">
                <a:extLst>
                  <a:ext uri="{FF2B5EF4-FFF2-40B4-BE49-F238E27FC236}">
                    <a16:creationId xmlns:a16="http://schemas.microsoft.com/office/drawing/2014/main" id="{E7D8A2F6-0ECD-1E6D-4FB9-676848289102}"/>
                  </a:ext>
                </a:extLst>
              </p:cNvPr>
              <p:cNvCxnSpPr>
                <a:cxnSpLocks/>
              </p:cNvCxnSpPr>
              <p:nvPr/>
            </p:nvCxnSpPr>
            <p:spPr>
              <a:xfrm flipH="1">
                <a:off x="2973915" y="2655326"/>
                <a:ext cx="288000" cy="0"/>
              </a:xfrm>
              <a:prstGeom prst="straightConnector1">
                <a:avLst/>
              </a:prstGeom>
              <a:ln w="38100">
                <a:solidFill>
                  <a:schemeClr val="accent2"/>
                </a:solidFill>
                <a:tailEnd type="triangle"/>
              </a:ln>
            </p:spPr>
            <p:style>
              <a:lnRef idx="3">
                <a:schemeClr val="accent6"/>
              </a:lnRef>
              <a:fillRef idx="0">
                <a:schemeClr val="accent6"/>
              </a:fillRef>
              <a:effectRef idx="2">
                <a:schemeClr val="accent6"/>
              </a:effectRef>
              <a:fontRef idx="minor">
                <a:schemeClr val="tx1"/>
              </a:fontRef>
            </p:style>
          </p:cxnSp>
        </p:grpSp>
        <p:grpSp>
          <p:nvGrpSpPr>
            <p:cNvPr id="91" name="Group 90">
              <a:extLst>
                <a:ext uri="{FF2B5EF4-FFF2-40B4-BE49-F238E27FC236}">
                  <a16:creationId xmlns:a16="http://schemas.microsoft.com/office/drawing/2014/main" id="{AF79B28D-AF87-59BC-0DAD-B1774808CEEC}"/>
                </a:ext>
              </a:extLst>
            </p:cNvPr>
            <p:cNvGrpSpPr/>
            <p:nvPr/>
          </p:nvGrpSpPr>
          <p:grpSpPr>
            <a:xfrm>
              <a:off x="4182484" y="2222416"/>
              <a:ext cx="442856" cy="416903"/>
              <a:chOff x="2970791" y="2097534"/>
              <a:chExt cx="291124" cy="557792"/>
            </a:xfrm>
          </p:grpSpPr>
          <p:cxnSp>
            <p:nvCxnSpPr>
              <p:cNvPr id="92" name="Straight Arrow Connector 91">
                <a:extLst>
                  <a:ext uri="{FF2B5EF4-FFF2-40B4-BE49-F238E27FC236}">
                    <a16:creationId xmlns:a16="http://schemas.microsoft.com/office/drawing/2014/main" id="{EFF4F1AE-6E27-AEB9-28BF-8F2EE4285E82}"/>
                  </a:ext>
                </a:extLst>
              </p:cNvPr>
              <p:cNvCxnSpPr>
                <a:cxnSpLocks/>
              </p:cNvCxnSpPr>
              <p:nvPr/>
            </p:nvCxnSpPr>
            <p:spPr>
              <a:xfrm flipH="1">
                <a:off x="2970791" y="2097534"/>
                <a:ext cx="288000" cy="0"/>
              </a:xfrm>
              <a:prstGeom prst="straightConnector1">
                <a:avLst/>
              </a:prstGeom>
              <a:ln w="38100">
                <a:solidFill>
                  <a:schemeClr val="accent2"/>
                </a:solidFill>
                <a:tailEnd type="triangle"/>
              </a:ln>
            </p:spPr>
            <p:style>
              <a:lnRef idx="3">
                <a:schemeClr val="accent6"/>
              </a:lnRef>
              <a:fillRef idx="0">
                <a:schemeClr val="accent6"/>
              </a:fillRef>
              <a:effectRef idx="2">
                <a:schemeClr val="accent6"/>
              </a:effectRef>
              <a:fontRef idx="minor">
                <a:schemeClr val="tx1"/>
              </a:fontRef>
            </p:style>
          </p:cxnSp>
          <p:cxnSp>
            <p:nvCxnSpPr>
              <p:cNvPr id="93" name="Straight Arrow Connector 92">
                <a:extLst>
                  <a:ext uri="{FF2B5EF4-FFF2-40B4-BE49-F238E27FC236}">
                    <a16:creationId xmlns:a16="http://schemas.microsoft.com/office/drawing/2014/main" id="{BBE8203A-B108-3E0A-DF3C-BA3B298F9539}"/>
                  </a:ext>
                </a:extLst>
              </p:cNvPr>
              <p:cNvCxnSpPr>
                <a:cxnSpLocks/>
              </p:cNvCxnSpPr>
              <p:nvPr/>
            </p:nvCxnSpPr>
            <p:spPr>
              <a:xfrm flipH="1">
                <a:off x="2970791" y="2369752"/>
                <a:ext cx="288000" cy="0"/>
              </a:xfrm>
              <a:prstGeom prst="straightConnector1">
                <a:avLst/>
              </a:prstGeom>
              <a:ln w="38100">
                <a:solidFill>
                  <a:schemeClr val="accent2"/>
                </a:solidFill>
                <a:tailEnd type="triangle"/>
              </a:ln>
            </p:spPr>
            <p:style>
              <a:lnRef idx="3">
                <a:schemeClr val="accent6"/>
              </a:lnRef>
              <a:fillRef idx="0">
                <a:schemeClr val="accent6"/>
              </a:fillRef>
              <a:effectRef idx="2">
                <a:schemeClr val="accent6"/>
              </a:effectRef>
              <a:fontRef idx="minor">
                <a:schemeClr val="tx1"/>
              </a:fontRef>
            </p:style>
          </p:cxnSp>
          <p:cxnSp>
            <p:nvCxnSpPr>
              <p:cNvPr id="94" name="Straight Arrow Connector 93">
                <a:extLst>
                  <a:ext uri="{FF2B5EF4-FFF2-40B4-BE49-F238E27FC236}">
                    <a16:creationId xmlns:a16="http://schemas.microsoft.com/office/drawing/2014/main" id="{64901D44-10C1-5B9E-86AB-57A250F81E17}"/>
                  </a:ext>
                </a:extLst>
              </p:cNvPr>
              <p:cNvCxnSpPr>
                <a:cxnSpLocks/>
              </p:cNvCxnSpPr>
              <p:nvPr/>
            </p:nvCxnSpPr>
            <p:spPr>
              <a:xfrm flipH="1">
                <a:off x="2973915" y="2655326"/>
                <a:ext cx="288000" cy="0"/>
              </a:xfrm>
              <a:prstGeom prst="straightConnector1">
                <a:avLst/>
              </a:prstGeom>
              <a:ln w="38100">
                <a:solidFill>
                  <a:schemeClr val="accent2"/>
                </a:solidFill>
                <a:tailEnd type="triangle"/>
              </a:ln>
            </p:spPr>
            <p:style>
              <a:lnRef idx="3">
                <a:schemeClr val="accent6"/>
              </a:lnRef>
              <a:fillRef idx="0">
                <a:schemeClr val="accent6"/>
              </a:fillRef>
              <a:effectRef idx="2">
                <a:schemeClr val="accent6"/>
              </a:effectRef>
              <a:fontRef idx="minor">
                <a:schemeClr val="tx1"/>
              </a:fontRef>
            </p:style>
          </p:cxnSp>
        </p:grpSp>
      </p:grpSp>
      <p:grpSp>
        <p:nvGrpSpPr>
          <p:cNvPr id="109" name="Group 108">
            <a:extLst>
              <a:ext uri="{FF2B5EF4-FFF2-40B4-BE49-F238E27FC236}">
                <a16:creationId xmlns:a16="http://schemas.microsoft.com/office/drawing/2014/main" id="{42675F30-0D7B-D3FD-30E8-056036651987}"/>
              </a:ext>
            </a:extLst>
          </p:cNvPr>
          <p:cNvGrpSpPr/>
          <p:nvPr/>
        </p:nvGrpSpPr>
        <p:grpSpPr>
          <a:xfrm>
            <a:off x="1735869" y="3838268"/>
            <a:ext cx="3592791" cy="1813047"/>
            <a:chOff x="1764897" y="3845525"/>
            <a:chExt cx="3592791" cy="1813047"/>
          </a:xfrm>
        </p:grpSpPr>
        <p:grpSp>
          <p:nvGrpSpPr>
            <p:cNvPr id="27" name="Group 26">
              <a:extLst>
                <a:ext uri="{FF2B5EF4-FFF2-40B4-BE49-F238E27FC236}">
                  <a16:creationId xmlns:a16="http://schemas.microsoft.com/office/drawing/2014/main" id="{A1533C0A-6FE3-5DFC-23A7-383C0E5F29E7}"/>
                </a:ext>
              </a:extLst>
            </p:cNvPr>
            <p:cNvGrpSpPr/>
            <p:nvPr/>
          </p:nvGrpSpPr>
          <p:grpSpPr>
            <a:xfrm>
              <a:off x="1764897" y="4371906"/>
              <a:ext cx="3592791" cy="1286666"/>
              <a:chOff x="3033657" y="1706247"/>
              <a:chExt cx="8278426" cy="2964706"/>
            </a:xfrm>
          </p:grpSpPr>
          <p:pic>
            <p:nvPicPr>
              <p:cNvPr id="24" name="Picture 23">
                <a:extLst>
                  <a:ext uri="{FF2B5EF4-FFF2-40B4-BE49-F238E27FC236}">
                    <a16:creationId xmlns:a16="http://schemas.microsoft.com/office/drawing/2014/main" id="{D1342D90-C6F8-CFFB-2CC5-C6BC4C15801F}"/>
                  </a:ext>
                </a:extLst>
              </p:cNvPr>
              <p:cNvPicPr>
                <a:picLocks noChangeAspect="1"/>
              </p:cNvPicPr>
              <p:nvPr/>
            </p:nvPicPr>
            <p:blipFill rotWithShape="1">
              <a:blip r:embed="rId13" cstate="print">
                <a:extLst>
                  <a:ext uri="{28A0092B-C50C-407E-A947-70E740481C1C}">
                    <a14:useLocalDpi xmlns:a14="http://schemas.microsoft.com/office/drawing/2010/main"/>
                  </a:ext>
                </a:extLst>
              </a:blip>
              <a:srcRect/>
              <a:stretch/>
            </p:blipFill>
            <p:spPr>
              <a:xfrm>
                <a:off x="3033657" y="1979407"/>
                <a:ext cx="5905948" cy="2069485"/>
              </a:xfrm>
              <a:prstGeom prst="flowChartDecision">
                <a:avLst/>
              </a:prstGeom>
            </p:spPr>
          </p:pic>
          <p:pic>
            <p:nvPicPr>
              <p:cNvPr id="26" name="Picture 25">
                <a:extLst>
                  <a:ext uri="{FF2B5EF4-FFF2-40B4-BE49-F238E27FC236}">
                    <a16:creationId xmlns:a16="http://schemas.microsoft.com/office/drawing/2014/main" id="{A861D060-0076-6D11-F358-B6165B3E1BEB}"/>
                  </a:ext>
                </a:extLst>
              </p:cNvPr>
              <p:cNvPicPr>
                <a:picLocks noChangeAspect="1"/>
              </p:cNvPicPr>
              <p:nvPr/>
            </p:nvPicPr>
            <p:blipFill rotWithShape="1">
              <a:blip r:embed="rId14" cstate="print">
                <a:extLst>
                  <a:ext uri="{28A0092B-C50C-407E-A947-70E740481C1C}">
                    <a14:useLocalDpi xmlns:a14="http://schemas.microsoft.com/office/drawing/2010/main"/>
                  </a:ext>
                </a:extLst>
              </a:blip>
              <a:srcRect/>
              <a:stretch/>
            </p:blipFill>
            <p:spPr>
              <a:xfrm>
                <a:off x="7810050" y="1706247"/>
                <a:ext cx="3502033" cy="2964706"/>
              </a:xfrm>
              <a:prstGeom prst="rect">
                <a:avLst/>
              </a:prstGeom>
            </p:spPr>
          </p:pic>
        </p:grpSp>
        <p:cxnSp>
          <p:nvCxnSpPr>
            <p:cNvPr id="99" name="Straight Arrow Connector 98">
              <a:extLst>
                <a:ext uri="{FF2B5EF4-FFF2-40B4-BE49-F238E27FC236}">
                  <a16:creationId xmlns:a16="http://schemas.microsoft.com/office/drawing/2014/main" id="{1457C539-D37F-16EA-9529-D1ABE75BD013}"/>
                </a:ext>
              </a:extLst>
            </p:cNvPr>
            <p:cNvCxnSpPr>
              <a:cxnSpLocks/>
            </p:cNvCxnSpPr>
            <p:nvPr/>
          </p:nvCxnSpPr>
          <p:spPr>
            <a:xfrm flipV="1">
              <a:off x="2158588" y="4371906"/>
              <a:ext cx="0" cy="590619"/>
            </a:xfrm>
            <a:prstGeom prst="straightConnector1">
              <a:avLst/>
            </a:prstGeom>
            <a:ln w="28575">
              <a:solidFill>
                <a:srgbClr val="33CC33"/>
              </a:solidFill>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103" name="Straight Arrow Connector 102">
              <a:extLst>
                <a:ext uri="{FF2B5EF4-FFF2-40B4-BE49-F238E27FC236}">
                  <a16:creationId xmlns:a16="http://schemas.microsoft.com/office/drawing/2014/main" id="{6F63B4BF-8566-B034-6BD9-2048FC4512FB}"/>
                </a:ext>
              </a:extLst>
            </p:cNvPr>
            <p:cNvCxnSpPr>
              <a:cxnSpLocks/>
            </p:cNvCxnSpPr>
            <p:nvPr/>
          </p:nvCxnSpPr>
          <p:spPr>
            <a:xfrm flipV="1">
              <a:off x="3440653" y="4371906"/>
              <a:ext cx="0" cy="640149"/>
            </a:xfrm>
            <a:prstGeom prst="straightConnector1">
              <a:avLst/>
            </a:prstGeom>
            <a:ln w="28575">
              <a:solidFill>
                <a:srgbClr val="33CC33"/>
              </a:solidFill>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105" name="Straight Arrow Connector 104">
              <a:extLst>
                <a:ext uri="{FF2B5EF4-FFF2-40B4-BE49-F238E27FC236}">
                  <a16:creationId xmlns:a16="http://schemas.microsoft.com/office/drawing/2014/main" id="{9E4FD534-AEF2-4C04-0BD6-8131430F9A4B}"/>
                </a:ext>
              </a:extLst>
            </p:cNvPr>
            <p:cNvCxnSpPr>
              <a:cxnSpLocks/>
            </p:cNvCxnSpPr>
            <p:nvPr/>
          </p:nvCxnSpPr>
          <p:spPr>
            <a:xfrm flipV="1">
              <a:off x="4720813" y="4371906"/>
              <a:ext cx="0" cy="640149"/>
            </a:xfrm>
            <a:prstGeom prst="straightConnector1">
              <a:avLst/>
            </a:prstGeom>
            <a:ln w="28575">
              <a:solidFill>
                <a:schemeClr val="accent2"/>
              </a:solidFill>
              <a:headEnd type="none" w="med" len="med"/>
              <a:tailEnd type="none" w="med" len="med"/>
            </a:ln>
          </p:spPr>
          <p:style>
            <a:lnRef idx="3">
              <a:schemeClr val="accent6"/>
            </a:lnRef>
            <a:fillRef idx="0">
              <a:schemeClr val="accent6"/>
            </a:fillRef>
            <a:effectRef idx="2">
              <a:schemeClr val="accent6"/>
            </a:effectRef>
            <a:fontRef idx="minor">
              <a:schemeClr val="tx1"/>
            </a:fontRef>
          </p:style>
        </p:cxnSp>
        <p:sp>
          <p:nvSpPr>
            <p:cNvPr id="107" name="TextBox 106">
              <a:extLst>
                <a:ext uri="{FF2B5EF4-FFF2-40B4-BE49-F238E27FC236}">
                  <a16:creationId xmlns:a16="http://schemas.microsoft.com/office/drawing/2014/main" id="{C39A0226-11E2-CC04-63BC-1ADD52AD6AA1}"/>
                </a:ext>
              </a:extLst>
            </p:cNvPr>
            <p:cNvSpPr txBox="1"/>
            <p:nvPr/>
          </p:nvSpPr>
          <p:spPr>
            <a:xfrm>
              <a:off x="2055010" y="3845525"/>
              <a:ext cx="2621640" cy="369332"/>
            </a:xfrm>
            <a:prstGeom prst="rect">
              <a:avLst/>
            </a:prstGeom>
            <a:noFill/>
          </p:spPr>
          <p:txBody>
            <a:bodyPr wrap="square">
              <a:spAutoFit/>
            </a:bodyPr>
            <a:lstStyle/>
            <a:p>
              <a:r>
                <a:rPr lang="en-US" dirty="0"/>
                <a:t>force reaction of bonds</a:t>
              </a:r>
              <a:endParaRPr lang="en-CH" dirty="0"/>
            </a:p>
          </p:txBody>
        </p:sp>
      </p:grpSp>
      <p:sp>
        <p:nvSpPr>
          <p:cNvPr id="127" name="TextBox 126">
            <a:extLst>
              <a:ext uri="{FF2B5EF4-FFF2-40B4-BE49-F238E27FC236}">
                <a16:creationId xmlns:a16="http://schemas.microsoft.com/office/drawing/2014/main" id="{FE609754-4289-24CA-BA27-6061B0C46AB8}"/>
              </a:ext>
            </a:extLst>
          </p:cNvPr>
          <p:cNvSpPr txBox="1"/>
          <p:nvPr/>
        </p:nvSpPr>
        <p:spPr>
          <a:xfrm>
            <a:off x="209969" y="1841430"/>
            <a:ext cx="1161905" cy="461665"/>
          </a:xfrm>
          <a:prstGeom prst="rect">
            <a:avLst/>
          </a:prstGeom>
          <a:noFill/>
        </p:spPr>
        <p:txBody>
          <a:bodyPr wrap="square" rtlCol="0">
            <a:spAutoFit/>
          </a:bodyPr>
          <a:lstStyle/>
          <a:p>
            <a:r>
              <a:rPr lang="en-US" sz="1200" dirty="0">
                <a:solidFill>
                  <a:schemeClr val="accent6">
                    <a:lumMod val="75000"/>
                  </a:schemeClr>
                </a:solidFill>
              </a:rPr>
              <a:t>Prestress</a:t>
            </a:r>
          </a:p>
          <a:p>
            <a:r>
              <a:rPr lang="en-US" sz="1200" dirty="0">
                <a:solidFill>
                  <a:schemeClr val="accent6">
                    <a:lumMod val="75000"/>
                  </a:schemeClr>
                </a:solidFill>
              </a:rPr>
              <a:t>2 </a:t>
            </a:r>
            <a:r>
              <a:rPr lang="en-US" sz="1200" dirty="0" err="1">
                <a:solidFill>
                  <a:schemeClr val="accent6">
                    <a:lumMod val="75000"/>
                  </a:schemeClr>
                </a:solidFill>
              </a:rPr>
              <a:t>kN</a:t>
            </a:r>
            <a:endParaRPr lang="en-CH" sz="1200" dirty="0">
              <a:solidFill>
                <a:schemeClr val="accent6">
                  <a:lumMod val="75000"/>
                </a:schemeClr>
              </a:solidFill>
            </a:endParaRPr>
          </a:p>
        </p:txBody>
      </p:sp>
      <p:sp>
        <p:nvSpPr>
          <p:cNvPr id="128" name="TextBox 127">
            <a:extLst>
              <a:ext uri="{FF2B5EF4-FFF2-40B4-BE49-F238E27FC236}">
                <a16:creationId xmlns:a16="http://schemas.microsoft.com/office/drawing/2014/main" id="{27C2C611-5B3D-B010-F0CD-E31E23EF3498}"/>
              </a:ext>
            </a:extLst>
          </p:cNvPr>
          <p:cNvSpPr txBox="1"/>
          <p:nvPr/>
        </p:nvSpPr>
        <p:spPr>
          <a:xfrm>
            <a:off x="2603557" y="2812375"/>
            <a:ext cx="1310467" cy="276999"/>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1200" dirty="0">
                <a:solidFill>
                  <a:srgbClr val="C00000"/>
                </a:solidFill>
              </a:rPr>
              <a:t>Lorentz Forces</a:t>
            </a:r>
            <a:endParaRPr lang="en-CH" sz="1200" dirty="0">
              <a:solidFill>
                <a:srgbClr val="C00000"/>
              </a:solidFill>
            </a:endParaRPr>
          </a:p>
        </p:txBody>
      </p:sp>
      <p:sp>
        <p:nvSpPr>
          <p:cNvPr id="129" name="TextBox 128">
            <a:extLst>
              <a:ext uri="{FF2B5EF4-FFF2-40B4-BE49-F238E27FC236}">
                <a16:creationId xmlns:a16="http://schemas.microsoft.com/office/drawing/2014/main" id="{04FF6707-14E9-3A3F-F2F1-180C6554D2C2}"/>
              </a:ext>
            </a:extLst>
          </p:cNvPr>
          <p:cNvSpPr txBox="1"/>
          <p:nvPr/>
        </p:nvSpPr>
        <p:spPr>
          <a:xfrm>
            <a:off x="3976399" y="5240524"/>
            <a:ext cx="1310467" cy="276999"/>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1200" b="1" dirty="0">
                <a:solidFill>
                  <a:srgbClr val="C00000"/>
                </a:solidFill>
              </a:rPr>
              <a:t>Tensile</a:t>
            </a:r>
            <a:r>
              <a:rPr lang="en-US" sz="1200" dirty="0">
                <a:solidFill>
                  <a:srgbClr val="C00000"/>
                </a:solidFill>
              </a:rPr>
              <a:t> stress</a:t>
            </a:r>
            <a:endParaRPr lang="en-CH" sz="1200" dirty="0">
              <a:solidFill>
                <a:srgbClr val="C00000"/>
              </a:solidFill>
            </a:endParaRPr>
          </a:p>
        </p:txBody>
      </p:sp>
      <p:sp>
        <p:nvSpPr>
          <p:cNvPr id="130" name="TextBox 129">
            <a:extLst>
              <a:ext uri="{FF2B5EF4-FFF2-40B4-BE49-F238E27FC236}">
                <a16:creationId xmlns:a16="http://schemas.microsoft.com/office/drawing/2014/main" id="{53F94382-9D82-1B18-60AC-D3C0AAE5C357}"/>
              </a:ext>
            </a:extLst>
          </p:cNvPr>
          <p:cNvSpPr txBox="1"/>
          <p:nvPr/>
        </p:nvSpPr>
        <p:spPr>
          <a:xfrm>
            <a:off x="1493779" y="5203716"/>
            <a:ext cx="1830847" cy="276999"/>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1200" b="1" dirty="0">
                <a:solidFill>
                  <a:srgbClr val="33CC33"/>
                </a:solidFill>
              </a:rPr>
              <a:t>Compressive</a:t>
            </a:r>
            <a:r>
              <a:rPr lang="en-US" sz="1200" dirty="0">
                <a:solidFill>
                  <a:srgbClr val="33CC33"/>
                </a:solidFill>
              </a:rPr>
              <a:t> Stress</a:t>
            </a:r>
            <a:endParaRPr lang="en-CH" sz="1200" dirty="0">
              <a:solidFill>
                <a:srgbClr val="33CC33"/>
              </a:solidFill>
            </a:endParaRPr>
          </a:p>
        </p:txBody>
      </p:sp>
      <p:sp>
        <p:nvSpPr>
          <p:cNvPr id="2" name="Date Placeholder 2">
            <a:extLst>
              <a:ext uri="{FF2B5EF4-FFF2-40B4-BE49-F238E27FC236}">
                <a16:creationId xmlns:a16="http://schemas.microsoft.com/office/drawing/2014/main" id="{86E36E30-5C06-6D9D-8FDD-FFF971B61D50}"/>
              </a:ext>
            </a:extLst>
          </p:cNvPr>
          <p:cNvSpPr>
            <a:spLocks noGrp="1"/>
          </p:cNvSpPr>
          <p:nvPr>
            <p:ph type="dt" sz="half" idx="10"/>
          </p:nvPr>
        </p:nvSpPr>
        <p:spPr>
          <a:xfrm>
            <a:off x="8702958" y="6566853"/>
            <a:ext cx="900000" cy="123111"/>
          </a:xfrm>
        </p:spPr>
        <p:txBody>
          <a:bodyPr/>
          <a:lstStyle/>
          <a:p>
            <a:r>
              <a:rPr lang="en-CH" dirty="0"/>
              <a:t>1</a:t>
            </a:r>
            <a:r>
              <a:rPr lang="en-US" dirty="0"/>
              <a:t>1</a:t>
            </a:r>
            <a:r>
              <a:rPr lang="en-CH" dirty="0"/>
              <a:t>.</a:t>
            </a:r>
            <a:r>
              <a:rPr lang="en-US" dirty="0"/>
              <a:t>10</a:t>
            </a:r>
            <a:r>
              <a:rPr lang="en-CH" dirty="0"/>
              <a:t>.20</a:t>
            </a:r>
            <a:r>
              <a:rPr lang="en-US" dirty="0"/>
              <a:t>23</a:t>
            </a:r>
            <a:endParaRPr lang="en-CH" dirty="0"/>
          </a:p>
        </p:txBody>
      </p:sp>
      <p:sp>
        <p:nvSpPr>
          <p:cNvPr id="3" name="Footer Placeholder 3">
            <a:extLst>
              <a:ext uri="{FF2B5EF4-FFF2-40B4-BE49-F238E27FC236}">
                <a16:creationId xmlns:a16="http://schemas.microsoft.com/office/drawing/2014/main" id="{69E18643-68C8-EDBA-018E-2EA5B9F1E983}"/>
              </a:ext>
            </a:extLst>
          </p:cNvPr>
          <p:cNvSpPr>
            <a:spLocks noGrp="1"/>
          </p:cNvSpPr>
          <p:nvPr>
            <p:ph type="ftr" sz="quarter" idx="11"/>
          </p:nvPr>
        </p:nvSpPr>
        <p:spPr>
          <a:xfrm>
            <a:off x="4545096" y="6566853"/>
            <a:ext cx="4114800" cy="123111"/>
          </a:xfrm>
        </p:spPr>
        <p:txBody>
          <a:bodyPr/>
          <a:lstStyle/>
          <a:p>
            <a:r>
              <a:rPr lang="en-US" dirty="0"/>
              <a:t>Aurel Schüpbach</a:t>
            </a:r>
          </a:p>
        </p:txBody>
      </p:sp>
      <p:cxnSp>
        <p:nvCxnSpPr>
          <p:cNvPr id="4" name="Straight Arrow Connector 3">
            <a:extLst>
              <a:ext uri="{FF2B5EF4-FFF2-40B4-BE49-F238E27FC236}">
                <a16:creationId xmlns:a16="http://schemas.microsoft.com/office/drawing/2014/main" id="{1FBBDA5A-3713-2D13-81F1-FE5C12D8D7C0}"/>
              </a:ext>
            </a:extLst>
          </p:cNvPr>
          <p:cNvCxnSpPr>
            <a:cxnSpLocks/>
          </p:cNvCxnSpPr>
          <p:nvPr/>
        </p:nvCxnSpPr>
        <p:spPr>
          <a:xfrm flipV="1">
            <a:off x="7527223" y="4371906"/>
            <a:ext cx="0" cy="640149"/>
          </a:xfrm>
          <a:prstGeom prst="straightConnector1">
            <a:avLst/>
          </a:prstGeom>
          <a:ln w="28575">
            <a:solidFill>
              <a:srgbClr val="33CC33"/>
            </a:solidFill>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5" name="Straight Arrow Connector 4">
            <a:extLst>
              <a:ext uri="{FF2B5EF4-FFF2-40B4-BE49-F238E27FC236}">
                <a16:creationId xmlns:a16="http://schemas.microsoft.com/office/drawing/2014/main" id="{7289E6DD-F0C7-0DF2-BEFB-02D54D7351C8}"/>
              </a:ext>
            </a:extLst>
          </p:cNvPr>
          <p:cNvCxnSpPr>
            <a:cxnSpLocks/>
          </p:cNvCxnSpPr>
          <p:nvPr/>
        </p:nvCxnSpPr>
        <p:spPr>
          <a:xfrm flipV="1">
            <a:off x="8852320" y="4371906"/>
            <a:ext cx="0" cy="640149"/>
          </a:xfrm>
          <a:prstGeom prst="straightConnector1">
            <a:avLst/>
          </a:prstGeom>
          <a:ln w="28575">
            <a:solidFill>
              <a:srgbClr val="33CC33"/>
            </a:solidFill>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6" name="Straight Arrow Connector 5">
            <a:extLst>
              <a:ext uri="{FF2B5EF4-FFF2-40B4-BE49-F238E27FC236}">
                <a16:creationId xmlns:a16="http://schemas.microsoft.com/office/drawing/2014/main" id="{655CB395-C9EB-F261-0F6F-06448635ECB9}"/>
              </a:ext>
            </a:extLst>
          </p:cNvPr>
          <p:cNvCxnSpPr>
            <a:cxnSpLocks/>
          </p:cNvCxnSpPr>
          <p:nvPr/>
        </p:nvCxnSpPr>
        <p:spPr>
          <a:xfrm flipV="1">
            <a:off x="10175512" y="4371906"/>
            <a:ext cx="0" cy="640149"/>
          </a:xfrm>
          <a:prstGeom prst="straightConnector1">
            <a:avLst/>
          </a:prstGeom>
          <a:ln w="28575">
            <a:solidFill>
              <a:srgbClr val="33CC33"/>
            </a:solidFill>
            <a:headEnd type="none" w="med" len="med"/>
            <a:tailEnd type="none" w="med" len="med"/>
          </a:ln>
        </p:spPr>
        <p:style>
          <a:lnRef idx="3">
            <a:schemeClr val="accent6"/>
          </a:lnRef>
          <a:fillRef idx="0">
            <a:schemeClr val="accent6"/>
          </a:fillRef>
          <a:effectRef idx="2">
            <a:schemeClr val="accent6"/>
          </a:effectRef>
          <a:fontRef idx="minor">
            <a:schemeClr val="tx1"/>
          </a:fontRef>
        </p:style>
      </p:cxnSp>
      <p:grpSp>
        <p:nvGrpSpPr>
          <p:cNvPr id="125" name="Group 124">
            <a:extLst>
              <a:ext uri="{FF2B5EF4-FFF2-40B4-BE49-F238E27FC236}">
                <a16:creationId xmlns:a16="http://schemas.microsoft.com/office/drawing/2014/main" id="{79FA2506-E02B-D17C-A9D5-E709897AAEE1}"/>
              </a:ext>
            </a:extLst>
          </p:cNvPr>
          <p:cNvGrpSpPr/>
          <p:nvPr/>
        </p:nvGrpSpPr>
        <p:grpSpPr>
          <a:xfrm>
            <a:off x="678740" y="3411831"/>
            <a:ext cx="10861164" cy="2384795"/>
            <a:chOff x="677667" y="3429543"/>
            <a:chExt cx="10861164" cy="2384795"/>
          </a:xfrm>
        </p:grpSpPr>
        <p:cxnSp>
          <p:nvCxnSpPr>
            <p:cNvPr id="116" name="Straight Connector 115">
              <a:extLst>
                <a:ext uri="{FF2B5EF4-FFF2-40B4-BE49-F238E27FC236}">
                  <a16:creationId xmlns:a16="http://schemas.microsoft.com/office/drawing/2014/main" id="{AC388F23-6CBF-17FC-188D-D6C3FC4653E4}"/>
                </a:ext>
              </a:extLst>
            </p:cNvPr>
            <p:cNvCxnSpPr>
              <a:cxnSpLocks/>
            </p:cNvCxnSpPr>
            <p:nvPr/>
          </p:nvCxnSpPr>
          <p:spPr>
            <a:xfrm>
              <a:off x="10807969" y="3429543"/>
              <a:ext cx="709956" cy="482972"/>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115" name="Group 114">
              <a:extLst>
                <a:ext uri="{FF2B5EF4-FFF2-40B4-BE49-F238E27FC236}">
                  <a16:creationId xmlns:a16="http://schemas.microsoft.com/office/drawing/2014/main" id="{10DA41FC-75F4-6D4F-DA11-31AA2B5A12D9}"/>
                </a:ext>
              </a:extLst>
            </p:cNvPr>
            <p:cNvGrpSpPr/>
            <p:nvPr/>
          </p:nvGrpSpPr>
          <p:grpSpPr>
            <a:xfrm>
              <a:off x="677667" y="3445550"/>
              <a:ext cx="10861164" cy="2368788"/>
              <a:chOff x="577896" y="4113521"/>
              <a:chExt cx="10861164" cy="2368788"/>
            </a:xfrm>
          </p:grpSpPr>
          <p:cxnSp>
            <p:nvCxnSpPr>
              <p:cNvPr id="114" name="Straight Connector 113">
                <a:extLst>
                  <a:ext uri="{FF2B5EF4-FFF2-40B4-BE49-F238E27FC236}">
                    <a16:creationId xmlns:a16="http://schemas.microsoft.com/office/drawing/2014/main" id="{E44308F5-C9DC-6E4C-2D13-1F35EC025BB6}"/>
                  </a:ext>
                </a:extLst>
              </p:cNvPr>
              <p:cNvCxnSpPr>
                <a:cxnSpLocks/>
              </p:cNvCxnSpPr>
              <p:nvPr/>
            </p:nvCxnSpPr>
            <p:spPr>
              <a:xfrm flipH="1">
                <a:off x="652490" y="4113521"/>
                <a:ext cx="5442769" cy="466965"/>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11" name="Rectangle 110">
                <a:extLst>
                  <a:ext uri="{FF2B5EF4-FFF2-40B4-BE49-F238E27FC236}">
                    <a16:creationId xmlns:a16="http://schemas.microsoft.com/office/drawing/2014/main" id="{4F14A348-B98D-4EE1-828A-DA28ECEA9330}"/>
                  </a:ext>
                </a:extLst>
              </p:cNvPr>
              <p:cNvSpPr/>
              <p:nvPr/>
            </p:nvSpPr>
            <p:spPr>
              <a:xfrm>
                <a:off x="652490" y="4574249"/>
                <a:ext cx="10786570" cy="190806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12" name="Picture 4" descr="What are lattice structures in additive manufacturing? | nTop | nTop">
                <a:extLst>
                  <a:ext uri="{FF2B5EF4-FFF2-40B4-BE49-F238E27FC236}">
                    <a16:creationId xmlns:a16="http://schemas.microsoft.com/office/drawing/2014/main" id="{3ED1B94B-950F-9F64-700D-01B67054B6D7}"/>
                  </a:ext>
                </a:extLst>
              </p:cNvPr>
              <p:cNvPicPr>
                <a:picLocks noChangeAspect="1" noChangeArrowheads="1"/>
              </p:cNvPicPr>
              <p:nvPr/>
            </p:nvPicPr>
            <p:blipFill>
              <a:blip r:embed="rId15" cstate="print">
                <a:extLst>
                  <a:ext uri="{28A0092B-C50C-407E-A947-70E740481C1C}">
                    <a14:useLocalDpi xmlns:a14="http://schemas.microsoft.com/office/drawing/2010/main"/>
                  </a:ext>
                </a:extLst>
              </a:blip>
              <a:srcRect/>
              <a:stretch>
                <a:fillRect/>
              </a:stretch>
            </p:blipFill>
            <p:spPr bwMode="auto">
              <a:xfrm>
                <a:off x="577896" y="4616359"/>
                <a:ext cx="7601286" cy="1840936"/>
              </a:xfrm>
              <a:prstGeom prst="rect">
                <a:avLst/>
              </a:prstGeom>
              <a:noFill/>
              <a:extLst>
                <a:ext uri="{909E8E84-426E-40DD-AFC4-6F175D3DCCD1}">
                  <a14:hiddenFill xmlns:a14="http://schemas.microsoft.com/office/drawing/2010/main">
                    <a:solidFill>
                      <a:srgbClr val="FFFFFF"/>
                    </a:solidFill>
                  </a14:hiddenFill>
                </a:ext>
              </a:extLst>
            </p:spPr>
          </p:pic>
          <p:sp>
            <p:nvSpPr>
              <p:cNvPr id="113" name="TextBox 112">
                <a:extLst>
                  <a:ext uri="{FF2B5EF4-FFF2-40B4-BE49-F238E27FC236}">
                    <a16:creationId xmlns:a16="http://schemas.microsoft.com/office/drawing/2014/main" id="{CAC04658-4088-0B25-F038-F2CA84A07ABF}"/>
                  </a:ext>
                </a:extLst>
              </p:cNvPr>
              <p:cNvSpPr txBox="1"/>
              <p:nvPr/>
            </p:nvSpPr>
            <p:spPr>
              <a:xfrm>
                <a:off x="8455198" y="4601024"/>
                <a:ext cx="2983861" cy="1600438"/>
              </a:xfrm>
              <a:prstGeom prst="rect">
                <a:avLst/>
              </a:prstGeom>
              <a:noFill/>
            </p:spPr>
            <p:txBody>
              <a:bodyPr wrap="square" rtlCol="0">
                <a:spAutoFit/>
              </a:bodyPr>
              <a:lstStyle/>
              <a:p>
                <a:r>
                  <a:rPr lang="en-US" dirty="0"/>
                  <a:t>Tune Compliance through:</a:t>
                </a:r>
              </a:p>
              <a:p>
                <a:endParaRPr lang="en-US" sz="1400" dirty="0"/>
              </a:p>
              <a:p>
                <a:pPr marL="285750" indent="-285750">
                  <a:buFont typeface="Arial" panose="020B0604020202020204" pitchFamily="34" charset="0"/>
                  <a:buChar char="•"/>
                </a:pPr>
                <a:r>
                  <a:rPr lang="en-US" sz="1600" dirty="0"/>
                  <a:t>Pore Size</a:t>
                </a:r>
              </a:p>
              <a:p>
                <a:pPr marL="285750" indent="-285750">
                  <a:buFont typeface="Arial" panose="020B0604020202020204" pitchFamily="34" charset="0"/>
                  <a:buChar char="•"/>
                </a:pPr>
                <a:r>
                  <a:rPr lang="en-US" sz="1600" dirty="0"/>
                  <a:t>Wall thickness</a:t>
                </a:r>
              </a:p>
              <a:p>
                <a:pPr marL="285750" indent="-285750">
                  <a:buFont typeface="Arial" panose="020B0604020202020204" pitchFamily="34" charset="0"/>
                  <a:buChar char="•"/>
                </a:pPr>
                <a:r>
                  <a:rPr lang="en-US" sz="1600" dirty="0"/>
                  <a:t>Axial distortion</a:t>
                </a:r>
              </a:p>
              <a:p>
                <a:pPr marL="285750" indent="-285750">
                  <a:buFont typeface="Arial" panose="020B0604020202020204" pitchFamily="34" charset="0"/>
                  <a:buChar char="•"/>
                </a:pPr>
                <a:r>
                  <a:rPr lang="en-US" sz="1600" dirty="0"/>
                  <a:t>Process Parameters</a:t>
                </a:r>
                <a:endParaRPr lang="en-CH" sz="1600" dirty="0"/>
              </a:p>
            </p:txBody>
          </p:sp>
        </p:grpSp>
      </p:grpSp>
    </p:spTree>
    <p:extLst>
      <p:ext uri="{BB962C8B-B14F-4D97-AF65-F5344CB8AC3E}">
        <p14:creationId xmlns:p14="http://schemas.microsoft.com/office/powerpoint/2010/main" val="380504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127" grpId="0"/>
      <p:bldP spid="128" grpId="0"/>
      <p:bldP spid="129" grpId="0"/>
      <p:bldP spid="1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5">
            <a:extLst>
              <a:ext uri="{FF2B5EF4-FFF2-40B4-BE49-F238E27FC236}">
                <a16:creationId xmlns:a16="http://schemas.microsoft.com/office/drawing/2014/main" id="{B9AA3084-9681-4852-3433-26C17DABCF28}"/>
              </a:ext>
            </a:extLst>
          </p:cNvPr>
          <p:cNvSpPr txBox="1">
            <a:spLocks/>
          </p:cNvSpPr>
          <p:nvPr/>
        </p:nvSpPr>
        <p:spPr>
          <a:xfrm>
            <a:off x="480000" y="1089139"/>
            <a:ext cx="5544000" cy="5112000"/>
          </a:xfrm>
          <a:prstGeom prst="rect">
            <a:avLst/>
          </a:prstGeom>
        </p:spPr>
        <p:txBody>
          <a:bodyPr/>
          <a:lstStyle>
            <a:lvl1pPr marL="243005" indent="-243005" algn="l" rtl="0" eaLnBrk="1" fontAlgn="base" hangingPunct="1">
              <a:spcBef>
                <a:spcPct val="20000"/>
              </a:spcBef>
              <a:spcAft>
                <a:spcPct val="0"/>
              </a:spcAft>
              <a:buClr>
                <a:schemeClr val="accent2"/>
              </a:buClr>
              <a:buSzPct val="130000"/>
              <a:buFont typeface="Wingdings" panose="05000000000000000000" pitchFamily="2" charset="2"/>
              <a:buChar char=""/>
              <a:defRPr sz="2000">
                <a:solidFill>
                  <a:schemeClr val="tx1"/>
                </a:solidFill>
                <a:latin typeface="+mn-lt"/>
                <a:ea typeface="+mn-ea"/>
                <a:cs typeface="+mn-cs"/>
              </a:defRPr>
            </a:lvl1pPr>
            <a:lvl2pPr marL="526510" indent="-202504" algn="l" rtl="0" eaLnBrk="1" fontAlgn="base" hangingPunct="1">
              <a:spcBef>
                <a:spcPct val="20000"/>
              </a:spcBef>
              <a:spcAft>
                <a:spcPct val="0"/>
              </a:spcAft>
              <a:buClr>
                <a:schemeClr val="accent2"/>
              </a:buClr>
              <a:buSzPct val="100000"/>
              <a:buFont typeface="Wingdings" panose="05000000000000000000" pitchFamily="2" charset="2"/>
              <a:buChar char="§"/>
              <a:defRPr sz="2000">
                <a:solidFill>
                  <a:schemeClr val="tx1"/>
                </a:solidFill>
                <a:latin typeface="+mn-lt"/>
              </a:defRPr>
            </a:lvl2pPr>
            <a:lvl3pPr marL="714375" indent="-171450" algn="l" rtl="0" eaLnBrk="1" fontAlgn="base" hangingPunct="1">
              <a:spcBef>
                <a:spcPct val="20000"/>
              </a:spcBef>
              <a:spcAft>
                <a:spcPct val="0"/>
              </a:spcAft>
              <a:buClr>
                <a:schemeClr val="bg1">
                  <a:lumMod val="65000"/>
                </a:schemeClr>
              </a:buClr>
              <a:buSzPct val="100000"/>
              <a:buFont typeface="Wingdings" panose="05000000000000000000" pitchFamily="2" charset="2"/>
              <a:buChar char="§"/>
              <a:defRPr sz="1800">
                <a:solidFill>
                  <a:schemeClr val="tx1"/>
                </a:solidFill>
                <a:latin typeface="+mn-lt"/>
              </a:defRPr>
            </a:lvl3pPr>
            <a:lvl4pPr marL="895350" indent="-180975" algn="l" rtl="0" eaLnBrk="1" fontAlgn="base" hangingPunct="1">
              <a:spcBef>
                <a:spcPct val="20000"/>
              </a:spcBef>
              <a:spcAft>
                <a:spcPct val="0"/>
              </a:spcAft>
              <a:buClr>
                <a:schemeClr val="bg1">
                  <a:lumMod val="75000"/>
                </a:schemeClr>
              </a:buClr>
              <a:buFont typeface="Wingdings" panose="05000000000000000000" pitchFamily="2" charset="2"/>
              <a:buChar char="§"/>
              <a:defRPr sz="1600">
                <a:solidFill>
                  <a:schemeClr val="tx1"/>
                </a:solidFill>
                <a:latin typeface="+mn-lt"/>
              </a:defRPr>
            </a:lvl4pPr>
            <a:lvl5pPr marL="1296025" indent="0" algn="l" rtl="0" eaLnBrk="1" fontAlgn="base" hangingPunct="1">
              <a:spcBef>
                <a:spcPct val="20000"/>
              </a:spcBef>
              <a:spcAft>
                <a:spcPct val="0"/>
              </a:spcAft>
              <a:buFontTx/>
              <a:buNone/>
              <a:defRPr sz="1400">
                <a:solidFill>
                  <a:schemeClr val="tx1"/>
                </a:solidFill>
                <a:latin typeface="+mn-lt"/>
              </a:defRPr>
            </a:lvl5pPr>
            <a:lvl6pPr marL="1782035" indent="-162003" algn="l" rtl="0" eaLnBrk="1" fontAlgn="base" hangingPunct="1">
              <a:spcBef>
                <a:spcPct val="20000"/>
              </a:spcBef>
              <a:spcAft>
                <a:spcPct val="0"/>
              </a:spcAft>
              <a:buChar char="»"/>
              <a:defRPr sz="1418">
                <a:solidFill>
                  <a:schemeClr val="tx1"/>
                </a:solidFill>
                <a:latin typeface="Helvetica 55 Roman" pitchFamily="34" charset="0"/>
              </a:defRPr>
            </a:lvl6pPr>
            <a:lvl7pPr marL="2106041" indent="-162003" algn="l" rtl="0" eaLnBrk="1" fontAlgn="base" hangingPunct="1">
              <a:spcBef>
                <a:spcPct val="20000"/>
              </a:spcBef>
              <a:spcAft>
                <a:spcPct val="0"/>
              </a:spcAft>
              <a:buChar char="»"/>
              <a:defRPr sz="1418">
                <a:solidFill>
                  <a:schemeClr val="tx1"/>
                </a:solidFill>
                <a:latin typeface="Helvetica 55 Roman" pitchFamily="34" charset="0"/>
              </a:defRPr>
            </a:lvl7pPr>
            <a:lvl8pPr marL="2430047" indent="-162003" algn="l" rtl="0" eaLnBrk="1" fontAlgn="base" hangingPunct="1">
              <a:spcBef>
                <a:spcPct val="20000"/>
              </a:spcBef>
              <a:spcAft>
                <a:spcPct val="0"/>
              </a:spcAft>
              <a:buChar char="»"/>
              <a:defRPr sz="1418">
                <a:solidFill>
                  <a:schemeClr val="tx1"/>
                </a:solidFill>
                <a:latin typeface="Helvetica 55 Roman" pitchFamily="34" charset="0"/>
              </a:defRPr>
            </a:lvl8pPr>
            <a:lvl9pPr marL="2754053" indent="-162003" algn="l" rtl="0" eaLnBrk="1" fontAlgn="base" hangingPunct="1">
              <a:spcBef>
                <a:spcPct val="20000"/>
              </a:spcBef>
              <a:spcAft>
                <a:spcPct val="0"/>
              </a:spcAft>
              <a:buChar char="»"/>
              <a:defRPr sz="1418">
                <a:solidFill>
                  <a:schemeClr val="tx1"/>
                </a:solidFill>
                <a:latin typeface="Helvetica 55 Roman" pitchFamily="34" charset="0"/>
              </a:defRPr>
            </a:lvl9pPr>
          </a:lstStyle>
          <a:p>
            <a:r>
              <a:rPr lang="en-US" kern="0" dirty="0"/>
              <a:t>Functional Grading can be achieved by leveraging additively manufactured lattices</a:t>
            </a:r>
          </a:p>
          <a:p>
            <a:r>
              <a:rPr lang="en-US" kern="0" dirty="0"/>
              <a:t>Local tuning of stiffness can be coupled with simulation results of Lorentz Forces</a:t>
            </a:r>
          </a:p>
        </p:txBody>
      </p:sp>
      <p:pic>
        <p:nvPicPr>
          <p:cNvPr id="20" name="Picture 19" descr="A grey block with holes&#10;&#10;Description automatically generated with medium confidence">
            <a:extLst>
              <a:ext uri="{FF2B5EF4-FFF2-40B4-BE49-F238E27FC236}">
                <a16:creationId xmlns:a16="http://schemas.microsoft.com/office/drawing/2014/main" id="{AC60D20E-4AA7-04B3-DE10-4E1708C0BF7D}"/>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rcRect l="22052" t="26863" r="20357" b="23976"/>
          <a:stretch/>
        </p:blipFill>
        <p:spPr>
          <a:xfrm>
            <a:off x="7060509" y="4570233"/>
            <a:ext cx="4435820" cy="1397940"/>
          </a:xfrm>
          <a:prstGeom prst="rect">
            <a:avLst/>
          </a:prstGeom>
        </p:spPr>
      </p:pic>
      <p:pic>
        <p:nvPicPr>
          <p:cNvPr id="23" name="Picture 22">
            <a:extLst>
              <a:ext uri="{FF2B5EF4-FFF2-40B4-BE49-F238E27FC236}">
                <a16:creationId xmlns:a16="http://schemas.microsoft.com/office/drawing/2014/main" id="{B04E7128-A9AA-0013-B654-1AD31B43FBD4}"/>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a:ext>
            </a:extLst>
          </a:blip>
          <a:srcRect l="21418" t="25989" r="21814" b="25594"/>
          <a:stretch/>
        </p:blipFill>
        <p:spPr>
          <a:xfrm>
            <a:off x="6988181" y="2825559"/>
            <a:ext cx="4435820" cy="1397940"/>
          </a:xfrm>
          <a:prstGeom prst="rect">
            <a:avLst/>
          </a:prstGeom>
        </p:spPr>
      </p:pic>
      <p:pic>
        <p:nvPicPr>
          <p:cNvPr id="24" name="Picture 23">
            <a:extLst>
              <a:ext uri="{FF2B5EF4-FFF2-40B4-BE49-F238E27FC236}">
                <a16:creationId xmlns:a16="http://schemas.microsoft.com/office/drawing/2014/main" id="{7CD8E5F0-2FCB-FC87-7CD1-1AC1D6BBE143}"/>
              </a:ext>
            </a:extLst>
          </p:cNvPr>
          <p:cNvPicPr>
            <a:picLocks noChangeAspect="1"/>
          </p:cNvPicPr>
          <p:nvPr/>
        </p:nvPicPr>
        <p:blipFill rotWithShape="1">
          <a:blip r:embed="rId7" cstate="print">
            <a:extLst>
              <a:ext uri="{BEBA8EAE-BF5A-486C-A8C5-ECC9F3942E4B}">
                <a14:imgProps xmlns:a14="http://schemas.microsoft.com/office/drawing/2010/main">
                  <a14:imgLayer r:embed="rId8">
                    <a14:imgEffect>
                      <a14:brightnessContrast bright="20000" contrast="20000"/>
                    </a14:imgEffect>
                  </a14:imgLayer>
                </a14:imgProps>
              </a:ext>
              <a:ext uri="{28A0092B-C50C-407E-A947-70E740481C1C}">
                <a14:useLocalDpi xmlns:a14="http://schemas.microsoft.com/office/drawing/2010/main"/>
              </a:ext>
            </a:extLst>
          </a:blip>
          <a:srcRect l="22039" t="27342" r="22809" b="25555"/>
          <a:stretch/>
        </p:blipFill>
        <p:spPr>
          <a:xfrm>
            <a:off x="7018020" y="1040381"/>
            <a:ext cx="4337250" cy="1366876"/>
          </a:xfrm>
          <a:prstGeom prst="rect">
            <a:avLst/>
          </a:prstGeom>
        </p:spPr>
      </p:pic>
      <p:pic>
        <p:nvPicPr>
          <p:cNvPr id="29" name="Picture 28">
            <a:extLst>
              <a:ext uri="{FF2B5EF4-FFF2-40B4-BE49-F238E27FC236}">
                <a16:creationId xmlns:a16="http://schemas.microsoft.com/office/drawing/2014/main" id="{52942CA3-9C3C-93E8-4331-F9721D6886F9}"/>
              </a:ext>
            </a:extLst>
          </p:cNvPr>
          <p:cNvPicPr>
            <a:picLocks noChangeAspect="1"/>
          </p:cNvPicPr>
          <p:nvPr/>
        </p:nvPicPr>
        <p:blipFill>
          <a:blip r:embed="rId9"/>
          <a:stretch>
            <a:fillRect/>
          </a:stretch>
        </p:blipFill>
        <p:spPr>
          <a:xfrm>
            <a:off x="2940189" y="3180181"/>
            <a:ext cx="3550371" cy="2480163"/>
          </a:xfrm>
          <a:prstGeom prst="rect">
            <a:avLst/>
          </a:prstGeom>
        </p:spPr>
      </p:pic>
      <p:pic>
        <p:nvPicPr>
          <p:cNvPr id="3074" name="Picture 2" descr="a) CAD image of the octet-truss lattice constructed by the 3D packing... |  Download Scientific Diagram">
            <a:extLst>
              <a:ext uri="{FF2B5EF4-FFF2-40B4-BE49-F238E27FC236}">
                <a16:creationId xmlns:a16="http://schemas.microsoft.com/office/drawing/2014/main" id="{A1E2A581-A51A-0C1B-3B9E-5B29E0C2EF42}"/>
              </a:ext>
            </a:extLst>
          </p:cNvPr>
          <p:cNvPicPr>
            <a:picLocks noChangeAspect="1" noChangeArrowheads="1"/>
          </p:cNvPicPr>
          <p:nvPr/>
        </p:nvPicPr>
        <p:blipFill rotWithShape="1">
          <a:blip r:embed="rId10" cstate="print">
            <a:extLst>
              <a:ext uri="{28A0092B-C50C-407E-A947-70E740481C1C}">
                <a14:useLocalDpi xmlns:a14="http://schemas.microsoft.com/office/drawing/2010/main"/>
              </a:ext>
            </a:extLst>
          </a:blip>
          <a:srcRect r="50797"/>
          <a:stretch/>
        </p:blipFill>
        <p:spPr bwMode="auto">
          <a:xfrm>
            <a:off x="731837" y="3429000"/>
            <a:ext cx="1968669" cy="2024099"/>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3112E16B-2386-3CF8-2C23-41112EC1096B}"/>
              </a:ext>
            </a:extLst>
          </p:cNvPr>
          <p:cNvSpPr txBox="1"/>
          <p:nvPr/>
        </p:nvSpPr>
        <p:spPr>
          <a:xfrm>
            <a:off x="6988181" y="735787"/>
            <a:ext cx="3192315" cy="338554"/>
          </a:xfrm>
          <a:prstGeom prst="rect">
            <a:avLst/>
          </a:prstGeom>
          <a:noFill/>
        </p:spPr>
        <p:txBody>
          <a:bodyPr wrap="square" rtlCol="0">
            <a:spAutoFit/>
          </a:bodyPr>
          <a:lstStyle/>
          <a:p>
            <a:r>
              <a:rPr lang="en-US" sz="1600" dirty="0">
                <a:solidFill>
                  <a:schemeClr val="accent1">
                    <a:lumMod val="75000"/>
                  </a:schemeClr>
                </a:solidFill>
              </a:rPr>
              <a:t>Box Lattice</a:t>
            </a:r>
            <a:endParaRPr lang="en-CH" sz="1600" dirty="0">
              <a:solidFill>
                <a:schemeClr val="accent1">
                  <a:lumMod val="75000"/>
                </a:schemeClr>
              </a:solidFill>
            </a:endParaRPr>
          </a:p>
        </p:txBody>
      </p:sp>
      <p:sp>
        <p:nvSpPr>
          <p:cNvPr id="31" name="TextBox 30">
            <a:extLst>
              <a:ext uri="{FF2B5EF4-FFF2-40B4-BE49-F238E27FC236}">
                <a16:creationId xmlns:a16="http://schemas.microsoft.com/office/drawing/2014/main" id="{0664EFEA-2AE0-0430-258D-8D4F9096FB33}"/>
              </a:ext>
            </a:extLst>
          </p:cNvPr>
          <p:cNvSpPr txBox="1"/>
          <p:nvPr/>
        </p:nvSpPr>
        <p:spPr>
          <a:xfrm>
            <a:off x="774082" y="5508981"/>
            <a:ext cx="3192315" cy="338554"/>
          </a:xfrm>
          <a:prstGeom prst="rect">
            <a:avLst/>
          </a:prstGeom>
          <a:noFill/>
        </p:spPr>
        <p:txBody>
          <a:bodyPr wrap="square" rtlCol="0">
            <a:spAutoFit/>
          </a:bodyPr>
          <a:lstStyle/>
          <a:p>
            <a:r>
              <a:rPr lang="en-US" sz="1600" dirty="0">
                <a:solidFill>
                  <a:schemeClr val="accent1">
                    <a:lumMod val="75000"/>
                  </a:schemeClr>
                </a:solidFill>
              </a:rPr>
              <a:t>Octet Lattice</a:t>
            </a:r>
            <a:endParaRPr lang="en-CH" sz="1600" dirty="0">
              <a:solidFill>
                <a:schemeClr val="accent1">
                  <a:lumMod val="75000"/>
                </a:schemeClr>
              </a:solidFill>
            </a:endParaRPr>
          </a:p>
        </p:txBody>
      </p:sp>
      <p:sp>
        <p:nvSpPr>
          <p:cNvPr id="33" name="TextBox 32">
            <a:extLst>
              <a:ext uri="{FF2B5EF4-FFF2-40B4-BE49-F238E27FC236}">
                <a16:creationId xmlns:a16="http://schemas.microsoft.com/office/drawing/2014/main" id="{0264874F-58F0-2445-7D79-179CD82C6888}"/>
              </a:ext>
            </a:extLst>
          </p:cNvPr>
          <p:cNvSpPr txBox="1"/>
          <p:nvPr/>
        </p:nvSpPr>
        <p:spPr>
          <a:xfrm>
            <a:off x="7018020" y="2567545"/>
            <a:ext cx="3192315" cy="338554"/>
          </a:xfrm>
          <a:prstGeom prst="rect">
            <a:avLst/>
          </a:prstGeom>
          <a:noFill/>
        </p:spPr>
        <p:txBody>
          <a:bodyPr wrap="square" rtlCol="0">
            <a:spAutoFit/>
          </a:bodyPr>
          <a:lstStyle/>
          <a:p>
            <a:r>
              <a:rPr lang="en-US" sz="1600" dirty="0">
                <a:solidFill>
                  <a:schemeClr val="accent1">
                    <a:lumMod val="75000"/>
                  </a:schemeClr>
                </a:solidFill>
              </a:rPr>
              <a:t>Gyroid Structure</a:t>
            </a:r>
            <a:endParaRPr lang="en-CH" sz="1600" dirty="0">
              <a:solidFill>
                <a:schemeClr val="accent1">
                  <a:lumMod val="75000"/>
                </a:schemeClr>
              </a:solidFill>
            </a:endParaRPr>
          </a:p>
        </p:txBody>
      </p:sp>
      <p:sp>
        <p:nvSpPr>
          <p:cNvPr id="36" name="TextBox 35">
            <a:extLst>
              <a:ext uri="{FF2B5EF4-FFF2-40B4-BE49-F238E27FC236}">
                <a16:creationId xmlns:a16="http://schemas.microsoft.com/office/drawing/2014/main" id="{EC771FC6-6D88-D250-73B2-AE390019A6EF}"/>
              </a:ext>
            </a:extLst>
          </p:cNvPr>
          <p:cNvSpPr txBox="1"/>
          <p:nvPr/>
        </p:nvSpPr>
        <p:spPr>
          <a:xfrm>
            <a:off x="7060509" y="4318763"/>
            <a:ext cx="3192315" cy="338554"/>
          </a:xfrm>
          <a:prstGeom prst="rect">
            <a:avLst/>
          </a:prstGeom>
          <a:noFill/>
        </p:spPr>
        <p:txBody>
          <a:bodyPr wrap="square" rtlCol="0">
            <a:spAutoFit/>
          </a:bodyPr>
          <a:lstStyle/>
          <a:p>
            <a:r>
              <a:rPr lang="en-US" sz="1600" dirty="0">
                <a:solidFill>
                  <a:schemeClr val="accent1">
                    <a:lumMod val="75000"/>
                  </a:schemeClr>
                </a:solidFill>
              </a:rPr>
              <a:t>Octet Lattice</a:t>
            </a:r>
            <a:endParaRPr lang="en-CH" sz="1600" dirty="0">
              <a:solidFill>
                <a:schemeClr val="accent1">
                  <a:lumMod val="75000"/>
                </a:schemeClr>
              </a:solidFill>
            </a:endParaRPr>
          </a:p>
        </p:txBody>
      </p:sp>
      <p:sp>
        <p:nvSpPr>
          <p:cNvPr id="4" name="TextBox 3">
            <a:extLst>
              <a:ext uri="{FF2B5EF4-FFF2-40B4-BE49-F238E27FC236}">
                <a16:creationId xmlns:a16="http://schemas.microsoft.com/office/drawing/2014/main" id="{B4E8E522-F36F-D882-A302-834C0EB36C30}"/>
              </a:ext>
            </a:extLst>
          </p:cNvPr>
          <p:cNvSpPr txBox="1"/>
          <p:nvPr/>
        </p:nvSpPr>
        <p:spPr>
          <a:xfrm>
            <a:off x="2856212" y="3078934"/>
            <a:ext cx="1110185" cy="261610"/>
          </a:xfrm>
          <a:prstGeom prst="rect">
            <a:avLst/>
          </a:prstGeom>
          <a:solidFill>
            <a:schemeClr val="bg2"/>
          </a:solidFill>
        </p:spPr>
        <p:txBody>
          <a:bodyPr wrap="square" rtlCol="0">
            <a:spAutoFit/>
          </a:bodyPr>
          <a:lstStyle/>
          <a:p>
            <a:r>
              <a:rPr lang="en-US" sz="1100" dirty="0">
                <a:solidFill>
                  <a:schemeClr val="accent1">
                    <a:lumMod val="75000"/>
                  </a:schemeClr>
                </a:solidFill>
              </a:rPr>
              <a:t>X-Stiffness</a:t>
            </a:r>
            <a:endParaRPr lang="en-CH" sz="1100" dirty="0">
              <a:solidFill>
                <a:schemeClr val="accent1">
                  <a:lumMod val="75000"/>
                </a:schemeClr>
              </a:solidFill>
            </a:endParaRPr>
          </a:p>
        </p:txBody>
      </p:sp>
      <p:sp>
        <p:nvSpPr>
          <p:cNvPr id="5" name="TextBox 4">
            <a:extLst>
              <a:ext uri="{FF2B5EF4-FFF2-40B4-BE49-F238E27FC236}">
                <a16:creationId xmlns:a16="http://schemas.microsoft.com/office/drawing/2014/main" id="{D20E5C73-6E04-055D-5329-465BA93B9B28}"/>
              </a:ext>
            </a:extLst>
          </p:cNvPr>
          <p:cNvSpPr txBox="1"/>
          <p:nvPr/>
        </p:nvSpPr>
        <p:spPr>
          <a:xfrm>
            <a:off x="5511045" y="5191489"/>
            <a:ext cx="1477136" cy="261610"/>
          </a:xfrm>
          <a:prstGeom prst="rect">
            <a:avLst/>
          </a:prstGeom>
          <a:solidFill>
            <a:schemeClr val="bg2"/>
          </a:solidFill>
        </p:spPr>
        <p:txBody>
          <a:bodyPr wrap="square" rtlCol="0">
            <a:spAutoFit/>
          </a:bodyPr>
          <a:lstStyle/>
          <a:p>
            <a:r>
              <a:rPr lang="en-US" sz="1100" dirty="0">
                <a:solidFill>
                  <a:schemeClr val="accent1">
                    <a:lumMod val="75000"/>
                  </a:schemeClr>
                </a:solidFill>
              </a:rPr>
              <a:t>Volume Fraction</a:t>
            </a:r>
            <a:endParaRPr lang="en-CH" sz="1100" dirty="0">
              <a:solidFill>
                <a:schemeClr val="accent1">
                  <a:lumMod val="75000"/>
                </a:schemeClr>
              </a:solidFill>
            </a:endParaRPr>
          </a:p>
        </p:txBody>
      </p:sp>
      <p:sp>
        <p:nvSpPr>
          <p:cNvPr id="6" name="TextBox 5">
            <a:extLst>
              <a:ext uri="{FF2B5EF4-FFF2-40B4-BE49-F238E27FC236}">
                <a16:creationId xmlns:a16="http://schemas.microsoft.com/office/drawing/2014/main" id="{4C760CFE-0CD2-C61B-B934-5BF9850977F0}"/>
              </a:ext>
            </a:extLst>
          </p:cNvPr>
          <p:cNvSpPr txBox="1"/>
          <p:nvPr/>
        </p:nvSpPr>
        <p:spPr>
          <a:xfrm rot="5400000">
            <a:off x="2870549" y="3820714"/>
            <a:ext cx="1110185" cy="261610"/>
          </a:xfrm>
          <a:prstGeom prst="rect">
            <a:avLst/>
          </a:prstGeom>
          <a:solidFill>
            <a:schemeClr val="bg2"/>
          </a:solidFill>
        </p:spPr>
        <p:txBody>
          <a:bodyPr wrap="square" rtlCol="0">
            <a:spAutoFit/>
          </a:bodyPr>
          <a:lstStyle/>
          <a:p>
            <a:endParaRPr lang="en-CH" sz="1100" dirty="0">
              <a:solidFill>
                <a:schemeClr val="accent1">
                  <a:lumMod val="75000"/>
                </a:schemeClr>
              </a:solidFill>
            </a:endParaRPr>
          </a:p>
        </p:txBody>
      </p:sp>
      <p:sp>
        <p:nvSpPr>
          <p:cNvPr id="7" name="Date Placeholder 2">
            <a:extLst>
              <a:ext uri="{FF2B5EF4-FFF2-40B4-BE49-F238E27FC236}">
                <a16:creationId xmlns:a16="http://schemas.microsoft.com/office/drawing/2014/main" id="{8DA88E08-108B-805E-9B15-A9BB762CC758}"/>
              </a:ext>
            </a:extLst>
          </p:cNvPr>
          <p:cNvSpPr>
            <a:spLocks noGrp="1"/>
          </p:cNvSpPr>
          <p:nvPr>
            <p:ph type="dt" sz="half" idx="10"/>
          </p:nvPr>
        </p:nvSpPr>
        <p:spPr>
          <a:xfrm>
            <a:off x="8702958" y="6566853"/>
            <a:ext cx="900000" cy="123111"/>
          </a:xfrm>
        </p:spPr>
        <p:txBody>
          <a:bodyPr/>
          <a:lstStyle/>
          <a:p>
            <a:r>
              <a:rPr lang="en-CH" dirty="0"/>
              <a:t>1</a:t>
            </a:r>
            <a:r>
              <a:rPr lang="en-US" dirty="0"/>
              <a:t>1</a:t>
            </a:r>
            <a:r>
              <a:rPr lang="en-CH" dirty="0"/>
              <a:t>.</a:t>
            </a:r>
            <a:r>
              <a:rPr lang="en-US" dirty="0"/>
              <a:t>10</a:t>
            </a:r>
            <a:r>
              <a:rPr lang="en-CH" dirty="0"/>
              <a:t>.20</a:t>
            </a:r>
            <a:r>
              <a:rPr lang="en-US" dirty="0"/>
              <a:t>23</a:t>
            </a:r>
            <a:endParaRPr lang="en-CH" dirty="0"/>
          </a:p>
        </p:txBody>
      </p:sp>
      <p:sp>
        <p:nvSpPr>
          <p:cNvPr id="8" name="Footer Placeholder 3">
            <a:extLst>
              <a:ext uri="{FF2B5EF4-FFF2-40B4-BE49-F238E27FC236}">
                <a16:creationId xmlns:a16="http://schemas.microsoft.com/office/drawing/2014/main" id="{C44EEB0D-1216-7A03-EAE4-CDAC84DBD700}"/>
              </a:ext>
            </a:extLst>
          </p:cNvPr>
          <p:cNvSpPr>
            <a:spLocks noGrp="1"/>
          </p:cNvSpPr>
          <p:nvPr>
            <p:ph type="ftr" sz="quarter" idx="11"/>
          </p:nvPr>
        </p:nvSpPr>
        <p:spPr>
          <a:xfrm>
            <a:off x="4545096" y="6566853"/>
            <a:ext cx="4114800" cy="123111"/>
          </a:xfrm>
        </p:spPr>
        <p:txBody>
          <a:bodyPr/>
          <a:lstStyle/>
          <a:p>
            <a:r>
              <a:rPr lang="en-US" dirty="0"/>
              <a:t>Aurel Schüpbach</a:t>
            </a:r>
          </a:p>
        </p:txBody>
      </p:sp>
      <p:sp>
        <p:nvSpPr>
          <p:cNvPr id="12" name="Title 1">
            <a:extLst>
              <a:ext uri="{FF2B5EF4-FFF2-40B4-BE49-F238E27FC236}">
                <a16:creationId xmlns:a16="http://schemas.microsoft.com/office/drawing/2014/main" id="{9A0818E0-FC93-6731-6905-9DBAAA530D31}"/>
              </a:ext>
            </a:extLst>
          </p:cNvPr>
          <p:cNvSpPr txBox="1">
            <a:spLocks/>
          </p:cNvSpPr>
          <p:nvPr/>
        </p:nvSpPr>
        <p:spPr>
          <a:xfrm>
            <a:off x="502637" y="215179"/>
            <a:ext cx="9517419" cy="504402"/>
          </a:xfrm>
          <a:prstGeom prst="rect">
            <a:avLst/>
          </a:prstGeom>
        </p:spPr>
        <p:txBody>
          <a:bodyPr vert="horz" lIns="0" tIns="0" rIns="0" bIns="0" rtlCol="0" anchor="b">
            <a:noAutofit/>
          </a:bodyPr>
          <a:lstStyle>
            <a:lvl1pPr algn="l" rtl="0" eaLnBrk="1" fontAlgn="base" hangingPunct="1">
              <a:lnSpc>
                <a:spcPct val="90000"/>
              </a:lnSpc>
              <a:spcBef>
                <a:spcPts val="600"/>
              </a:spcBef>
              <a:spcAft>
                <a:spcPts val="600"/>
              </a:spcAft>
              <a:defRPr sz="2400" b="1">
                <a:solidFill>
                  <a:srgbClr val="999999"/>
                </a:solidFill>
                <a:latin typeface="+mj-lt"/>
                <a:ea typeface="+mj-ea"/>
                <a:cs typeface="+mj-cs"/>
              </a:defRPr>
            </a:lvl1pPr>
            <a:lvl2pPr algn="l" rtl="0" eaLnBrk="1" fontAlgn="base" hangingPunct="1">
              <a:lnSpc>
                <a:spcPct val="80000"/>
              </a:lnSpc>
              <a:spcBef>
                <a:spcPct val="0"/>
              </a:spcBef>
              <a:spcAft>
                <a:spcPct val="0"/>
              </a:spcAft>
              <a:defRPr sz="1701" b="1">
                <a:solidFill>
                  <a:schemeClr val="tx1"/>
                </a:solidFill>
                <a:latin typeface="Arial" charset="0"/>
              </a:defRPr>
            </a:lvl2pPr>
            <a:lvl3pPr algn="l" rtl="0" eaLnBrk="1" fontAlgn="base" hangingPunct="1">
              <a:lnSpc>
                <a:spcPct val="80000"/>
              </a:lnSpc>
              <a:spcBef>
                <a:spcPct val="0"/>
              </a:spcBef>
              <a:spcAft>
                <a:spcPct val="0"/>
              </a:spcAft>
              <a:defRPr sz="1701" b="1">
                <a:solidFill>
                  <a:schemeClr val="tx1"/>
                </a:solidFill>
                <a:latin typeface="Arial" charset="0"/>
              </a:defRPr>
            </a:lvl3pPr>
            <a:lvl4pPr algn="l" rtl="0" eaLnBrk="1" fontAlgn="base" hangingPunct="1">
              <a:lnSpc>
                <a:spcPct val="80000"/>
              </a:lnSpc>
              <a:spcBef>
                <a:spcPct val="0"/>
              </a:spcBef>
              <a:spcAft>
                <a:spcPct val="0"/>
              </a:spcAft>
              <a:defRPr sz="1701" b="1">
                <a:solidFill>
                  <a:schemeClr val="tx1"/>
                </a:solidFill>
                <a:latin typeface="Arial" charset="0"/>
              </a:defRPr>
            </a:lvl4pPr>
            <a:lvl5pPr algn="l" rtl="0" eaLnBrk="1" fontAlgn="base" hangingPunct="1">
              <a:lnSpc>
                <a:spcPct val="80000"/>
              </a:lnSpc>
              <a:spcBef>
                <a:spcPct val="0"/>
              </a:spcBef>
              <a:spcAft>
                <a:spcPct val="0"/>
              </a:spcAft>
              <a:defRPr sz="1701" b="1">
                <a:solidFill>
                  <a:schemeClr val="tx1"/>
                </a:solidFill>
                <a:latin typeface="Arial" charset="0"/>
              </a:defRPr>
            </a:lvl5pPr>
            <a:lvl6pPr marL="324006" algn="l" rtl="0" eaLnBrk="1" fontAlgn="base" hangingPunct="1">
              <a:lnSpc>
                <a:spcPct val="80000"/>
              </a:lnSpc>
              <a:spcBef>
                <a:spcPct val="0"/>
              </a:spcBef>
              <a:spcAft>
                <a:spcPct val="0"/>
              </a:spcAft>
              <a:defRPr sz="1701" b="1">
                <a:solidFill>
                  <a:schemeClr val="tx1"/>
                </a:solidFill>
                <a:latin typeface="Arial" charset="0"/>
              </a:defRPr>
            </a:lvl6pPr>
            <a:lvl7pPr marL="648013" algn="l" rtl="0" eaLnBrk="1" fontAlgn="base" hangingPunct="1">
              <a:lnSpc>
                <a:spcPct val="80000"/>
              </a:lnSpc>
              <a:spcBef>
                <a:spcPct val="0"/>
              </a:spcBef>
              <a:spcAft>
                <a:spcPct val="0"/>
              </a:spcAft>
              <a:defRPr sz="1701" b="1">
                <a:solidFill>
                  <a:schemeClr val="tx1"/>
                </a:solidFill>
                <a:latin typeface="Arial" charset="0"/>
              </a:defRPr>
            </a:lvl7pPr>
            <a:lvl8pPr marL="972019" algn="l" rtl="0" eaLnBrk="1" fontAlgn="base" hangingPunct="1">
              <a:lnSpc>
                <a:spcPct val="80000"/>
              </a:lnSpc>
              <a:spcBef>
                <a:spcPct val="0"/>
              </a:spcBef>
              <a:spcAft>
                <a:spcPct val="0"/>
              </a:spcAft>
              <a:defRPr sz="1701" b="1">
                <a:solidFill>
                  <a:schemeClr val="tx1"/>
                </a:solidFill>
                <a:latin typeface="Arial" charset="0"/>
              </a:defRPr>
            </a:lvl8pPr>
            <a:lvl9pPr marL="1296025" algn="l" rtl="0" eaLnBrk="1" fontAlgn="base" hangingPunct="1">
              <a:lnSpc>
                <a:spcPct val="80000"/>
              </a:lnSpc>
              <a:spcBef>
                <a:spcPct val="0"/>
              </a:spcBef>
              <a:spcAft>
                <a:spcPct val="0"/>
              </a:spcAft>
              <a:defRPr sz="1701" b="1">
                <a:solidFill>
                  <a:schemeClr val="tx1"/>
                </a:solidFill>
                <a:latin typeface="Arial" charset="0"/>
              </a:defRPr>
            </a:lvl9pPr>
          </a:lstStyle>
          <a:p>
            <a:r>
              <a:rPr lang="en-US" kern="0" dirty="0"/>
              <a:t>Tuning compliance through material grading</a:t>
            </a:r>
            <a:endParaRPr lang="en-CH" kern="0" dirty="0"/>
          </a:p>
        </p:txBody>
      </p:sp>
    </p:spTree>
    <p:extLst>
      <p:ext uri="{BB962C8B-B14F-4D97-AF65-F5344CB8AC3E}">
        <p14:creationId xmlns:p14="http://schemas.microsoft.com/office/powerpoint/2010/main" val="2812816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5">
            <a:extLst>
              <a:ext uri="{FF2B5EF4-FFF2-40B4-BE49-F238E27FC236}">
                <a16:creationId xmlns:a16="http://schemas.microsoft.com/office/drawing/2014/main" id="{B9AA3084-9681-4852-3433-26C17DABCF28}"/>
              </a:ext>
            </a:extLst>
          </p:cNvPr>
          <p:cNvSpPr txBox="1">
            <a:spLocks/>
          </p:cNvSpPr>
          <p:nvPr/>
        </p:nvSpPr>
        <p:spPr>
          <a:xfrm>
            <a:off x="603370" y="1249480"/>
            <a:ext cx="5915763" cy="5112000"/>
          </a:xfrm>
          <a:prstGeom prst="rect">
            <a:avLst/>
          </a:prstGeom>
        </p:spPr>
        <p:txBody>
          <a:bodyPr/>
          <a:lstStyle>
            <a:lvl1pPr marL="243005" indent="-243005" algn="l" rtl="0" eaLnBrk="1" fontAlgn="base" hangingPunct="1">
              <a:spcBef>
                <a:spcPct val="20000"/>
              </a:spcBef>
              <a:spcAft>
                <a:spcPct val="0"/>
              </a:spcAft>
              <a:buClr>
                <a:schemeClr val="accent2"/>
              </a:buClr>
              <a:buSzPct val="130000"/>
              <a:buFont typeface="Wingdings" panose="05000000000000000000" pitchFamily="2" charset="2"/>
              <a:buChar char=""/>
              <a:defRPr sz="2000">
                <a:solidFill>
                  <a:schemeClr val="tx1"/>
                </a:solidFill>
                <a:latin typeface="+mn-lt"/>
                <a:ea typeface="+mn-ea"/>
                <a:cs typeface="+mn-cs"/>
              </a:defRPr>
            </a:lvl1pPr>
            <a:lvl2pPr marL="526510" indent="-202504" algn="l" rtl="0" eaLnBrk="1" fontAlgn="base" hangingPunct="1">
              <a:spcBef>
                <a:spcPct val="20000"/>
              </a:spcBef>
              <a:spcAft>
                <a:spcPct val="0"/>
              </a:spcAft>
              <a:buClr>
                <a:schemeClr val="accent2"/>
              </a:buClr>
              <a:buSzPct val="100000"/>
              <a:buFont typeface="Wingdings" panose="05000000000000000000" pitchFamily="2" charset="2"/>
              <a:buChar char="§"/>
              <a:defRPr sz="2000">
                <a:solidFill>
                  <a:schemeClr val="tx1"/>
                </a:solidFill>
                <a:latin typeface="+mn-lt"/>
              </a:defRPr>
            </a:lvl2pPr>
            <a:lvl3pPr marL="714375" indent="-171450" algn="l" rtl="0" eaLnBrk="1" fontAlgn="base" hangingPunct="1">
              <a:spcBef>
                <a:spcPct val="20000"/>
              </a:spcBef>
              <a:spcAft>
                <a:spcPct val="0"/>
              </a:spcAft>
              <a:buClr>
                <a:schemeClr val="bg1">
                  <a:lumMod val="65000"/>
                </a:schemeClr>
              </a:buClr>
              <a:buSzPct val="100000"/>
              <a:buFont typeface="Wingdings" panose="05000000000000000000" pitchFamily="2" charset="2"/>
              <a:buChar char="§"/>
              <a:defRPr sz="1800">
                <a:solidFill>
                  <a:schemeClr val="tx1"/>
                </a:solidFill>
                <a:latin typeface="+mn-lt"/>
              </a:defRPr>
            </a:lvl3pPr>
            <a:lvl4pPr marL="895350" indent="-180975" algn="l" rtl="0" eaLnBrk="1" fontAlgn="base" hangingPunct="1">
              <a:spcBef>
                <a:spcPct val="20000"/>
              </a:spcBef>
              <a:spcAft>
                <a:spcPct val="0"/>
              </a:spcAft>
              <a:buClr>
                <a:schemeClr val="bg1">
                  <a:lumMod val="75000"/>
                </a:schemeClr>
              </a:buClr>
              <a:buFont typeface="Wingdings" panose="05000000000000000000" pitchFamily="2" charset="2"/>
              <a:buChar char="§"/>
              <a:defRPr sz="1600">
                <a:solidFill>
                  <a:schemeClr val="tx1"/>
                </a:solidFill>
                <a:latin typeface="+mn-lt"/>
              </a:defRPr>
            </a:lvl4pPr>
            <a:lvl5pPr marL="1296025" indent="0" algn="l" rtl="0" eaLnBrk="1" fontAlgn="base" hangingPunct="1">
              <a:spcBef>
                <a:spcPct val="20000"/>
              </a:spcBef>
              <a:spcAft>
                <a:spcPct val="0"/>
              </a:spcAft>
              <a:buFontTx/>
              <a:buNone/>
              <a:defRPr sz="1400">
                <a:solidFill>
                  <a:schemeClr val="tx1"/>
                </a:solidFill>
                <a:latin typeface="+mn-lt"/>
              </a:defRPr>
            </a:lvl5pPr>
            <a:lvl6pPr marL="1782035" indent="-162003" algn="l" rtl="0" eaLnBrk="1" fontAlgn="base" hangingPunct="1">
              <a:spcBef>
                <a:spcPct val="20000"/>
              </a:spcBef>
              <a:spcAft>
                <a:spcPct val="0"/>
              </a:spcAft>
              <a:buChar char="»"/>
              <a:defRPr sz="1418">
                <a:solidFill>
                  <a:schemeClr val="tx1"/>
                </a:solidFill>
                <a:latin typeface="Helvetica 55 Roman" pitchFamily="34" charset="0"/>
              </a:defRPr>
            </a:lvl6pPr>
            <a:lvl7pPr marL="2106041" indent="-162003" algn="l" rtl="0" eaLnBrk="1" fontAlgn="base" hangingPunct="1">
              <a:spcBef>
                <a:spcPct val="20000"/>
              </a:spcBef>
              <a:spcAft>
                <a:spcPct val="0"/>
              </a:spcAft>
              <a:buChar char="»"/>
              <a:defRPr sz="1418">
                <a:solidFill>
                  <a:schemeClr val="tx1"/>
                </a:solidFill>
                <a:latin typeface="Helvetica 55 Roman" pitchFamily="34" charset="0"/>
              </a:defRPr>
            </a:lvl7pPr>
            <a:lvl8pPr marL="2430047" indent="-162003" algn="l" rtl="0" eaLnBrk="1" fontAlgn="base" hangingPunct="1">
              <a:spcBef>
                <a:spcPct val="20000"/>
              </a:spcBef>
              <a:spcAft>
                <a:spcPct val="0"/>
              </a:spcAft>
              <a:buChar char="»"/>
              <a:defRPr sz="1418">
                <a:solidFill>
                  <a:schemeClr val="tx1"/>
                </a:solidFill>
                <a:latin typeface="Helvetica 55 Roman" pitchFamily="34" charset="0"/>
              </a:defRPr>
            </a:lvl8pPr>
            <a:lvl9pPr marL="2754053" indent="-162003" algn="l" rtl="0" eaLnBrk="1" fontAlgn="base" hangingPunct="1">
              <a:spcBef>
                <a:spcPct val="20000"/>
              </a:spcBef>
              <a:spcAft>
                <a:spcPct val="0"/>
              </a:spcAft>
              <a:buChar char="»"/>
              <a:defRPr sz="1418">
                <a:solidFill>
                  <a:schemeClr val="tx1"/>
                </a:solidFill>
                <a:latin typeface="Helvetica 55 Roman" pitchFamily="34" charset="0"/>
              </a:defRPr>
            </a:lvl9pPr>
          </a:lstStyle>
          <a:p>
            <a:pPr>
              <a:lnSpc>
                <a:spcPct val="150000"/>
              </a:lnSpc>
            </a:pPr>
            <a:r>
              <a:rPr lang="en-US" kern="0" dirty="0"/>
              <a:t>Explore different graded techniques</a:t>
            </a:r>
          </a:p>
          <a:p>
            <a:pPr>
              <a:lnSpc>
                <a:spcPct val="150000"/>
              </a:lnSpc>
            </a:pPr>
            <a:r>
              <a:rPr lang="en-US" kern="0" dirty="0"/>
              <a:t>Compare the different approaches through simulation and experiments</a:t>
            </a:r>
          </a:p>
          <a:p>
            <a:pPr>
              <a:lnSpc>
                <a:spcPct val="150000"/>
              </a:lnSpc>
            </a:pPr>
            <a:r>
              <a:rPr lang="en-US" kern="0" dirty="0"/>
              <a:t>Increase the dimensionality to tackle </a:t>
            </a:r>
            <a:br>
              <a:rPr lang="en-US" kern="0" dirty="0"/>
            </a:br>
            <a:r>
              <a:rPr lang="en-US" kern="0" dirty="0"/>
              <a:t>3-Dimensional Prestress problems</a:t>
            </a:r>
          </a:p>
          <a:p>
            <a:pPr>
              <a:lnSpc>
                <a:spcPct val="150000"/>
              </a:lnSpc>
            </a:pPr>
            <a:r>
              <a:rPr lang="en-US" kern="0" dirty="0"/>
              <a:t>Add more load cases like thermal stresses</a:t>
            </a:r>
            <a:br>
              <a:rPr lang="en-US" kern="0" dirty="0"/>
            </a:br>
            <a:r>
              <a:rPr lang="en-US" kern="0" dirty="0"/>
              <a:t>to the problem set</a:t>
            </a:r>
          </a:p>
        </p:txBody>
      </p:sp>
      <p:sp>
        <p:nvSpPr>
          <p:cNvPr id="7" name="Date Placeholder 2">
            <a:extLst>
              <a:ext uri="{FF2B5EF4-FFF2-40B4-BE49-F238E27FC236}">
                <a16:creationId xmlns:a16="http://schemas.microsoft.com/office/drawing/2014/main" id="{8DA88E08-108B-805E-9B15-A9BB762CC758}"/>
              </a:ext>
            </a:extLst>
          </p:cNvPr>
          <p:cNvSpPr>
            <a:spLocks noGrp="1"/>
          </p:cNvSpPr>
          <p:nvPr>
            <p:ph type="dt" sz="half" idx="10"/>
          </p:nvPr>
        </p:nvSpPr>
        <p:spPr>
          <a:xfrm>
            <a:off x="8702958" y="6566853"/>
            <a:ext cx="900000" cy="123111"/>
          </a:xfrm>
        </p:spPr>
        <p:txBody>
          <a:bodyPr/>
          <a:lstStyle/>
          <a:p>
            <a:r>
              <a:rPr lang="en-CH" dirty="0"/>
              <a:t>1</a:t>
            </a:r>
            <a:r>
              <a:rPr lang="en-US" dirty="0"/>
              <a:t>1</a:t>
            </a:r>
            <a:r>
              <a:rPr lang="en-CH" dirty="0"/>
              <a:t>.</a:t>
            </a:r>
            <a:r>
              <a:rPr lang="en-US" dirty="0"/>
              <a:t>10</a:t>
            </a:r>
            <a:r>
              <a:rPr lang="en-CH" dirty="0"/>
              <a:t>.20</a:t>
            </a:r>
            <a:r>
              <a:rPr lang="en-US" dirty="0"/>
              <a:t>23</a:t>
            </a:r>
            <a:endParaRPr lang="en-CH" dirty="0"/>
          </a:p>
        </p:txBody>
      </p:sp>
      <p:sp>
        <p:nvSpPr>
          <p:cNvPr id="8" name="Footer Placeholder 3">
            <a:extLst>
              <a:ext uri="{FF2B5EF4-FFF2-40B4-BE49-F238E27FC236}">
                <a16:creationId xmlns:a16="http://schemas.microsoft.com/office/drawing/2014/main" id="{C44EEB0D-1216-7A03-EAE4-CDAC84DBD700}"/>
              </a:ext>
            </a:extLst>
          </p:cNvPr>
          <p:cNvSpPr>
            <a:spLocks noGrp="1"/>
          </p:cNvSpPr>
          <p:nvPr>
            <p:ph type="ftr" sz="quarter" idx="11"/>
          </p:nvPr>
        </p:nvSpPr>
        <p:spPr>
          <a:xfrm>
            <a:off x="4545096" y="6566853"/>
            <a:ext cx="4114800" cy="123111"/>
          </a:xfrm>
        </p:spPr>
        <p:txBody>
          <a:bodyPr/>
          <a:lstStyle/>
          <a:p>
            <a:r>
              <a:rPr lang="en-US" dirty="0"/>
              <a:t>Aurel Schüpbach</a:t>
            </a:r>
          </a:p>
        </p:txBody>
      </p:sp>
      <p:sp>
        <p:nvSpPr>
          <p:cNvPr id="12" name="Title 1">
            <a:extLst>
              <a:ext uri="{FF2B5EF4-FFF2-40B4-BE49-F238E27FC236}">
                <a16:creationId xmlns:a16="http://schemas.microsoft.com/office/drawing/2014/main" id="{9A0818E0-FC93-6731-6905-9DBAAA530D31}"/>
              </a:ext>
            </a:extLst>
          </p:cNvPr>
          <p:cNvSpPr txBox="1">
            <a:spLocks/>
          </p:cNvSpPr>
          <p:nvPr/>
        </p:nvSpPr>
        <p:spPr>
          <a:xfrm>
            <a:off x="502637" y="215179"/>
            <a:ext cx="9517419" cy="504402"/>
          </a:xfrm>
          <a:prstGeom prst="rect">
            <a:avLst/>
          </a:prstGeom>
        </p:spPr>
        <p:txBody>
          <a:bodyPr vert="horz" lIns="0" tIns="0" rIns="0" bIns="0" rtlCol="0" anchor="b">
            <a:noAutofit/>
          </a:bodyPr>
          <a:lstStyle>
            <a:lvl1pPr algn="l" rtl="0" eaLnBrk="1" fontAlgn="base" hangingPunct="1">
              <a:lnSpc>
                <a:spcPct val="90000"/>
              </a:lnSpc>
              <a:spcBef>
                <a:spcPts val="600"/>
              </a:spcBef>
              <a:spcAft>
                <a:spcPts val="600"/>
              </a:spcAft>
              <a:defRPr sz="2400" b="1">
                <a:solidFill>
                  <a:srgbClr val="999999"/>
                </a:solidFill>
                <a:latin typeface="+mj-lt"/>
                <a:ea typeface="+mj-ea"/>
                <a:cs typeface="+mj-cs"/>
              </a:defRPr>
            </a:lvl1pPr>
            <a:lvl2pPr algn="l" rtl="0" eaLnBrk="1" fontAlgn="base" hangingPunct="1">
              <a:lnSpc>
                <a:spcPct val="80000"/>
              </a:lnSpc>
              <a:spcBef>
                <a:spcPct val="0"/>
              </a:spcBef>
              <a:spcAft>
                <a:spcPct val="0"/>
              </a:spcAft>
              <a:defRPr sz="1701" b="1">
                <a:solidFill>
                  <a:schemeClr val="tx1"/>
                </a:solidFill>
                <a:latin typeface="Arial" charset="0"/>
              </a:defRPr>
            </a:lvl2pPr>
            <a:lvl3pPr algn="l" rtl="0" eaLnBrk="1" fontAlgn="base" hangingPunct="1">
              <a:lnSpc>
                <a:spcPct val="80000"/>
              </a:lnSpc>
              <a:spcBef>
                <a:spcPct val="0"/>
              </a:spcBef>
              <a:spcAft>
                <a:spcPct val="0"/>
              </a:spcAft>
              <a:defRPr sz="1701" b="1">
                <a:solidFill>
                  <a:schemeClr val="tx1"/>
                </a:solidFill>
                <a:latin typeface="Arial" charset="0"/>
              </a:defRPr>
            </a:lvl3pPr>
            <a:lvl4pPr algn="l" rtl="0" eaLnBrk="1" fontAlgn="base" hangingPunct="1">
              <a:lnSpc>
                <a:spcPct val="80000"/>
              </a:lnSpc>
              <a:spcBef>
                <a:spcPct val="0"/>
              </a:spcBef>
              <a:spcAft>
                <a:spcPct val="0"/>
              </a:spcAft>
              <a:defRPr sz="1701" b="1">
                <a:solidFill>
                  <a:schemeClr val="tx1"/>
                </a:solidFill>
                <a:latin typeface="Arial" charset="0"/>
              </a:defRPr>
            </a:lvl4pPr>
            <a:lvl5pPr algn="l" rtl="0" eaLnBrk="1" fontAlgn="base" hangingPunct="1">
              <a:lnSpc>
                <a:spcPct val="80000"/>
              </a:lnSpc>
              <a:spcBef>
                <a:spcPct val="0"/>
              </a:spcBef>
              <a:spcAft>
                <a:spcPct val="0"/>
              </a:spcAft>
              <a:defRPr sz="1701" b="1">
                <a:solidFill>
                  <a:schemeClr val="tx1"/>
                </a:solidFill>
                <a:latin typeface="Arial" charset="0"/>
              </a:defRPr>
            </a:lvl5pPr>
            <a:lvl6pPr marL="324006" algn="l" rtl="0" eaLnBrk="1" fontAlgn="base" hangingPunct="1">
              <a:lnSpc>
                <a:spcPct val="80000"/>
              </a:lnSpc>
              <a:spcBef>
                <a:spcPct val="0"/>
              </a:spcBef>
              <a:spcAft>
                <a:spcPct val="0"/>
              </a:spcAft>
              <a:defRPr sz="1701" b="1">
                <a:solidFill>
                  <a:schemeClr val="tx1"/>
                </a:solidFill>
                <a:latin typeface="Arial" charset="0"/>
              </a:defRPr>
            </a:lvl6pPr>
            <a:lvl7pPr marL="648013" algn="l" rtl="0" eaLnBrk="1" fontAlgn="base" hangingPunct="1">
              <a:lnSpc>
                <a:spcPct val="80000"/>
              </a:lnSpc>
              <a:spcBef>
                <a:spcPct val="0"/>
              </a:spcBef>
              <a:spcAft>
                <a:spcPct val="0"/>
              </a:spcAft>
              <a:defRPr sz="1701" b="1">
                <a:solidFill>
                  <a:schemeClr val="tx1"/>
                </a:solidFill>
                <a:latin typeface="Arial" charset="0"/>
              </a:defRPr>
            </a:lvl7pPr>
            <a:lvl8pPr marL="972019" algn="l" rtl="0" eaLnBrk="1" fontAlgn="base" hangingPunct="1">
              <a:lnSpc>
                <a:spcPct val="80000"/>
              </a:lnSpc>
              <a:spcBef>
                <a:spcPct val="0"/>
              </a:spcBef>
              <a:spcAft>
                <a:spcPct val="0"/>
              </a:spcAft>
              <a:defRPr sz="1701" b="1">
                <a:solidFill>
                  <a:schemeClr val="tx1"/>
                </a:solidFill>
                <a:latin typeface="Arial" charset="0"/>
              </a:defRPr>
            </a:lvl8pPr>
            <a:lvl9pPr marL="1296025" algn="l" rtl="0" eaLnBrk="1" fontAlgn="base" hangingPunct="1">
              <a:lnSpc>
                <a:spcPct val="80000"/>
              </a:lnSpc>
              <a:spcBef>
                <a:spcPct val="0"/>
              </a:spcBef>
              <a:spcAft>
                <a:spcPct val="0"/>
              </a:spcAft>
              <a:defRPr sz="1701" b="1">
                <a:solidFill>
                  <a:schemeClr val="tx1"/>
                </a:solidFill>
                <a:latin typeface="Arial" charset="0"/>
              </a:defRPr>
            </a:lvl9pPr>
          </a:lstStyle>
          <a:p>
            <a:r>
              <a:rPr lang="en-US" kern="0" dirty="0"/>
              <a:t>Outlook &amp; next Steps</a:t>
            </a:r>
            <a:endParaRPr lang="en-CH" kern="0" dirty="0"/>
          </a:p>
        </p:txBody>
      </p:sp>
      <p:pic>
        <p:nvPicPr>
          <p:cNvPr id="1026" name="Picture 2" descr="Choose way concept illustration, cartoon flat people making choice of path for future achievements, character choosing right pathway, standing on crossroad">
            <a:extLst>
              <a:ext uri="{FF2B5EF4-FFF2-40B4-BE49-F238E27FC236}">
                <a16:creationId xmlns:a16="http://schemas.microsoft.com/office/drawing/2014/main" id="{556F6A02-8513-6F4C-42AE-2A8A96ADC530}"/>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208424" y="1553204"/>
            <a:ext cx="5412468" cy="34152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46284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p:cNvSpPr>
            <a:spLocks noGrp="1"/>
          </p:cNvSpPr>
          <p:nvPr>
            <p:ph sz="half" idx="16"/>
          </p:nvPr>
        </p:nvSpPr>
        <p:spPr>
          <a:xfrm>
            <a:off x="479425" y="5531266"/>
            <a:ext cx="2826131" cy="696484"/>
          </a:xfrm>
        </p:spPr>
        <p:txBody>
          <a:bodyPr/>
          <a:lstStyle/>
          <a:p>
            <a:pPr algn="ctr"/>
            <a:r>
              <a:rPr lang="en-US" dirty="0"/>
              <a:t>Prof. Dr. Mirko Meboldt (PI)</a:t>
            </a:r>
          </a:p>
          <a:p>
            <a:pPr algn="ctr"/>
            <a:r>
              <a:rPr lang="en-US" dirty="0">
                <a:hlinkClick r:id="rId2"/>
              </a:rPr>
              <a:t>meboldtm@ethz.ch</a:t>
            </a:r>
            <a:endParaRPr lang="en-US" dirty="0"/>
          </a:p>
          <a:p>
            <a:pPr algn="ctr"/>
            <a:endParaRPr lang="en-US" dirty="0"/>
          </a:p>
        </p:txBody>
      </p:sp>
      <p:sp>
        <p:nvSpPr>
          <p:cNvPr id="11" name="Title 10"/>
          <p:cNvSpPr>
            <a:spLocks noGrp="1"/>
          </p:cNvSpPr>
          <p:nvPr>
            <p:ph type="title"/>
          </p:nvPr>
        </p:nvSpPr>
        <p:spPr>
          <a:xfrm>
            <a:off x="479425" y="1811978"/>
            <a:ext cx="11231581" cy="859481"/>
          </a:xfrm>
        </p:spPr>
        <p:txBody>
          <a:bodyPr/>
          <a:lstStyle/>
          <a:p>
            <a:r>
              <a:rPr lang="en-US" dirty="0"/>
              <a:t>Thank you for your attention!</a:t>
            </a:r>
          </a:p>
        </p:txBody>
      </p:sp>
      <p:sp>
        <p:nvSpPr>
          <p:cNvPr id="14" name="Content Placeholder 11">
            <a:extLst>
              <a:ext uri="{FF2B5EF4-FFF2-40B4-BE49-F238E27FC236}">
                <a16:creationId xmlns:a16="http://schemas.microsoft.com/office/drawing/2014/main" id="{E0CBDF64-E6FB-4B2D-B21A-C973D207FBA4}"/>
              </a:ext>
            </a:extLst>
          </p:cNvPr>
          <p:cNvSpPr txBox="1">
            <a:spLocks/>
          </p:cNvSpPr>
          <p:nvPr/>
        </p:nvSpPr>
        <p:spPr bwMode="auto">
          <a:xfrm>
            <a:off x="4794270" y="5525091"/>
            <a:ext cx="2957810" cy="696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lgn="l" rtl="0" eaLnBrk="1" fontAlgn="base" hangingPunct="1">
              <a:spcBef>
                <a:spcPts val="0"/>
              </a:spcBef>
              <a:spcAft>
                <a:spcPct val="0"/>
              </a:spcAft>
              <a:buClr>
                <a:schemeClr val="accent2"/>
              </a:buClr>
              <a:buSzPct val="130000"/>
              <a:buFont typeface="Wingdings" panose="05000000000000000000" pitchFamily="2" charset="2"/>
              <a:buNone/>
              <a:defRPr sz="1800" b="0">
                <a:solidFill>
                  <a:schemeClr val="tx1"/>
                </a:solidFill>
                <a:latin typeface="+mn-lt"/>
                <a:ea typeface="+mn-ea"/>
                <a:cs typeface="+mn-cs"/>
              </a:defRPr>
            </a:lvl1pPr>
            <a:lvl2pPr marL="324006" indent="0" algn="l" rtl="0" eaLnBrk="1" fontAlgn="base" hangingPunct="1">
              <a:spcBef>
                <a:spcPct val="20000"/>
              </a:spcBef>
              <a:spcAft>
                <a:spcPct val="0"/>
              </a:spcAft>
              <a:buClr>
                <a:schemeClr val="accent2"/>
              </a:buClr>
              <a:buSzPct val="100000"/>
              <a:buFont typeface="Wingdings" panose="05000000000000000000" pitchFamily="2" charset="2"/>
              <a:buNone/>
              <a:defRPr sz="1500">
                <a:solidFill>
                  <a:schemeClr val="tx1"/>
                </a:solidFill>
                <a:latin typeface="+mn-lt"/>
              </a:defRPr>
            </a:lvl2pPr>
            <a:lvl3pPr marL="648013" indent="0" algn="l" rtl="0" eaLnBrk="1" fontAlgn="base" hangingPunct="1">
              <a:spcBef>
                <a:spcPct val="20000"/>
              </a:spcBef>
              <a:spcAft>
                <a:spcPct val="0"/>
              </a:spcAft>
              <a:buClr>
                <a:schemeClr val="bg1">
                  <a:lumMod val="65000"/>
                </a:schemeClr>
              </a:buClr>
              <a:buSzPct val="100000"/>
              <a:buFont typeface="Wingdings" panose="05000000000000000000" pitchFamily="2" charset="2"/>
              <a:buNone/>
              <a:defRPr sz="1500">
                <a:solidFill>
                  <a:schemeClr val="tx1"/>
                </a:solidFill>
                <a:latin typeface="+mn-lt"/>
              </a:defRPr>
            </a:lvl3pPr>
            <a:lvl4pPr marL="972019" indent="0" algn="l" rtl="0" eaLnBrk="1" fontAlgn="base" hangingPunct="1">
              <a:spcBef>
                <a:spcPct val="20000"/>
              </a:spcBef>
              <a:spcAft>
                <a:spcPct val="0"/>
              </a:spcAft>
              <a:buClr>
                <a:schemeClr val="bg1">
                  <a:lumMod val="75000"/>
                </a:schemeClr>
              </a:buClr>
              <a:buFont typeface="Wingdings" panose="05000000000000000000" pitchFamily="2" charset="2"/>
              <a:buNone/>
              <a:defRPr sz="1500">
                <a:solidFill>
                  <a:schemeClr val="tx1"/>
                </a:solidFill>
                <a:latin typeface="+mn-lt"/>
              </a:defRPr>
            </a:lvl4pPr>
            <a:lvl5pPr marL="1296025" indent="0" algn="l" rtl="0" eaLnBrk="1" fontAlgn="base" hangingPunct="1">
              <a:spcBef>
                <a:spcPct val="20000"/>
              </a:spcBef>
              <a:spcAft>
                <a:spcPct val="0"/>
              </a:spcAft>
              <a:buFontTx/>
              <a:buNone/>
              <a:defRPr sz="1500">
                <a:solidFill>
                  <a:schemeClr val="tx1"/>
                </a:solidFill>
                <a:latin typeface="+mn-lt"/>
              </a:defRPr>
            </a:lvl5pPr>
            <a:lvl6pPr marL="1782035" indent="-162003" algn="l" rtl="0" eaLnBrk="1" fontAlgn="base" hangingPunct="1">
              <a:spcBef>
                <a:spcPct val="20000"/>
              </a:spcBef>
              <a:spcAft>
                <a:spcPct val="0"/>
              </a:spcAft>
              <a:buChar char="»"/>
              <a:defRPr sz="1134">
                <a:solidFill>
                  <a:schemeClr val="tx1"/>
                </a:solidFill>
                <a:latin typeface="Helvetica 55 Roman" pitchFamily="34" charset="0"/>
              </a:defRPr>
            </a:lvl6pPr>
            <a:lvl7pPr marL="2106041" indent="-162003" algn="l" rtl="0" eaLnBrk="1" fontAlgn="base" hangingPunct="1">
              <a:spcBef>
                <a:spcPct val="20000"/>
              </a:spcBef>
              <a:spcAft>
                <a:spcPct val="0"/>
              </a:spcAft>
              <a:buChar char="»"/>
              <a:defRPr sz="1134">
                <a:solidFill>
                  <a:schemeClr val="tx1"/>
                </a:solidFill>
                <a:latin typeface="Helvetica 55 Roman" pitchFamily="34" charset="0"/>
              </a:defRPr>
            </a:lvl7pPr>
            <a:lvl8pPr marL="2430047" indent="-162003" algn="l" rtl="0" eaLnBrk="1" fontAlgn="base" hangingPunct="1">
              <a:spcBef>
                <a:spcPct val="20000"/>
              </a:spcBef>
              <a:spcAft>
                <a:spcPct val="0"/>
              </a:spcAft>
              <a:buChar char="»"/>
              <a:defRPr sz="1134">
                <a:solidFill>
                  <a:schemeClr val="tx1"/>
                </a:solidFill>
                <a:latin typeface="Helvetica 55 Roman" pitchFamily="34" charset="0"/>
              </a:defRPr>
            </a:lvl8pPr>
            <a:lvl9pPr marL="2754053" indent="-162003" algn="l" rtl="0" eaLnBrk="1" fontAlgn="base" hangingPunct="1">
              <a:spcBef>
                <a:spcPct val="20000"/>
              </a:spcBef>
              <a:spcAft>
                <a:spcPct val="0"/>
              </a:spcAft>
              <a:buChar char="»"/>
              <a:defRPr sz="1134">
                <a:solidFill>
                  <a:schemeClr val="tx1"/>
                </a:solidFill>
                <a:latin typeface="Helvetica 55 Roman" pitchFamily="34" charset="0"/>
              </a:defRPr>
            </a:lvl9pPr>
          </a:lstStyle>
          <a:p>
            <a:pPr algn="ctr"/>
            <a:r>
              <a:rPr lang="en-US" kern="0" dirty="0"/>
              <a:t>Dr. Julian Ferchow</a:t>
            </a:r>
          </a:p>
          <a:p>
            <a:pPr algn="ctr"/>
            <a:r>
              <a:rPr lang="en-US" kern="0" dirty="0">
                <a:hlinkClick r:id="rId3"/>
              </a:rPr>
              <a:t>Julian.Ferchow@inspire.ch</a:t>
            </a:r>
            <a:endParaRPr lang="en-US" kern="0" dirty="0"/>
          </a:p>
          <a:p>
            <a:pPr algn="ctr"/>
            <a:endParaRPr lang="en-US" kern="0" dirty="0"/>
          </a:p>
          <a:p>
            <a:pPr algn="ctr"/>
            <a:endParaRPr lang="en-US" kern="0" dirty="0"/>
          </a:p>
        </p:txBody>
      </p:sp>
      <p:sp>
        <p:nvSpPr>
          <p:cNvPr id="17" name="Content Placeholder 11">
            <a:extLst>
              <a:ext uri="{FF2B5EF4-FFF2-40B4-BE49-F238E27FC236}">
                <a16:creationId xmlns:a16="http://schemas.microsoft.com/office/drawing/2014/main" id="{34BDE79C-E395-4751-BB0D-5130A98242DA}"/>
              </a:ext>
            </a:extLst>
          </p:cNvPr>
          <p:cNvSpPr txBox="1">
            <a:spLocks/>
          </p:cNvSpPr>
          <p:nvPr/>
        </p:nvSpPr>
        <p:spPr bwMode="auto">
          <a:xfrm>
            <a:off x="8753197" y="5511157"/>
            <a:ext cx="2957809" cy="696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lgn="l" rtl="0" eaLnBrk="1" fontAlgn="base" hangingPunct="1">
              <a:spcBef>
                <a:spcPts val="0"/>
              </a:spcBef>
              <a:spcAft>
                <a:spcPct val="0"/>
              </a:spcAft>
              <a:buClr>
                <a:schemeClr val="accent2"/>
              </a:buClr>
              <a:buSzPct val="130000"/>
              <a:buFont typeface="Wingdings" panose="05000000000000000000" pitchFamily="2" charset="2"/>
              <a:buNone/>
              <a:defRPr sz="1800" b="0">
                <a:solidFill>
                  <a:schemeClr val="tx1"/>
                </a:solidFill>
                <a:latin typeface="+mn-lt"/>
                <a:ea typeface="+mn-ea"/>
                <a:cs typeface="+mn-cs"/>
              </a:defRPr>
            </a:lvl1pPr>
            <a:lvl2pPr marL="324006" indent="0" algn="l" rtl="0" eaLnBrk="1" fontAlgn="base" hangingPunct="1">
              <a:spcBef>
                <a:spcPct val="20000"/>
              </a:spcBef>
              <a:spcAft>
                <a:spcPct val="0"/>
              </a:spcAft>
              <a:buClr>
                <a:schemeClr val="accent2"/>
              </a:buClr>
              <a:buSzPct val="100000"/>
              <a:buFont typeface="Wingdings" panose="05000000000000000000" pitchFamily="2" charset="2"/>
              <a:buNone/>
              <a:defRPr sz="1500">
                <a:solidFill>
                  <a:schemeClr val="tx1"/>
                </a:solidFill>
                <a:latin typeface="+mn-lt"/>
              </a:defRPr>
            </a:lvl2pPr>
            <a:lvl3pPr marL="648013" indent="0" algn="l" rtl="0" eaLnBrk="1" fontAlgn="base" hangingPunct="1">
              <a:spcBef>
                <a:spcPct val="20000"/>
              </a:spcBef>
              <a:spcAft>
                <a:spcPct val="0"/>
              </a:spcAft>
              <a:buClr>
                <a:schemeClr val="bg1">
                  <a:lumMod val="65000"/>
                </a:schemeClr>
              </a:buClr>
              <a:buSzPct val="100000"/>
              <a:buFont typeface="Wingdings" panose="05000000000000000000" pitchFamily="2" charset="2"/>
              <a:buNone/>
              <a:defRPr sz="1500">
                <a:solidFill>
                  <a:schemeClr val="tx1"/>
                </a:solidFill>
                <a:latin typeface="+mn-lt"/>
              </a:defRPr>
            </a:lvl3pPr>
            <a:lvl4pPr marL="972019" indent="0" algn="l" rtl="0" eaLnBrk="1" fontAlgn="base" hangingPunct="1">
              <a:spcBef>
                <a:spcPct val="20000"/>
              </a:spcBef>
              <a:spcAft>
                <a:spcPct val="0"/>
              </a:spcAft>
              <a:buClr>
                <a:schemeClr val="bg1">
                  <a:lumMod val="75000"/>
                </a:schemeClr>
              </a:buClr>
              <a:buFont typeface="Wingdings" panose="05000000000000000000" pitchFamily="2" charset="2"/>
              <a:buNone/>
              <a:defRPr sz="1500">
                <a:solidFill>
                  <a:schemeClr val="tx1"/>
                </a:solidFill>
                <a:latin typeface="+mn-lt"/>
              </a:defRPr>
            </a:lvl4pPr>
            <a:lvl5pPr marL="1296025" indent="0" algn="l" rtl="0" eaLnBrk="1" fontAlgn="base" hangingPunct="1">
              <a:spcBef>
                <a:spcPct val="20000"/>
              </a:spcBef>
              <a:spcAft>
                <a:spcPct val="0"/>
              </a:spcAft>
              <a:buFontTx/>
              <a:buNone/>
              <a:defRPr sz="1500">
                <a:solidFill>
                  <a:schemeClr val="tx1"/>
                </a:solidFill>
                <a:latin typeface="+mn-lt"/>
              </a:defRPr>
            </a:lvl5pPr>
            <a:lvl6pPr marL="1782035" indent="-162003" algn="l" rtl="0" eaLnBrk="1" fontAlgn="base" hangingPunct="1">
              <a:spcBef>
                <a:spcPct val="20000"/>
              </a:spcBef>
              <a:spcAft>
                <a:spcPct val="0"/>
              </a:spcAft>
              <a:buChar char="»"/>
              <a:defRPr sz="1134">
                <a:solidFill>
                  <a:schemeClr val="tx1"/>
                </a:solidFill>
                <a:latin typeface="Helvetica 55 Roman" pitchFamily="34" charset="0"/>
              </a:defRPr>
            </a:lvl6pPr>
            <a:lvl7pPr marL="2106041" indent="-162003" algn="l" rtl="0" eaLnBrk="1" fontAlgn="base" hangingPunct="1">
              <a:spcBef>
                <a:spcPct val="20000"/>
              </a:spcBef>
              <a:spcAft>
                <a:spcPct val="0"/>
              </a:spcAft>
              <a:buChar char="»"/>
              <a:defRPr sz="1134">
                <a:solidFill>
                  <a:schemeClr val="tx1"/>
                </a:solidFill>
                <a:latin typeface="Helvetica 55 Roman" pitchFamily="34" charset="0"/>
              </a:defRPr>
            </a:lvl7pPr>
            <a:lvl8pPr marL="2430047" indent="-162003" algn="l" rtl="0" eaLnBrk="1" fontAlgn="base" hangingPunct="1">
              <a:spcBef>
                <a:spcPct val="20000"/>
              </a:spcBef>
              <a:spcAft>
                <a:spcPct val="0"/>
              </a:spcAft>
              <a:buChar char="»"/>
              <a:defRPr sz="1134">
                <a:solidFill>
                  <a:schemeClr val="tx1"/>
                </a:solidFill>
                <a:latin typeface="Helvetica 55 Roman" pitchFamily="34" charset="0"/>
              </a:defRPr>
            </a:lvl8pPr>
            <a:lvl9pPr marL="2754053" indent="-162003" algn="l" rtl="0" eaLnBrk="1" fontAlgn="base" hangingPunct="1">
              <a:spcBef>
                <a:spcPct val="20000"/>
              </a:spcBef>
              <a:spcAft>
                <a:spcPct val="0"/>
              </a:spcAft>
              <a:buChar char="»"/>
              <a:defRPr sz="1134">
                <a:solidFill>
                  <a:schemeClr val="tx1"/>
                </a:solidFill>
                <a:latin typeface="Helvetica 55 Roman" pitchFamily="34" charset="0"/>
              </a:defRPr>
            </a:lvl9pPr>
          </a:lstStyle>
          <a:p>
            <a:pPr algn="ctr"/>
            <a:r>
              <a:rPr lang="en-US" kern="0" dirty="0"/>
              <a:t>Patrick Beutler</a:t>
            </a:r>
          </a:p>
          <a:p>
            <a:pPr algn="ctr"/>
            <a:r>
              <a:rPr lang="en-US" kern="0" dirty="0">
                <a:hlinkClick r:id="rId4"/>
              </a:rPr>
              <a:t>Patrick.Beutler@inspire.ch</a:t>
            </a:r>
            <a:endParaRPr lang="en-US" kern="0" dirty="0"/>
          </a:p>
          <a:p>
            <a:pPr algn="ctr"/>
            <a:endParaRPr lang="en-US" kern="0" dirty="0"/>
          </a:p>
          <a:p>
            <a:pPr algn="ctr"/>
            <a:endParaRPr lang="en-US" kern="0" dirty="0"/>
          </a:p>
        </p:txBody>
      </p:sp>
      <p:sp>
        <p:nvSpPr>
          <p:cNvPr id="2" name="Content Placeholder 11">
            <a:extLst>
              <a:ext uri="{FF2B5EF4-FFF2-40B4-BE49-F238E27FC236}">
                <a16:creationId xmlns:a16="http://schemas.microsoft.com/office/drawing/2014/main" id="{B37A559A-E81B-B8EC-07CD-773D71D403A7}"/>
              </a:ext>
            </a:extLst>
          </p:cNvPr>
          <p:cNvSpPr txBox="1">
            <a:spLocks/>
          </p:cNvSpPr>
          <p:nvPr/>
        </p:nvSpPr>
        <p:spPr bwMode="auto">
          <a:xfrm>
            <a:off x="4352935" y="4187164"/>
            <a:ext cx="3486130" cy="696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lgn="l" rtl="0" eaLnBrk="1" fontAlgn="base" hangingPunct="1">
              <a:spcBef>
                <a:spcPts val="0"/>
              </a:spcBef>
              <a:spcAft>
                <a:spcPct val="0"/>
              </a:spcAft>
              <a:buClr>
                <a:schemeClr val="accent2"/>
              </a:buClr>
              <a:buSzPct val="130000"/>
              <a:buFont typeface="Wingdings" panose="05000000000000000000" pitchFamily="2" charset="2"/>
              <a:buNone/>
              <a:defRPr sz="1800" b="0">
                <a:solidFill>
                  <a:schemeClr val="tx1"/>
                </a:solidFill>
                <a:latin typeface="+mn-lt"/>
                <a:ea typeface="+mn-ea"/>
                <a:cs typeface="+mn-cs"/>
              </a:defRPr>
            </a:lvl1pPr>
            <a:lvl2pPr marL="324006" indent="0" algn="l" rtl="0" eaLnBrk="1" fontAlgn="base" hangingPunct="1">
              <a:spcBef>
                <a:spcPct val="20000"/>
              </a:spcBef>
              <a:spcAft>
                <a:spcPct val="0"/>
              </a:spcAft>
              <a:buClr>
                <a:schemeClr val="accent2"/>
              </a:buClr>
              <a:buSzPct val="100000"/>
              <a:buFont typeface="Wingdings" panose="05000000000000000000" pitchFamily="2" charset="2"/>
              <a:buNone/>
              <a:defRPr sz="1500">
                <a:solidFill>
                  <a:schemeClr val="tx1"/>
                </a:solidFill>
                <a:latin typeface="+mn-lt"/>
              </a:defRPr>
            </a:lvl2pPr>
            <a:lvl3pPr marL="648013" indent="0" algn="l" rtl="0" eaLnBrk="1" fontAlgn="base" hangingPunct="1">
              <a:spcBef>
                <a:spcPct val="20000"/>
              </a:spcBef>
              <a:spcAft>
                <a:spcPct val="0"/>
              </a:spcAft>
              <a:buClr>
                <a:schemeClr val="bg1">
                  <a:lumMod val="65000"/>
                </a:schemeClr>
              </a:buClr>
              <a:buSzPct val="100000"/>
              <a:buFont typeface="Wingdings" panose="05000000000000000000" pitchFamily="2" charset="2"/>
              <a:buNone/>
              <a:defRPr sz="1500">
                <a:solidFill>
                  <a:schemeClr val="tx1"/>
                </a:solidFill>
                <a:latin typeface="+mn-lt"/>
              </a:defRPr>
            </a:lvl3pPr>
            <a:lvl4pPr marL="972019" indent="0" algn="l" rtl="0" eaLnBrk="1" fontAlgn="base" hangingPunct="1">
              <a:spcBef>
                <a:spcPct val="20000"/>
              </a:spcBef>
              <a:spcAft>
                <a:spcPct val="0"/>
              </a:spcAft>
              <a:buClr>
                <a:schemeClr val="bg1">
                  <a:lumMod val="75000"/>
                </a:schemeClr>
              </a:buClr>
              <a:buFont typeface="Wingdings" panose="05000000000000000000" pitchFamily="2" charset="2"/>
              <a:buNone/>
              <a:defRPr sz="1500">
                <a:solidFill>
                  <a:schemeClr val="tx1"/>
                </a:solidFill>
                <a:latin typeface="+mn-lt"/>
              </a:defRPr>
            </a:lvl4pPr>
            <a:lvl5pPr marL="1296025" indent="0" algn="l" rtl="0" eaLnBrk="1" fontAlgn="base" hangingPunct="1">
              <a:spcBef>
                <a:spcPct val="20000"/>
              </a:spcBef>
              <a:spcAft>
                <a:spcPct val="0"/>
              </a:spcAft>
              <a:buFontTx/>
              <a:buNone/>
              <a:defRPr sz="1500">
                <a:solidFill>
                  <a:schemeClr val="tx1"/>
                </a:solidFill>
                <a:latin typeface="+mn-lt"/>
              </a:defRPr>
            </a:lvl5pPr>
            <a:lvl6pPr marL="1782035" indent="-162003" algn="l" rtl="0" eaLnBrk="1" fontAlgn="base" hangingPunct="1">
              <a:spcBef>
                <a:spcPct val="20000"/>
              </a:spcBef>
              <a:spcAft>
                <a:spcPct val="0"/>
              </a:spcAft>
              <a:buChar char="»"/>
              <a:defRPr sz="1134">
                <a:solidFill>
                  <a:schemeClr val="tx1"/>
                </a:solidFill>
                <a:latin typeface="Helvetica 55 Roman" pitchFamily="34" charset="0"/>
              </a:defRPr>
            </a:lvl6pPr>
            <a:lvl7pPr marL="2106041" indent="-162003" algn="l" rtl="0" eaLnBrk="1" fontAlgn="base" hangingPunct="1">
              <a:spcBef>
                <a:spcPct val="20000"/>
              </a:spcBef>
              <a:spcAft>
                <a:spcPct val="0"/>
              </a:spcAft>
              <a:buChar char="»"/>
              <a:defRPr sz="1134">
                <a:solidFill>
                  <a:schemeClr val="tx1"/>
                </a:solidFill>
                <a:latin typeface="Helvetica 55 Roman" pitchFamily="34" charset="0"/>
              </a:defRPr>
            </a:lvl7pPr>
            <a:lvl8pPr marL="2430047" indent="-162003" algn="l" rtl="0" eaLnBrk="1" fontAlgn="base" hangingPunct="1">
              <a:spcBef>
                <a:spcPct val="20000"/>
              </a:spcBef>
              <a:spcAft>
                <a:spcPct val="0"/>
              </a:spcAft>
              <a:buChar char="»"/>
              <a:defRPr sz="1134">
                <a:solidFill>
                  <a:schemeClr val="tx1"/>
                </a:solidFill>
                <a:latin typeface="Helvetica 55 Roman" pitchFamily="34" charset="0"/>
              </a:defRPr>
            </a:lvl8pPr>
            <a:lvl9pPr marL="2754053" indent="-162003" algn="l" rtl="0" eaLnBrk="1" fontAlgn="base" hangingPunct="1">
              <a:spcBef>
                <a:spcPct val="20000"/>
              </a:spcBef>
              <a:spcAft>
                <a:spcPct val="0"/>
              </a:spcAft>
              <a:buChar char="»"/>
              <a:defRPr sz="1134">
                <a:solidFill>
                  <a:schemeClr val="tx1"/>
                </a:solidFill>
                <a:latin typeface="Helvetica 55 Roman" pitchFamily="34" charset="0"/>
              </a:defRPr>
            </a:lvl9pPr>
          </a:lstStyle>
          <a:p>
            <a:pPr algn="ctr"/>
            <a:r>
              <a:rPr lang="en-US" kern="0" dirty="0"/>
              <a:t>Aurel Schüpbach</a:t>
            </a:r>
          </a:p>
          <a:p>
            <a:pPr algn="ctr"/>
            <a:r>
              <a:rPr lang="en-US" kern="0" dirty="0">
                <a:hlinkClick r:id="rId5"/>
              </a:rPr>
              <a:t>Aurel.Schuepbach@inspire.ch</a:t>
            </a:r>
            <a:endParaRPr lang="en-US" kern="0" dirty="0"/>
          </a:p>
          <a:p>
            <a:pPr algn="ctr"/>
            <a:endParaRPr lang="en-US" kern="0" dirty="0"/>
          </a:p>
          <a:p>
            <a:pPr algn="ctr"/>
            <a:endParaRPr lang="en-US" kern="0" dirty="0"/>
          </a:p>
        </p:txBody>
      </p:sp>
    </p:spTree>
    <p:extLst>
      <p:ext uri="{BB962C8B-B14F-4D97-AF65-F5344CB8AC3E}">
        <p14:creationId xmlns:p14="http://schemas.microsoft.com/office/powerpoint/2010/main" val="13342234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15A6C-D81A-3097-74A9-9E136A9404E8}"/>
              </a:ext>
            </a:extLst>
          </p:cNvPr>
          <p:cNvSpPr>
            <a:spLocks noGrp="1"/>
          </p:cNvSpPr>
          <p:nvPr>
            <p:ph type="title"/>
          </p:nvPr>
        </p:nvSpPr>
        <p:spPr>
          <a:xfrm>
            <a:off x="480000" y="270550"/>
            <a:ext cx="9562695" cy="476210"/>
          </a:xfrm>
        </p:spPr>
        <p:txBody>
          <a:bodyPr/>
          <a:lstStyle/>
          <a:p>
            <a:r>
              <a:rPr lang="en-US" dirty="0"/>
              <a:t>Creation of the “Grading Field”</a:t>
            </a:r>
            <a:endParaRPr lang="en-CH" dirty="0"/>
          </a:p>
        </p:txBody>
      </p:sp>
      <p:pic>
        <p:nvPicPr>
          <p:cNvPr id="7" name="Picture 6">
            <a:extLst>
              <a:ext uri="{FF2B5EF4-FFF2-40B4-BE49-F238E27FC236}">
                <a16:creationId xmlns:a16="http://schemas.microsoft.com/office/drawing/2014/main" id="{CA48A976-04EC-381E-8F3A-1F4F09878A5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79425" y="1552435"/>
            <a:ext cx="3518257" cy="1923651"/>
          </a:xfrm>
          <a:prstGeom prst="rect">
            <a:avLst/>
          </a:prstGeom>
        </p:spPr>
      </p:pic>
      <p:sp>
        <p:nvSpPr>
          <p:cNvPr id="8" name="Content Placeholder 5">
            <a:extLst>
              <a:ext uri="{FF2B5EF4-FFF2-40B4-BE49-F238E27FC236}">
                <a16:creationId xmlns:a16="http://schemas.microsoft.com/office/drawing/2014/main" id="{EC6F200A-C9E4-5097-39F5-DF537C0FEA14}"/>
              </a:ext>
            </a:extLst>
          </p:cNvPr>
          <p:cNvSpPr txBox="1">
            <a:spLocks/>
          </p:cNvSpPr>
          <p:nvPr/>
        </p:nvSpPr>
        <p:spPr>
          <a:xfrm>
            <a:off x="479425" y="1125288"/>
            <a:ext cx="5159375" cy="969021"/>
          </a:xfrm>
          <a:prstGeom prst="rect">
            <a:avLst/>
          </a:prstGeom>
        </p:spPr>
        <p:txBody>
          <a:bodyPr/>
          <a:lstStyle>
            <a:lvl1pPr marL="243005" indent="-243005" algn="l" rtl="0" eaLnBrk="1" fontAlgn="base" hangingPunct="1">
              <a:spcBef>
                <a:spcPct val="20000"/>
              </a:spcBef>
              <a:spcAft>
                <a:spcPct val="0"/>
              </a:spcAft>
              <a:buClr>
                <a:schemeClr val="accent2"/>
              </a:buClr>
              <a:buSzPct val="130000"/>
              <a:buFont typeface="Wingdings" panose="05000000000000000000" pitchFamily="2" charset="2"/>
              <a:buChar char=""/>
              <a:defRPr sz="2000">
                <a:solidFill>
                  <a:schemeClr val="tx1"/>
                </a:solidFill>
                <a:latin typeface="+mn-lt"/>
                <a:ea typeface="+mn-ea"/>
                <a:cs typeface="+mn-cs"/>
              </a:defRPr>
            </a:lvl1pPr>
            <a:lvl2pPr marL="526510" indent="-202504" algn="l" rtl="0" eaLnBrk="1" fontAlgn="base" hangingPunct="1">
              <a:spcBef>
                <a:spcPct val="20000"/>
              </a:spcBef>
              <a:spcAft>
                <a:spcPct val="0"/>
              </a:spcAft>
              <a:buClr>
                <a:schemeClr val="accent2"/>
              </a:buClr>
              <a:buSzPct val="100000"/>
              <a:buFont typeface="Wingdings" panose="05000000000000000000" pitchFamily="2" charset="2"/>
              <a:buChar char="§"/>
              <a:defRPr sz="2000">
                <a:solidFill>
                  <a:schemeClr val="tx1"/>
                </a:solidFill>
                <a:latin typeface="+mn-lt"/>
              </a:defRPr>
            </a:lvl2pPr>
            <a:lvl3pPr marL="714375" indent="-171450" algn="l" rtl="0" eaLnBrk="1" fontAlgn="base" hangingPunct="1">
              <a:spcBef>
                <a:spcPct val="20000"/>
              </a:spcBef>
              <a:spcAft>
                <a:spcPct val="0"/>
              </a:spcAft>
              <a:buClr>
                <a:schemeClr val="bg1">
                  <a:lumMod val="65000"/>
                </a:schemeClr>
              </a:buClr>
              <a:buSzPct val="100000"/>
              <a:buFont typeface="Wingdings" panose="05000000000000000000" pitchFamily="2" charset="2"/>
              <a:buChar char="§"/>
              <a:defRPr sz="1800">
                <a:solidFill>
                  <a:schemeClr val="tx1"/>
                </a:solidFill>
                <a:latin typeface="+mn-lt"/>
              </a:defRPr>
            </a:lvl3pPr>
            <a:lvl4pPr marL="895350" indent="-180975" algn="l" rtl="0" eaLnBrk="1" fontAlgn="base" hangingPunct="1">
              <a:spcBef>
                <a:spcPct val="20000"/>
              </a:spcBef>
              <a:spcAft>
                <a:spcPct val="0"/>
              </a:spcAft>
              <a:buClr>
                <a:schemeClr val="bg1">
                  <a:lumMod val="75000"/>
                </a:schemeClr>
              </a:buClr>
              <a:buFont typeface="Wingdings" panose="05000000000000000000" pitchFamily="2" charset="2"/>
              <a:buChar char="§"/>
              <a:defRPr sz="1600">
                <a:solidFill>
                  <a:schemeClr val="tx1"/>
                </a:solidFill>
                <a:latin typeface="+mn-lt"/>
              </a:defRPr>
            </a:lvl4pPr>
            <a:lvl5pPr marL="1296025" indent="0" algn="l" rtl="0" eaLnBrk="1" fontAlgn="base" hangingPunct="1">
              <a:spcBef>
                <a:spcPct val="20000"/>
              </a:spcBef>
              <a:spcAft>
                <a:spcPct val="0"/>
              </a:spcAft>
              <a:buFontTx/>
              <a:buNone/>
              <a:defRPr sz="1400">
                <a:solidFill>
                  <a:schemeClr val="tx1"/>
                </a:solidFill>
                <a:latin typeface="+mn-lt"/>
              </a:defRPr>
            </a:lvl5pPr>
            <a:lvl6pPr marL="1782035" indent="-162003" algn="l" rtl="0" eaLnBrk="1" fontAlgn="base" hangingPunct="1">
              <a:spcBef>
                <a:spcPct val="20000"/>
              </a:spcBef>
              <a:spcAft>
                <a:spcPct val="0"/>
              </a:spcAft>
              <a:buChar char="»"/>
              <a:defRPr sz="1418">
                <a:solidFill>
                  <a:schemeClr val="tx1"/>
                </a:solidFill>
                <a:latin typeface="Helvetica 55 Roman" pitchFamily="34" charset="0"/>
              </a:defRPr>
            </a:lvl6pPr>
            <a:lvl7pPr marL="2106041" indent="-162003" algn="l" rtl="0" eaLnBrk="1" fontAlgn="base" hangingPunct="1">
              <a:spcBef>
                <a:spcPct val="20000"/>
              </a:spcBef>
              <a:spcAft>
                <a:spcPct val="0"/>
              </a:spcAft>
              <a:buChar char="»"/>
              <a:defRPr sz="1418">
                <a:solidFill>
                  <a:schemeClr val="tx1"/>
                </a:solidFill>
                <a:latin typeface="Helvetica 55 Roman" pitchFamily="34" charset="0"/>
              </a:defRPr>
            </a:lvl7pPr>
            <a:lvl8pPr marL="2430047" indent="-162003" algn="l" rtl="0" eaLnBrk="1" fontAlgn="base" hangingPunct="1">
              <a:spcBef>
                <a:spcPct val="20000"/>
              </a:spcBef>
              <a:spcAft>
                <a:spcPct val="0"/>
              </a:spcAft>
              <a:buChar char="»"/>
              <a:defRPr sz="1418">
                <a:solidFill>
                  <a:schemeClr val="tx1"/>
                </a:solidFill>
                <a:latin typeface="Helvetica 55 Roman" pitchFamily="34" charset="0"/>
              </a:defRPr>
            </a:lvl8pPr>
            <a:lvl9pPr marL="2754053" indent="-162003" algn="l" rtl="0" eaLnBrk="1" fontAlgn="base" hangingPunct="1">
              <a:spcBef>
                <a:spcPct val="20000"/>
              </a:spcBef>
              <a:spcAft>
                <a:spcPct val="0"/>
              </a:spcAft>
              <a:buChar char="»"/>
              <a:defRPr sz="1418">
                <a:solidFill>
                  <a:schemeClr val="tx1"/>
                </a:solidFill>
                <a:latin typeface="Helvetica 55 Roman" pitchFamily="34" charset="0"/>
              </a:defRPr>
            </a:lvl9pPr>
          </a:lstStyle>
          <a:p>
            <a:r>
              <a:rPr lang="en-US" kern="0" dirty="0"/>
              <a:t>Elastic strain regions should be minimized</a:t>
            </a:r>
            <a:endParaRPr lang="en-CH" kern="0" dirty="0"/>
          </a:p>
        </p:txBody>
      </p:sp>
      <p:pic>
        <p:nvPicPr>
          <p:cNvPr id="11" name="Picture 10">
            <a:extLst>
              <a:ext uri="{FF2B5EF4-FFF2-40B4-BE49-F238E27FC236}">
                <a16:creationId xmlns:a16="http://schemas.microsoft.com/office/drawing/2014/main" id="{C244E555-23ED-FEAF-6438-A3CB556A7DA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371390" y="3157470"/>
            <a:ext cx="3847490" cy="2093609"/>
          </a:xfrm>
          <a:prstGeom prst="rect">
            <a:avLst/>
          </a:prstGeom>
        </p:spPr>
      </p:pic>
      <p:sp>
        <p:nvSpPr>
          <p:cNvPr id="12" name="Content Placeholder 5">
            <a:extLst>
              <a:ext uri="{FF2B5EF4-FFF2-40B4-BE49-F238E27FC236}">
                <a16:creationId xmlns:a16="http://schemas.microsoft.com/office/drawing/2014/main" id="{5D693119-966B-2556-07B7-FABAA7B116F6}"/>
              </a:ext>
            </a:extLst>
          </p:cNvPr>
          <p:cNvSpPr txBox="1">
            <a:spLocks/>
          </p:cNvSpPr>
          <p:nvPr/>
        </p:nvSpPr>
        <p:spPr>
          <a:xfrm>
            <a:off x="4022808" y="2418808"/>
            <a:ext cx="5159375" cy="969021"/>
          </a:xfrm>
          <a:prstGeom prst="rect">
            <a:avLst/>
          </a:prstGeom>
        </p:spPr>
        <p:txBody>
          <a:bodyPr/>
          <a:lstStyle>
            <a:lvl1pPr marL="243005" indent="-243005" algn="l" rtl="0" eaLnBrk="1" fontAlgn="base" hangingPunct="1">
              <a:spcBef>
                <a:spcPct val="20000"/>
              </a:spcBef>
              <a:spcAft>
                <a:spcPct val="0"/>
              </a:spcAft>
              <a:buClr>
                <a:schemeClr val="accent2"/>
              </a:buClr>
              <a:buSzPct val="130000"/>
              <a:buFont typeface="Wingdings" panose="05000000000000000000" pitchFamily="2" charset="2"/>
              <a:buChar char=""/>
              <a:defRPr sz="2000">
                <a:solidFill>
                  <a:schemeClr val="tx1"/>
                </a:solidFill>
                <a:latin typeface="+mn-lt"/>
                <a:ea typeface="+mn-ea"/>
                <a:cs typeface="+mn-cs"/>
              </a:defRPr>
            </a:lvl1pPr>
            <a:lvl2pPr marL="526510" indent="-202504" algn="l" rtl="0" eaLnBrk="1" fontAlgn="base" hangingPunct="1">
              <a:spcBef>
                <a:spcPct val="20000"/>
              </a:spcBef>
              <a:spcAft>
                <a:spcPct val="0"/>
              </a:spcAft>
              <a:buClr>
                <a:schemeClr val="accent2"/>
              </a:buClr>
              <a:buSzPct val="100000"/>
              <a:buFont typeface="Wingdings" panose="05000000000000000000" pitchFamily="2" charset="2"/>
              <a:buChar char="§"/>
              <a:defRPr sz="2000">
                <a:solidFill>
                  <a:schemeClr val="tx1"/>
                </a:solidFill>
                <a:latin typeface="+mn-lt"/>
              </a:defRPr>
            </a:lvl2pPr>
            <a:lvl3pPr marL="714375" indent="-171450" algn="l" rtl="0" eaLnBrk="1" fontAlgn="base" hangingPunct="1">
              <a:spcBef>
                <a:spcPct val="20000"/>
              </a:spcBef>
              <a:spcAft>
                <a:spcPct val="0"/>
              </a:spcAft>
              <a:buClr>
                <a:schemeClr val="bg1">
                  <a:lumMod val="65000"/>
                </a:schemeClr>
              </a:buClr>
              <a:buSzPct val="100000"/>
              <a:buFont typeface="Wingdings" panose="05000000000000000000" pitchFamily="2" charset="2"/>
              <a:buChar char="§"/>
              <a:defRPr sz="1800">
                <a:solidFill>
                  <a:schemeClr val="tx1"/>
                </a:solidFill>
                <a:latin typeface="+mn-lt"/>
              </a:defRPr>
            </a:lvl3pPr>
            <a:lvl4pPr marL="895350" indent="-180975" algn="l" rtl="0" eaLnBrk="1" fontAlgn="base" hangingPunct="1">
              <a:spcBef>
                <a:spcPct val="20000"/>
              </a:spcBef>
              <a:spcAft>
                <a:spcPct val="0"/>
              </a:spcAft>
              <a:buClr>
                <a:schemeClr val="bg1">
                  <a:lumMod val="75000"/>
                </a:schemeClr>
              </a:buClr>
              <a:buFont typeface="Wingdings" panose="05000000000000000000" pitchFamily="2" charset="2"/>
              <a:buChar char="§"/>
              <a:defRPr sz="1600">
                <a:solidFill>
                  <a:schemeClr val="tx1"/>
                </a:solidFill>
                <a:latin typeface="+mn-lt"/>
              </a:defRPr>
            </a:lvl4pPr>
            <a:lvl5pPr marL="1296025" indent="0" algn="l" rtl="0" eaLnBrk="1" fontAlgn="base" hangingPunct="1">
              <a:spcBef>
                <a:spcPct val="20000"/>
              </a:spcBef>
              <a:spcAft>
                <a:spcPct val="0"/>
              </a:spcAft>
              <a:buFontTx/>
              <a:buNone/>
              <a:defRPr sz="1400">
                <a:solidFill>
                  <a:schemeClr val="tx1"/>
                </a:solidFill>
                <a:latin typeface="+mn-lt"/>
              </a:defRPr>
            </a:lvl5pPr>
            <a:lvl6pPr marL="1782035" indent="-162003" algn="l" rtl="0" eaLnBrk="1" fontAlgn="base" hangingPunct="1">
              <a:spcBef>
                <a:spcPct val="20000"/>
              </a:spcBef>
              <a:spcAft>
                <a:spcPct val="0"/>
              </a:spcAft>
              <a:buChar char="»"/>
              <a:defRPr sz="1418">
                <a:solidFill>
                  <a:schemeClr val="tx1"/>
                </a:solidFill>
                <a:latin typeface="Helvetica 55 Roman" pitchFamily="34" charset="0"/>
              </a:defRPr>
            </a:lvl6pPr>
            <a:lvl7pPr marL="2106041" indent="-162003" algn="l" rtl="0" eaLnBrk="1" fontAlgn="base" hangingPunct="1">
              <a:spcBef>
                <a:spcPct val="20000"/>
              </a:spcBef>
              <a:spcAft>
                <a:spcPct val="0"/>
              </a:spcAft>
              <a:buChar char="»"/>
              <a:defRPr sz="1418">
                <a:solidFill>
                  <a:schemeClr val="tx1"/>
                </a:solidFill>
                <a:latin typeface="Helvetica 55 Roman" pitchFamily="34" charset="0"/>
              </a:defRPr>
            </a:lvl7pPr>
            <a:lvl8pPr marL="2430047" indent="-162003" algn="l" rtl="0" eaLnBrk="1" fontAlgn="base" hangingPunct="1">
              <a:spcBef>
                <a:spcPct val="20000"/>
              </a:spcBef>
              <a:spcAft>
                <a:spcPct val="0"/>
              </a:spcAft>
              <a:buChar char="»"/>
              <a:defRPr sz="1418">
                <a:solidFill>
                  <a:schemeClr val="tx1"/>
                </a:solidFill>
                <a:latin typeface="Helvetica 55 Roman" pitchFamily="34" charset="0"/>
              </a:defRPr>
            </a:lvl8pPr>
            <a:lvl9pPr marL="2754053" indent="-162003" algn="l" rtl="0" eaLnBrk="1" fontAlgn="base" hangingPunct="1">
              <a:spcBef>
                <a:spcPct val="20000"/>
              </a:spcBef>
              <a:spcAft>
                <a:spcPct val="0"/>
              </a:spcAft>
              <a:buChar char="»"/>
              <a:defRPr sz="1418">
                <a:solidFill>
                  <a:schemeClr val="tx1"/>
                </a:solidFill>
                <a:latin typeface="Helvetica 55 Roman" pitchFamily="34" charset="0"/>
              </a:defRPr>
            </a:lvl9pPr>
          </a:lstStyle>
          <a:p>
            <a:r>
              <a:rPr lang="en-US" kern="0" dirty="0"/>
              <a:t>Inversion of the strains creates stiffness regions</a:t>
            </a:r>
            <a:endParaRPr lang="en-CH" kern="0" dirty="0"/>
          </a:p>
        </p:txBody>
      </p:sp>
      <p:pic>
        <p:nvPicPr>
          <p:cNvPr id="14" name="Picture 13">
            <a:extLst>
              <a:ext uri="{FF2B5EF4-FFF2-40B4-BE49-F238E27FC236}">
                <a16:creationId xmlns:a16="http://schemas.microsoft.com/office/drawing/2014/main" id="{8D400EB3-C158-EF6D-38F9-8294FBB14E1B}"/>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t="-1" b="-12962"/>
          <a:stretch/>
        </p:blipFill>
        <p:spPr>
          <a:xfrm>
            <a:off x="6721758" y="4565962"/>
            <a:ext cx="5270106" cy="1748278"/>
          </a:xfrm>
          <a:prstGeom prst="rect">
            <a:avLst/>
          </a:prstGeom>
        </p:spPr>
      </p:pic>
      <p:sp>
        <p:nvSpPr>
          <p:cNvPr id="15" name="Content Placeholder 5">
            <a:extLst>
              <a:ext uri="{FF2B5EF4-FFF2-40B4-BE49-F238E27FC236}">
                <a16:creationId xmlns:a16="http://schemas.microsoft.com/office/drawing/2014/main" id="{0893DC32-4229-02FF-1A22-4754BE4F9471}"/>
              </a:ext>
            </a:extLst>
          </p:cNvPr>
          <p:cNvSpPr txBox="1">
            <a:spLocks/>
          </p:cNvSpPr>
          <p:nvPr/>
        </p:nvSpPr>
        <p:spPr>
          <a:xfrm>
            <a:off x="7218880" y="3828838"/>
            <a:ext cx="5159375" cy="969021"/>
          </a:xfrm>
          <a:prstGeom prst="rect">
            <a:avLst/>
          </a:prstGeom>
        </p:spPr>
        <p:txBody>
          <a:bodyPr/>
          <a:lstStyle>
            <a:lvl1pPr marL="243005" indent="-243005" algn="l" rtl="0" eaLnBrk="1" fontAlgn="base" hangingPunct="1">
              <a:spcBef>
                <a:spcPct val="20000"/>
              </a:spcBef>
              <a:spcAft>
                <a:spcPct val="0"/>
              </a:spcAft>
              <a:buClr>
                <a:schemeClr val="accent2"/>
              </a:buClr>
              <a:buSzPct val="130000"/>
              <a:buFont typeface="Wingdings" panose="05000000000000000000" pitchFamily="2" charset="2"/>
              <a:buChar char=""/>
              <a:defRPr sz="2000">
                <a:solidFill>
                  <a:schemeClr val="tx1"/>
                </a:solidFill>
                <a:latin typeface="+mn-lt"/>
                <a:ea typeface="+mn-ea"/>
                <a:cs typeface="+mn-cs"/>
              </a:defRPr>
            </a:lvl1pPr>
            <a:lvl2pPr marL="526510" indent="-202504" algn="l" rtl="0" eaLnBrk="1" fontAlgn="base" hangingPunct="1">
              <a:spcBef>
                <a:spcPct val="20000"/>
              </a:spcBef>
              <a:spcAft>
                <a:spcPct val="0"/>
              </a:spcAft>
              <a:buClr>
                <a:schemeClr val="accent2"/>
              </a:buClr>
              <a:buSzPct val="100000"/>
              <a:buFont typeface="Wingdings" panose="05000000000000000000" pitchFamily="2" charset="2"/>
              <a:buChar char="§"/>
              <a:defRPr sz="2000">
                <a:solidFill>
                  <a:schemeClr val="tx1"/>
                </a:solidFill>
                <a:latin typeface="+mn-lt"/>
              </a:defRPr>
            </a:lvl2pPr>
            <a:lvl3pPr marL="714375" indent="-171450" algn="l" rtl="0" eaLnBrk="1" fontAlgn="base" hangingPunct="1">
              <a:spcBef>
                <a:spcPct val="20000"/>
              </a:spcBef>
              <a:spcAft>
                <a:spcPct val="0"/>
              </a:spcAft>
              <a:buClr>
                <a:schemeClr val="bg1">
                  <a:lumMod val="65000"/>
                </a:schemeClr>
              </a:buClr>
              <a:buSzPct val="100000"/>
              <a:buFont typeface="Wingdings" panose="05000000000000000000" pitchFamily="2" charset="2"/>
              <a:buChar char="§"/>
              <a:defRPr sz="1800">
                <a:solidFill>
                  <a:schemeClr val="tx1"/>
                </a:solidFill>
                <a:latin typeface="+mn-lt"/>
              </a:defRPr>
            </a:lvl3pPr>
            <a:lvl4pPr marL="895350" indent="-180975" algn="l" rtl="0" eaLnBrk="1" fontAlgn="base" hangingPunct="1">
              <a:spcBef>
                <a:spcPct val="20000"/>
              </a:spcBef>
              <a:spcAft>
                <a:spcPct val="0"/>
              </a:spcAft>
              <a:buClr>
                <a:schemeClr val="bg1">
                  <a:lumMod val="75000"/>
                </a:schemeClr>
              </a:buClr>
              <a:buFont typeface="Wingdings" panose="05000000000000000000" pitchFamily="2" charset="2"/>
              <a:buChar char="§"/>
              <a:defRPr sz="1600">
                <a:solidFill>
                  <a:schemeClr val="tx1"/>
                </a:solidFill>
                <a:latin typeface="+mn-lt"/>
              </a:defRPr>
            </a:lvl4pPr>
            <a:lvl5pPr marL="1296025" indent="0" algn="l" rtl="0" eaLnBrk="1" fontAlgn="base" hangingPunct="1">
              <a:spcBef>
                <a:spcPct val="20000"/>
              </a:spcBef>
              <a:spcAft>
                <a:spcPct val="0"/>
              </a:spcAft>
              <a:buFontTx/>
              <a:buNone/>
              <a:defRPr sz="1400">
                <a:solidFill>
                  <a:schemeClr val="tx1"/>
                </a:solidFill>
                <a:latin typeface="+mn-lt"/>
              </a:defRPr>
            </a:lvl5pPr>
            <a:lvl6pPr marL="1782035" indent="-162003" algn="l" rtl="0" eaLnBrk="1" fontAlgn="base" hangingPunct="1">
              <a:spcBef>
                <a:spcPct val="20000"/>
              </a:spcBef>
              <a:spcAft>
                <a:spcPct val="0"/>
              </a:spcAft>
              <a:buChar char="»"/>
              <a:defRPr sz="1418">
                <a:solidFill>
                  <a:schemeClr val="tx1"/>
                </a:solidFill>
                <a:latin typeface="Helvetica 55 Roman" pitchFamily="34" charset="0"/>
              </a:defRPr>
            </a:lvl6pPr>
            <a:lvl7pPr marL="2106041" indent="-162003" algn="l" rtl="0" eaLnBrk="1" fontAlgn="base" hangingPunct="1">
              <a:spcBef>
                <a:spcPct val="20000"/>
              </a:spcBef>
              <a:spcAft>
                <a:spcPct val="0"/>
              </a:spcAft>
              <a:buChar char="»"/>
              <a:defRPr sz="1418">
                <a:solidFill>
                  <a:schemeClr val="tx1"/>
                </a:solidFill>
                <a:latin typeface="Helvetica 55 Roman" pitchFamily="34" charset="0"/>
              </a:defRPr>
            </a:lvl7pPr>
            <a:lvl8pPr marL="2430047" indent="-162003" algn="l" rtl="0" eaLnBrk="1" fontAlgn="base" hangingPunct="1">
              <a:spcBef>
                <a:spcPct val="20000"/>
              </a:spcBef>
              <a:spcAft>
                <a:spcPct val="0"/>
              </a:spcAft>
              <a:buChar char="»"/>
              <a:defRPr sz="1418">
                <a:solidFill>
                  <a:schemeClr val="tx1"/>
                </a:solidFill>
                <a:latin typeface="Helvetica 55 Roman" pitchFamily="34" charset="0"/>
              </a:defRPr>
            </a:lvl8pPr>
            <a:lvl9pPr marL="2754053" indent="-162003" algn="l" rtl="0" eaLnBrk="1" fontAlgn="base" hangingPunct="1">
              <a:spcBef>
                <a:spcPct val="20000"/>
              </a:spcBef>
              <a:spcAft>
                <a:spcPct val="0"/>
              </a:spcAft>
              <a:buChar char="»"/>
              <a:defRPr sz="1418">
                <a:solidFill>
                  <a:schemeClr val="tx1"/>
                </a:solidFill>
                <a:latin typeface="Helvetica 55 Roman" pitchFamily="34" charset="0"/>
              </a:defRPr>
            </a:lvl9pPr>
          </a:lstStyle>
          <a:p>
            <a:r>
              <a:rPr lang="en-US" kern="0" dirty="0"/>
              <a:t>Stiffness is mapped to thickness of the gyroid lattices</a:t>
            </a:r>
            <a:endParaRPr lang="en-CH" kern="0" dirty="0"/>
          </a:p>
        </p:txBody>
      </p:sp>
      <p:sp>
        <p:nvSpPr>
          <p:cNvPr id="16" name="Date Placeholder 2">
            <a:extLst>
              <a:ext uri="{FF2B5EF4-FFF2-40B4-BE49-F238E27FC236}">
                <a16:creationId xmlns:a16="http://schemas.microsoft.com/office/drawing/2014/main" id="{3DAB5EB4-B516-83D1-0960-8C7C64A33E2E}"/>
              </a:ext>
            </a:extLst>
          </p:cNvPr>
          <p:cNvSpPr>
            <a:spLocks noGrp="1"/>
          </p:cNvSpPr>
          <p:nvPr>
            <p:ph type="dt" sz="half" idx="10"/>
          </p:nvPr>
        </p:nvSpPr>
        <p:spPr>
          <a:xfrm>
            <a:off x="8702958" y="6566853"/>
            <a:ext cx="900000" cy="123111"/>
          </a:xfrm>
        </p:spPr>
        <p:txBody>
          <a:bodyPr/>
          <a:lstStyle/>
          <a:p>
            <a:r>
              <a:rPr lang="en-CH" dirty="0"/>
              <a:t>1</a:t>
            </a:r>
            <a:r>
              <a:rPr lang="en-US" dirty="0"/>
              <a:t>1</a:t>
            </a:r>
            <a:r>
              <a:rPr lang="en-CH" dirty="0"/>
              <a:t>.</a:t>
            </a:r>
            <a:r>
              <a:rPr lang="en-US" dirty="0"/>
              <a:t>10</a:t>
            </a:r>
            <a:r>
              <a:rPr lang="en-CH" dirty="0"/>
              <a:t>.20</a:t>
            </a:r>
            <a:r>
              <a:rPr lang="en-US" dirty="0"/>
              <a:t>23</a:t>
            </a:r>
            <a:endParaRPr lang="en-CH" dirty="0"/>
          </a:p>
        </p:txBody>
      </p:sp>
      <p:sp>
        <p:nvSpPr>
          <p:cNvPr id="17" name="Footer Placeholder 3">
            <a:extLst>
              <a:ext uri="{FF2B5EF4-FFF2-40B4-BE49-F238E27FC236}">
                <a16:creationId xmlns:a16="http://schemas.microsoft.com/office/drawing/2014/main" id="{FB097610-551A-0424-11C2-09CF76751EB5}"/>
              </a:ext>
            </a:extLst>
          </p:cNvPr>
          <p:cNvSpPr>
            <a:spLocks noGrp="1"/>
          </p:cNvSpPr>
          <p:nvPr>
            <p:ph type="ftr" sz="quarter" idx="11"/>
          </p:nvPr>
        </p:nvSpPr>
        <p:spPr>
          <a:xfrm>
            <a:off x="4545096" y="6566853"/>
            <a:ext cx="4114800" cy="123111"/>
          </a:xfrm>
        </p:spPr>
        <p:txBody>
          <a:bodyPr/>
          <a:lstStyle/>
          <a:p>
            <a:r>
              <a:rPr lang="en-US" dirty="0"/>
              <a:t>Aurel Schüpbach</a:t>
            </a:r>
          </a:p>
        </p:txBody>
      </p:sp>
    </p:spTree>
    <p:extLst>
      <p:ext uri="{BB962C8B-B14F-4D97-AF65-F5344CB8AC3E}">
        <p14:creationId xmlns:p14="http://schemas.microsoft.com/office/powerpoint/2010/main" val="29063713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CD114-AF15-466E-9020-EBF76111566A}"/>
              </a:ext>
            </a:extLst>
          </p:cNvPr>
          <p:cNvSpPr>
            <a:spLocks noGrp="1"/>
          </p:cNvSpPr>
          <p:nvPr>
            <p:ph type="title"/>
          </p:nvPr>
        </p:nvSpPr>
        <p:spPr/>
        <p:txBody>
          <a:bodyPr/>
          <a:lstStyle/>
          <a:p>
            <a:r>
              <a:rPr lang="en-US" dirty="0"/>
              <a:t>Adhesion Interfaces: Transfer to BOX</a:t>
            </a:r>
            <a:endParaRPr lang="en-CH" dirty="0"/>
          </a:p>
        </p:txBody>
      </p:sp>
      <p:sp>
        <p:nvSpPr>
          <p:cNvPr id="6" name="Content Placeholder 5">
            <a:extLst>
              <a:ext uri="{FF2B5EF4-FFF2-40B4-BE49-F238E27FC236}">
                <a16:creationId xmlns:a16="http://schemas.microsoft.com/office/drawing/2014/main" id="{DCDA7927-1742-4D38-BB60-7FE752DBCBCE}"/>
              </a:ext>
            </a:extLst>
          </p:cNvPr>
          <p:cNvSpPr>
            <a:spLocks noGrp="1"/>
          </p:cNvSpPr>
          <p:nvPr>
            <p:ph sz="quarter" idx="14"/>
          </p:nvPr>
        </p:nvSpPr>
        <p:spPr>
          <a:xfrm>
            <a:off x="479425" y="1125288"/>
            <a:ext cx="4911279" cy="5112000"/>
          </a:xfrm>
        </p:spPr>
        <p:txBody>
          <a:bodyPr/>
          <a:lstStyle/>
          <a:p>
            <a:r>
              <a:rPr lang="en-US" dirty="0"/>
              <a:t>Test the irregular design within an adapted version of the BOX sample:</a:t>
            </a:r>
          </a:p>
          <a:p>
            <a:pPr lvl="1"/>
            <a:r>
              <a:rPr lang="en-US" dirty="0"/>
              <a:t>Yellow: milled part</a:t>
            </a:r>
          </a:p>
          <a:p>
            <a:pPr lvl="1"/>
            <a:r>
              <a:rPr lang="en-US" dirty="0"/>
              <a:t>Violet: AM bulk</a:t>
            </a:r>
          </a:p>
          <a:p>
            <a:pPr lvl="1"/>
            <a:r>
              <a:rPr lang="en-US" dirty="0"/>
              <a:t>Grey: AM IPL</a:t>
            </a:r>
          </a:p>
          <a:p>
            <a:pPr lvl="1"/>
            <a:endParaRPr lang="en-US" dirty="0"/>
          </a:p>
          <a:p>
            <a:r>
              <a:rPr lang="en-US" dirty="0"/>
              <a:t>Challenging to manufacture for supplier due to small design features. </a:t>
            </a:r>
          </a:p>
          <a:p>
            <a:endParaRPr lang="en-US" dirty="0"/>
          </a:p>
          <a:p>
            <a:r>
              <a:rPr lang="en-US" dirty="0"/>
              <a:t>Structure shows capillary action </a:t>
            </a:r>
            <a:r>
              <a:rPr lang="en-US" dirty="0">
                <a:sym typeface="Wingdings" panose="05000000000000000000" pitchFamily="2" charset="2"/>
              </a:rPr>
              <a:t> potential to improve the impregnation process</a:t>
            </a:r>
            <a:endParaRPr lang="en-CH" dirty="0"/>
          </a:p>
        </p:txBody>
      </p:sp>
      <p:pic>
        <p:nvPicPr>
          <p:cNvPr id="13" name="Picture 12" descr="A close-up of a candy bar&#10;&#10;Description automatically generated with low confidence">
            <a:extLst>
              <a:ext uri="{FF2B5EF4-FFF2-40B4-BE49-F238E27FC236}">
                <a16:creationId xmlns:a16="http://schemas.microsoft.com/office/drawing/2014/main" id="{BEB76D07-1E6F-4F95-A116-EBE2CFF0023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390704" y="1125288"/>
            <a:ext cx="6320284" cy="4083718"/>
          </a:xfrm>
          <a:prstGeom prst="rect">
            <a:avLst/>
          </a:prstGeom>
        </p:spPr>
      </p:pic>
      <p:pic>
        <p:nvPicPr>
          <p:cNvPr id="11" name="Content Placeholder 10" descr="A grey shoe on a white background&#10;&#10;Description automatically generated with low confidence">
            <a:extLst>
              <a:ext uri="{FF2B5EF4-FFF2-40B4-BE49-F238E27FC236}">
                <a16:creationId xmlns:a16="http://schemas.microsoft.com/office/drawing/2014/main" id="{649ABF94-50B5-4344-9C16-F39FDC569968}"/>
              </a:ext>
            </a:extLst>
          </p:cNvPr>
          <p:cNvPicPr>
            <a:picLocks noGrp="1" noChangeAspect="1"/>
          </p:cNvPicPr>
          <p:nvPr>
            <p:ph sz="quarter" idx="15"/>
          </p:nvPr>
        </p:nvPicPr>
        <p:blipFill rotWithShape="1">
          <a:blip r:embed="rId3" cstate="print">
            <a:extLst>
              <a:ext uri="{28A0092B-C50C-407E-A947-70E740481C1C}">
                <a14:useLocalDpi xmlns:a14="http://schemas.microsoft.com/office/drawing/2010/main"/>
              </a:ext>
            </a:extLst>
          </a:blip>
          <a:srcRect/>
          <a:stretch/>
        </p:blipFill>
        <p:spPr>
          <a:xfrm>
            <a:off x="8553450" y="4131718"/>
            <a:ext cx="3159237" cy="2105570"/>
          </a:xfrm>
        </p:spPr>
      </p:pic>
      <p:sp>
        <p:nvSpPr>
          <p:cNvPr id="7" name="Date Placeholder 2">
            <a:extLst>
              <a:ext uri="{FF2B5EF4-FFF2-40B4-BE49-F238E27FC236}">
                <a16:creationId xmlns:a16="http://schemas.microsoft.com/office/drawing/2014/main" id="{0D6DD7EB-9612-2E3A-7DDA-E3D251C1162E}"/>
              </a:ext>
            </a:extLst>
          </p:cNvPr>
          <p:cNvSpPr>
            <a:spLocks noGrp="1"/>
          </p:cNvSpPr>
          <p:nvPr>
            <p:ph type="dt" sz="half" idx="10"/>
          </p:nvPr>
        </p:nvSpPr>
        <p:spPr>
          <a:xfrm>
            <a:off x="8702958" y="6566853"/>
            <a:ext cx="900000" cy="123111"/>
          </a:xfrm>
        </p:spPr>
        <p:txBody>
          <a:bodyPr/>
          <a:lstStyle/>
          <a:p>
            <a:r>
              <a:rPr lang="en-CH" dirty="0"/>
              <a:t>1</a:t>
            </a:r>
            <a:r>
              <a:rPr lang="en-US" dirty="0"/>
              <a:t>1</a:t>
            </a:r>
            <a:r>
              <a:rPr lang="en-CH" dirty="0"/>
              <a:t>.</a:t>
            </a:r>
            <a:r>
              <a:rPr lang="en-US" dirty="0"/>
              <a:t>10</a:t>
            </a:r>
            <a:r>
              <a:rPr lang="en-CH" dirty="0"/>
              <a:t>.20</a:t>
            </a:r>
            <a:r>
              <a:rPr lang="en-US" dirty="0"/>
              <a:t>23</a:t>
            </a:r>
            <a:endParaRPr lang="en-CH" dirty="0"/>
          </a:p>
        </p:txBody>
      </p:sp>
      <p:sp>
        <p:nvSpPr>
          <p:cNvPr id="8" name="Footer Placeholder 3">
            <a:extLst>
              <a:ext uri="{FF2B5EF4-FFF2-40B4-BE49-F238E27FC236}">
                <a16:creationId xmlns:a16="http://schemas.microsoft.com/office/drawing/2014/main" id="{7DE1712D-2797-92E5-F02E-19A421DBD4B1}"/>
              </a:ext>
            </a:extLst>
          </p:cNvPr>
          <p:cNvSpPr>
            <a:spLocks noGrp="1"/>
          </p:cNvSpPr>
          <p:nvPr>
            <p:ph type="ftr" sz="quarter" idx="11"/>
          </p:nvPr>
        </p:nvSpPr>
        <p:spPr>
          <a:xfrm>
            <a:off x="4545096" y="6566853"/>
            <a:ext cx="4114800" cy="123111"/>
          </a:xfrm>
        </p:spPr>
        <p:txBody>
          <a:bodyPr/>
          <a:lstStyle/>
          <a:p>
            <a:r>
              <a:rPr lang="en-US" dirty="0"/>
              <a:t>Aurel Schüpbach</a:t>
            </a:r>
          </a:p>
        </p:txBody>
      </p:sp>
    </p:spTree>
    <p:extLst>
      <p:ext uri="{BB962C8B-B14F-4D97-AF65-F5344CB8AC3E}">
        <p14:creationId xmlns:p14="http://schemas.microsoft.com/office/powerpoint/2010/main" val="31809481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A6CB1-39E0-48DD-ACF9-05DF389A2468}"/>
              </a:ext>
            </a:extLst>
          </p:cNvPr>
          <p:cNvSpPr>
            <a:spLocks noGrp="1"/>
          </p:cNvSpPr>
          <p:nvPr>
            <p:ph type="title"/>
          </p:nvPr>
        </p:nvSpPr>
        <p:spPr/>
        <p:txBody>
          <a:bodyPr/>
          <a:lstStyle/>
          <a:p>
            <a:r>
              <a:rPr lang="en-US" dirty="0"/>
              <a:t>CCT Segment</a:t>
            </a:r>
            <a:endParaRPr lang="en-CH" dirty="0"/>
          </a:p>
        </p:txBody>
      </p:sp>
      <p:pic>
        <p:nvPicPr>
          <p:cNvPr id="6" name="Grafik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80000" y="1979783"/>
            <a:ext cx="5194283" cy="2520303"/>
          </a:xfrm>
          <a:prstGeom prst="rect">
            <a:avLst/>
          </a:prstGeom>
        </p:spPr>
      </p:pic>
      <p:sp>
        <p:nvSpPr>
          <p:cNvPr id="48" name="Rechteck 47"/>
          <p:cNvSpPr/>
          <p:nvPr/>
        </p:nvSpPr>
        <p:spPr>
          <a:xfrm>
            <a:off x="196180" y="5971505"/>
            <a:ext cx="11871397" cy="584775"/>
          </a:xfrm>
          <a:prstGeom prst="rect">
            <a:avLst/>
          </a:prstGeom>
        </p:spPr>
        <p:txBody>
          <a:bodyPr wrap="square">
            <a:spAutoFit/>
          </a:bodyPr>
          <a:lstStyle/>
          <a:p>
            <a:pPr marL="0" indent="0" defTabSz="355600">
              <a:buNone/>
            </a:pPr>
            <a:r>
              <a:rPr lang="en-US" sz="800" dirty="0"/>
              <a:t>Julian Ferchow, Manuel Biedermann, Pascal Müller, Bernhard Auchmann, André Brem, Mirko Meboldt; </a:t>
            </a:r>
            <a:r>
              <a:rPr lang="en-US" sz="800" b="1" dirty="0"/>
              <a:t>Harnessing manufacturing elements to select local process parameters for metal additive manufacturing: A case study on a superconducting solenoid coil; </a:t>
            </a:r>
            <a:r>
              <a:rPr lang="en-US" sz="800" dirty="0"/>
              <a:t>Additive Manufacturing Journal, 2021 </a:t>
            </a:r>
          </a:p>
          <a:p>
            <a:pPr marL="0" indent="0" defTabSz="355600">
              <a:buNone/>
            </a:pPr>
            <a:r>
              <a:rPr lang="en-US" sz="800" dirty="0">
                <a:hlinkClick r:id="rId3"/>
              </a:rPr>
              <a:t>https://doi.org/10.1016/j.addma.2021.102140</a:t>
            </a:r>
            <a:endParaRPr lang="en-US" sz="800" dirty="0"/>
          </a:p>
          <a:p>
            <a:pPr marL="0" indent="0" defTabSz="355600">
              <a:buNone/>
            </a:pPr>
            <a:endParaRPr lang="en-US" sz="800" dirty="0"/>
          </a:p>
        </p:txBody>
      </p:sp>
      <p:pic>
        <p:nvPicPr>
          <p:cNvPr id="49" name="Grafik 4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061407" y="2629294"/>
            <a:ext cx="2627596" cy="1770416"/>
          </a:xfrm>
          <a:prstGeom prst="rect">
            <a:avLst/>
          </a:prstGeom>
        </p:spPr>
      </p:pic>
      <p:pic>
        <p:nvPicPr>
          <p:cNvPr id="50" name="Grafik 49"/>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7605876" y="2177263"/>
            <a:ext cx="212977" cy="159913"/>
          </a:xfrm>
          <a:prstGeom prst="rect">
            <a:avLst/>
          </a:prstGeom>
        </p:spPr>
      </p:pic>
      <p:pic>
        <p:nvPicPr>
          <p:cNvPr id="51" name="Grafik 50"/>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6447870" y="2174406"/>
            <a:ext cx="212977" cy="159913"/>
          </a:xfrm>
          <a:prstGeom prst="rect">
            <a:avLst/>
          </a:prstGeom>
        </p:spPr>
      </p:pic>
      <mc:AlternateContent xmlns:mc="http://schemas.openxmlformats.org/markup-compatibility/2006" xmlns:a14="http://schemas.microsoft.com/office/drawing/2010/main">
        <mc:Choice Requires="a14">
          <p:sp>
            <p:nvSpPr>
              <p:cNvPr id="52" name="Rechteck 51"/>
              <p:cNvSpPr/>
              <p:nvPr/>
            </p:nvSpPr>
            <p:spPr>
              <a:xfrm>
                <a:off x="6688538" y="2083731"/>
                <a:ext cx="851323" cy="307777"/>
              </a:xfrm>
              <a:prstGeom prst="rect">
                <a:avLst/>
              </a:prstGeom>
            </p:spPr>
            <p:txBody>
              <a:bodyPr wrap="non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High </a:t>
                </a:r>
                <a14:m>
                  <m:oMath xmlns:m="http://schemas.openxmlformats.org/officeDocument/2006/math">
                    <m:sSub>
                      <m:sSubPr>
                        <m:ctrlPr>
                          <a:rPr lang="de-DE" sz="1400" i="1">
                            <a:effectLst/>
                            <a:latin typeface="Cambria Math" panose="02040503050406030204" pitchFamily="18" charset="0"/>
                          </a:rPr>
                        </m:ctrlPr>
                      </m:sSubPr>
                      <m:e>
                        <m:r>
                          <a:rPr lang="en-US" sz="1400" i="1">
                            <a:latin typeface="Cambria Math" panose="02040503050406030204" pitchFamily="18" charset="0"/>
                            <a:ea typeface="Calibri" panose="020F0502020204030204" pitchFamily="34" charset="0"/>
                            <a:cs typeface="Times New Roman" panose="02020603050405020304" pitchFamily="18" charset="0"/>
                          </a:rPr>
                          <m:t>𝜌</m:t>
                        </m:r>
                      </m:e>
                      <m:sub>
                        <m:r>
                          <a:rPr lang="en-US" sz="1400" i="1">
                            <a:latin typeface="Cambria Math" panose="02040503050406030204" pitchFamily="18" charset="0"/>
                            <a:ea typeface="Calibri" panose="020F0502020204030204" pitchFamily="34" charset="0"/>
                            <a:cs typeface="Times New Roman" panose="02020603050405020304" pitchFamily="18" charset="0"/>
                          </a:rPr>
                          <m:t>𝑟𝑒𝑙</m:t>
                        </m:r>
                      </m:sub>
                    </m:sSub>
                  </m:oMath>
                </a14:m>
                <a:endParaRPr lang="de-DE" sz="1400" dirty="0"/>
              </a:p>
            </p:txBody>
          </p:sp>
        </mc:Choice>
        <mc:Fallback xmlns="">
          <p:sp>
            <p:nvSpPr>
              <p:cNvPr id="52" name="Rechteck 51"/>
              <p:cNvSpPr>
                <a:spLocks noRot="1" noChangeAspect="1" noMove="1" noResize="1" noEditPoints="1" noAdjustHandles="1" noChangeArrowheads="1" noChangeShapeType="1" noTextEdit="1"/>
              </p:cNvSpPr>
              <p:nvPr/>
            </p:nvSpPr>
            <p:spPr>
              <a:xfrm>
                <a:off x="6688538" y="2083731"/>
                <a:ext cx="851323" cy="307777"/>
              </a:xfrm>
              <a:prstGeom prst="rect">
                <a:avLst/>
              </a:prstGeom>
              <a:blipFill>
                <a:blip r:embed="rId7"/>
                <a:stretch>
                  <a:fillRect l="-2143" t="-2000" b="-2200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53" name="Rechteck 52"/>
              <p:cNvSpPr/>
              <p:nvPr/>
            </p:nvSpPr>
            <p:spPr>
              <a:xfrm>
                <a:off x="7846543" y="2083731"/>
                <a:ext cx="815351" cy="307777"/>
              </a:xfrm>
              <a:prstGeom prst="rect">
                <a:avLst/>
              </a:prstGeom>
            </p:spPr>
            <p:txBody>
              <a:bodyPr wrap="non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Low </a:t>
                </a:r>
                <a14:m>
                  <m:oMath xmlns:m="http://schemas.openxmlformats.org/officeDocument/2006/math">
                    <m:sSub>
                      <m:sSubPr>
                        <m:ctrlPr>
                          <a:rPr lang="de-DE" sz="1400" i="1">
                            <a:effectLst/>
                            <a:latin typeface="Cambria Math" panose="02040503050406030204" pitchFamily="18" charset="0"/>
                          </a:rPr>
                        </m:ctrlPr>
                      </m:sSubPr>
                      <m:e>
                        <m:r>
                          <a:rPr lang="en-US" sz="1400" i="1">
                            <a:latin typeface="Cambria Math" panose="02040503050406030204" pitchFamily="18" charset="0"/>
                            <a:ea typeface="Calibri" panose="020F0502020204030204" pitchFamily="34" charset="0"/>
                            <a:cs typeface="Times New Roman" panose="02020603050405020304" pitchFamily="18" charset="0"/>
                          </a:rPr>
                          <m:t>𝜌</m:t>
                        </m:r>
                      </m:e>
                      <m:sub>
                        <m:r>
                          <a:rPr lang="en-US" sz="1400" i="1">
                            <a:latin typeface="Cambria Math" panose="02040503050406030204" pitchFamily="18" charset="0"/>
                            <a:ea typeface="Calibri" panose="020F0502020204030204" pitchFamily="34" charset="0"/>
                            <a:cs typeface="Times New Roman" panose="02020603050405020304" pitchFamily="18" charset="0"/>
                          </a:rPr>
                          <m:t>𝑟𝑒𝑙</m:t>
                        </m:r>
                      </m:sub>
                    </m:sSub>
                  </m:oMath>
                </a14:m>
                <a:endParaRPr lang="de-DE" sz="1400" dirty="0"/>
              </a:p>
            </p:txBody>
          </p:sp>
        </mc:Choice>
        <mc:Fallback xmlns="">
          <p:sp>
            <p:nvSpPr>
              <p:cNvPr id="53" name="Rechteck 52"/>
              <p:cNvSpPr>
                <a:spLocks noRot="1" noChangeAspect="1" noMove="1" noResize="1" noEditPoints="1" noAdjustHandles="1" noChangeArrowheads="1" noChangeShapeType="1" noTextEdit="1"/>
              </p:cNvSpPr>
              <p:nvPr/>
            </p:nvSpPr>
            <p:spPr>
              <a:xfrm>
                <a:off x="7846543" y="2083731"/>
                <a:ext cx="815351" cy="307777"/>
              </a:xfrm>
              <a:prstGeom prst="rect">
                <a:avLst/>
              </a:prstGeom>
              <a:blipFill>
                <a:blip r:embed="rId8"/>
                <a:stretch>
                  <a:fillRect l="-2239" t="-2000" b="-22000"/>
                </a:stretch>
              </a:blipFill>
            </p:spPr>
            <p:txBody>
              <a:bodyPr/>
              <a:lstStyle/>
              <a:p>
                <a:r>
                  <a:rPr lang="de-DE">
                    <a:noFill/>
                  </a:rPr>
                  <a:t> </a:t>
                </a:r>
              </a:p>
            </p:txBody>
          </p:sp>
        </mc:Fallback>
      </mc:AlternateContent>
      <p:sp>
        <p:nvSpPr>
          <p:cNvPr id="54" name="Textfeld 53"/>
          <p:cNvSpPr txBox="1"/>
          <p:nvPr/>
        </p:nvSpPr>
        <p:spPr>
          <a:xfrm>
            <a:off x="6484991" y="1414117"/>
            <a:ext cx="3976396" cy="369332"/>
          </a:xfrm>
          <a:prstGeom prst="rect">
            <a:avLst/>
          </a:prstGeom>
          <a:noFill/>
        </p:spPr>
        <p:txBody>
          <a:bodyPr wrap="square" rtlCol="0">
            <a:spAutoFit/>
          </a:bodyPr>
          <a:lstStyle/>
          <a:p>
            <a:r>
              <a:rPr lang="en-US" dirty="0"/>
              <a:t>Segmentation:</a:t>
            </a:r>
            <a:endParaRPr lang="de-DE" dirty="0"/>
          </a:p>
        </p:txBody>
      </p:sp>
      <p:sp>
        <p:nvSpPr>
          <p:cNvPr id="55" name="Textfeld 54"/>
          <p:cNvSpPr txBox="1"/>
          <p:nvPr/>
        </p:nvSpPr>
        <p:spPr>
          <a:xfrm>
            <a:off x="914771" y="1410537"/>
            <a:ext cx="3976396" cy="369332"/>
          </a:xfrm>
          <a:prstGeom prst="rect">
            <a:avLst/>
          </a:prstGeom>
          <a:noFill/>
        </p:spPr>
        <p:txBody>
          <a:bodyPr wrap="square" rtlCol="0">
            <a:spAutoFit/>
          </a:bodyPr>
          <a:lstStyle/>
          <a:p>
            <a:r>
              <a:rPr lang="en-US" dirty="0"/>
              <a:t>Parameter Model:</a:t>
            </a:r>
            <a:endParaRPr lang="de-DE" dirty="0"/>
          </a:p>
        </p:txBody>
      </p:sp>
      <p:sp>
        <p:nvSpPr>
          <p:cNvPr id="57" name="Textfeld 56"/>
          <p:cNvSpPr txBox="1"/>
          <p:nvPr/>
        </p:nvSpPr>
        <p:spPr>
          <a:xfrm>
            <a:off x="8184251" y="1420246"/>
            <a:ext cx="3976396" cy="369332"/>
          </a:xfrm>
          <a:prstGeom prst="rect">
            <a:avLst/>
          </a:prstGeom>
          <a:noFill/>
        </p:spPr>
        <p:txBody>
          <a:bodyPr wrap="square" rtlCol="0">
            <a:spAutoFit/>
          </a:bodyPr>
          <a:lstStyle/>
          <a:p>
            <a:pPr algn="ctr"/>
            <a:r>
              <a:rPr lang="en-US" dirty="0"/>
              <a:t>Final part:</a:t>
            </a:r>
            <a:endParaRPr lang="de-DE" dirty="0"/>
          </a:p>
        </p:txBody>
      </p:sp>
      <p:pic>
        <p:nvPicPr>
          <p:cNvPr id="7" name="Grafik 6"/>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9288780" y="1979783"/>
            <a:ext cx="2545080" cy="2209800"/>
          </a:xfrm>
          <a:prstGeom prst="rect">
            <a:avLst/>
          </a:prstGeom>
        </p:spPr>
      </p:pic>
      <p:sp>
        <p:nvSpPr>
          <p:cNvPr id="76" name="Rechteck 75"/>
          <p:cNvSpPr/>
          <p:nvPr/>
        </p:nvSpPr>
        <p:spPr>
          <a:xfrm>
            <a:off x="3946695" y="4838048"/>
            <a:ext cx="6096000" cy="923330"/>
          </a:xfrm>
          <a:prstGeom prst="rect">
            <a:avLst/>
          </a:prstGeom>
        </p:spPr>
        <p:txBody>
          <a:bodyPr>
            <a:spAutoFit/>
          </a:bodyPr>
          <a:lstStyle/>
          <a:p>
            <a:pPr marL="285750" indent="-285750">
              <a:buFont typeface="Arial" panose="020B0604020202020204" pitchFamily="34" charset="0"/>
              <a:buChar char="•"/>
            </a:pPr>
            <a:r>
              <a:rPr lang="en-US" dirty="0"/>
              <a:t>Support structure reduction</a:t>
            </a:r>
          </a:p>
          <a:p>
            <a:pPr marL="285750" indent="-285750">
              <a:buFont typeface="Arial" panose="020B0604020202020204" pitchFamily="34" charset="0"/>
              <a:buChar char="•"/>
            </a:pPr>
            <a:r>
              <a:rPr lang="en-US" dirty="0"/>
              <a:t>Increase of design freedom</a:t>
            </a:r>
          </a:p>
          <a:p>
            <a:pPr marL="285750" indent="-285750">
              <a:buFont typeface="Arial" panose="020B0604020202020204" pitchFamily="34" charset="0"/>
              <a:buChar char="•"/>
            </a:pPr>
            <a:r>
              <a:rPr lang="en-US" dirty="0"/>
              <a:t>Integration of surface texturing </a:t>
            </a:r>
          </a:p>
        </p:txBody>
      </p:sp>
      <p:sp>
        <p:nvSpPr>
          <p:cNvPr id="77" name="Pfeil nach rechts 76"/>
          <p:cNvSpPr/>
          <p:nvPr/>
        </p:nvSpPr>
        <p:spPr>
          <a:xfrm>
            <a:off x="5674283" y="2981964"/>
            <a:ext cx="627152" cy="474753"/>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8" name="Pfeil nach rechts 77"/>
          <p:cNvSpPr/>
          <p:nvPr/>
        </p:nvSpPr>
        <p:spPr>
          <a:xfrm>
            <a:off x="8592743" y="3002557"/>
            <a:ext cx="627152" cy="474753"/>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Date Placeholder 2">
            <a:extLst>
              <a:ext uri="{FF2B5EF4-FFF2-40B4-BE49-F238E27FC236}">
                <a16:creationId xmlns:a16="http://schemas.microsoft.com/office/drawing/2014/main" id="{470BD782-AEEE-F268-E982-0DB16D502A4E}"/>
              </a:ext>
            </a:extLst>
          </p:cNvPr>
          <p:cNvSpPr>
            <a:spLocks noGrp="1"/>
          </p:cNvSpPr>
          <p:nvPr>
            <p:ph type="dt" sz="half" idx="10"/>
          </p:nvPr>
        </p:nvSpPr>
        <p:spPr>
          <a:xfrm>
            <a:off x="8702958" y="6566853"/>
            <a:ext cx="900000" cy="123111"/>
          </a:xfrm>
        </p:spPr>
        <p:txBody>
          <a:bodyPr/>
          <a:lstStyle/>
          <a:p>
            <a:r>
              <a:rPr lang="en-CH" dirty="0"/>
              <a:t>1</a:t>
            </a:r>
            <a:r>
              <a:rPr lang="en-US" dirty="0"/>
              <a:t>1</a:t>
            </a:r>
            <a:r>
              <a:rPr lang="en-CH" dirty="0"/>
              <a:t>.</a:t>
            </a:r>
            <a:r>
              <a:rPr lang="en-US" dirty="0"/>
              <a:t>10</a:t>
            </a:r>
            <a:r>
              <a:rPr lang="en-CH" dirty="0"/>
              <a:t>.20</a:t>
            </a:r>
            <a:r>
              <a:rPr lang="en-US" dirty="0"/>
              <a:t>23</a:t>
            </a:r>
            <a:endParaRPr lang="en-CH" dirty="0"/>
          </a:p>
        </p:txBody>
      </p:sp>
      <p:sp>
        <p:nvSpPr>
          <p:cNvPr id="9" name="Footer Placeholder 3">
            <a:extLst>
              <a:ext uri="{FF2B5EF4-FFF2-40B4-BE49-F238E27FC236}">
                <a16:creationId xmlns:a16="http://schemas.microsoft.com/office/drawing/2014/main" id="{C46FAC9D-D0FC-6CE2-7231-016AE31FC6F7}"/>
              </a:ext>
            </a:extLst>
          </p:cNvPr>
          <p:cNvSpPr>
            <a:spLocks noGrp="1"/>
          </p:cNvSpPr>
          <p:nvPr>
            <p:ph type="ftr" sz="quarter" idx="11"/>
          </p:nvPr>
        </p:nvSpPr>
        <p:spPr>
          <a:xfrm>
            <a:off x="4545096" y="6566853"/>
            <a:ext cx="4114800" cy="123111"/>
          </a:xfrm>
        </p:spPr>
        <p:txBody>
          <a:bodyPr/>
          <a:lstStyle/>
          <a:p>
            <a:r>
              <a:rPr lang="en-US" dirty="0"/>
              <a:t>Aurel Schüpbach</a:t>
            </a:r>
          </a:p>
        </p:txBody>
      </p:sp>
    </p:spTree>
    <p:extLst>
      <p:ext uri="{BB962C8B-B14F-4D97-AF65-F5344CB8AC3E}">
        <p14:creationId xmlns:p14="http://schemas.microsoft.com/office/powerpoint/2010/main" val="3257843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7" grpId="0"/>
      <p:bldP spid="76" grpId="0"/>
      <p:bldP spid="77" grpId="0" animBg="1"/>
      <p:bldP spid="7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D7F13-297C-489A-BFE8-031E787FE690}"/>
              </a:ext>
            </a:extLst>
          </p:cNvPr>
          <p:cNvSpPr>
            <a:spLocks noGrp="1"/>
          </p:cNvSpPr>
          <p:nvPr>
            <p:ph type="title"/>
          </p:nvPr>
        </p:nvSpPr>
        <p:spPr/>
        <p:txBody>
          <a:bodyPr/>
          <a:lstStyle/>
          <a:p>
            <a:r>
              <a:rPr lang="en-US" dirty="0"/>
              <a:t>Adhesion Interfaces: Explorative Study</a:t>
            </a:r>
            <a:br>
              <a:rPr lang="en-US" dirty="0"/>
            </a:br>
            <a:endParaRPr lang="en-CH" dirty="0"/>
          </a:p>
        </p:txBody>
      </p:sp>
      <p:sp>
        <p:nvSpPr>
          <p:cNvPr id="3" name="Date Placeholder 2">
            <a:extLst>
              <a:ext uri="{FF2B5EF4-FFF2-40B4-BE49-F238E27FC236}">
                <a16:creationId xmlns:a16="http://schemas.microsoft.com/office/drawing/2014/main" id="{302A602C-3B2A-42EE-857E-9072DDB6D33D}"/>
              </a:ext>
            </a:extLst>
          </p:cNvPr>
          <p:cNvSpPr>
            <a:spLocks noGrp="1"/>
          </p:cNvSpPr>
          <p:nvPr>
            <p:ph type="dt" sz="half" idx="10"/>
          </p:nvPr>
        </p:nvSpPr>
        <p:spPr/>
        <p:txBody>
          <a:bodyPr/>
          <a:lstStyle/>
          <a:p>
            <a:r>
              <a:rPr lang="en-US"/>
              <a:t>13.04.2021</a:t>
            </a:r>
            <a:endParaRPr lang="en-US" dirty="0"/>
          </a:p>
        </p:txBody>
      </p:sp>
      <p:sp>
        <p:nvSpPr>
          <p:cNvPr id="4" name="Footer Placeholder 3">
            <a:extLst>
              <a:ext uri="{FF2B5EF4-FFF2-40B4-BE49-F238E27FC236}">
                <a16:creationId xmlns:a16="http://schemas.microsoft.com/office/drawing/2014/main" id="{2F4F133C-0C3A-47C8-AEAD-F7B77C6C8B20}"/>
              </a:ext>
            </a:extLst>
          </p:cNvPr>
          <p:cNvSpPr>
            <a:spLocks noGrp="1"/>
          </p:cNvSpPr>
          <p:nvPr>
            <p:ph type="ftr" sz="quarter" idx="11"/>
          </p:nvPr>
        </p:nvSpPr>
        <p:spPr/>
        <p:txBody>
          <a:bodyPr/>
          <a:lstStyle/>
          <a:p>
            <a:r>
              <a:rPr lang="en-US"/>
              <a:t>Patrick Beutler</a:t>
            </a:r>
            <a:endParaRPr lang="en-US" dirty="0"/>
          </a:p>
        </p:txBody>
      </p:sp>
      <p:sp>
        <p:nvSpPr>
          <p:cNvPr id="5" name="Slide Number Placeholder 4">
            <a:extLst>
              <a:ext uri="{FF2B5EF4-FFF2-40B4-BE49-F238E27FC236}">
                <a16:creationId xmlns:a16="http://schemas.microsoft.com/office/drawing/2014/main" id="{211041AD-2E9D-41F9-BF72-2F2C9AF98444}"/>
              </a:ext>
            </a:extLst>
          </p:cNvPr>
          <p:cNvSpPr>
            <a:spLocks noGrp="1"/>
          </p:cNvSpPr>
          <p:nvPr>
            <p:ph type="sldNum" sz="quarter" idx="12"/>
          </p:nvPr>
        </p:nvSpPr>
        <p:spPr/>
        <p:txBody>
          <a:bodyPr/>
          <a:lstStyle/>
          <a:p>
            <a:r>
              <a:rPr lang="en-US"/>
              <a:t>Slide </a:t>
            </a:r>
            <a:fld id="{3B04BC8F-45B3-45BF-A9B7-8A27B0C636DB}" type="slidenum">
              <a:rPr smtClean="0"/>
              <a:pPr/>
              <a:t>18</a:t>
            </a:fld>
            <a:endParaRPr dirty="0"/>
          </a:p>
        </p:txBody>
      </p:sp>
      <p:sp>
        <p:nvSpPr>
          <p:cNvPr id="7" name="Content Placeholder 6">
            <a:extLst>
              <a:ext uri="{FF2B5EF4-FFF2-40B4-BE49-F238E27FC236}">
                <a16:creationId xmlns:a16="http://schemas.microsoft.com/office/drawing/2014/main" id="{2B5394E8-BDC6-4D70-B691-DF92EDBD6BAC}"/>
              </a:ext>
            </a:extLst>
          </p:cNvPr>
          <p:cNvSpPr>
            <a:spLocks noGrp="1"/>
          </p:cNvSpPr>
          <p:nvPr>
            <p:ph sz="quarter" idx="14"/>
          </p:nvPr>
        </p:nvSpPr>
        <p:spPr>
          <a:xfrm>
            <a:off x="479424" y="1125288"/>
            <a:ext cx="11233151" cy="5112000"/>
          </a:xfrm>
        </p:spPr>
        <p:txBody>
          <a:bodyPr/>
          <a:lstStyle/>
          <a:p>
            <a:r>
              <a:rPr lang="en-US" sz="1800" kern="900" dirty="0">
                <a:ea typeface="Times New Roman" panose="02020603050405020304" pitchFamily="18" charset="0"/>
              </a:rPr>
              <a:t>Three A</a:t>
            </a:r>
            <a:r>
              <a:rPr lang="en-US" sz="1800" kern="900" dirty="0">
                <a:effectLst/>
                <a:ea typeface="Times New Roman" panose="02020603050405020304" pitchFamily="18" charset="0"/>
              </a:rPr>
              <a:t>pproaches: increased mechanical interlocking, reduced material stiffness and enlarged contact area between adhesive and adherend.</a:t>
            </a:r>
          </a:p>
          <a:p>
            <a:r>
              <a:rPr lang="en-US" sz="1800" kern="900" dirty="0">
                <a:ea typeface="Times New Roman" panose="02020603050405020304" pitchFamily="18" charset="0"/>
              </a:rPr>
              <a:t>Overall adhesive strength is higher in LN2 than at RT</a:t>
            </a:r>
          </a:p>
          <a:p>
            <a:r>
              <a:rPr lang="en-US" sz="1800" kern="900" dirty="0">
                <a:ea typeface="Times New Roman" panose="02020603050405020304" pitchFamily="18" charset="0"/>
              </a:rPr>
              <a:t>IPL Structures perform worse in LN2 than at RT </a:t>
            </a:r>
            <a:r>
              <a:rPr lang="en-US" sz="1800" kern="900" dirty="0">
                <a:ea typeface="Times New Roman" panose="02020603050405020304" pitchFamily="18" charset="0"/>
                <a:sym typeface="Wingdings" panose="05000000000000000000" pitchFamily="2" charset="2"/>
              </a:rPr>
              <a:t> Epoxy properties also change</a:t>
            </a:r>
          </a:p>
          <a:p>
            <a:r>
              <a:rPr lang="en-US" sz="1800" kern="900" dirty="0">
                <a:ea typeface="Times New Roman" panose="02020603050405020304" pitchFamily="18" charset="0"/>
              </a:rPr>
              <a:t>Shear RT </a:t>
            </a:r>
            <a:r>
              <a:rPr lang="en-US" sz="1800" kern="900" dirty="0">
                <a:ea typeface="Times New Roman" panose="02020603050405020304" pitchFamily="18" charset="0"/>
                <a:sym typeface="Wingdings" panose="05000000000000000000" pitchFamily="2" charset="2"/>
              </a:rPr>
              <a:t> interesting behavior of IPL structures  no abrupt fracture (yielding)</a:t>
            </a:r>
          </a:p>
          <a:p>
            <a:r>
              <a:rPr lang="en-US" sz="1800" kern="900" dirty="0">
                <a:ea typeface="Times New Roman" panose="02020603050405020304" pitchFamily="18" charset="0"/>
                <a:sym typeface="Wingdings" panose="05000000000000000000" pitchFamily="2" charset="2"/>
              </a:rPr>
              <a:t>Plain Design performs very good overall </a:t>
            </a:r>
            <a:endParaRPr lang="en-US" sz="1800" kern="900" dirty="0">
              <a:effectLst/>
              <a:ea typeface="Times New Roman" panose="02020603050405020304" pitchFamily="18" charset="0"/>
            </a:endParaRPr>
          </a:p>
          <a:p>
            <a:endParaRPr lang="en-US" sz="1800" kern="900" dirty="0">
              <a:effectLst/>
              <a:latin typeface="Times New Roman" panose="02020603050405020304" pitchFamily="18" charset="0"/>
              <a:ea typeface="Times New Roman" panose="02020603050405020304" pitchFamily="18" charset="0"/>
            </a:endParaRPr>
          </a:p>
          <a:p>
            <a:endParaRPr lang="en-CH" dirty="0"/>
          </a:p>
        </p:txBody>
      </p:sp>
      <p:pic>
        <p:nvPicPr>
          <p:cNvPr id="9" name="Graphic 11">
            <a:extLst>
              <a:ext uri="{FF2B5EF4-FFF2-40B4-BE49-F238E27FC236}">
                <a16:creationId xmlns:a16="http://schemas.microsoft.com/office/drawing/2014/main" id="{C659DFAA-B17F-4CAC-A6DA-B51A6F254272}"/>
              </a:ext>
            </a:extLst>
          </p:cNvPr>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16201" y="4180431"/>
            <a:ext cx="2702560" cy="2015490"/>
          </a:xfrm>
          <a:prstGeom prst="rect">
            <a:avLst/>
          </a:prstGeom>
        </p:spPr>
      </p:pic>
      <p:pic>
        <p:nvPicPr>
          <p:cNvPr id="10" name="Graphic 12">
            <a:extLst>
              <a:ext uri="{FF2B5EF4-FFF2-40B4-BE49-F238E27FC236}">
                <a16:creationId xmlns:a16="http://schemas.microsoft.com/office/drawing/2014/main" id="{23CCEAC6-D6F2-491F-8FB7-63314591D2D7}"/>
              </a:ext>
            </a:extLst>
          </p:cNvPr>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3350647" y="4181383"/>
            <a:ext cx="2699385" cy="2013585"/>
          </a:xfrm>
          <a:prstGeom prst="rect">
            <a:avLst/>
          </a:prstGeom>
        </p:spPr>
      </p:pic>
      <p:pic>
        <p:nvPicPr>
          <p:cNvPr id="11" name="Graphic 13">
            <a:extLst>
              <a:ext uri="{FF2B5EF4-FFF2-40B4-BE49-F238E27FC236}">
                <a16:creationId xmlns:a16="http://schemas.microsoft.com/office/drawing/2014/main" id="{98774873-93FC-43FA-BBE7-40F2606A3C9E}"/>
              </a:ext>
            </a:extLst>
          </p:cNvPr>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181918" y="4181383"/>
            <a:ext cx="2699385" cy="2013585"/>
          </a:xfrm>
          <a:prstGeom prst="rect">
            <a:avLst/>
          </a:prstGeom>
        </p:spPr>
      </p:pic>
      <p:pic>
        <p:nvPicPr>
          <p:cNvPr id="12" name="Graphic 14">
            <a:extLst>
              <a:ext uri="{FF2B5EF4-FFF2-40B4-BE49-F238E27FC236}">
                <a16:creationId xmlns:a16="http://schemas.microsoft.com/office/drawing/2014/main" id="{6D02DFD4-6216-4CAE-A672-B684F19AF616}"/>
              </a:ext>
            </a:extLst>
          </p:cNvPr>
          <p:cNvPicPr/>
          <p:nvPr/>
        </p:nvPicPr>
        <p:blipFill>
          <a:blip r:embed="rId8" cstate="print">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9013190" y="4181383"/>
            <a:ext cx="2699385" cy="2013585"/>
          </a:xfrm>
          <a:prstGeom prst="rect">
            <a:avLst/>
          </a:prstGeom>
        </p:spPr>
      </p:pic>
      <p:pic>
        <p:nvPicPr>
          <p:cNvPr id="13" name="Graphic 24">
            <a:extLst>
              <a:ext uri="{FF2B5EF4-FFF2-40B4-BE49-F238E27FC236}">
                <a16:creationId xmlns:a16="http://schemas.microsoft.com/office/drawing/2014/main" id="{AE7B25C4-6DD2-4B84-A539-02DB83FA17C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902039" y="1988660"/>
            <a:ext cx="2810536" cy="2083435"/>
          </a:xfrm>
          <a:prstGeom prst="rect">
            <a:avLst/>
          </a:prstGeom>
        </p:spPr>
      </p:pic>
    </p:spTree>
    <p:extLst>
      <p:ext uri="{BB962C8B-B14F-4D97-AF65-F5344CB8AC3E}">
        <p14:creationId xmlns:p14="http://schemas.microsoft.com/office/powerpoint/2010/main" val="2033876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A6CB1-39E0-48DD-ACF9-05DF389A2468}"/>
              </a:ext>
            </a:extLst>
          </p:cNvPr>
          <p:cNvSpPr>
            <a:spLocks noGrp="1"/>
          </p:cNvSpPr>
          <p:nvPr>
            <p:ph type="title"/>
          </p:nvPr>
        </p:nvSpPr>
        <p:spPr/>
        <p:txBody>
          <a:bodyPr/>
          <a:lstStyle/>
          <a:p>
            <a:r>
              <a:rPr lang="en-US" dirty="0"/>
              <a:t>Adhesion Interfaces</a:t>
            </a:r>
            <a:endParaRPr lang="en-CH" dirty="0"/>
          </a:p>
        </p:txBody>
      </p:sp>
      <p:sp>
        <p:nvSpPr>
          <p:cNvPr id="3" name="Date Placeholder 2">
            <a:extLst>
              <a:ext uri="{FF2B5EF4-FFF2-40B4-BE49-F238E27FC236}">
                <a16:creationId xmlns:a16="http://schemas.microsoft.com/office/drawing/2014/main" id="{68CDD6E8-A099-462A-87CB-D169A1AEB7B8}"/>
              </a:ext>
            </a:extLst>
          </p:cNvPr>
          <p:cNvSpPr>
            <a:spLocks noGrp="1"/>
          </p:cNvSpPr>
          <p:nvPr>
            <p:ph type="dt" sz="half" idx="10"/>
          </p:nvPr>
        </p:nvSpPr>
        <p:spPr/>
        <p:txBody>
          <a:bodyPr/>
          <a:lstStyle/>
          <a:p>
            <a:r>
              <a:rPr lang="en-US"/>
              <a:t>13.04.2021</a:t>
            </a:r>
            <a:endParaRPr lang="en-US" dirty="0"/>
          </a:p>
        </p:txBody>
      </p:sp>
      <p:sp>
        <p:nvSpPr>
          <p:cNvPr id="4" name="Footer Placeholder 3">
            <a:extLst>
              <a:ext uri="{FF2B5EF4-FFF2-40B4-BE49-F238E27FC236}">
                <a16:creationId xmlns:a16="http://schemas.microsoft.com/office/drawing/2014/main" id="{1888B449-B638-4296-B707-855A4FBEBC3F}"/>
              </a:ext>
            </a:extLst>
          </p:cNvPr>
          <p:cNvSpPr>
            <a:spLocks noGrp="1"/>
          </p:cNvSpPr>
          <p:nvPr>
            <p:ph type="ftr" sz="quarter" idx="11"/>
          </p:nvPr>
        </p:nvSpPr>
        <p:spPr/>
        <p:txBody>
          <a:bodyPr/>
          <a:lstStyle/>
          <a:p>
            <a:r>
              <a:rPr lang="en-US"/>
              <a:t>Patrick Beutler</a:t>
            </a:r>
            <a:endParaRPr lang="en-US" dirty="0"/>
          </a:p>
        </p:txBody>
      </p:sp>
      <p:sp>
        <p:nvSpPr>
          <p:cNvPr id="5" name="Slide Number Placeholder 4">
            <a:extLst>
              <a:ext uri="{FF2B5EF4-FFF2-40B4-BE49-F238E27FC236}">
                <a16:creationId xmlns:a16="http://schemas.microsoft.com/office/drawing/2014/main" id="{8FD4147B-D808-45D8-A307-0A9349BE518F}"/>
              </a:ext>
            </a:extLst>
          </p:cNvPr>
          <p:cNvSpPr>
            <a:spLocks noGrp="1"/>
          </p:cNvSpPr>
          <p:nvPr>
            <p:ph type="sldNum" sz="quarter" idx="12"/>
          </p:nvPr>
        </p:nvSpPr>
        <p:spPr/>
        <p:txBody>
          <a:bodyPr/>
          <a:lstStyle/>
          <a:p>
            <a:r>
              <a:rPr lang="en-US"/>
              <a:t>Slide </a:t>
            </a:r>
            <a:fld id="{3B04BC8F-45B3-45BF-A9B7-8A27B0C636DB}" type="slidenum">
              <a:rPr smtClean="0"/>
              <a:pPr/>
              <a:t>19</a:t>
            </a:fld>
            <a:endParaRPr dirty="0"/>
          </a:p>
        </p:txBody>
      </p:sp>
      <p:sp>
        <p:nvSpPr>
          <p:cNvPr id="6" name="Content Placeholder 5">
            <a:extLst>
              <a:ext uri="{FF2B5EF4-FFF2-40B4-BE49-F238E27FC236}">
                <a16:creationId xmlns:a16="http://schemas.microsoft.com/office/drawing/2014/main" id="{072007CE-7D12-493D-9999-98FF49B5DF3B}"/>
              </a:ext>
            </a:extLst>
          </p:cNvPr>
          <p:cNvSpPr>
            <a:spLocks noGrp="1"/>
          </p:cNvSpPr>
          <p:nvPr>
            <p:ph sz="quarter" idx="14"/>
          </p:nvPr>
        </p:nvSpPr>
        <p:spPr>
          <a:xfrm>
            <a:off x="479423" y="1125288"/>
            <a:ext cx="6596599" cy="5112000"/>
          </a:xfrm>
        </p:spPr>
        <p:txBody>
          <a:bodyPr/>
          <a:lstStyle/>
          <a:p>
            <a:pPr marL="0" indent="0">
              <a:spcBef>
                <a:spcPts val="600"/>
              </a:spcBef>
              <a:buNone/>
            </a:pPr>
            <a:r>
              <a:rPr lang="en-US" sz="1800" b="1" dirty="0"/>
              <a:t>Investigations:</a:t>
            </a:r>
          </a:p>
          <a:p>
            <a:pPr marL="342900" indent="-342900">
              <a:spcBef>
                <a:spcPts val="600"/>
              </a:spcBef>
              <a:buFont typeface="+mj-lt"/>
              <a:buAutoNum type="arabicPeriod"/>
            </a:pPr>
            <a:r>
              <a:rPr lang="en-US" sz="1600" b="1" dirty="0">
                <a:cs typeface="Times New Roman" panose="02020603050405020304" pitchFamily="18" charset="0"/>
              </a:rPr>
              <a:t>Explorative Study</a:t>
            </a:r>
            <a:br>
              <a:rPr lang="en-US" sz="1600" b="1" dirty="0">
                <a:cs typeface="Times New Roman" panose="02020603050405020304" pitchFamily="18" charset="0"/>
              </a:rPr>
            </a:br>
            <a:r>
              <a:rPr lang="en-US" sz="1600" kern="900" dirty="0">
                <a:effectLst/>
                <a:ea typeface="Times New Roman" panose="02020603050405020304" pitchFamily="18" charset="0"/>
                <a:cs typeface="Times New Roman" panose="02020603050405020304" pitchFamily="18" charset="0"/>
              </a:rPr>
              <a:t>Which surface structures on the adherend could improve adhesive strength?</a:t>
            </a:r>
            <a:br>
              <a:rPr lang="en-US" sz="1600" dirty="0">
                <a:cs typeface="Times New Roman" panose="02020603050405020304" pitchFamily="18" charset="0"/>
              </a:rPr>
            </a:br>
            <a:r>
              <a:rPr lang="en-US" sz="1600" dirty="0">
                <a:cs typeface="Times New Roman" panose="02020603050405020304" pitchFamily="18" charset="0"/>
              </a:rPr>
              <a:t>Load: Shear &amp; Tensile, Temperature: RT &amp; LN2, Designs: B,C,D,E,G</a:t>
            </a:r>
          </a:p>
          <a:p>
            <a:pPr marL="342900" indent="-342900">
              <a:spcBef>
                <a:spcPts val="600"/>
              </a:spcBef>
              <a:buFont typeface="+mj-lt"/>
              <a:buAutoNum type="arabicPeriod"/>
            </a:pPr>
            <a:r>
              <a:rPr lang="en-US" sz="1600" b="1" dirty="0"/>
              <a:t>Size of Metal Structures</a:t>
            </a:r>
            <a:br>
              <a:rPr lang="en-US" sz="1600" b="1" dirty="0"/>
            </a:br>
            <a:r>
              <a:rPr lang="en-US" sz="1600" kern="900" dirty="0">
                <a:effectLst/>
                <a:ea typeface="Times New Roman" panose="02020603050405020304" pitchFamily="18" charset="0"/>
              </a:rPr>
              <a:t>What’s the effect of the size of metal structures within IPL designs?</a:t>
            </a:r>
            <a:br>
              <a:rPr lang="en-US" sz="1600" dirty="0"/>
            </a:br>
            <a:r>
              <a:rPr lang="en-US" sz="1600" dirty="0"/>
              <a:t>Load: Shear, Temperature RT &amp; LN2, Designs: B,H,E,F</a:t>
            </a:r>
          </a:p>
          <a:p>
            <a:pPr marL="342900" indent="-342900">
              <a:spcBef>
                <a:spcPts val="600"/>
              </a:spcBef>
              <a:buFont typeface="+mj-lt"/>
              <a:buAutoNum type="arabicPeriod"/>
            </a:pPr>
            <a:r>
              <a:rPr lang="en-US" sz="1600" b="1" dirty="0"/>
              <a:t>Surface Roughness</a:t>
            </a:r>
            <a:br>
              <a:rPr lang="en-US" sz="1600" b="1" dirty="0"/>
            </a:br>
            <a:r>
              <a:rPr lang="en-US" sz="1600" kern="900" dirty="0">
                <a:effectLst/>
                <a:ea typeface="Times New Roman" panose="02020603050405020304" pitchFamily="18" charset="0"/>
              </a:rPr>
              <a:t>What’s the effect of surface roughness on the adherend on adhesive strength? </a:t>
            </a:r>
            <a:br>
              <a:rPr lang="en-US" sz="1600" dirty="0"/>
            </a:br>
            <a:r>
              <a:rPr lang="en-US" sz="1600" dirty="0"/>
              <a:t>Load: Shear, Temperature: RT &amp; LN2, Designs: A,B</a:t>
            </a:r>
            <a:endParaRPr lang="en-US" sz="1600" b="1" dirty="0"/>
          </a:p>
          <a:p>
            <a:pPr marL="342900" indent="-342900">
              <a:spcBef>
                <a:spcPts val="600"/>
              </a:spcBef>
              <a:buFont typeface="+mj-lt"/>
              <a:buAutoNum type="arabicPeriod"/>
            </a:pPr>
            <a:r>
              <a:rPr lang="en-US" sz="1600" b="1" dirty="0"/>
              <a:t>Pollution</a:t>
            </a:r>
            <a:br>
              <a:rPr lang="en-US" sz="1600" b="1" dirty="0"/>
            </a:br>
            <a:r>
              <a:rPr lang="en-US" sz="1600" kern="900" dirty="0">
                <a:effectLst/>
                <a:ea typeface="Times New Roman" panose="02020603050405020304" pitchFamily="18" charset="0"/>
              </a:rPr>
              <a:t>What’s the effect of pollution on the adherend on adhesive strength? </a:t>
            </a:r>
            <a:br>
              <a:rPr lang="en-US" sz="1600" dirty="0"/>
            </a:br>
            <a:r>
              <a:rPr lang="en-US" sz="1600" dirty="0"/>
              <a:t>Load: Shear, Temperature: LN2, Designs: B,C,E</a:t>
            </a:r>
          </a:p>
          <a:p>
            <a:pPr marL="0" indent="0">
              <a:spcBef>
                <a:spcPts val="1200"/>
              </a:spcBef>
              <a:buNone/>
            </a:pPr>
            <a:r>
              <a:rPr lang="en-US" sz="1800" b="1" dirty="0"/>
              <a:t>Designs: </a:t>
            </a:r>
          </a:p>
          <a:p>
            <a:pPr marL="0" indent="0">
              <a:spcBef>
                <a:spcPts val="600"/>
              </a:spcBef>
              <a:buNone/>
            </a:pPr>
            <a:r>
              <a:rPr lang="en-US" sz="1600" b="1" dirty="0"/>
              <a:t>A) </a:t>
            </a:r>
            <a:r>
              <a:rPr lang="en-US" sz="1600" dirty="0"/>
              <a:t>Milled, </a:t>
            </a:r>
            <a:r>
              <a:rPr lang="en-US" sz="1600" b="1" dirty="0"/>
              <a:t>B) </a:t>
            </a:r>
            <a:r>
              <a:rPr lang="en-US" sz="1600" dirty="0"/>
              <a:t>Plain,</a:t>
            </a:r>
            <a:r>
              <a:rPr lang="en-US" sz="1600" b="1" dirty="0"/>
              <a:t> C) </a:t>
            </a:r>
            <a:r>
              <a:rPr lang="en-US" sz="1600" dirty="0"/>
              <a:t>SinSin,</a:t>
            </a:r>
            <a:r>
              <a:rPr lang="en-US" sz="1600" b="1" dirty="0"/>
              <a:t> D) </a:t>
            </a:r>
            <a:r>
              <a:rPr lang="en-US" sz="1600" dirty="0"/>
              <a:t>Undercut,</a:t>
            </a:r>
            <a:r>
              <a:rPr lang="en-US" sz="1600" b="1" dirty="0"/>
              <a:t> E) </a:t>
            </a:r>
            <a:r>
              <a:rPr lang="en-US" sz="1600" dirty="0"/>
              <a:t>Octet who, </a:t>
            </a:r>
            <a:r>
              <a:rPr lang="en-US" sz="1600" b="1" dirty="0"/>
              <a:t>F) </a:t>
            </a:r>
            <a:r>
              <a:rPr lang="en-US" sz="1600" dirty="0"/>
              <a:t>Octet </a:t>
            </a:r>
            <a:r>
              <a:rPr lang="en-US" sz="1600" dirty="0" err="1"/>
              <a:t>woh</a:t>
            </a:r>
            <a:r>
              <a:rPr lang="en-US" sz="1600" dirty="0"/>
              <a:t> large</a:t>
            </a:r>
            <a:r>
              <a:rPr lang="en-US" sz="1600" b="1" dirty="0"/>
              <a:t>, G) </a:t>
            </a:r>
            <a:r>
              <a:rPr lang="en-US" sz="1600" dirty="0"/>
              <a:t>Gyroid, </a:t>
            </a:r>
            <a:r>
              <a:rPr lang="en-US" sz="1600" b="1" dirty="0"/>
              <a:t>H) </a:t>
            </a:r>
            <a:r>
              <a:rPr lang="en-US" sz="1600" dirty="0"/>
              <a:t>Irregular</a:t>
            </a:r>
          </a:p>
          <a:p>
            <a:pPr marL="324006" lvl="1" indent="0">
              <a:buNone/>
            </a:pPr>
            <a:endParaRPr lang="en-US" sz="1100" dirty="0"/>
          </a:p>
          <a:p>
            <a:pPr marL="0" indent="0">
              <a:buNone/>
            </a:pPr>
            <a:endParaRPr lang="en-CH" dirty="0"/>
          </a:p>
        </p:txBody>
      </p:sp>
      <p:pic>
        <p:nvPicPr>
          <p:cNvPr id="10" name="Content Placeholder 9">
            <a:extLst>
              <a:ext uri="{FF2B5EF4-FFF2-40B4-BE49-F238E27FC236}">
                <a16:creationId xmlns:a16="http://schemas.microsoft.com/office/drawing/2014/main" id="{870AC4BE-94EC-4BA1-9337-0498512143B6}"/>
              </a:ext>
            </a:extLst>
          </p:cNvPr>
          <p:cNvPicPr>
            <a:picLocks noGrp="1" noChangeAspect="1"/>
          </p:cNvPicPr>
          <p:nvPr>
            <p:ph sz="quarter" idx="15"/>
          </p:nvPr>
        </p:nvPicPr>
        <p:blipFill>
          <a:blip r:embed="rId2" cstate="print">
            <a:extLst>
              <a:ext uri="{28A0092B-C50C-407E-A947-70E740481C1C}">
                <a14:useLocalDpi xmlns:a14="http://schemas.microsoft.com/office/drawing/2010/main"/>
              </a:ext>
            </a:extLst>
          </a:blip>
          <a:srcRect/>
          <a:stretch>
            <a:fillRect/>
          </a:stretch>
        </p:blipFill>
        <p:spPr bwMode="auto">
          <a:xfrm>
            <a:off x="7669306" y="1125538"/>
            <a:ext cx="4041681" cy="3445268"/>
          </a:xfrm>
          <a:prstGeom prst="rect">
            <a:avLst/>
          </a:prstGeom>
          <a:noFill/>
          <a:ln>
            <a:noFill/>
          </a:ln>
        </p:spPr>
      </p:pic>
    </p:spTree>
    <p:extLst>
      <p:ext uri="{BB962C8B-B14F-4D97-AF65-F5344CB8AC3E}">
        <p14:creationId xmlns:p14="http://schemas.microsoft.com/office/powerpoint/2010/main" val="2340331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Need for research in additive manufacturing</a:t>
            </a:r>
            <a:br>
              <a:rPr lang="en-US" dirty="0"/>
            </a:br>
            <a:endParaRPr lang="de-DE" dirty="0"/>
          </a:p>
        </p:txBody>
      </p:sp>
      <p:sp>
        <p:nvSpPr>
          <p:cNvPr id="10" name="Content Placeholder 12">
            <a:extLst>
              <a:ext uri="{FF2B5EF4-FFF2-40B4-BE49-F238E27FC236}">
                <a16:creationId xmlns:a16="http://schemas.microsoft.com/office/drawing/2014/main" id="{983043A1-D020-4A5B-BAC3-6BD5F0451089}"/>
              </a:ext>
            </a:extLst>
          </p:cNvPr>
          <p:cNvSpPr txBox="1">
            <a:spLocks/>
          </p:cNvSpPr>
          <p:nvPr/>
        </p:nvSpPr>
        <p:spPr>
          <a:xfrm>
            <a:off x="684502" y="3867715"/>
            <a:ext cx="2063750" cy="2147887"/>
          </a:xfrm>
          <a:prstGeom prst="rect">
            <a:avLst/>
          </a:prstGeom>
        </p:spPr>
        <p:txBody>
          <a:bodyPr vert="horz" lIns="140400" tIns="0" rIns="144000" bIns="0" rtlCol="0">
            <a:noAutofit/>
          </a:bodyPr>
          <a:lstStyle>
            <a:lvl1pPr marL="361950" indent="-361950" algn="l" defTabSz="914400" rtl="0" eaLnBrk="1" latinLnBrk="0" hangingPunct="1">
              <a:lnSpc>
                <a:spcPct val="100000"/>
              </a:lnSpc>
              <a:spcBef>
                <a:spcPts val="500"/>
              </a:spcBef>
              <a:buClr>
                <a:schemeClr val="bg2"/>
              </a:buClr>
              <a:buFont typeface="Wingdings" pitchFamily="2" charset="2"/>
              <a:buChar char="§"/>
              <a:defRPr sz="2400" kern="1200">
                <a:solidFill>
                  <a:schemeClr val="tx1"/>
                </a:solidFill>
                <a:latin typeface="+mn-lt"/>
                <a:ea typeface="+mn-ea"/>
                <a:cs typeface="+mn-cs"/>
              </a:defRPr>
            </a:lvl1pPr>
            <a:lvl2pPr marL="627063" indent="-265113" algn="l" defTabSz="914400" rtl="0" eaLnBrk="1" latinLnBrk="0" hangingPunct="1">
              <a:lnSpc>
                <a:spcPct val="100000"/>
              </a:lnSpc>
              <a:spcBef>
                <a:spcPts val="400"/>
              </a:spcBef>
              <a:buClr>
                <a:schemeClr val="bg2"/>
              </a:buClr>
              <a:buFont typeface="Wingdings" pitchFamily="2" charset="2"/>
              <a:buChar char="§"/>
              <a:defRPr sz="2000" kern="1200">
                <a:solidFill>
                  <a:schemeClr val="tx1"/>
                </a:solidFill>
                <a:latin typeface="+mn-lt"/>
                <a:ea typeface="+mn-ea"/>
                <a:cs typeface="+mn-cs"/>
              </a:defRPr>
            </a:lvl2pPr>
            <a:lvl3pPr marL="893763" indent="-266700" algn="l" defTabSz="914400" rtl="0" eaLnBrk="1" latinLnBrk="0" hangingPunct="1">
              <a:lnSpc>
                <a:spcPct val="100000"/>
              </a:lnSpc>
              <a:spcBef>
                <a:spcPts val="400"/>
              </a:spcBef>
              <a:buClr>
                <a:schemeClr val="bg2"/>
              </a:buClr>
              <a:buFont typeface="Wingdings" pitchFamily="2" charset="2"/>
              <a:buChar char="§"/>
              <a:defRPr sz="1800" kern="1200">
                <a:solidFill>
                  <a:schemeClr val="tx1"/>
                </a:solidFill>
                <a:latin typeface="+mn-lt"/>
                <a:ea typeface="+mn-ea"/>
                <a:cs typeface="+mn-cs"/>
              </a:defRPr>
            </a:lvl3pPr>
            <a:lvl4pPr marL="1077913" indent="-177800" algn="l" defTabSz="914400" rtl="0" eaLnBrk="1" latinLnBrk="0" hangingPunct="1">
              <a:lnSpc>
                <a:spcPct val="100000"/>
              </a:lnSpc>
              <a:spcBef>
                <a:spcPts val="400"/>
              </a:spcBef>
              <a:buClr>
                <a:schemeClr val="bg2"/>
              </a:buClr>
              <a:buFont typeface="Wingdings" pitchFamily="2" charset="2"/>
              <a:buChar char="§"/>
              <a:defRPr sz="1600" kern="1200">
                <a:solidFill>
                  <a:schemeClr val="tx1"/>
                </a:solidFill>
                <a:latin typeface="+mn-lt"/>
                <a:ea typeface="+mn-ea"/>
                <a:cs typeface="+mn-cs"/>
              </a:defRPr>
            </a:lvl4pPr>
            <a:lvl5pPr marL="1262063" indent="-184150" algn="l" defTabSz="914400" rtl="0" eaLnBrk="1" latinLnBrk="0" hangingPunct="1">
              <a:lnSpc>
                <a:spcPct val="100000"/>
              </a:lnSpc>
              <a:spcBef>
                <a:spcPts val="400"/>
              </a:spcBef>
              <a:buClr>
                <a:schemeClr val="bg2"/>
              </a:buClr>
              <a:buFont typeface="Wingdings"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b="1" dirty="0"/>
              <a:t>Innovative applications </a:t>
            </a:r>
            <a:br>
              <a:rPr lang="en-US" sz="2000" b="1" dirty="0"/>
            </a:br>
            <a:r>
              <a:rPr lang="en-US" sz="2000" dirty="0"/>
              <a:t>with </a:t>
            </a:r>
            <a:br>
              <a:rPr lang="en-US" sz="2000" dirty="0"/>
            </a:br>
            <a:r>
              <a:rPr lang="en-US" sz="2000" dirty="0"/>
              <a:t>increased </a:t>
            </a:r>
            <a:br>
              <a:rPr lang="en-US" sz="2000" dirty="0"/>
            </a:br>
            <a:r>
              <a:rPr lang="en-US" sz="2000" dirty="0"/>
              <a:t>complexity</a:t>
            </a:r>
          </a:p>
          <a:p>
            <a:pPr>
              <a:tabLst>
                <a:tab pos="1524000" algn="l"/>
              </a:tabLst>
            </a:pPr>
            <a:endParaRPr lang="en-US" sz="2000" dirty="0"/>
          </a:p>
          <a:p>
            <a:endParaRPr lang="en-US" sz="2000" dirty="0"/>
          </a:p>
          <a:p>
            <a:endParaRPr lang="en-US" sz="2000" dirty="0"/>
          </a:p>
          <a:p>
            <a:endParaRPr lang="en-US" sz="2000" dirty="0"/>
          </a:p>
        </p:txBody>
      </p:sp>
      <p:sp>
        <p:nvSpPr>
          <p:cNvPr id="11" name="Content Placeholder 12">
            <a:extLst>
              <a:ext uri="{FF2B5EF4-FFF2-40B4-BE49-F238E27FC236}">
                <a16:creationId xmlns:a16="http://schemas.microsoft.com/office/drawing/2014/main" id="{A084546E-A35E-4C3E-89B8-957DD47AF7A1}"/>
              </a:ext>
            </a:extLst>
          </p:cNvPr>
          <p:cNvSpPr txBox="1">
            <a:spLocks/>
          </p:cNvSpPr>
          <p:nvPr/>
        </p:nvSpPr>
        <p:spPr>
          <a:xfrm>
            <a:off x="2970176" y="3867715"/>
            <a:ext cx="3223957" cy="2147887"/>
          </a:xfrm>
          <a:prstGeom prst="rect">
            <a:avLst/>
          </a:prstGeom>
        </p:spPr>
        <p:txBody>
          <a:bodyPr vert="horz" lIns="140400" tIns="0" rIns="144000" bIns="0" rtlCol="0">
            <a:noAutofit/>
          </a:bodyPr>
          <a:lstStyle>
            <a:lvl1pPr marL="361950" indent="-361950" algn="l" defTabSz="914400" rtl="0" eaLnBrk="1" latinLnBrk="0" hangingPunct="1">
              <a:lnSpc>
                <a:spcPct val="100000"/>
              </a:lnSpc>
              <a:spcBef>
                <a:spcPts val="500"/>
              </a:spcBef>
              <a:buClr>
                <a:schemeClr val="bg2"/>
              </a:buClr>
              <a:buFont typeface="Wingdings" pitchFamily="2" charset="2"/>
              <a:buChar char="§"/>
              <a:defRPr sz="2400" kern="1200">
                <a:solidFill>
                  <a:schemeClr val="tx1"/>
                </a:solidFill>
                <a:latin typeface="+mn-lt"/>
                <a:ea typeface="+mn-ea"/>
                <a:cs typeface="+mn-cs"/>
              </a:defRPr>
            </a:lvl1pPr>
            <a:lvl2pPr marL="627063" indent="-265113" algn="l" defTabSz="914400" rtl="0" eaLnBrk="1" latinLnBrk="0" hangingPunct="1">
              <a:lnSpc>
                <a:spcPct val="100000"/>
              </a:lnSpc>
              <a:spcBef>
                <a:spcPts val="400"/>
              </a:spcBef>
              <a:buClr>
                <a:schemeClr val="bg2"/>
              </a:buClr>
              <a:buFont typeface="Wingdings" pitchFamily="2" charset="2"/>
              <a:buChar char="§"/>
              <a:defRPr sz="2000" kern="1200">
                <a:solidFill>
                  <a:schemeClr val="tx1"/>
                </a:solidFill>
                <a:latin typeface="+mn-lt"/>
                <a:ea typeface="+mn-ea"/>
                <a:cs typeface="+mn-cs"/>
              </a:defRPr>
            </a:lvl2pPr>
            <a:lvl3pPr marL="893763" indent="-266700" algn="l" defTabSz="914400" rtl="0" eaLnBrk="1" latinLnBrk="0" hangingPunct="1">
              <a:lnSpc>
                <a:spcPct val="100000"/>
              </a:lnSpc>
              <a:spcBef>
                <a:spcPts val="400"/>
              </a:spcBef>
              <a:buClr>
                <a:schemeClr val="bg2"/>
              </a:buClr>
              <a:buFont typeface="Wingdings" pitchFamily="2" charset="2"/>
              <a:buChar char="§"/>
              <a:defRPr sz="1800" kern="1200">
                <a:solidFill>
                  <a:schemeClr val="tx1"/>
                </a:solidFill>
                <a:latin typeface="+mn-lt"/>
                <a:ea typeface="+mn-ea"/>
                <a:cs typeface="+mn-cs"/>
              </a:defRPr>
            </a:lvl3pPr>
            <a:lvl4pPr marL="1077913" indent="-177800" algn="l" defTabSz="914400" rtl="0" eaLnBrk="1" latinLnBrk="0" hangingPunct="1">
              <a:lnSpc>
                <a:spcPct val="100000"/>
              </a:lnSpc>
              <a:spcBef>
                <a:spcPts val="400"/>
              </a:spcBef>
              <a:buClr>
                <a:schemeClr val="bg2"/>
              </a:buClr>
              <a:buFont typeface="Wingdings" pitchFamily="2" charset="2"/>
              <a:buChar char="§"/>
              <a:defRPr sz="1600" kern="1200">
                <a:solidFill>
                  <a:schemeClr val="tx1"/>
                </a:solidFill>
                <a:latin typeface="+mn-lt"/>
                <a:ea typeface="+mn-ea"/>
                <a:cs typeface="+mn-cs"/>
              </a:defRPr>
            </a:lvl4pPr>
            <a:lvl5pPr marL="1262063" indent="-184150" algn="l" defTabSz="914400" rtl="0" eaLnBrk="1" latinLnBrk="0" hangingPunct="1">
              <a:lnSpc>
                <a:spcPct val="100000"/>
              </a:lnSpc>
              <a:spcBef>
                <a:spcPts val="400"/>
              </a:spcBef>
              <a:buClr>
                <a:schemeClr val="bg2"/>
              </a:buClr>
              <a:buFont typeface="Wingdings"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b="1" dirty="0"/>
              <a:t>End-to-end digital</a:t>
            </a:r>
            <a:br>
              <a:rPr lang="en-US" sz="2000" b="1" dirty="0"/>
            </a:br>
            <a:r>
              <a:rPr lang="en-US" sz="2000" b="1" dirty="0"/>
              <a:t>process chains </a:t>
            </a:r>
            <a:br>
              <a:rPr lang="en-US" sz="2000" b="1" dirty="0"/>
            </a:br>
            <a:r>
              <a:rPr lang="en-US" sz="2000" dirty="0"/>
              <a:t>including geometry capture, design, fabrication, and </a:t>
            </a:r>
            <a:br>
              <a:rPr lang="en-US" sz="2000" dirty="0"/>
            </a:br>
            <a:r>
              <a:rPr lang="en-US" sz="2000" dirty="0"/>
              <a:t>supply chain  </a:t>
            </a:r>
          </a:p>
          <a:p>
            <a:pPr>
              <a:tabLst>
                <a:tab pos="1524000" algn="l"/>
              </a:tabLst>
            </a:pPr>
            <a:endParaRPr lang="en-US" sz="2000" dirty="0"/>
          </a:p>
          <a:p>
            <a:endParaRPr lang="en-US" sz="2000" dirty="0"/>
          </a:p>
          <a:p>
            <a:endParaRPr lang="en-US" sz="2000" dirty="0"/>
          </a:p>
          <a:p>
            <a:endParaRPr lang="en-US" sz="2000" dirty="0"/>
          </a:p>
        </p:txBody>
      </p:sp>
      <p:sp>
        <p:nvSpPr>
          <p:cNvPr id="12" name="Content Placeholder 12">
            <a:extLst>
              <a:ext uri="{FF2B5EF4-FFF2-40B4-BE49-F238E27FC236}">
                <a16:creationId xmlns:a16="http://schemas.microsoft.com/office/drawing/2014/main" id="{15CCD6C8-AE4A-43E0-993D-7AE830D09768}"/>
              </a:ext>
            </a:extLst>
          </p:cNvPr>
          <p:cNvSpPr txBox="1">
            <a:spLocks/>
          </p:cNvSpPr>
          <p:nvPr/>
        </p:nvSpPr>
        <p:spPr>
          <a:xfrm>
            <a:off x="5784288" y="3867715"/>
            <a:ext cx="2823742" cy="2147887"/>
          </a:xfrm>
          <a:prstGeom prst="rect">
            <a:avLst/>
          </a:prstGeom>
        </p:spPr>
        <p:txBody>
          <a:bodyPr vert="horz" lIns="140400" tIns="0" rIns="144000" bIns="0" rtlCol="0">
            <a:noAutofit/>
          </a:bodyPr>
          <a:lstStyle>
            <a:lvl1pPr marL="361950" indent="-361950" algn="l" defTabSz="914400" rtl="0" eaLnBrk="1" latinLnBrk="0" hangingPunct="1">
              <a:lnSpc>
                <a:spcPct val="100000"/>
              </a:lnSpc>
              <a:spcBef>
                <a:spcPts val="500"/>
              </a:spcBef>
              <a:buClr>
                <a:schemeClr val="bg2"/>
              </a:buClr>
              <a:buFont typeface="Wingdings" pitchFamily="2" charset="2"/>
              <a:buChar char="§"/>
              <a:defRPr sz="2400" kern="1200">
                <a:solidFill>
                  <a:schemeClr val="tx1"/>
                </a:solidFill>
                <a:latin typeface="+mn-lt"/>
                <a:ea typeface="+mn-ea"/>
                <a:cs typeface="+mn-cs"/>
              </a:defRPr>
            </a:lvl1pPr>
            <a:lvl2pPr marL="627063" indent="-265113" algn="l" defTabSz="914400" rtl="0" eaLnBrk="1" latinLnBrk="0" hangingPunct="1">
              <a:lnSpc>
                <a:spcPct val="100000"/>
              </a:lnSpc>
              <a:spcBef>
                <a:spcPts val="400"/>
              </a:spcBef>
              <a:buClr>
                <a:schemeClr val="bg2"/>
              </a:buClr>
              <a:buFont typeface="Wingdings" pitchFamily="2" charset="2"/>
              <a:buChar char="§"/>
              <a:defRPr sz="2000" kern="1200">
                <a:solidFill>
                  <a:schemeClr val="tx1"/>
                </a:solidFill>
                <a:latin typeface="+mn-lt"/>
                <a:ea typeface="+mn-ea"/>
                <a:cs typeface="+mn-cs"/>
              </a:defRPr>
            </a:lvl2pPr>
            <a:lvl3pPr marL="893763" indent="-266700" algn="l" defTabSz="914400" rtl="0" eaLnBrk="1" latinLnBrk="0" hangingPunct="1">
              <a:lnSpc>
                <a:spcPct val="100000"/>
              </a:lnSpc>
              <a:spcBef>
                <a:spcPts val="400"/>
              </a:spcBef>
              <a:buClr>
                <a:schemeClr val="bg2"/>
              </a:buClr>
              <a:buFont typeface="Wingdings" pitchFamily="2" charset="2"/>
              <a:buChar char="§"/>
              <a:defRPr sz="1800" kern="1200">
                <a:solidFill>
                  <a:schemeClr val="tx1"/>
                </a:solidFill>
                <a:latin typeface="+mn-lt"/>
                <a:ea typeface="+mn-ea"/>
                <a:cs typeface="+mn-cs"/>
              </a:defRPr>
            </a:lvl3pPr>
            <a:lvl4pPr marL="1077913" indent="-177800" algn="l" defTabSz="914400" rtl="0" eaLnBrk="1" latinLnBrk="0" hangingPunct="1">
              <a:lnSpc>
                <a:spcPct val="100000"/>
              </a:lnSpc>
              <a:spcBef>
                <a:spcPts val="400"/>
              </a:spcBef>
              <a:buClr>
                <a:schemeClr val="bg2"/>
              </a:buClr>
              <a:buFont typeface="Wingdings" pitchFamily="2" charset="2"/>
              <a:buChar char="§"/>
              <a:defRPr sz="1600" kern="1200">
                <a:solidFill>
                  <a:schemeClr val="tx1"/>
                </a:solidFill>
                <a:latin typeface="+mn-lt"/>
                <a:ea typeface="+mn-ea"/>
                <a:cs typeface="+mn-cs"/>
              </a:defRPr>
            </a:lvl4pPr>
            <a:lvl5pPr marL="1262063" indent="-184150" algn="l" defTabSz="914400" rtl="0" eaLnBrk="1" latinLnBrk="0" hangingPunct="1">
              <a:lnSpc>
                <a:spcPct val="100000"/>
              </a:lnSpc>
              <a:spcBef>
                <a:spcPts val="400"/>
              </a:spcBef>
              <a:buClr>
                <a:schemeClr val="bg2"/>
              </a:buClr>
              <a:buFont typeface="Wingdings"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b="1" dirty="0"/>
              <a:t>Digital design </a:t>
            </a:r>
            <a:r>
              <a:rPr lang="en-US" sz="2000" dirty="0"/>
              <a:t>for individualization and configuration of parts </a:t>
            </a:r>
            <a:br>
              <a:rPr lang="en-US" sz="2000" dirty="0"/>
            </a:br>
            <a:r>
              <a:rPr lang="en-US" sz="2000" dirty="0"/>
              <a:t>and products for </a:t>
            </a:r>
            <a:br>
              <a:rPr lang="en-US" sz="2000" dirty="0"/>
            </a:br>
            <a:r>
              <a:rPr lang="en-US" sz="2000" dirty="0"/>
              <a:t>specific requirements</a:t>
            </a:r>
          </a:p>
          <a:p>
            <a:endParaRPr lang="en-US" sz="2000" dirty="0"/>
          </a:p>
          <a:p>
            <a:endParaRPr lang="en-US" sz="2000" dirty="0"/>
          </a:p>
          <a:p>
            <a:endParaRPr lang="en-US" sz="2000" dirty="0"/>
          </a:p>
        </p:txBody>
      </p:sp>
      <p:sp>
        <p:nvSpPr>
          <p:cNvPr id="13" name="Content Placeholder 12">
            <a:extLst>
              <a:ext uri="{FF2B5EF4-FFF2-40B4-BE49-F238E27FC236}">
                <a16:creationId xmlns:a16="http://schemas.microsoft.com/office/drawing/2014/main" id="{BB59B392-C668-401E-B183-496CE78EC58B}"/>
              </a:ext>
            </a:extLst>
          </p:cNvPr>
          <p:cNvSpPr txBox="1">
            <a:spLocks/>
          </p:cNvSpPr>
          <p:nvPr/>
        </p:nvSpPr>
        <p:spPr>
          <a:xfrm>
            <a:off x="8730059" y="3867714"/>
            <a:ext cx="3223957" cy="2147887"/>
          </a:xfrm>
          <a:prstGeom prst="rect">
            <a:avLst/>
          </a:prstGeom>
        </p:spPr>
        <p:txBody>
          <a:bodyPr vert="horz" lIns="140400" tIns="0" rIns="144000" bIns="0" rtlCol="0">
            <a:noAutofit/>
          </a:bodyPr>
          <a:lstStyle>
            <a:lvl1pPr marL="361950" indent="-361950" algn="l" defTabSz="914400" rtl="0" eaLnBrk="1" latinLnBrk="0" hangingPunct="1">
              <a:lnSpc>
                <a:spcPct val="100000"/>
              </a:lnSpc>
              <a:spcBef>
                <a:spcPts val="500"/>
              </a:spcBef>
              <a:buClr>
                <a:schemeClr val="bg2"/>
              </a:buClr>
              <a:buFont typeface="Wingdings" pitchFamily="2" charset="2"/>
              <a:buChar char="§"/>
              <a:defRPr sz="2400" kern="1200">
                <a:solidFill>
                  <a:schemeClr val="tx1"/>
                </a:solidFill>
                <a:latin typeface="+mn-lt"/>
                <a:ea typeface="+mn-ea"/>
                <a:cs typeface="+mn-cs"/>
              </a:defRPr>
            </a:lvl1pPr>
            <a:lvl2pPr marL="627063" indent="-265113" algn="l" defTabSz="914400" rtl="0" eaLnBrk="1" latinLnBrk="0" hangingPunct="1">
              <a:lnSpc>
                <a:spcPct val="100000"/>
              </a:lnSpc>
              <a:spcBef>
                <a:spcPts val="400"/>
              </a:spcBef>
              <a:buClr>
                <a:schemeClr val="bg2"/>
              </a:buClr>
              <a:buFont typeface="Wingdings" pitchFamily="2" charset="2"/>
              <a:buChar char="§"/>
              <a:defRPr sz="2000" kern="1200">
                <a:solidFill>
                  <a:schemeClr val="tx1"/>
                </a:solidFill>
                <a:latin typeface="+mn-lt"/>
                <a:ea typeface="+mn-ea"/>
                <a:cs typeface="+mn-cs"/>
              </a:defRPr>
            </a:lvl2pPr>
            <a:lvl3pPr marL="893763" indent="-266700" algn="l" defTabSz="914400" rtl="0" eaLnBrk="1" latinLnBrk="0" hangingPunct="1">
              <a:lnSpc>
                <a:spcPct val="100000"/>
              </a:lnSpc>
              <a:spcBef>
                <a:spcPts val="400"/>
              </a:spcBef>
              <a:buClr>
                <a:schemeClr val="bg2"/>
              </a:buClr>
              <a:buFont typeface="Wingdings" pitchFamily="2" charset="2"/>
              <a:buChar char="§"/>
              <a:defRPr sz="1800" kern="1200">
                <a:solidFill>
                  <a:schemeClr val="tx1"/>
                </a:solidFill>
                <a:latin typeface="+mn-lt"/>
                <a:ea typeface="+mn-ea"/>
                <a:cs typeface="+mn-cs"/>
              </a:defRPr>
            </a:lvl3pPr>
            <a:lvl4pPr marL="1077913" indent="-177800" algn="l" defTabSz="914400" rtl="0" eaLnBrk="1" latinLnBrk="0" hangingPunct="1">
              <a:lnSpc>
                <a:spcPct val="100000"/>
              </a:lnSpc>
              <a:spcBef>
                <a:spcPts val="400"/>
              </a:spcBef>
              <a:buClr>
                <a:schemeClr val="bg2"/>
              </a:buClr>
              <a:buFont typeface="Wingdings" pitchFamily="2" charset="2"/>
              <a:buChar char="§"/>
              <a:defRPr sz="1600" kern="1200">
                <a:solidFill>
                  <a:schemeClr val="tx1"/>
                </a:solidFill>
                <a:latin typeface="+mn-lt"/>
                <a:ea typeface="+mn-ea"/>
                <a:cs typeface="+mn-cs"/>
              </a:defRPr>
            </a:lvl4pPr>
            <a:lvl5pPr marL="1262063" indent="-184150" algn="l" defTabSz="914400" rtl="0" eaLnBrk="1" latinLnBrk="0" hangingPunct="1">
              <a:lnSpc>
                <a:spcPct val="100000"/>
              </a:lnSpc>
              <a:spcBef>
                <a:spcPts val="400"/>
              </a:spcBef>
              <a:buClr>
                <a:schemeClr val="bg2"/>
              </a:buClr>
              <a:buFont typeface="Wingdings"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b="1" dirty="0"/>
              <a:t>Combination of AM </a:t>
            </a:r>
            <a:br>
              <a:rPr lang="en-US" sz="2000" b="1" dirty="0"/>
            </a:br>
            <a:r>
              <a:rPr lang="en-US" sz="2000" dirty="0"/>
              <a:t>with </a:t>
            </a:r>
            <a:r>
              <a:rPr lang="en-US" sz="2000" b="1" dirty="0"/>
              <a:t>conventional</a:t>
            </a:r>
            <a:r>
              <a:rPr lang="en-US" sz="2000" dirty="0"/>
              <a:t> </a:t>
            </a:r>
            <a:br>
              <a:rPr lang="en-US" sz="2000" dirty="0"/>
            </a:br>
            <a:r>
              <a:rPr lang="en-US" sz="2000" dirty="0"/>
              <a:t>techniques </a:t>
            </a:r>
            <a:r>
              <a:rPr lang="en-US" sz="1800" dirty="0"/>
              <a:t>(e.g. machining, casting) </a:t>
            </a:r>
            <a:br>
              <a:rPr lang="en-US" sz="1800" dirty="0"/>
            </a:br>
            <a:r>
              <a:rPr lang="en-US" sz="1800" dirty="0"/>
              <a:t>for complex </a:t>
            </a:r>
            <a:br>
              <a:rPr lang="en-US" sz="1800" dirty="0"/>
            </a:br>
            <a:r>
              <a:rPr lang="en-US" sz="1800" dirty="0"/>
              <a:t>manufacturing routes</a:t>
            </a:r>
            <a:endParaRPr lang="en-US" sz="2000" dirty="0"/>
          </a:p>
          <a:p>
            <a:endParaRPr lang="en-US" sz="2000" dirty="0"/>
          </a:p>
        </p:txBody>
      </p:sp>
      <p:sp>
        <p:nvSpPr>
          <p:cNvPr id="7" name="Date Placeholder 2">
            <a:extLst>
              <a:ext uri="{FF2B5EF4-FFF2-40B4-BE49-F238E27FC236}">
                <a16:creationId xmlns:a16="http://schemas.microsoft.com/office/drawing/2014/main" id="{412C1A15-5456-5263-FEC8-CDFA75553DA0}"/>
              </a:ext>
            </a:extLst>
          </p:cNvPr>
          <p:cNvSpPr>
            <a:spLocks noGrp="1"/>
          </p:cNvSpPr>
          <p:nvPr>
            <p:ph type="dt" sz="half" idx="10"/>
          </p:nvPr>
        </p:nvSpPr>
        <p:spPr>
          <a:xfrm>
            <a:off x="8702958" y="6566853"/>
            <a:ext cx="900000" cy="123111"/>
          </a:xfrm>
        </p:spPr>
        <p:txBody>
          <a:bodyPr/>
          <a:lstStyle/>
          <a:p>
            <a:r>
              <a:rPr lang="en-CH" dirty="0"/>
              <a:t>1</a:t>
            </a:r>
            <a:r>
              <a:rPr lang="en-US" dirty="0"/>
              <a:t>1</a:t>
            </a:r>
            <a:r>
              <a:rPr lang="en-CH" dirty="0"/>
              <a:t>.</a:t>
            </a:r>
            <a:r>
              <a:rPr lang="en-US" dirty="0"/>
              <a:t>10</a:t>
            </a:r>
            <a:r>
              <a:rPr lang="en-CH" dirty="0"/>
              <a:t>.20</a:t>
            </a:r>
            <a:r>
              <a:rPr lang="en-US" dirty="0"/>
              <a:t>23</a:t>
            </a:r>
            <a:endParaRPr lang="en-CH" dirty="0"/>
          </a:p>
        </p:txBody>
      </p:sp>
      <p:sp>
        <p:nvSpPr>
          <p:cNvPr id="8" name="Footer Placeholder 3">
            <a:extLst>
              <a:ext uri="{FF2B5EF4-FFF2-40B4-BE49-F238E27FC236}">
                <a16:creationId xmlns:a16="http://schemas.microsoft.com/office/drawing/2014/main" id="{8F2C7F69-5A54-C010-7819-2B4504EFA1D6}"/>
              </a:ext>
            </a:extLst>
          </p:cNvPr>
          <p:cNvSpPr>
            <a:spLocks noGrp="1"/>
          </p:cNvSpPr>
          <p:nvPr>
            <p:ph type="ftr" sz="quarter" idx="11"/>
          </p:nvPr>
        </p:nvSpPr>
        <p:spPr>
          <a:xfrm>
            <a:off x="4545096" y="6566853"/>
            <a:ext cx="4114800" cy="123111"/>
          </a:xfrm>
        </p:spPr>
        <p:txBody>
          <a:bodyPr/>
          <a:lstStyle/>
          <a:p>
            <a:r>
              <a:rPr lang="en-US" dirty="0"/>
              <a:t>Aurel Schüpbach</a:t>
            </a:r>
          </a:p>
        </p:txBody>
      </p:sp>
      <p:pic>
        <p:nvPicPr>
          <p:cNvPr id="1026" name="Picture 2" descr="Enlarged view: Design Automation for Additive Manufacturing">
            <a:extLst>
              <a:ext uri="{FF2B5EF4-FFF2-40B4-BE49-F238E27FC236}">
                <a16:creationId xmlns:a16="http://schemas.microsoft.com/office/drawing/2014/main" id="{6FCF63E9-A568-E2EC-D0F9-31C12203464D}"/>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3042128" y="1540918"/>
            <a:ext cx="2377598" cy="14484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nlarged view: Bellow Rail Brake">
            <a:extLst>
              <a:ext uri="{FF2B5EF4-FFF2-40B4-BE49-F238E27FC236}">
                <a16:creationId xmlns:a16="http://schemas.microsoft.com/office/drawing/2014/main" id="{57FCEE6D-C3BD-EE33-8239-B2E803AFB3AC}"/>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80000" y="1446043"/>
            <a:ext cx="2214789" cy="147584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nlarged view: The imprinted bolt interfaces increase the accessibly for post-machining &amp;nbsp;">
            <a:extLst>
              <a:ext uri="{FF2B5EF4-FFF2-40B4-BE49-F238E27FC236}">
                <a16:creationId xmlns:a16="http://schemas.microsoft.com/office/drawing/2014/main" id="{CB0E01C5-C8EB-DE1F-8646-6A62077FB462}"/>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8887855" y="1281113"/>
            <a:ext cx="2459839" cy="164077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823F244B-0CDE-1D7B-73EB-42210F3FB0B2}"/>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945726" y="970380"/>
            <a:ext cx="2214789" cy="2630061"/>
          </a:xfrm>
          <a:prstGeom prst="rect">
            <a:avLst/>
          </a:prstGeom>
        </p:spPr>
      </p:pic>
    </p:spTree>
    <p:extLst>
      <p:ext uri="{BB962C8B-B14F-4D97-AF65-F5344CB8AC3E}">
        <p14:creationId xmlns:p14="http://schemas.microsoft.com/office/powerpoint/2010/main" val="33643343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A6CB1-39E0-48DD-ACF9-05DF389A2468}"/>
              </a:ext>
            </a:extLst>
          </p:cNvPr>
          <p:cNvSpPr>
            <a:spLocks noGrp="1"/>
          </p:cNvSpPr>
          <p:nvPr>
            <p:ph type="title"/>
          </p:nvPr>
        </p:nvSpPr>
        <p:spPr/>
        <p:txBody>
          <a:bodyPr/>
          <a:lstStyle/>
          <a:p>
            <a:r>
              <a:rPr lang="en-US" dirty="0"/>
              <a:t>Adhesion Interfaces</a:t>
            </a:r>
            <a:endParaRPr lang="en-CH" dirty="0"/>
          </a:p>
        </p:txBody>
      </p:sp>
      <p:sp>
        <p:nvSpPr>
          <p:cNvPr id="3" name="Date Placeholder 2">
            <a:extLst>
              <a:ext uri="{FF2B5EF4-FFF2-40B4-BE49-F238E27FC236}">
                <a16:creationId xmlns:a16="http://schemas.microsoft.com/office/drawing/2014/main" id="{68CDD6E8-A099-462A-87CB-D169A1AEB7B8}"/>
              </a:ext>
            </a:extLst>
          </p:cNvPr>
          <p:cNvSpPr>
            <a:spLocks noGrp="1"/>
          </p:cNvSpPr>
          <p:nvPr>
            <p:ph type="dt" sz="half" idx="10"/>
          </p:nvPr>
        </p:nvSpPr>
        <p:spPr/>
        <p:txBody>
          <a:bodyPr/>
          <a:lstStyle/>
          <a:p>
            <a:r>
              <a:rPr lang="en-US"/>
              <a:t>13.04.2021</a:t>
            </a:r>
            <a:endParaRPr lang="en-US" dirty="0"/>
          </a:p>
        </p:txBody>
      </p:sp>
      <p:sp>
        <p:nvSpPr>
          <p:cNvPr id="4" name="Footer Placeholder 3">
            <a:extLst>
              <a:ext uri="{FF2B5EF4-FFF2-40B4-BE49-F238E27FC236}">
                <a16:creationId xmlns:a16="http://schemas.microsoft.com/office/drawing/2014/main" id="{1888B449-B638-4296-B707-855A4FBEBC3F}"/>
              </a:ext>
            </a:extLst>
          </p:cNvPr>
          <p:cNvSpPr>
            <a:spLocks noGrp="1"/>
          </p:cNvSpPr>
          <p:nvPr>
            <p:ph type="ftr" sz="quarter" idx="11"/>
          </p:nvPr>
        </p:nvSpPr>
        <p:spPr/>
        <p:txBody>
          <a:bodyPr/>
          <a:lstStyle/>
          <a:p>
            <a:r>
              <a:rPr lang="en-US"/>
              <a:t>Patrick Beutler</a:t>
            </a:r>
            <a:endParaRPr lang="en-US" dirty="0"/>
          </a:p>
        </p:txBody>
      </p:sp>
      <p:sp>
        <p:nvSpPr>
          <p:cNvPr id="5" name="Slide Number Placeholder 4">
            <a:extLst>
              <a:ext uri="{FF2B5EF4-FFF2-40B4-BE49-F238E27FC236}">
                <a16:creationId xmlns:a16="http://schemas.microsoft.com/office/drawing/2014/main" id="{8FD4147B-D808-45D8-A307-0A9349BE518F}"/>
              </a:ext>
            </a:extLst>
          </p:cNvPr>
          <p:cNvSpPr>
            <a:spLocks noGrp="1"/>
          </p:cNvSpPr>
          <p:nvPr>
            <p:ph type="sldNum" sz="quarter" idx="12"/>
          </p:nvPr>
        </p:nvSpPr>
        <p:spPr/>
        <p:txBody>
          <a:bodyPr/>
          <a:lstStyle/>
          <a:p>
            <a:r>
              <a:rPr lang="en-US"/>
              <a:t>Slide </a:t>
            </a:r>
            <a:fld id="{3B04BC8F-45B3-45BF-A9B7-8A27B0C636DB}" type="slidenum">
              <a:rPr smtClean="0"/>
              <a:pPr/>
              <a:t>20</a:t>
            </a:fld>
            <a:endParaRPr dirty="0"/>
          </a:p>
        </p:txBody>
      </p:sp>
      <p:sp>
        <p:nvSpPr>
          <p:cNvPr id="6" name="Content Placeholder 5">
            <a:extLst>
              <a:ext uri="{FF2B5EF4-FFF2-40B4-BE49-F238E27FC236}">
                <a16:creationId xmlns:a16="http://schemas.microsoft.com/office/drawing/2014/main" id="{93D7934E-9A9A-45DA-83A1-CC239C29923F}"/>
              </a:ext>
            </a:extLst>
          </p:cNvPr>
          <p:cNvSpPr>
            <a:spLocks noGrp="1"/>
          </p:cNvSpPr>
          <p:nvPr>
            <p:ph sz="quarter" idx="13"/>
          </p:nvPr>
        </p:nvSpPr>
        <p:spPr/>
        <p:txBody>
          <a:bodyPr/>
          <a:lstStyle/>
          <a:p>
            <a:r>
              <a:rPr lang="en-US" b="1" dirty="0"/>
              <a:t>Size of Metal Structures</a:t>
            </a:r>
          </a:p>
          <a:p>
            <a:pPr lvl="1"/>
            <a:r>
              <a:rPr lang="en-US" sz="1800" kern="900" dirty="0">
                <a:effectLst/>
                <a:ea typeface="Times New Roman" panose="02020603050405020304" pitchFamily="18" charset="0"/>
              </a:rPr>
              <a:t>Effect in LN2, but: must not be th</a:t>
            </a:r>
            <a:r>
              <a:rPr lang="en-US" sz="1800" kern="900" dirty="0">
                <a:ea typeface="Times New Roman" panose="02020603050405020304" pitchFamily="18" charset="0"/>
              </a:rPr>
              <a:t>e main cause</a:t>
            </a:r>
            <a:endParaRPr lang="en-US" sz="1800" kern="900" dirty="0">
              <a:effectLst/>
              <a:ea typeface="Times New Roman" panose="02020603050405020304" pitchFamily="18" charset="0"/>
            </a:endParaRPr>
          </a:p>
          <a:p>
            <a:pPr lvl="1"/>
            <a:r>
              <a:rPr lang="en-US" sz="1800" kern="900" dirty="0">
                <a:effectLst/>
                <a:ea typeface="Times New Roman" panose="02020603050405020304" pitchFamily="18" charset="0"/>
              </a:rPr>
              <a:t>Alternative explanation: AM manufacturing defects</a:t>
            </a:r>
            <a:endParaRPr lang="en-CH" sz="1800" kern="900" dirty="0">
              <a:effectLst/>
              <a:ea typeface="Times New Roman" panose="02020603050405020304" pitchFamily="18" charset="0"/>
            </a:endParaRPr>
          </a:p>
          <a:p>
            <a:pPr lvl="1"/>
            <a:endParaRPr lang="en-CH" dirty="0"/>
          </a:p>
        </p:txBody>
      </p:sp>
      <p:sp>
        <p:nvSpPr>
          <p:cNvPr id="7" name="Content Placeholder 6">
            <a:extLst>
              <a:ext uri="{FF2B5EF4-FFF2-40B4-BE49-F238E27FC236}">
                <a16:creationId xmlns:a16="http://schemas.microsoft.com/office/drawing/2014/main" id="{2B9BD044-EDF5-4E40-9275-25C0CC8B16E2}"/>
              </a:ext>
            </a:extLst>
          </p:cNvPr>
          <p:cNvSpPr>
            <a:spLocks noGrp="1"/>
          </p:cNvSpPr>
          <p:nvPr>
            <p:ph sz="quarter" idx="14"/>
          </p:nvPr>
        </p:nvSpPr>
        <p:spPr>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r>
              <a:rPr lang="en-US" b="1" dirty="0"/>
              <a:t>Pollution</a:t>
            </a:r>
          </a:p>
          <a:p>
            <a:pPr lvl="1"/>
            <a:r>
              <a:rPr lang="en-US" sz="1800" kern="900" dirty="0">
                <a:ea typeface="Times New Roman" panose="02020603050405020304" pitchFamily="18" charset="0"/>
              </a:rPr>
              <a:t>Pollution reduces adhesive strength by 18-25% for all designs tested</a:t>
            </a:r>
          </a:p>
          <a:p>
            <a:pPr lvl="1"/>
            <a:r>
              <a:rPr lang="en-US" sz="1800" kern="900" dirty="0">
                <a:ea typeface="Times New Roman" panose="02020603050405020304" pitchFamily="18" charset="0"/>
              </a:rPr>
              <a:t>Small reduction for Octet design.</a:t>
            </a:r>
          </a:p>
          <a:p>
            <a:pPr lvl="1"/>
            <a:r>
              <a:rPr lang="en-US" sz="1800" kern="900" dirty="0">
                <a:ea typeface="Times New Roman" panose="02020603050405020304" pitchFamily="18" charset="0"/>
              </a:rPr>
              <a:t>Desirable to get rid of pollution during manufacturing process.</a:t>
            </a:r>
            <a:endParaRPr lang="en-CH" sz="1800" kern="900" dirty="0">
              <a:ea typeface="Times New Roman" panose="02020603050405020304" pitchFamily="18" charset="0"/>
            </a:endParaRPr>
          </a:p>
          <a:p>
            <a:pPr lvl="1"/>
            <a:endParaRPr lang="en-CH" sz="1800" kern="900" dirty="0">
              <a:ea typeface="Times New Roman" panose="02020603050405020304" pitchFamily="18" charset="0"/>
            </a:endParaRPr>
          </a:p>
        </p:txBody>
      </p:sp>
      <p:sp>
        <p:nvSpPr>
          <p:cNvPr id="8" name="Content Placeholder 7">
            <a:extLst>
              <a:ext uri="{FF2B5EF4-FFF2-40B4-BE49-F238E27FC236}">
                <a16:creationId xmlns:a16="http://schemas.microsoft.com/office/drawing/2014/main" id="{DBAEBC33-E0E7-448B-B192-AC3D2EA3AF59}"/>
              </a:ext>
            </a:extLst>
          </p:cNvPr>
          <p:cNvSpPr>
            <a:spLocks noGrp="1"/>
          </p:cNvSpPr>
          <p:nvPr>
            <p:ph sz="quarter" idx="15"/>
          </p:nvPr>
        </p:nvSpPr>
        <p:spPr/>
        <p:txBody>
          <a:bodyPr/>
          <a:lstStyle/>
          <a:p>
            <a:r>
              <a:rPr lang="en-US" b="1" dirty="0"/>
              <a:t>Surface Roughness</a:t>
            </a:r>
          </a:p>
          <a:p>
            <a:pPr lvl="1"/>
            <a:r>
              <a:rPr lang="en-US" sz="1800" kern="900" dirty="0">
                <a:ea typeface="Times New Roman" panose="02020603050405020304" pitchFamily="18" charset="0"/>
              </a:rPr>
              <a:t>Better performance at LN2 &amp; RT with higher surface roughness</a:t>
            </a:r>
            <a:endParaRPr lang="en-US" sz="1800" dirty="0"/>
          </a:p>
          <a:p>
            <a:pPr lvl="1"/>
            <a:r>
              <a:rPr lang="en-US" sz="1800" dirty="0"/>
              <a:t>Rough surfaces already promote mechanical interlocking on micro-scale</a:t>
            </a:r>
            <a:endParaRPr lang="en-CH" sz="1800" dirty="0"/>
          </a:p>
          <a:p>
            <a:pPr lvl="1"/>
            <a:endParaRPr lang="en-CH" dirty="0"/>
          </a:p>
        </p:txBody>
      </p:sp>
      <p:pic>
        <p:nvPicPr>
          <p:cNvPr id="11" name="Graphic 17">
            <a:extLst>
              <a:ext uri="{FF2B5EF4-FFF2-40B4-BE49-F238E27FC236}">
                <a16:creationId xmlns:a16="http://schemas.microsoft.com/office/drawing/2014/main" id="{BB467A60-2F5E-4C87-A667-11A130D83A37}"/>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8702958" y="3509963"/>
            <a:ext cx="2727325" cy="2727325"/>
          </a:xfrm>
          <a:prstGeom prst="rect">
            <a:avLst/>
          </a:prstGeom>
        </p:spPr>
      </p:pic>
      <p:pic>
        <p:nvPicPr>
          <p:cNvPr id="12" name="Graphic 7">
            <a:extLst>
              <a:ext uri="{FF2B5EF4-FFF2-40B4-BE49-F238E27FC236}">
                <a16:creationId xmlns:a16="http://schemas.microsoft.com/office/drawing/2014/main" id="{7373E6E6-540E-4E27-8961-12CEF836495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550583" y="3681413"/>
            <a:ext cx="3444705" cy="2568891"/>
          </a:xfrm>
          <a:prstGeom prst="rect">
            <a:avLst/>
          </a:prstGeom>
        </p:spPr>
      </p:pic>
      <p:pic>
        <p:nvPicPr>
          <p:cNvPr id="13" name="Picture 12">
            <a:extLst>
              <a:ext uri="{FF2B5EF4-FFF2-40B4-BE49-F238E27FC236}">
                <a16:creationId xmlns:a16="http://schemas.microsoft.com/office/drawing/2014/main" id="{A8E11AFD-B9E8-4378-9E9F-13947CD7B645}"/>
              </a:ext>
            </a:extLst>
          </p:cNvPr>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571906" y="3681412"/>
            <a:ext cx="3448026" cy="2568891"/>
          </a:xfrm>
          <a:prstGeom prst="rect">
            <a:avLst/>
          </a:prstGeom>
          <a:noFill/>
        </p:spPr>
      </p:pic>
    </p:spTree>
    <p:extLst>
      <p:ext uri="{BB962C8B-B14F-4D97-AF65-F5344CB8AC3E}">
        <p14:creationId xmlns:p14="http://schemas.microsoft.com/office/powerpoint/2010/main" val="22558703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B1F58-09BC-4763-B909-95C99E8E0569}"/>
              </a:ext>
            </a:extLst>
          </p:cNvPr>
          <p:cNvSpPr>
            <a:spLocks noGrp="1"/>
          </p:cNvSpPr>
          <p:nvPr>
            <p:ph type="title"/>
          </p:nvPr>
        </p:nvSpPr>
        <p:spPr/>
        <p:txBody>
          <a:bodyPr/>
          <a:lstStyle/>
          <a:p>
            <a:r>
              <a:rPr lang="en-US" dirty="0"/>
              <a:t>Shape Adaptive </a:t>
            </a:r>
            <a:r>
              <a:rPr lang="en-US" dirty="0" err="1"/>
              <a:t>Endspacers</a:t>
            </a:r>
            <a:endParaRPr lang="en-CH" dirty="0"/>
          </a:p>
        </p:txBody>
      </p:sp>
      <p:sp>
        <p:nvSpPr>
          <p:cNvPr id="7" name="Content Placeholder 6">
            <a:extLst>
              <a:ext uri="{FF2B5EF4-FFF2-40B4-BE49-F238E27FC236}">
                <a16:creationId xmlns:a16="http://schemas.microsoft.com/office/drawing/2014/main" id="{43A1B8C1-00E2-4B71-A2CB-1CA89C56A2B6}"/>
              </a:ext>
            </a:extLst>
          </p:cNvPr>
          <p:cNvSpPr>
            <a:spLocks noGrp="1"/>
          </p:cNvSpPr>
          <p:nvPr>
            <p:ph sz="quarter" idx="14"/>
          </p:nvPr>
        </p:nvSpPr>
        <p:spPr>
          <a:xfrm>
            <a:off x="479425" y="2590800"/>
            <a:ext cx="5544000" cy="3646488"/>
          </a:xfrm>
        </p:spPr>
        <p:txBody>
          <a:bodyPr/>
          <a:lstStyle/>
          <a:p>
            <a:r>
              <a:rPr lang="en-US" dirty="0"/>
              <a:t>Compliant Element Concept</a:t>
            </a:r>
          </a:p>
          <a:p>
            <a:pPr lvl="1"/>
            <a:r>
              <a:rPr lang="en-US" dirty="0"/>
              <a:t>3 design iterations towards more compliance</a:t>
            </a:r>
          </a:p>
        </p:txBody>
      </p:sp>
      <p:sp>
        <p:nvSpPr>
          <p:cNvPr id="8" name="Content Placeholder 7">
            <a:extLst>
              <a:ext uri="{FF2B5EF4-FFF2-40B4-BE49-F238E27FC236}">
                <a16:creationId xmlns:a16="http://schemas.microsoft.com/office/drawing/2014/main" id="{7259155E-3EAE-41D4-9CC9-2A46AEB39BD8}"/>
              </a:ext>
            </a:extLst>
          </p:cNvPr>
          <p:cNvSpPr>
            <a:spLocks noGrp="1"/>
          </p:cNvSpPr>
          <p:nvPr>
            <p:ph sz="quarter" idx="15"/>
          </p:nvPr>
        </p:nvSpPr>
        <p:spPr>
          <a:xfrm>
            <a:off x="6167438" y="2590800"/>
            <a:ext cx="5544000" cy="3648000"/>
          </a:xfrm>
        </p:spPr>
        <p:txBody>
          <a:bodyPr/>
          <a:lstStyle/>
          <a:p>
            <a:r>
              <a:rPr lang="en-US" dirty="0"/>
              <a:t>Gripper Concept</a:t>
            </a:r>
          </a:p>
          <a:p>
            <a:pPr lvl="1"/>
            <a:r>
              <a:rPr lang="en-US" dirty="0"/>
              <a:t>2 design iterations</a:t>
            </a:r>
          </a:p>
          <a:p>
            <a:pPr lvl="1"/>
            <a:endParaRPr lang="en-US" dirty="0"/>
          </a:p>
          <a:p>
            <a:pPr lvl="1"/>
            <a:endParaRPr lang="en-CH" dirty="0"/>
          </a:p>
        </p:txBody>
      </p:sp>
      <p:grpSp>
        <p:nvGrpSpPr>
          <p:cNvPr id="19" name="Group 18">
            <a:extLst>
              <a:ext uri="{FF2B5EF4-FFF2-40B4-BE49-F238E27FC236}">
                <a16:creationId xmlns:a16="http://schemas.microsoft.com/office/drawing/2014/main" id="{6D93070F-0A96-45A1-9182-922075E0D1EB}"/>
              </a:ext>
            </a:extLst>
          </p:cNvPr>
          <p:cNvGrpSpPr>
            <a:grpSpLocks noChangeAspect="1"/>
          </p:cNvGrpSpPr>
          <p:nvPr/>
        </p:nvGrpSpPr>
        <p:grpSpPr>
          <a:xfrm>
            <a:off x="479999" y="4128656"/>
            <a:ext cx="5526733" cy="2108632"/>
            <a:chOff x="480000" y="4309402"/>
            <a:chExt cx="5052994" cy="1927885"/>
          </a:xfrm>
        </p:grpSpPr>
        <p:pic>
          <p:nvPicPr>
            <p:cNvPr id="9" name="Picture 8" descr="A picture containing indoor&#10;&#10;Description automatically generated">
              <a:extLst>
                <a:ext uri="{FF2B5EF4-FFF2-40B4-BE49-F238E27FC236}">
                  <a16:creationId xmlns:a16="http://schemas.microsoft.com/office/drawing/2014/main" id="{F72D94E5-588E-4BCB-85D0-7817FF73FB58}"/>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80000" y="4309402"/>
              <a:ext cx="2142979" cy="1927885"/>
            </a:xfrm>
            <a:prstGeom prst="rect">
              <a:avLst/>
            </a:prstGeom>
          </p:spPr>
        </p:pic>
        <p:pic>
          <p:nvPicPr>
            <p:cNvPr id="10" name="Picture 9">
              <a:extLst>
                <a:ext uri="{FF2B5EF4-FFF2-40B4-BE49-F238E27FC236}">
                  <a16:creationId xmlns:a16="http://schemas.microsoft.com/office/drawing/2014/main" id="{8CC7DCA7-A0C6-4E11-A80B-18FBDD49875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22979" y="4309402"/>
              <a:ext cx="2910015" cy="1927885"/>
            </a:xfrm>
            <a:prstGeom prst="rect">
              <a:avLst/>
            </a:prstGeom>
          </p:spPr>
        </p:pic>
      </p:grpSp>
      <p:sp>
        <p:nvSpPr>
          <p:cNvPr id="20" name="Content Placeholder 6">
            <a:extLst>
              <a:ext uri="{FF2B5EF4-FFF2-40B4-BE49-F238E27FC236}">
                <a16:creationId xmlns:a16="http://schemas.microsoft.com/office/drawing/2014/main" id="{16C179B4-D895-4B35-BF87-CE513C509F02}"/>
              </a:ext>
            </a:extLst>
          </p:cNvPr>
          <p:cNvSpPr txBox="1">
            <a:spLocks/>
          </p:cNvSpPr>
          <p:nvPr/>
        </p:nvSpPr>
        <p:spPr bwMode="auto">
          <a:xfrm>
            <a:off x="479425" y="1125288"/>
            <a:ext cx="11233150" cy="982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43005" indent="-243005" algn="l" rtl="0" eaLnBrk="1" fontAlgn="base" hangingPunct="1">
              <a:spcBef>
                <a:spcPct val="20000"/>
              </a:spcBef>
              <a:spcAft>
                <a:spcPct val="0"/>
              </a:spcAft>
              <a:buClr>
                <a:schemeClr val="accent2"/>
              </a:buClr>
              <a:buSzPct val="130000"/>
              <a:buFont typeface="Wingdings" panose="05000000000000000000" pitchFamily="2" charset="2"/>
              <a:buChar char=""/>
              <a:defRPr sz="2000">
                <a:solidFill>
                  <a:schemeClr val="tx1"/>
                </a:solidFill>
                <a:latin typeface="+mn-lt"/>
                <a:ea typeface="+mn-ea"/>
                <a:cs typeface="+mn-cs"/>
              </a:defRPr>
            </a:lvl1pPr>
            <a:lvl2pPr marL="526510" indent="-202504" algn="l" rtl="0" eaLnBrk="1" fontAlgn="base" hangingPunct="1">
              <a:spcBef>
                <a:spcPct val="20000"/>
              </a:spcBef>
              <a:spcAft>
                <a:spcPct val="0"/>
              </a:spcAft>
              <a:buClr>
                <a:schemeClr val="accent2"/>
              </a:buClr>
              <a:buSzPct val="100000"/>
              <a:buFont typeface="Wingdings" panose="05000000000000000000" pitchFamily="2" charset="2"/>
              <a:buChar char="§"/>
              <a:defRPr sz="2000">
                <a:solidFill>
                  <a:schemeClr val="tx1"/>
                </a:solidFill>
                <a:latin typeface="+mn-lt"/>
              </a:defRPr>
            </a:lvl2pPr>
            <a:lvl3pPr marL="714375" indent="-171450" algn="l" rtl="0" eaLnBrk="1" fontAlgn="base" hangingPunct="1">
              <a:spcBef>
                <a:spcPct val="20000"/>
              </a:spcBef>
              <a:spcAft>
                <a:spcPct val="0"/>
              </a:spcAft>
              <a:buClr>
                <a:schemeClr val="bg1">
                  <a:lumMod val="65000"/>
                </a:schemeClr>
              </a:buClr>
              <a:buSzPct val="100000"/>
              <a:buFont typeface="Wingdings" panose="05000000000000000000" pitchFamily="2" charset="2"/>
              <a:buChar char="§"/>
              <a:defRPr sz="1800">
                <a:solidFill>
                  <a:schemeClr val="tx1"/>
                </a:solidFill>
                <a:latin typeface="+mn-lt"/>
              </a:defRPr>
            </a:lvl3pPr>
            <a:lvl4pPr marL="895350" indent="-180975" algn="l" rtl="0" eaLnBrk="1" fontAlgn="base" hangingPunct="1">
              <a:spcBef>
                <a:spcPct val="20000"/>
              </a:spcBef>
              <a:spcAft>
                <a:spcPct val="0"/>
              </a:spcAft>
              <a:buClr>
                <a:schemeClr val="bg1">
                  <a:lumMod val="75000"/>
                </a:schemeClr>
              </a:buClr>
              <a:buFont typeface="Wingdings" panose="05000000000000000000" pitchFamily="2" charset="2"/>
              <a:buChar char="§"/>
              <a:defRPr sz="1600">
                <a:solidFill>
                  <a:schemeClr val="tx1"/>
                </a:solidFill>
                <a:latin typeface="+mn-lt"/>
              </a:defRPr>
            </a:lvl4pPr>
            <a:lvl5pPr marL="1296025" indent="0" algn="l" rtl="0" eaLnBrk="1" fontAlgn="base" hangingPunct="1">
              <a:spcBef>
                <a:spcPct val="20000"/>
              </a:spcBef>
              <a:spcAft>
                <a:spcPct val="0"/>
              </a:spcAft>
              <a:buFontTx/>
              <a:buNone/>
              <a:defRPr sz="1400">
                <a:solidFill>
                  <a:schemeClr val="tx1"/>
                </a:solidFill>
                <a:latin typeface="+mn-lt"/>
              </a:defRPr>
            </a:lvl5pPr>
            <a:lvl6pPr marL="1782035" indent="-162003" algn="l" rtl="0" eaLnBrk="1" fontAlgn="base" hangingPunct="1">
              <a:spcBef>
                <a:spcPct val="20000"/>
              </a:spcBef>
              <a:spcAft>
                <a:spcPct val="0"/>
              </a:spcAft>
              <a:buChar char="»"/>
              <a:defRPr sz="1418">
                <a:solidFill>
                  <a:schemeClr val="tx1"/>
                </a:solidFill>
                <a:latin typeface="Helvetica 55 Roman" pitchFamily="34" charset="0"/>
              </a:defRPr>
            </a:lvl6pPr>
            <a:lvl7pPr marL="2106041" indent="-162003" algn="l" rtl="0" eaLnBrk="1" fontAlgn="base" hangingPunct="1">
              <a:spcBef>
                <a:spcPct val="20000"/>
              </a:spcBef>
              <a:spcAft>
                <a:spcPct val="0"/>
              </a:spcAft>
              <a:buChar char="»"/>
              <a:defRPr sz="1418">
                <a:solidFill>
                  <a:schemeClr val="tx1"/>
                </a:solidFill>
                <a:latin typeface="Helvetica 55 Roman" pitchFamily="34" charset="0"/>
              </a:defRPr>
            </a:lvl7pPr>
            <a:lvl8pPr marL="2430047" indent="-162003" algn="l" rtl="0" eaLnBrk="1" fontAlgn="base" hangingPunct="1">
              <a:spcBef>
                <a:spcPct val="20000"/>
              </a:spcBef>
              <a:spcAft>
                <a:spcPct val="0"/>
              </a:spcAft>
              <a:buChar char="»"/>
              <a:defRPr sz="1418">
                <a:solidFill>
                  <a:schemeClr val="tx1"/>
                </a:solidFill>
                <a:latin typeface="Helvetica 55 Roman" pitchFamily="34" charset="0"/>
              </a:defRPr>
            </a:lvl8pPr>
            <a:lvl9pPr marL="2754053" indent="-162003" algn="l" rtl="0" eaLnBrk="1" fontAlgn="base" hangingPunct="1">
              <a:spcBef>
                <a:spcPct val="20000"/>
              </a:spcBef>
              <a:spcAft>
                <a:spcPct val="0"/>
              </a:spcAft>
              <a:buChar char="»"/>
              <a:defRPr sz="1418">
                <a:solidFill>
                  <a:schemeClr val="tx1"/>
                </a:solidFill>
                <a:latin typeface="Helvetica 55 Roman" pitchFamily="34" charset="0"/>
              </a:defRPr>
            </a:lvl9pPr>
          </a:lstStyle>
          <a:p>
            <a:pPr marL="0" indent="0">
              <a:buNone/>
            </a:pPr>
            <a:r>
              <a:rPr lang="en-US" kern="0" dirty="0"/>
              <a:t>Multiple design iterations for both design concepts with the goal to reach a good adaptation of the compliant interfaces on a simplified test setup.</a:t>
            </a:r>
          </a:p>
          <a:p>
            <a:pPr marL="0" indent="0">
              <a:buNone/>
            </a:pPr>
            <a:r>
              <a:rPr lang="en-US" kern="0" dirty="0"/>
              <a:t>Current State: First versions </a:t>
            </a:r>
            <a:r>
              <a:rPr lang="en-US" kern="0" dirty="0">
                <a:sym typeface="Wingdings" panose="05000000000000000000" pitchFamily="2" charset="2"/>
              </a:rPr>
              <a:t> a lot of potential improvements</a:t>
            </a:r>
            <a:endParaRPr lang="en-US" kern="0" dirty="0"/>
          </a:p>
          <a:p>
            <a:endParaRPr lang="en-CH" kern="0" dirty="0"/>
          </a:p>
        </p:txBody>
      </p:sp>
      <p:pic>
        <p:nvPicPr>
          <p:cNvPr id="13" name="Picture 12">
            <a:extLst>
              <a:ext uri="{FF2B5EF4-FFF2-40B4-BE49-F238E27FC236}">
                <a16:creationId xmlns:a16="http://schemas.microsoft.com/office/drawing/2014/main" id="{14FD573A-3E51-462B-BC39-35CC5278ABE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166302" y="4126550"/>
            <a:ext cx="2816334" cy="2112250"/>
          </a:xfrm>
          <a:prstGeom prst="rect">
            <a:avLst/>
          </a:prstGeom>
        </p:spPr>
      </p:pic>
      <p:pic>
        <p:nvPicPr>
          <p:cNvPr id="15" name="Picture 14">
            <a:extLst>
              <a:ext uri="{FF2B5EF4-FFF2-40B4-BE49-F238E27FC236}">
                <a16:creationId xmlns:a16="http://schemas.microsoft.com/office/drawing/2014/main" id="{4A771E93-32B7-4C10-9245-8C8784F22457}"/>
              </a:ext>
            </a:extLst>
          </p:cNvPr>
          <p:cNvPicPr>
            <a:picLocks noChangeAspect="1"/>
          </p:cNvPicPr>
          <p:nvPr/>
        </p:nvPicPr>
        <p:blipFill>
          <a:blip r:embed="rId5" cstate="print">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a:ext>
            </a:extLst>
          </a:blip>
          <a:stretch>
            <a:fillRect/>
          </a:stretch>
        </p:blipFill>
        <p:spPr>
          <a:xfrm>
            <a:off x="8982636" y="4128655"/>
            <a:ext cx="2631140" cy="2108413"/>
          </a:xfrm>
          <a:prstGeom prst="rect">
            <a:avLst/>
          </a:prstGeom>
        </p:spPr>
      </p:pic>
      <p:sp>
        <p:nvSpPr>
          <p:cNvPr id="6" name="Date Placeholder 2">
            <a:extLst>
              <a:ext uri="{FF2B5EF4-FFF2-40B4-BE49-F238E27FC236}">
                <a16:creationId xmlns:a16="http://schemas.microsoft.com/office/drawing/2014/main" id="{FE91AB45-65FC-F455-C964-0EF4D90CDF33}"/>
              </a:ext>
            </a:extLst>
          </p:cNvPr>
          <p:cNvSpPr>
            <a:spLocks noGrp="1"/>
          </p:cNvSpPr>
          <p:nvPr>
            <p:ph type="dt" sz="half" idx="10"/>
          </p:nvPr>
        </p:nvSpPr>
        <p:spPr>
          <a:xfrm>
            <a:off x="8702958" y="6566853"/>
            <a:ext cx="900000" cy="123111"/>
          </a:xfrm>
        </p:spPr>
        <p:txBody>
          <a:bodyPr/>
          <a:lstStyle/>
          <a:p>
            <a:r>
              <a:rPr lang="en-CH" dirty="0"/>
              <a:t>1</a:t>
            </a:r>
            <a:r>
              <a:rPr lang="en-US" dirty="0"/>
              <a:t>1</a:t>
            </a:r>
            <a:r>
              <a:rPr lang="en-CH" dirty="0"/>
              <a:t>.</a:t>
            </a:r>
            <a:r>
              <a:rPr lang="en-US" dirty="0"/>
              <a:t>10</a:t>
            </a:r>
            <a:r>
              <a:rPr lang="en-CH" dirty="0"/>
              <a:t>.20</a:t>
            </a:r>
            <a:r>
              <a:rPr lang="en-US" dirty="0"/>
              <a:t>23</a:t>
            </a:r>
            <a:endParaRPr lang="en-CH" dirty="0"/>
          </a:p>
        </p:txBody>
      </p:sp>
      <p:sp>
        <p:nvSpPr>
          <p:cNvPr id="11" name="Footer Placeholder 3">
            <a:extLst>
              <a:ext uri="{FF2B5EF4-FFF2-40B4-BE49-F238E27FC236}">
                <a16:creationId xmlns:a16="http://schemas.microsoft.com/office/drawing/2014/main" id="{7B49ADA9-9AF5-2A6E-FF1A-248DBDCA8FFA}"/>
              </a:ext>
            </a:extLst>
          </p:cNvPr>
          <p:cNvSpPr>
            <a:spLocks noGrp="1"/>
          </p:cNvSpPr>
          <p:nvPr>
            <p:ph type="ftr" sz="quarter" idx="11"/>
          </p:nvPr>
        </p:nvSpPr>
        <p:spPr>
          <a:xfrm>
            <a:off x="4545096" y="6566853"/>
            <a:ext cx="4114800" cy="123111"/>
          </a:xfrm>
        </p:spPr>
        <p:txBody>
          <a:bodyPr/>
          <a:lstStyle/>
          <a:p>
            <a:r>
              <a:rPr lang="en-US" dirty="0"/>
              <a:t>Aurel Schüpbach</a:t>
            </a:r>
          </a:p>
        </p:txBody>
      </p:sp>
    </p:spTree>
    <p:extLst>
      <p:ext uri="{BB962C8B-B14F-4D97-AF65-F5344CB8AC3E}">
        <p14:creationId xmlns:p14="http://schemas.microsoft.com/office/powerpoint/2010/main" val="2453874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9D2971F-E5FB-4012-9A70-63C038475797}"/>
              </a:ext>
            </a:extLst>
          </p:cNvPr>
          <p:cNvSpPr>
            <a:spLocks noGrp="1"/>
          </p:cNvSpPr>
          <p:nvPr>
            <p:ph type="title"/>
          </p:nvPr>
        </p:nvSpPr>
        <p:spPr>
          <a:xfrm>
            <a:off x="480000" y="270550"/>
            <a:ext cx="9562695" cy="516130"/>
          </a:xfrm>
        </p:spPr>
        <p:txBody>
          <a:bodyPr/>
          <a:lstStyle/>
          <a:p>
            <a:r>
              <a:rPr lang="en-US" dirty="0"/>
              <a:t>Goal of CHART </a:t>
            </a:r>
            <a:r>
              <a:rPr lang="en-US" dirty="0" err="1"/>
              <a:t>MagAM</a:t>
            </a:r>
            <a:endParaRPr lang="en-CH" dirty="0"/>
          </a:p>
        </p:txBody>
      </p:sp>
      <p:sp>
        <p:nvSpPr>
          <p:cNvPr id="6" name="Content Placeholder 5">
            <a:extLst>
              <a:ext uri="{FF2B5EF4-FFF2-40B4-BE49-F238E27FC236}">
                <a16:creationId xmlns:a16="http://schemas.microsoft.com/office/drawing/2014/main" id="{05260ACA-4206-4E41-B771-208817BC7DB0}"/>
              </a:ext>
            </a:extLst>
          </p:cNvPr>
          <p:cNvSpPr>
            <a:spLocks noGrp="1"/>
          </p:cNvSpPr>
          <p:nvPr>
            <p:ph sz="quarter" idx="13"/>
          </p:nvPr>
        </p:nvSpPr>
        <p:spPr>
          <a:xfrm>
            <a:off x="544249" y="661962"/>
            <a:ext cx="11232574" cy="1120223"/>
          </a:xfrm>
        </p:spPr>
        <p:txBody>
          <a:bodyPr/>
          <a:lstStyle/>
          <a:p>
            <a:pPr marL="0" indent="0" algn="ctr">
              <a:spcBef>
                <a:spcPts val="2400"/>
              </a:spcBef>
              <a:buNone/>
            </a:pPr>
            <a:endParaRPr lang="en-US" sz="2400" dirty="0"/>
          </a:p>
          <a:p>
            <a:pPr marL="0" indent="0" algn="ctr">
              <a:spcBef>
                <a:spcPts val="2400"/>
              </a:spcBef>
              <a:buNone/>
            </a:pPr>
            <a:r>
              <a:rPr lang="en-US" b="1" dirty="0"/>
              <a:t>Use the design freedom of additive manufacturing to improve structural components in superconducting coils.</a:t>
            </a:r>
            <a:endParaRPr lang="en-CH" b="1" dirty="0"/>
          </a:p>
        </p:txBody>
      </p:sp>
      <p:sp>
        <p:nvSpPr>
          <p:cNvPr id="7" name="TextBox 13">
            <a:extLst>
              <a:ext uri="{FF2B5EF4-FFF2-40B4-BE49-F238E27FC236}">
                <a16:creationId xmlns:a16="http://schemas.microsoft.com/office/drawing/2014/main" id="{6FACBE69-FAC9-4017-BC8B-E9BC432CDB8A}"/>
              </a:ext>
            </a:extLst>
          </p:cNvPr>
          <p:cNvSpPr txBox="1"/>
          <p:nvPr/>
        </p:nvSpPr>
        <p:spPr>
          <a:xfrm>
            <a:off x="4645213" y="5669439"/>
            <a:ext cx="2811037" cy="246221"/>
          </a:xfrm>
          <a:prstGeom prst="rect">
            <a:avLst/>
          </a:prstGeom>
          <a:noFill/>
        </p:spPr>
        <p:txBody>
          <a:bodyPr wrap="square" rtlCol="0">
            <a:spAutoFit/>
          </a:bodyPr>
          <a:lstStyle/>
          <a:p>
            <a:pPr algn="r"/>
            <a:r>
              <a:rPr lang="en-US" sz="1000" dirty="0"/>
              <a:t>Hofmann et al, 2022, 3D Pioneers Challenge</a:t>
            </a:r>
            <a:endParaRPr lang="en-CH" sz="1000" dirty="0"/>
          </a:p>
        </p:txBody>
      </p:sp>
      <p:sp>
        <p:nvSpPr>
          <p:cNvPr id="2" name="Date Placeholder 2">
            <a:extLst>
              <a:ext uri="{FF2B5EF4-FFF2-40B4-BE49-F238E27FC236}">
                <a16:creationId xmlns:a16="http://schemas.microsoft.com/office/drawing/2014/main" id="{5A70A2B2-B669-37AB-E329-E988A7AD9566}"/>
              </a:ext>
            </a:extLst>
          </p:cNvPr>
          <p:cNvSpPr>
            <a:spLocks noGrp="1"/>
          </p:cNvSpPr>
          <p:nvPr>
            <p:ph type="dt" sz="half" idx="10"/>
          </p:nvPr>
        </p:nvSpPr>
        <p:spPr>
          <a:xfrm>
            <a:off x="8702958" y="6566853"/>
            <a:ext cx="900000" cy="123111"/>
          </a:xfrm>
        </p:spPr>
        <p:txBody>
          <a:bodyPr/>
          <a:lstStyle/>
          <a:p>
            <a:r>
              <a:rPr lang="en-CH" dirty="0"/>
              <a:t>1</a:t>
            </a:r>
            <a:r>
              <a:rPr lang="en-US" dirty="0"/>
              <a:t>1</a:t>
            </a:r>
            <a:r>
              <a:rPr lang="en-CH" dirty="0"/>
              <a:t>.</a:t>
            </a:r>
            <a:r>
              <a:rPr lang="en-US" dirty="0"/>
              <a:t>10</a:t>
            </a:r>
            <a:r>
              <a:rPr lang="en-CH" dirty="0"/>
              <a:t>.20</a:t>
            </a:r>
            <a:r>
              <a:rPr lang="en-US" dirty="0"/>
              <a:t>23</a:t>
            </a:r>
            <a:endParaRPr lang="en-CH" dirty="0"/>
          </a:p>
        </p:txBody>
      </p:sp>
      <p:sp>
        <p:nvSpPr>
          <p:cNvPr id="3" name="Footer Placeholder 3">
            <a:extLst>
              <a:ext uri="{FF2B5EF4-FFF2-40B4-BE49-F238E27FC236}">
                <a16:creationId xmlns:a16="http://schemas.microsoft.com/office/drawing/2014/main" id="{733900C5-0D83-54A1-F676-C8B454E1F342}"/>
              </a:ext>
            </a:extLst>
          </p:cNvPr>
          <p:cNvSpPr>
            <a:spLocks noGrp="1"/>
          </p:cNvSpPr>
          <p:nvPr>
            <p:ph type="ftr" sz="quarter" idx="11"/>
          </p:nvPr>
        </p:nvSpPr>
        <p:spPr>
          <a:xfrm>
            <a:off x="4545096" y="6566853"/>
            <a:ext cx="4114800" cy="123111"/>
          </a:xfrm>
        </p:spPr>
        <p:txBody>
          <a:bodyPr/>
          <a:lstStyle/>
          <a:p>
            <a:r>
              <a:rPr lang="en-US" dirty="0"/>
              <a:t>Aurel Schüpbach</a:t>
            </a:r>
          </a:p>
        </p:txBody>
      </p:sp>
      <p:pic>
        <p:nvPicPr>
          <p:cNvPr id="8" name="SLM_crop">
            <a:hlinkClick r:id="" action="ppaction://media"/>
            <a:extLst>
              <a:ext uri="{FF2B5EF4-FFF2-40B4-BE49-F238E27FC236}">
                <a16:creationId xmlns:a16="http://schemas.microsoft.com/office/drawing/2014/main" id="{DBDFDE8C-BB2C-E5DE-1077-4318CAF25CFE}"/>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490728" y="2159333"/>
            <a:ext cx="5120005" cy="3413337"/>
          </a:xfrm>
          <a:prstGeom prst="rect">
            <a:avLst/>
          </a:prstGeom>
        </p:spPr>
      </p:pic>
    </p:spTree>
    <p:extLst>
      <p:ext uri="{BB962C8B-B14F-4D97-AF65-F5344CB8AC3E}">
        <p14:creationId xmlns:p14="http://schemas.microsoft.com/office/powerpoint/2010/main" val="3391775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40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repeatCount="indefinite"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9D2971F-E5FB-4012-9A70-63C038475797}"/>
              </a:ext>
            </a:extLst>
          </p:cNvPr>
          <p:cNvSpPr>
            <a:spLocks noGrp="1"/>
          </p:cNvSpPr>
          <p:nvPr>
            <p:ph type="title"/>
          </p:nvPr>
        </p:nvSpPr>
        <p:spPr>
          <a:xfrm>
            <a:off x="480000" y="270550"/>
            <a:ext cx="9562695" cy="482438"/>
          </a:xfrm>
        </p:spPr>
        <p:txBody>
          <a:bodyPr/>
          <a:lstStyle/>
          <a:p>
            <a:r>
              <a:rPr lang="en-US" dirty="0"/>
              <a:t>Past Work Packages - CHART </a:t>
            </a:r>
            <a:r>
              <a:rPr lang="en-US" dirty="0" err="1"/>
              <a:t>MagAM</a:t>
            </a:r>
            <a:endParaRPr lang="en-CH" dirty="0"/>
          </a:p>
        </p:txBody>
      </p:sp>
      <p:sp>
        <p:nvSpPr>
          <p:cNvPr id="6" name="Content Placeholder 5">
            <a:extLst>
              <a:ext uri="{FF2B5EF4-FFF2-40B4-BE49-F238E27FC236}">
                <a16:creationId xmlns:a16="http://schemas.microsoft.com/office/drawing/2014/main" id="{05260ACA-4206-4E41-B771-208817BC7DB0}"/>
              </a:ext>
            </a:extLst>
          </p:cNvPr>
          <p:cNvSpPr>
            <a:spLocks noGrp="1"/>
          </p:cNvSpPr>
          <p:nvPr>
            <p:ph sz="quarter" idx="13"/>
          </p:nvPr>
        </p:nvSpPr>
        <p:spPr>
          <a:xfrm>
            <a:off x="1003277" y="5161491"/>
            <a:ext cx="3636000" cy="3032316"/>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r>
              <a:rPr lang="en-US" sz="1600" dirty="0"/>
              <a:t>CCT Segment</a:t>
            </a:r>
          </a:p>
        </p:txBody>
      </p:sp>
      <p:sp>
        <p:nvSpPr>
          <p:cNvPr id="2" name="Content Placeholder 1">
            <a:extLst>
              <a:ext uri="{FF2B5EF4-FFF2-40B4-BE49-F238E27FC236}">
                <a16:creationId xmlns:a16="http://schemas.microsoft.com/office/drawing/2014/main" id="{A8CECBC4-A7D4-4E4C-9C26-6D56DEEE1CED}"/>
              </a:ext>
            </a:extLst>
          </p:cNvPr>
          <p:cNvSpPr>
            <a:spLocks noGrp="1"/>
          </p:cNvSpPr>
          <p:nvPr>
            <p:ph sz="quarter" idx="14"/>
          </p:nvPr>
        </p:nvSpPr>
        <p:spPr>
          <a:xfrm>
            <a:off x="8556000" y="5166012"/>
            <a:ext cx="3636000" cy="3032316"/>
          </a:xfrm>
        </p:spPr>
        <p:txBody>
          <a:bodyPr/>
          <a:lstStyle/>
          <a:p>
            <a:r>
              <a:rPr lang="en-US" sz="1600" dirty="0"/>
              <a:t>Shape Adaptive </a:t>
            </a:r>
            <a:r>
              <a:rPr lang="en-US" sz="1600" dirty="0" err="1"/>
              <a:t>Endspacers</a:t>
            </a:r>
            <a:endParaRPr lang="en-CH" sz="1600" dirty="0"/>
          </a:p>
        </p:txBody>
      </p:sp>
      <p:sp>
        <p:nvSpPr>
          <p:cNvPr id="3" name="Content Placeholder 2">
            <a:extLst>
              <a:ext uri="{FF2B5EF4-FFF2-40B4-BE49-F238E27FC236}">
                <a16:creationId xmlns:a16="http://schemas.microsoft.com/office/drawing/2014/main" id="{F426CA81-11B7-4945-A047-A0C223F32D37}"/>
              </a:ext>
            </a:extLst>
          </p:cNvPr>
          <p:cNvSpPr>
            <a:spLocks noGrp="1"/>
          </p:cNvSpPr>
          <p:nvPr>
            <p:ph sz="quarter" idx="15"/>
          </p:nvPr>
        </p:nvSpPr>
        <p:spPr>
          <a:xfrm>
            <a:off x="4639277" y="5173806"/>
            <a:ext cx="3636000" cy="3032316"/>
          </a:xfrm>
        </p:spPr>
        <p:txBody>
          <a:bodyPr/>
          <a:lstStyle/>
          <a:p>
            <a:r>
              <a:rPr lang="en-US" sz="1600" dirty="0"/>
              <a:t>Adhesion Interfaces</a:t>
            </a:r>
            <a:endParaRPr lang="en-CH" sz="1600" dirty="0"/>
          </a:p>
        </p:txBody>
      </p:sp>
      <p:sp>
        <p:nvSpPr>
          <p:cNvPr id="7" name="Content Placeholder 5">
            <a:extLst>
              <a:ext uri="{FF2B5EF4-FFF2-40B4-BE49-F238E27FC236}">
                <a16:creationId xmlns:a16="http://schemas.microsoft.com/office/drawing/2014/main" id="{7BD195B3-9AA8-4C9E-B810-5DF212702B96}"/>
              </a:ext>
            </a:extLst>
          </p:cNvPr>
          <p:cNvSpPr txBox="1">
            <a:spLocks/>
          </p:cNvSpPr>
          <p:nvPr/>
        </p:nvSpPr>
        <p:spPr bwMode="auto">
          <a:xfrm>
            <a:off x="269544" y="1188132"/>
            <a:ext cx="11232574" cy="651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43005" indent="-243005" algn="l" rtl="0" eaLnBrk="1" fontAlgn="base" hangingPunct="1">
              <a:spcBef>
                <a:spcPct val="20000"/>
              </a:spcBef>
              <a:spcAft>
                <a:spcPct val="0"/>
              </a:spcAft>
              <a:buClr>
                <a:schemeClr val="accent2"/>
              </a:buClr>
              <a:buSzPct val="130000"/>
              <a:buFont typeface="Wingdings" panose="05000000000000000000" pitchFamily="2" charset="2"/>
              <a:buChar char=""/>
              <a:defRPr sz="2000">
                <a:solidFill>
                  <a:schemeClr val="tx1"/>
                </a:solidFill>
                <a:latin typeface="+mn-lt"/>
                <a:ea typeface="+mn-ea"/>
                <a:cs typeface="+mn-cs"/>
              </a:defRPr>
            </a:lvl1pPr>
            <a:lvl2pPr marL="526510" indent="-202504" algn="l" rtl="0" eaLnBrk="1" fontAlgn="base" hangingPunct="1">
              <a:spcBef>
                <a:spcPct val="20000"/>
              </a:spcBef>
              <a:spcAft>
                <a:spcPct val="0"/>
              </a:spcAft>
              <a:buClr>
                <a:schemeClr val="accent2"/>
              </a:buClr>
              <a:buSzPct val="100000"/>
              <a:buFont typeface="Wingdings" panose="05000000000000000000" pitchFamily="2" charset="2"/>
              <a:buChar char="§"/>
              <a:defRPr sz="2000">
                <a:solidFill>
                  <a:schemeClr val="tx1"/>
                </a:solidFill>
                <a:latin typeface="+mn-lt"/>
              </a:defRPr>
            </a:lvl2pPr>
            <a:lvl3pPr marL="714375" indent="-171450" algn="l" rtl="0" eaLnBrk="1" fontAlgn="base" hangingPunct="1">
              <a:spcBef>
                <a:spcPct val="20000"/>
              </a:spcBef>
              <a:spcAft>
                <a:spcPct val="0"/>
              </a:spcAft>
              <a:buClr>
                <a:schemeClr val="bg1">
                  <a:lumMod val="65000"/>
                </a:schemeClr>
              </a:buClr>
              <a:buSzPct val="100000"/>
              <a:buFont typeface="Wingdings" panose="05000000000000000000" pitchFamily="2" charset="2"/>
              <a:buChar char="§"/>
              <a:defRPr sz="1800">
                <a:solidFill>
                  <a:schemeClr val="tx1"/>
                </a:solidFill>
                <a:latin typeface="+mn-lt"/>
              </a:defRPr>
            </a:lvl3pPr>
            <a:lvl4pPr marL="895350" indent="-180975" algn="l" rtl="0" eaLnBrk="1" fontAlgn="base" hangingPunct="1">
              <a:spcBef>
                <a:spcPct val="20000"/>
              </a:spcBef>
              <a:spcAft>
                <a:spcPct val="0"/>
              </a:spcAft>
              <a:buClr>
                <a:schemeClr val="bg1">
                  <a:lumMod val="75000"/>
                </a:schemeClr>
              </a:buClr>
              <a:buFont typeface="Wingdings" panose="05000000000000000000" pitchFamily="2" charset="2"/>
              <a:buChar char="§"/>
              <a:defRPr sz="1600">
                <a:solidFill>
                  <a:schemeClr val="tx1"/>
                </a:solidFill>
                <a:latin typeface="+mn-lt"/>
              </a:defRPr>
            </a:lvl4pPr>
            <a:lvl5pPr marL="1296025" indent="0" algn="l" rtl="0" eaLnBrk="1" fontAlgn="base" hangingPunct="1">
              <a:spcBef>
                <a:spcPct val="20000"/>
              </a:spcBef>
              <a:spcAft>
                <a:spcPct val="0"/>
              </a:spcAft>
              <a:buFontTx/>
              <a:buNone/>
              <a:defRPr sz="1400">
                <a:solidFill>
                  <a:schemeClr val="tx1"/>
                </a:solidFill>
                <a:latin typeface="+mn-lt"/>
              </a:defRPr>
            </a:lvl5pPr>
            <a:lvl6pPr marL="1782035" indent="-162003" algn="l" rtl="0" eaLnBrk="1" fontAlgn="base" hangingPunct="1">
              <a:spcBef>
                <a:spcPct val="20000"/>
              </a:spcBef>
              <a:spcAft>
                <a:spcPct val="0"/>
              </a:spcAft>
              <a:buChar char="»"/>
              <a:defRPr sz="1418">
                <a:solidFill>
                  <a:schemeClr val="tx1"/>
                </a:solidFill>
                <a:latin typeface="Helvetica 55 Roman" pitchFamily="34" charset="0"/>
              </a:defRPr>
            </a:lvl6pPr>
            <a:lvl7pPr marL="2106041" indent="-162003" algn="l" rtl="0" eaLnBrk="1" fontAlgn="base" hangingPunct="1">
              <a:spcBef>
                <a:spcPct val="20000"/>
              </a:spcBef>
              <a:spcAft>
                <a:spcPct val="0"/>
              </a:spcAft>
              <a:buChar char="»"/>
              <a:defRPr sz="1418">
                <a:solidFill>
                  <a:schemeClr val="tx1"/>
                </a:solidFill>
                <a:latin typeface="Helvetica 55 Roman" pitchFamily="34" charset="0"/>
              </a:defRPr>
            </a:lvl7pPr>
            <a:lvl8pPr marL="2430047" indent="-162003" algn="l" rtl="0" eaLnBrk="1" fontAlgn="base" hangingPunct="1">
              <a:spcBef>
                <a:spcPct val="20000"/>
              </a:spcBef>
              <a:spcAft>
                <a:spcPct val="0"/>
              </a:spcAft>
              <a:buChar char="»"/>
              <a:defRPr sz="1418">
                <a:solidFill>
                  <a:schemeClr val="tx1"/>
                </a:solidFill>
                <a:latin typeface="Helvetica 55 Roman" pitchFamily="34" charset="0"/>
              </a:defRPr>
            </a:lvl8pPr>
            <a:lvl9pPr marL="2754053" indent="-162003" algn="l" rtl="0" eaLnBrk="1" fontAlgn="base" hangingPunct="1">
              <a:spcBef>
                <a:spcPct val="20000"/>
              </a:spcBef>
              <a:spcAft>
                <a:spcPct val="0"/>
              </a:spcAft>
              <a:buChar char="»"/>
              <a:defRPr sz="1418">
                <a:solidFill>
                  <a:schemeClr val="tx1"/>
                </a:solidFill>
                <a:latin typeface="Helvetica 55 Roman" pitchFamily="34" charset="0"/>
              </a:defRPr>
            </a:lvl9pPr>
          </a:lstStyle>
          <a:p>
            <a:pPr marL="0" indent="0" algn="ctr">
              <a:spcBef>
                <a:spcPts val="2400"/>
              </a:spcBef>
              <a:buFont typeface="Wingdings" panose="05000000000000000000" pitchFamily="2" charset="2"/>
              <a:buNone/>
            </a:pPr>
            <a:r>
              <a:rPr lang="en-US" kern="0" dirty="0"/>
              <a:t>Use </a:t>
            </a:r>
            <a:r>
              <a:rPr lang="en-US" b="1" kern="0" dirty="0"/>
              <a:t>additive manufacturing </a:t>
            </a:r>
            <a:r>
              <a:rPr lang="en-US" kern="0" dirty="0"/>
              <a:t>to improve</a:t>
            </a:r>
            <a:r>
              <a:rPr lang="en-US" b="1" kern="0" dirty="0"/>
              <a:t> structural components </a:t>
            </a:r>
            <a:r>
              <a:rPr lang="en-US" kern="0" dirty="0"/>
              <a:t>in</a:t>
            </a:r>
            <a:r>
              <a:rPr lang="en-US" b="1" kern="0" dirty="0"/>
              <a:t> superconducting coils.</a:t>
            </a:r>
            <a:endParaRPr lang="en-CH" b="1" kern="0" dirty="0"/>
          </a:p>
        </p:txBody>
      </p:sp>
      <p:pic>
        <p:nvPicPr>
          <p:cNvPr id="8" name="Picture 7">
            <a:extLst>
              <a:ext uri="{FF2B5EF4-FFF2-40B4-BE49-F238E27FC236}">
                <a16:creationId xmlns:a16="http://schemas.microsoft.com/office/drawing/2014/main" id="{CC05EF05-CE39-4D64-AF7F-6F0F3638ADF0}"/>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108279" y="2891040"/>
            <a:ext cx="2400529" cy="1979798"/>
          </a:xfrm>
          <a:prstGeom prst="rect">
            <a:avLst/>
          </a:prstGeom>
        </p:spPr>
      </p:pic>
      <p:pic>
        <p:nvPicPr>
          <p:cNvPr id="9" name="Picture 8">
            <a:extLst>
              <a:ext uri="{FF2B5EF4-FFF2-40B4-BE49-F238E27FC236}">
                <a16:creationId xmlns:a16="http://schemas.microsoft.com/office/drawing/2014/main" id="{E9E0E0A8-0A13-4D1C-B8A0-88EE1EE4A6E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5400000">
            <a:off x="6233270" y="3166580"/>
            <a:ext cx="1979799" cy="1428721"/>
          </a:xfrm>
          <a:prstGeom prst="rect">
            <a:avLst/>
          </a:prstGeom>
        </p:spPr>
      </p:pic>
      <p:pic>
        <p:nvPicPr>
          <p:cNvPr id="10" name="Picture 9" descr="A picture containing indoor&#10;&#10;Description automatically generated">
            <a:extLst>
              <a:ext uri="{FF2B5EF4-FFF2-40B4-BE49-F238E27FC236}">
                <a16:creationId xmlns:a16="http://schemas.microsoft.com/office/drawing/2014/main" id="{9E88F1EB-2C0F-4ECA-9348-772CAA7DE68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746158" y="2891041"/>
            <a:ext cx="2343892" cy="2108632"/>
          </a:xfrm>
          <a:prstGeom prst="rect">
            <a:avLst/>
          </a:prstGeom>
        </p:spPr>
      </p:pic>
      <p:pic>
        <p:nvPicPr>
          <p:cNvPr id="11" name="Picture 10" descr="Diagram&#10;&#10;Description automatically generated">
            <a:extLst>
              <a:ext uri="{FF2B5EF4-FFF2-40B4-BE49-F238E27FC236}">
                <a16:creationId xmlns:a16="http://schemas.microsoft.com/office/drawing/2014/main" id="{51B2CC6E-71CC-4425-813B-1CB5799F4FE0}"/>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46688" y="2926535"/>
            <a:ext cx="2521823" cy="1901167"/>
          </a:xfrm>
          <a:prstGeom prst="rect">
            <a:avLst/>
          </a:prstGeom>
        </p:spPr>
      </p:pic>
      <p:sp>
        <p:nvSpPr>
          <p:cNvPr id="4" name="Date Placeholder 2">
            <a:extLst>
              <a:ext uri="{FF2B5EF4-FFF2-40B4-BE49-F238E27FC236}">
                <a16:creationId xmlns:a16="http://schemas.microsoft.com/office/drawing/2014/main" id="{823EC878-AF2E-9CC2-2CBC-75AD41E14F0D}"/>
              </a:ext>
            </a:extLst>
          </p:cNvPr>
          <p:cNvSpPr>
            <a:spLocks noGrp="1"/>
          </p:cNvSpPr>
          <p:nvPr>
            <p:ph type="dt" sz="half" idx="10"/>
          </p:nvPr>
        </p:nvSpPr>
        <p:spPr>
          <a:xfrm>
            <a:off x="8702958" y="6566853"/>
            <a:ext cx="900000" cy="123111"/>
          </a:xfrm>
        </p:spPr>
        <p:txBody>
          <a:bodyPr/>
          <a:lstStyle/>
          <a:p>
            <a:r>
              <a:rPr lang="en-CH" dirty="0"/>
              <a:t>1</a:t>
            </a:r>
            <a:r>
              <a:rPr lang="en-US" dirty="0"/>
              <a:t>1</a:t>
            </a:r>
            <a:r>
              <a:rPr lang="en-CH" dirty="0"/>
              <a:t>.</a:t>
            </a:r>
            <a:r>
              <a:rPr lang="en-US" dirty="0"/>
              <a:t>10</a:t>
            </a:r>
            <a:r>
              <a:rPr lang="en-CH" dirty="0"/>
              <a:t>.20</a:t>
            </a:r>
            <a:r>
              <a:rPr lang="en-US" dirty="0"/>
              <a:t>23</a:t>
            </a:r>
            <a:endParaRPr lang="en-CH" dirty="0"/>
          </a:p>
        </p:txBody>
      </p:sp>
      <p:sp>
        <p:nvSpPr>
          <p:cNvPr id="12" name="Footer Placeholder 3">
            <a:extLst>
              <a:ext uri="{FF2B5EF4-FFF2-40B4-BE49-F238E27FC236}">
                <a16:creationId xmlns:a16="http://schemas.microsoft.com/office/drawing/2014/main" id="{6DC80C84-EB80-C394-4A94-A829885CC690}"/>
              </a:ext>
            </a:extLst>
          </p:cNvPr>
          <p:cNvSpPr>
            <a:spLocks noGrp="1"/>
          </p:cNvSpPr>
          <p:nvPr>
            <p:ph type="ftr" sz="quarter" idx="11"/>
          </p:nvPr>
        </p:nvSpPr>
        <p:spPr>
          <a:xfrm>
            <a:off x="4545096" y="6566853"/>
            <a:ext cx="4114800" cy="123111"/>
          </a:xfrm>
        </p:spPr>
        <p:txBody>
          <a:bodyPr/>
          <a:lstStyle/>
          <a:p>
            <a:r>
              <a:rPr lang="en-US" dirty="0"/>
              <a:t>Aurel Schüpbach</a:t>
            </a:r>
          </a:p>
        </p:txBody>
      </p:sp>
      <p:sp>
        <p:nvSpPr>
          <p:cNvPr id="13" name="Content Placeholder 12">
            <a:extLst>
              <a:ext uri="{FF2B5EF4-FFF2-40B4-BE49-F238E27FC236}">
                <a16:creationId xmlns:a16="http://schemas.microsoft.com/office/drawing/2014/main" id="{0346664C-D741-AD0D-BE7A-F27B5D89C010}"/>
              </a:ext>
            </a:extLst>
          </p:cNvPr>
          <p:cNvSpPr txBox="1">
            <a:spLocks/>
          </p:cNvSpPr>
          <p:nvPr/>
        </p:nvSpPr>
        <p:spPr>
          <a:xfrm>
            <a:off x="845946" y="2192026"/>
            <a:ext cx="2613707" cy="454352"/>
          </a:xfrm>
          <a:prstGeom prst="rect">
            <a:avLst/>
          </a:prstGeom>
        </p:spPr>
        <p:txBody>
          <a:bodyPr vert="horz" lIns="140400" tIns="0" rIns="144000" bIns="0" rtlCol="0">
            <a:noAutofit/>
          </a:bodyPr>
          <a:lstStyle>
            <a:lvl1pPr marL="361950" indent="-361950" algn="l" defTabSz="914400" rtl="0" eaLnBrk="1" latinLnBrk="0" hangingPunct="1">
              <a:lnSpc>
                <a:spcPct val="100000"/>
              </a:lnSpc>
              <a:spcBef>
                <a:spcPts val="500"/>
              </a:spcBef>
              <a:buClr>
                <a:schemeClr val="bg2"/>
              </a:buClr>
              <a:buFont typeface="Wingdings" pitchFamily="2" charset="2"/>
              <a:buChar char="§"/>
              <a:defRPr sz="2400" kern="1200">
                <a:solidFill>
                  <a:schemeClr val="tx1"/>
                </a:solidFill>
                <a:latin typeface="+mn-lt"/>
                <a:ea typeface="+mn-ea"/>
                <a:cs typeface="+mn-cs"/>
              </a:defRPr>
            </a:lvl1pPr>
            <a:lvl2pPr marL="627063" indent="-265113" algn="l" defTabSz="914400" rtl="0" eaLnBrk="1" latinLnBrk="0" hangingPunct="1">
              <a:lnSpc>
                <a:spcPct val="100000"/>
              </a:lnSpc>
              <a:spcBef>
                <a:spcPts val="400"/>
              </a:spcBef>
              <a:buClr>
                <a:schemeClr val="bg2"/>
              </a:buClr>
              <a:buFont typeface="Wingdings" pitchFamily="2" charset="2"/>
              <a:buChar char="§"/>
              <a:defRPr sz="2000" kern="1200">
                <a:solidFill>
                  <a:schemeClr val="tx1"/>
                </a:solidFill>
                <a:latin typeface="+mn-lt"/>
                <a:ea typeface="+mn-ea"/>
                <a:cs typeface="+mn-cs"/>
              </a:defRPr>
            </a:lvl2pPr>
            <a:lvl3pPr marL="893763" indent="-266700" algn="l" defTabSz="914400" rtl="0" eaLnBrk="1" latinLnBrk="0" hangingPunct="1">
              <a:lnSpc>
                <a:spcPct val="100000"/>
              </a:lnSpc>
              <a:spcBef>
                <a:spcPts val="400"/>
              </a:spcBef>
              <a:buClr>
                <a:schemeClr val="bg2"/>
              </a:buClr>
              <a:buFont typeface="Wingdings" pitchFamily="2" charset="2"/>
              <a:buChar char="§"/>
              <a:defRPr sz="1800" kern="1200">
                <a:solidFill>
                  <a:schemeClr val="tx1"/>
                </a:solidFill>
                <a:latin typeface="+mn-lt"/>
                <a:ea typeface="+mn-ea"/>
                <a:cs typeface="+mn-cs"/>
              </a:defRPr>
            </a:lvl3pPr>
            <a:lvl4pPr marL="1077913" indent="-177800" algn="l" defTabSz="914400" rtl="0" eaLnBrk="1" latinLnBrk="0" hangingPunct="1">
              <a:lnSpc>
                <a:spcPct val="100000"/>
              </a:lnSpc>
              <a:spcBef>
                <a:spcPts val="400"/>
              </a:spcBef>
              <a:buClr>
                <a:schemeClr val="bg2"/>
              </a:buClr>
              <a:buFont typeface="Wingdings" pitchFamily="2" charset="2"/>
              <a:buChar char="§"/>
              <a:defRPr sz="1600" kern="1200">
                <a:solidFill>
                  <a:schemeClr val="tx1"/>
                </a:solidFill>
                <a:latin typeface="+mn-lt"/>
                <a:ea typeface="+mn-ea"/>
                <a:cs typeface="+mn-cs"/>
              </a:defRPr>
            </a:lvl4pPr>
            <a:lvl5pPr marL="1262063" indent="-184150" algn="l" defTabSz="914400" rtl="0" eaLnBrk="1" latinLnBrk="0" hangingPunct="1">
              <a:lnSpc>
                <a:spcPct val="100000"/>
              </a:lnSpc>
              <a:spcBef>
                <a:spcPts val="400"/>
              </a:spcBef>
              <a:buClr>
                <a:schemeClr val="bg2"/>
              </a:buClr>
              <a:buFont typeface="Wingdings"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800" b="1" dirty="0"/>
              <a:t>Manufacturability</a:t>
            </a:r>
            <a:endParaRPr lang="en-US" sz="1800" dirty="0"/>
          </a:p>
        </p:txBody>
      </p:sp>
      <p:sp>
        <p:nvSpPr>
          <p:cNvPr id="14" name="Content Placeholder 12">
            <a:extLst>
              <a:ext uri="{FF2B5EF4-FFF2-40B4-BE49-F238E27FC236}">
                <a16:creationId xmlns:a16="http://schemas.microsoft.com/office/drawing/2014/main" id="{DBC896A3-85EC-8E4C-CC5A-57DD1F0676B0}"/>
              </a:ext>
            </a:extLst>
          </p:cNvPr>
          <p:cNvSpPr txBox="1">
            <a:spLocks/>
          </p:cNvSpPr>
          <p:nvPr/>
        </p:nvSpPr>
        <p:spPr>
          <a:xfrm>
            <a:off x="4870733" y="2146035"/>
            <a:ext cx="2613707" cy="454352"/>
          </a:xfrm>
          <a:prstGeom prst="rect">
            <a:avLst/>
          </a:prstGeom>
        </p:spPr>
        <p:txBody>
          <a:bodyPr vert="horz" lIns="140400" tIns="0" rIns="144000" bIns="0" rtlCol="0">
            <a:noAutofit/>
          </a:bodyPr>
          <a:lstStyle>
            <a:lvl1pPr marL="361950" indent="-361950" algn="l" defTabSz="914400" rtl="0" eaLnBrk="1" latinLnBrk="0" hangingPunct="1">
              <a:lnSpc>
                <a:spcPct val="100000"/>
              </a:lnSpc>
              <a:spcBef>
                <a:spcPts val="500"/>
              </a:spcBef>
              <a:buClr>
                <a:schemeClr val="bg2"/>
              </a:buClr>
              <a:buFont typeface="Wingdings" pitchFamily="2" charset="2"/>
              <a:buChar char="§"/>
              <a:defRPr sz="2400" kern="1200">
                <a:solidFill>
                  <a:schemeClr val="tx1"/>
                </a:solidFill>
                <a:latin typeface="+mn-lt"/>
                <a:ea typeface="+mn-ea"/>
                <a:cs typeface="+mn-cs"/>
              </a:defRPr>
            </a:lvl1pPr>
            <a:lvl2pPr marL="627063" indent="-265113" algn="l" defTabSz="914400" rtl="0" eaLnBrk="1" latinLnBrk="0" hangingPunct="1">
              <a:lnSpc>
                <a:spcPct val="100000"/>
              </a:lnSpc>
              <a:spcBef>
                <a:spcPts val="400"/>
              </a:spcBef>
              <a:buClr>
                <a:schemeClr val="bg2"/>
              </a:buClr>
              <a:buFont typeface="Wingdings" pitchFamily="2" charset="2"/>
              <a:buChar char="§"/>
              <a:defRPr sz="2000" kern="1200">
                <a:solidFill>
                  <a:schemeClr val="tx1"/>
                </a:solidFill>
                <a:latin typeface="+mn-lt"/>
                <a:ea typeface="+mn-ea"/>
                <a:cs typeface="+mn-cs"/>
              </a:defRPr>
            </a:lvl2pPr>
            <a:lvl3pPr marL="893763" indent="-266700" algn="l" defTabSz="914400" rtl="0" eaLnBrk="1" latinLnBrk="0" hangingPunct="1">
              <a:lnSpc>
                <a:spcPct val="100000"/>
              </a:lnSpc>
              <a:spcBef>
                <a:spcPts val="400"/>
              </a:spcBef>
              <a:buClr>
                <a:schemeClr val="bg2"/>
              </a:buClr>
              <a:buFont typeface="Wingdings" pitchFamily="2" charset="2"/>
              <a:buChar char="§"/>
              <a:defRPr sz="1800" kern="1200">
                <a:solidFill>
                  <a:schemeClr val="tx1"/>
                </a:solidFill>
                <a:latin typeface="+mn-lt"/>
                <a:ea typeface="+mn-ea"/>
                <a:cs typeface="+mn-cs"/>
              </a:defRPr>
            </a:lvl3pPr>
            <a:lvl4pPr marL="1077913" indent="-177800" algn="l" defTabSz="914400" rtl="0" eaLnBrk="1" latinLnBrk="0" hangingPunct="1">
              <a:lnSpc>
                <a:spcPct val="100000"/>
              </a:lnSpc>
              <a:spcBef>
                <a:spcPts val="400"/>
              </a:spcBef>
              <a:buClr>
                <a:schemeClr val="bg2"/>
              </a:buClr>
              <a:buFont typeface="Wingdings" pitchFamily="2" charset="2"/>
              <a:buChar char="§"/>
              <a:defRPr sz="1600" kern="1200">
                <a:solidFill>
                  <a:schemeClr val="tx1"/>
                </a:solidFill>
                <a:latin typeface="+mn-lt"/>
                <a:ea typeface="+mn-ea"/>
                <a:cs typeface="+mn-cs"/>
              </a:defRPr>
            </a:lvl4pPr>
            <a:lvl5pPr marL="1262063" indent="-184150" algn="l" defTabSz="914400" rtl="0" eaLnBrk="1" latinLnBrk="0" hangingPunct="1">
              <a:lnSpc>
                <a:spcPct val="100000"/>
              </a:lnSpc>
              <a:spcBef>
                <a:spcPts val="400"/>
              </a:spcBef>
              <a:buClr>
                <a:schemeClr val="bg2"/>
              </a:buClr>
              <a:buFont typeface="Wingdings"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800" b="1" dirty="0"/>
              <a:t>Functional Interfaces</a:t>
            </a:r>
            <a:endParaRPr lang="en-US" sz="1800" dirty="0"/>
          </a:p>
        </p:txBody>
      </p:sp>
      <p:sp>
        <p:nvSpPr>
          <p:cNvPr id="15" name="Content Placeholder 12">
            <a:extLst>
              <a:ext uri="{FF2B5EF4-FFF2-40B4-BE49-F238E27FC236}">
                <a16:creationId xmlns:a16="http://schemas.microsoft.com/office/drawing/2014/main" id="{57934348-519C-CCE4-4F05-CF9E8117685E}"/>
              </a:ext>
            </a:extLst>
          </p:cNvPr>
          <p:cNvSpPr txBox="1">
            <a:spLocks/>
          </p:cNvSpPr>
          <p:nvPr/>
        </p:nvSpPr>
        <p:spPr>
          <a:xfrm>
            <a:off x="9152958" y="2151870"/>
            <a:ext cx="2613707" cy="454352"/>
          </a:xfrm>
          <a:prstGeom prst="rect">
            <a:avLst/>
          </a:prstGeom>
        </p:spPr>
        <p:txBody>
          <a:bodyPr vert="horz" lIns="140400" tIns="0" rIns="144000" bIns="0" rtlCol="0">
            <a:noAutofit/>
          </a:bodyPr>
          <a:lstStyle>
            <a:lvl1pPr marL="361950" indent="-361950" algn="l" defTabSz="914400" rtl="0" eaLnBrk="1" latinLnBrk="0" hangingPunct="1">
              <a:lnSpc>
                <a:spcPct val="100000"/>
              </a:lnSpc>
              <a:spcBef>
                <a:spcPts val="500"/>
              </a:spcBef>
              <a:buClr>
                <a:schemeClr val="bg2"/>
              </a:buClr>
              <a:buFont typeface="Wingdings" pitchFamily="2" charset="2"/>
              <a:buChar char="§"/>
              <a:defRPr sz="2400" kern="1200">
                <a:solidFill>
                  <a:schemeClr val="tx1"/>
                </a:solidFill>
                <a:latin typeface="+mn-lt"/>
                <a:ea typeface="+mn-ea"/>
                <a:cs typeface="+mn-cs"/>
              </a:defRPr>
            </a:lvl1pPr>
            <a:lvl2pPr marL="627063" indent="-265113" algn="l" defTabSz="914400" rtl="0" eaLnBrk="1" latinLnBrk="0" hangingPunct="1">
              <a:lnSpc>
                <a:spcPct val="100000"/>
              </a:lnSpc>
              <a:spcBef>
                <a:spcPts val="400"/>
              </a:spcBef>
              <a:buClr>
                <a:schemeClr val="bg2"/>
              </a:buClr>
              <a:buFont typeface="Wingdings" pitchFamily="2" charset="2"/>
              <a:buChar char="§"/>
              <a:defRPr sz="2000" kern="1200">
                <a:solidFill>
                  <a:schemeClr val="tx1"/>
                </a:solidFill>
                <a:latin typeface="+mn-lt"/>
                <a:ea typeface="+mn-ea"/>
                <a:cs typeface="+mn-cs"/>
              </a:defRPr>
            </a:lvl2pPr>
            <a:lvl3pPr marL="893763" indent="-266700" algn="l" defTabSz="914400" rtl="0" eaLnBrk="1" latinLnBrk="0" hangingPunct="1">
              <a:lnSpc>
                <a:spcPct val="100000"/>
              </a:lnSpc>
              <a:spcBef>
                <a:spcPts val="400"/>
              </a:spcBef>
              <a:buClr>
                <a:schemeClr val="bg2"/>
              </a:buClr>
              <a:buFont typeface="Wingdings" pitchFamily="2" charset="2"/>
              <a:buChar char="§"/>
              <a:defRPr sz="1800" kern="1200">
                <a:solidFill>
                  <a:schemeClr val="tx1"/>
                </a:solidFill>
                <a:latin typeface="+mn-lt"/>
                <a:ea typeface="+mn-ea"/>
                <a:cs typeface="+mn-cs"/>
              </a:defRPr>
            </a:lvl3pPr>
            <a:lvl4pPr marL="1077913" indent="-177800" algn="l" defTabSz="914400" rtl="0" eaLnBrk="1" latinLnBrk="0" hangingPunct="1">
              <a:lnSpc>
                <a:spcPct val="100000"/>
              </a:lnSpc>
              <a:spcBef>
                <a:spcPts val="400"/>
              </a:spcBef>
              <a:buClr>
                <a:schemeClr val="bg2"/>
              </a:buClr>
              <a:buFont typeface="Wingdings" pitchFamily="2" charset="2"/>
              <a:buChar char="§"/>
              <a:defRPr sz="1600" kern="1200">
                <a:solidFill>
                  <a:schemeClr val="tx1"/>
                </a:solidFill>
                <a:latin typeface="+mn-lt"/>
                <a:ea typeface="+mn-ea"/>
                <a:cs typeface="+mn-cs"/>
              </a:defRPr>
            </a:lvl4pPr>
            <a:lvl5pPr marL="1262063" indent="-184150" algn="l" defTabSz="914400" rtl="0" eaLnBrk="1" latinLnBrk="0" hangingPunct="1">
              <a:lnSpc>
                <a:spcPct val="100000"/>
              </a:lnSpc>
              <a:spcBef>
                <a:spcPts val="400"/>
              </a:spcBef>
              <a:buClr>
                <a:schemeClr val="bg2"/>
              </a:buClr>
              <a:buFont typeface="Wingdings"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800" b="1" dirty="0"/>
              <a:t>Compliance</a:t>
            </a:r>
            <a:endParaRPr lang="en-US" sz="1800" dirty="0"/>
          </a:p>
        </p:txBody>
      </p:sp>
    </p:spTree>
    <p:extLst>
      <p:ext uri="{BB962C8B-B14F-4D97-AF65-F5344CB8AC3E}">
        <p14:creationId xmlns:p14="http://schemas.microsoft.com/office/powerpoint/2010/main" val="846082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2" grpId="0" build="p"/>
      <p:bldP spid="3" grpId="0" build="p"/>
      <p:bldP spid="13" grpId="0"/>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A6CB1-39E0-48DD-ACF9-05DF389A2468}"/>
              </a:ext>
            </a:extLst>
          </p:cNvPr>
          <p:cNvSpPr>
            <a:spLocks noGrp="1"/>
          </p:cNvSpPr>
          <p:nvPr>
            <p:ph type="title"/>
          </p:nvPr>
        </p:nvSpPr>
        <p:spPr>
          <a:xfrm>
            <a:off x="480000" y="270550"/>
            <a:ext cx="9562695" cy="507163"/>
          </a:xfrm>
        </p:spPr>
        <p:txBody>
          <a:bodyPr/>
          <a:lstStyle/>
          <a:p>
            <a:r>
              <a:rPr lang="en-US" dirty="0"/>
              <a:t>CCT Segment</a:t>
            </a:r>
            <a:endParaRPr lang="en-CH" dirty="0"/>
          </a:p>
        </p:txBody>
      </p:sp>
      <p:grpSp>
        <p:nvGrpSpPr>
          <p:cNvPr id="7" name="Gruppieren 6"/>
          <p:cNvGrpSpPr>
            <a:grpSpLocks noChangeAspect="1"/>
          </p:cNvGrpSpPr>
          <p:nvPr/>
        </p:nvGrpSpPr>
        <p:grpSpPr>
          <a:xfrm>
            <a:off x="430636" y="1925917"/>
            <a:ext cx="3960440" cy="1616004"/>
            <a:chOff x="-315093" y="2862039"/>
            <a:chExt cx="3960440" cy="1616004"/>
          </a:xfrm>
        </p:grpSpPr>
        <p:pic>
          <p:nvPicPr>
            <p:cNvPr id="8" name="Grafik 7"/>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15093" y="2862039"/>
              <a:ext cx="3960440" cy="1616004"/>
            </a:xfrm>
            <a:prstGeom prst="rect">
              <a:avLst/>
            </a:prstGeom>
          </p:spPr>
        </p:pic>
        <p:sp>
          <p:nvSpPr>
            <p:cNvPr id="10" name="Textfeld 9"/>
            <p:cNvSpPr txBox="1"/>
            <p:nvPr/>
          </p:nvSpPr>
          <p:spPr>
            <a:xfrm>
              <a:off x="-112714" y="4067599"/>
              <a:ext cx="1489402" cy="261610"/>
            </a:xfrm>
            <a:prstGeom prst="rect">
              <a:avLst/>
            </a:prstGeom>
            <a:solidFill>
              <a:schemeClr val="bg1"/>
            </a:solidFill>
          </p:spPr>
          <p:txBody>
            <a:bodyPr wrap="square" rtlCol="0">
              <a:spAutoFit/>
            </a:bodyPr>
            <a:lstStyle/>
            <a:p>
              <a:pPr algn="ctr"/>
              <a:r>
                <a:rPr lang="en-US" sz="1100" dirty="0"/>
                <a:t>Impregnated cables</a:t>
              </a:r>
              <a:endParaRPr lang="de-DE" sz="1100" dirty="0"/>
            </a:p>
          </p:txBody>
        </p:sp>
        <p:cxnSp>
          <p:nvCxnSpPr>
            <p:cNvPr id="11" name="Gerade Verbindung mit Pfeil 10"/>
            <p:cNvCxnSpPr>
              <a:stCxn id="10" idx="0"/>
            </p:cNvCxnSpPr>
            <p:nvPr/>
          </p:nvCxnSpPr>
          <p:spPr>
            <a:xfrm flipV="1">
              <a:off x="631987" y="3735715"/>
              <a:ext cx="245954" cy="3318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feld 11"/>
            <p:cNvSpPr txBox="1"/>
            <p:nvPr/>
          </p:nvSpPr>
          <p:spPr>
            <a:xfrm>
              <a:off x="-76983" y="3022032"/>
              <a:ext cx="1170948" cy="261610"/>
            </a:xfrm>
            <a:prstGeom prst="rect">
              <a:avLst/>
            </a:prstGeom>
            <a:solidFill>
              <a:schemeClr val="bg1"/>
            </a:solidFill>
          </p:spPr>
          <p:txBody>
            <a:bodyPr wrap="square" rtlCol="0">
              <a:spAutoFit/>
            </a:bodyPr>
            <a:lstStyle/>
            <a:p>
              <a:pPr algn="ctr"/>
              <a:r>
                <a:rPr lang="en-US" sz="1100" dirty="0"/>
                <a:t>Winding former</a:t>
              </a:r>
              <a:endParaRPr lang="de-DE" sz="1100" dirty="0"/>
            </a:p>
          </p:txBody>
        </p:sp>
        <p:cxnSp>
          <p:nvCxnSpPr>
            <p:cNvPr id="13" name="Gerade Verbindung mit Pfeil 12"/>
            <p:cNvCxnSpPr/>
            <p:nvPr/>
          </p:nvCxnSpPr>
          <p:spPr>
            <a:xfrm>
              <a:off x="435794" y="3283574"/>
              <a:ext cx="679627" cy="1749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4" name="Gruppieren 13"/>
          <p:cNvGrpSpPr/>
          <p:nvPr/>
        </p:nvGrpSpPr>
        <p:grpSpPr>
          <a:xfrm>
            <a:off x="2667589" y="1132284"/>
            <a:ext cx="4950066" cy="1656384"/>
            <a:chOff x="3013338" y="2248507"/>
            <a:chExt cx="4950066" cy="1656384"/>
          </a:xfrm>
        </p:grpSpPr>
        <p:pic>
          <p:nvPicPr>
            <p:cNvPr id="15" name="Grafik 1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650158" y="2248507"/>
              <a:ext cx="2313246" cy="1261451"/>
            </a:xfrm>
            <a:prstGeom prst="rect">
              <a:avLst/>
            </a:prstGeom>
          </p:spPr>
        </p:pic>
        <p:sp>
          <p:nvSpPr>
            <p:cNvPr id="16" name="Rechteck 15"/>
            <p:cNvSpPr/>
            <p:nvPr/>
          </p:nvSpPr>
          <p:spPr>
            <a:xfrm rot="21119568">
              <a:off x="3013338" y="3389436"/>
              <a:ext cx="275193" cy="51545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7" name="Gerader Verbinder 16"/>
            <p:cNvCxnSpPr/>
            <p:nvPr/>
          </p:nvCxnSpPr>
          <p:spPr>
            <a:xfrm flipH="1">
              <a:off x="3321051" y="3302000"/>
              <a:ext cx="2373629" cy="579967"/>
            </a:xfrm>
            <a:prstGeom prst="line">
              <a:avLst/>
            </a:prstGeom>
            <a:ln w="12700" cap="sq">
              <a:solidFill>
                <a:schemeClr val="tx1"/>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Gerader Verbinder 17"/>
            <p:cNvCxnSpPr/>
            <p:nvPr/>
          </p:nvCxnSpPr>
          <p:spPr>
            <a:xfrm flipH="1">
              <a:off x="3251201" y="2504440"/>
              <a:ext cx="2453639" cy="873760"/>
            </a:xfrm>
            <a:prstGeom prst="line">
              <a:avLst/>
            </a:prstGeom>
            <a:ln w="12700" cap="sq">
              <a:solidFill>
                <a:schemeClr val="tx1"/>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9" name="Textfeld 18"/>
          <p:cNvSpPr txBox="1"/>
          <p:nvPr/>
        </p:nvSpPr>
        <p:spPr>
          <a:xfrm>
            <a:off x="671502" y="1114943"/>
            <a:ext cx="3490614" cy="369332"/>
          </a:xfrm>
          <a:prstGeom prst="rect">
            <a:avLst/>
          </a:prstGeom>
          <a:noFill/>
        </p:spPr>
        <p:txBody>
          <a:bodyPr wrap="square" rtlCol="0">
            <a:spAutoFit/>
          </a:bodyPr>
          <a:lstStyle/>
          <a:p>
            <a:pPr algn="ctr"/>
            <a:r>
              <a:rPr lang="en-US" dirty="0"/>
              <a:t>Superconducting solenoid coil</a:t>
            </a:r>
            <a:endParaRPr lang="de-DE" dirty="0"/>
          </a:p>
        </p:txBody>
      </p:sp>
      <p:sp>
        <p:nvSpPr>
          <p:cNvPr id="20" name="Textfeld 19"/>
          <p:cNvSpPr txBox="1"/>
          <p:nvPr/>
        </p:nvSpPr>
        <p:spPr>
          <a:xfrm>
            <a:off x="4883774" y="762952"/>
            <a:ext cx="3079630" cy="369332"/>
          </a:xfrm>
          <a:prstGeom prst="rect">
            <a:avLst/>
          </a:prstGeom>
          <a:noFill/>
        </p:spPr>
        <p:txBody>
          <a:bodyPr wrap="square" rtlCol="0">
            <a:spAutoFit/>
          </a:bodyPr>
          <a:lstStyle/>
          <a:p>
            <a:pPr algn="ctr"/>
            <a:r>
              <a:rPr lang="en-US" dirty="0"/>
              <a:t>No support structure</a:t>
            </a:r>
            <a:endParaRPr lang="de-DE" dirty="0"/>
          </a:p>
        </p:txBody>
      </p:sp>
      <p:sp>
        <p:nvSpPr>
          <p:cNvPr id="21" name="Textfeld 20"/>
          <p:cNvSpPr txBox="1"/>
          <p:nvPr/>
        </p:nvSpPr>
        <p:spPr>
          <a:xfrm>
            <a:off x="4883774" y="4276818"/>
            <a:ext cx="4008766" cy="1477328"/>
          </a:xfrm>
          <a:prstGeom prst="rect">
            <a:avLst/>
          </a:prstGeom>
          <a:noFill/>
        </p:spPr>
        <p:txBody>
          <a:bodyPr wrap="square" rtlCol="0">
            <a:spAutoFit/>
          </a:bodyPr>
          <a:lstStyle/>
          <a:p>
            <a:pPr marL="285750" indent="-285750">
              <a:buFont typeface="Arial" panose="020B0604020202020204" pitchFamily="34" charset="0"/>
              <a:buChar char="•"/>
            </a:pPr>
            <a:r>
              <a:rPr lang="en-US" dirty="0"/>
              <a:t>Large overhangs generate</a:t>
            </a:r>
            <a:r>
              <a:rPr lang="en-US" dirty="0">
                <a:sym typeface="Wingdings" panose="05000000000000000000" pitchFamily="2" charset="2"/>
              </a:rPr>
              <a:t> dross formation</a:t>
            </a:r>
          </a:p>
          <a:p>
            <a:pPr marL="285750" indent="-285750">
              <a:buFont typeface="Arial" panose="020B0604020202020204" pitchFamily="34" charset="0"/>
              <a:buChar char="•"/>
            </a:pPr>
            <a:r>
              <a:rPr lang="en-US" dirty="0">
                <a:sym typeface="Wingdings" panose="05000000000000000000" pitchFamily="2" charset="2"/>
              </a:rPr>
              <a:t>Adaption of form is limited</a:t>
            </a:r>
            <a:endParaRPr lang="de-DE" dirty="0"/>
          </a:p>
          <a:p>
            <a:pPr marL="285750" indent="-285750">
              <a:buFont typeface="Arial" panose="020B0604020202020204" pitchFamily="34" charset="0"/>
              <a:buChar char="•"/>
            </a:pPr>
            <a:r>
              <a:rPr lang="en-US" dirty="0">
                <a:sym typeface="Wingdings" panose="05000000000000000000" pitchFamily="2" charset="2"/>
              </a:rPr>
              <a:t>Support is not accessible</a:t>
            </a:r>
          </a:p>
          <a:p>
            <a:endParaRPr lang="en-US" dirty="0">
              <a:sym typeface="Wingdings" panose="05000000000000000000" pitchFamily="2" charset="2"/>
            </a:endParaRPr>
          </a:p>
        </p:txBody>
      </p:sp>
      <p:sp>
        <p:nvSpPr>
          <p:cNvPr id="28" name="Textfeld 27"/>
          <p:cNvSpPr txBox="1"/>
          <p:nvPr/>
        </p:nvSpPr>
        <p:spPr>
          <a:xfrm>
            <a:off x="8899938" y="1432573"/>
            <a:ext cx="3185160" cy="923330"/>
          </a:xfrm>
          <a:prstGeom prst="rect">
            <a:avLst/>
          </a:prstGeom>
          <a:noFill/>
        </p:spPr>
        <p:txBody>
          <a:bodyPr wrap="square" rtlCol="0">
            <a:spAutoFit/>
          </a:bodyPr>
          <a:lstStyle/>
          <a:p>
            <a:r>
              <a:rPr lang="en-CH" dirty="0">
                <a:sym typeface="Wingdings" panose="05000000000000000000" pitchFamily="2" charset="2"/>
              </a:rPr>
              <a:t></a:t>
            </a:r>
            <a:r>
              <a:rPr lang="en-US" dirty="0">
                <a:sym typeface="Wingdings" panose="05000000000000000000" pitchFamily="2" charset="2"/>
              </a:rPr>
              <a:t> A new parameter model was found to extend the current state of the Art</a:t>
            </a:r>
          </a:p>
        </p:txBody>
      </p:sp>
      <p:grpSp>
        <p:nvGrpSpPr>
          <p:cNvPr id="29" name="Gruppieren 28"/>
          <p:cNvGrpSpPr/>
          <p:nvPr/>
        </p:nvGrpSpPr>
        <p:grpSpPr>
          <a:xfrm>
            <a:off x="5277532" y="2339157"/>
            <a:ext cx="3025217" cy="1864168"/>
            <a:chOff x="5650158" y="3372898"/>
            <a:chExt cx="3025217" cy="1864168"/>
          </a:xfrm>
        </p:grpSpPr>
        <p:pic>
          <p:nvPicPr>
            <p:cNvPr id="30" name="Grafik 29"/>
            <p:cNvPicPr>
              <a:picLocks noChangeAspect="1"/>
            </p:cNvPicPr>
            <p:nvPr/>
          </p:nvPicPr>
          <p:blipFill>
            <a:blip r:embed="rId5" cstate="print">
              <a:extLst>
                <a:ext uri="{BEBA8EAE-BF5A-486C-A8C5-ECC9F3942E4B}">
                  <a14:imgProps xmlns:a14="http://schemas.microsoft.com/office/drawing/2010/main">
                    <a14:imgLayer r:embed="rId6">
                      <a14:imgEffect>
                        <a14:colorTemperature colorTemp="6499"/>
                      </a14:imgEffect>
                      <a14:imgEffect>
                        <a14:saturation sat="33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5650158" y="3820159"/>
              <a:ext cx="2193048" cy="1416907"/>
            </a:xfrm>
            <a:prstGeom prst="rect">
              <a:avLst/>
            </a:prstGeom>
          </p:spPr>
        </p:pic>
        <p:pic>
          <p:nvPicPr>
            <p:cNvPr id="31" name="Grafik 30"/>
            <p:cNvPicPr>
              <a:picLocks noChangeAspect="1"/>
            </p:cNvPicPr>
            <p:nvPr/>
          </p:nvPicPr>
          <p:blipFill rotWithShape="1">
            <a:blip r:embed="rId7" cstate="print">
              <a:extLst>
                <a:ext uri="{BEBA8EAE-BF5A-486C-A8C5-ECC9F3942E4B}">
                  <a14:imgProps xmlns:a14="http://schemas.microsoft.com/office/drawing/2010/main">
                    <a14:imgLayer r:embed="rId8">
                      <a14:imgEffect>
                        <a14:colorTemperature colorTemp="6499"/>
                      </a14:imgEffect>
                      <a14:imgEffect>
                        <a14:saturation sat="33000"/>
                      </a14:imgEffect>
                      <a14:imgEffect>
                        <a14:brightnessContrast contrast="20000"/>
                      </a14:imgEffect>
                    </a14:imgLayer>
                  </a14:imgProps>
                </a:ext>
                <a:ext uri="{28A0092B-C50C-407E-A947-70E740481C1C}">
                  <a14:useLocalDpi xmlns:a14="http://schemas.microsoft.com/office/drawing/2010/main"/>
                </a:ext>
              </a:extLst>
            </a:blip>
            <a:srcRect/>
            <a:stretch/>
          </p:blipFill>
          <p:spPr>
            <a:xfrm>
              <a:off x="7201327" y="3711328"/>
              <a:ext cx="1178525" cy="674019"/>
            </a:xfrm>
            <a:prstGeom prst="rect">
              <a:avLst/>
            </a:prstGeom>
            <a:ln>
              <a:solidFill>
                <a:schemeClr val="tx1"/>
              </a:solidFill>
            </a:ln>
          </p:spPr>
        </p:pic>
        <p:sp>
          <p:nvSpPr>
            <p:cNvPr id="32" name="Rechteck 31"/>
            <p:cNvSpPr/>
            <p:nvPr/>
          </p:nvSpPr>
          <p:spPr>
            <a:xfrm>
              <a:off x="6504505" y="4385347"/>
              <a:ext cx="522697" cy="27279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3" name="Gerader Verbinder 32"/>
            <p:cNvCxnSpPr/>
            <p:nvPr/>
          </p:nvCxnSpPr>
          <p:spPr>
            <a:xfrm flipV="1">
              <a:off x="7027202" y="3711329"/>
              <a:ext cx="174124" cy="6740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r Verbinder 33"/>
            <p:cNvCxnSpPr/>
            <p:nvPr/>
          </p:nvCxnSpPr>
          <p:spPr>
            <a:xfrm flipV="1">
              <a:off x="7027202" y="4385347"/>
              <a:ext cx="174124" cy="2727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feil nach rechts 34"/>
            <p:cNvSpPr/>
            <p:nvPr/>
          </p:nvSpPr>
          <p:spPr>
            <a:xfrm rot="5400000">
              <a:off x="6588380" y="3452394"/>
              <a:ext cx="316603" cy="361379"/>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36" name="Textfeld 35"/>
            <p:cNvSpPr txBox="1"/>
            <p:nvPr/>
          </p:nvSpPr>
          <p:spPr>
            <a:xfrm>
              <a:off x="6885620" y="3372898"/>
              <a:ext cx="1789755" cy="311045"/>
            </a:xfrm>
            <a:prstGeom prst="rect">
              <a:avLst/>
            </a:prstGeom>
            <a:noFill/>
            <a:ln>
              <a:noFill/>
            </a:ln>
          </p:spPr>
          <p:txBody>
            <a:bodyPr wrap="square" rtlCol="0">
              <a:spAutoFit/>
            </a:bodyPr>
            <a:lstStyle/>
            <a:p>
              <a:pPr algn="ctr"/>
              <a:r>
                <a:rPr lang="en-US" sz="1600" dirty="0">
                  <a:latin typeface="Calibri" panose="020F0502020204030204" pitchFamily="34" charset="0"/>
                  <a:cs typeface="Calibri" panose="020F0502020204030204" pitchFamily="34" charset="0"/>
                </a:rPr>
                <a:t>Dross formation</a:t>
              </a:r>
              <a:endParaRPr lang="de-DE" sz="1600" dirty="0"/>
            </a:p>
          </p:txBody>
        </p:sp>
      </p:grpSp>
      <p:sp>
        <p:nvSpPr>
          <p:cNvPr id="6" name="Rechteck 5"/>
          <p:cNvSpPr/>
          <p:nvPr/>
        </p:nvSpPr>
        <p:spPr>
          <a:xfrm>
            <a:off x="213701" y="5469783"/>
            <a:ext cx="11871397" cy="784830"/>
          </a:xfrm>
          <a:prstGeom prst="rect">
            <a:avLst/>
          </a:prstGeom>
        </p:spPr>
        <p:txBody>
          <a:bodyPr wrap="square">
            <a:spAutoFit/>
          </a:bodyPr>
          <a:lstStyle/>
          <a:p>
            <a:pPr marL="0" indent="0" defTabSz="355600">
              <a:buNone/>
            </a:pPr>
            <a:r>
              <a:rPr lang="en-US" sz="900" i="1" dirty="0"/>
              <a:t>Julian Ferchow, Manuel Biedermann, Pascal Müller, Bernhard Auchmann, André Brem, Mirko Meboldt; </a:t>
            </a:r>
            <a:r>
              <a:rPr lang="en-US" sz="900" b="1" i="1" dirty="0"/>
              <a:t>Harnessing manufacturing elements to select local process parameters for metal additive manufacturing: A case study on a superconducting solenoid coil; </a:t>
            </a:r>
            <a:r>
              <a:rPr lang="en-US" sz="900" i="1" dirty="0"/>
              <a:t>Additive Manufacturing Journal, 2021 </a:t>
            </a:r>
          </a:p>
          <a:p>
            <a:pPr marL="0" indent="0" defTabSz="355600">
              <a:buNone/>
            </a:pPr>
            <a:r>
              <a:rPr lang="en-US" sz="900" i="1" dirty="0">
                <a:hlinkClick r:id="rId9"/>
              </a:rPr>
              <a:t>https://doi.org/10.1016/j.addma.2021.102140</a:t>
            </a:r>
            <a:endParaRPr lang="en-US" sz="900" i="1" dirty="0"/>
          </a:p>
          <a:p>
            <a:pPr marL="0" indent="0" defTabSz="355600">
              <a:buNone/>
            </a:pPr>
            <a:r>
              <a:rPr lang="en-US" sz="900" i="1" dirty="0"/>
              <a:t>B. Auchmann, et al. “</a:t>
            </a:r>
            <a:r>
              <a:rPr lang="en-US" sz="900" b="1" i="1" dirty="0"/>
              <a:t>On the CCT Option for the FCC-</a:t>
            </a:r>
            <a:r>
              <a:rPr lang="en-US" sz="900" b="1" i="1" dirty="0" err="1"/>
              <a:t>hh</a:t>
            </a:r>
            <a:r>
              <a:rPr lang="en-US" sz="900" b="1" i="1" dirty="0"/>
              <a:t> Main Dipole Magnet</a:t>
            </a:r>
            <a:r>
              <a:rPr lang="en-US" sz="900" i="1" dirty="0"/>
              <a:t>”, MT-28, submitted to IEEE Applied Superconductivity, 2023</a:t>
            </a:r>
          </a:p>
          <a:p>
            <a:pPr marL="0" indent="0" defTabSz="355600">
              <a:buNone/>
            </a:pPr>
            <a:endParaRPr lang="en-US" sz="900" i="1" dirty="0"/>
          </a:p>
        </p:txBody>
      </p:sp>
      <p:sp>
        <p:nvSpPr>
          <p:cNvPr id="9" name="Date Placeholder 2">
            <a:extLst>
              <a:ext uri="{FF2B5EF4-FFF2-40B4-BE49-F238E27FC236}">
                <a16:creationId xmlns:a16="http://schemas.microsoft.com/office/drawing/2014/main" id="{BF6733A4-5183-735A-5793-ABA2C66717EA}"/>
              </a:ext>
            </a:extLst>
          </p:cNvPr>
          <p:cNvSpPr>
            <a:spLocks noGrp="1"/>
          </p:cNvSpPr>
          <p:nvPr>
            <p:ph type="dt" sz="half" idx="10"/>
          </p:nvPr>
        </p:nvSpPr>
        <p:spPr>
          <a:xfrm>
            <a:off x="8702958" y="6566853"/>
            <a:ext cx="900000" cy="123111"/>
          </a:xfrm>
        </p:spPr>
        <p:txBody>
          <a:bodyPr/>
          <a:lstStyle/>
          <a:p>
            <a:r>
              <a:rPr lang="en-CH" dirty="0"/>
              <a:t>1</a:t>
            </a:r>
            <a:r>
              <a:rPr lang="en-US" dirty="0"/>
              <a:t>1</a:t>
            </a:r>
            <a:r>
              <a:rPr lang="en-CH" dirty="0"/>
              <a:t>.</a:t>
            </a:r>
            <a:r>
              <a:rPr lang="en-US" dirty="0"/>
              <a:t>10</a:t>
            </a:r>
            <a:r>
              <a:rPr lang="en-CH" dirty="0"/>
              <a:t>.20</a:t>
            </a:r>
            <a:r>
              <a:rPr lang="en-US" dirty="0"/>
              <a:t>23</a:t>
            </a:r>
            <a:endParaRPr lang="en-CH" dirty="0"/>
          </a:p>
        </p:txBody>
      </p:sp>
      <p:sp>
        <p:nvSpPr>
          <p:cNvPr id="24" name="Footer Placeholder 3">
            <a:extLst>
              <a:ext uri="{FF2B5EF4-FFF2-40B4-BE49-F238E27FC236}">
                <a16:creationId xmlns:a16="http://schemas.microsoft.com/office/drawing/2014/main" id="{B035AEFE-9D76-8CF5-47CE-C2849BAC23E3}"/>
              </a:ext>
            </a:extLst>
          </p:cNvPr>
          <p:cNvSpPr>
            <a:spLocks noGrp="1"/>
          </p:cNvSpPr>
          <p:nvPr>
            <p:ph type="ftr" sz="quarter" idx="11"/>
          </p:nvPr>
        </p:nvSpPr>
        <p:spPr>
          <a:xfrm>
            <a:off x="4545096" y="6566853"/>
            <a:ext cx="4114800" cy="123111"/>
          </a:xfrm>
        </p:spPr>
        <p:txBody>
          <a:bodyPr/>
          <a:lstStyle/>
          <a:p>
            <a:r>
              <a:rPr lang="en-US" dirty="0"/>
              <a:t>Aurel Schüpbach</a:t>
            </a:r>
          </a:p>
        </p:txBody>
      </p:sp>
      <p:pic>
        <p:nvPicPr>
          <p:cNvPr id="26" name="Grafik 6">
            <a:extLst>
              <a:ext uri="{FF2B5EF4-FFF2-40B4-BE49-F238E27FC236}">
                <a16:creationId xmlns:a16="http://schemas.microsoft.com/office/drawing/2014/main" id="{18D5594B-4DCE-8DB1-EB62-B741CC6623B7}"/>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9092200" y="2522450"/>
            <a:ext cx="2545080" cy="2209800"/>
          </a:xfrm>
          <a:prstGeom prst="rect">
            <a:avLst/>
          </a:prstGeom>
        </p:spPr>
      </p:pic>
      <p:sp>
        <p:nvSpPr>
          <p:cNvPr id="39" name="Content Placeholder 6">
            <a:extLst>
              <a:ext uri="{FF2B5EF4-FFF2-40B4-BE49-F238E27FC236}">
                <a16:creationId xmlns:a16="http://schemas.microsoft.com/office/drawing/2014/main" id="{41A4E565-B8E3-06BB-A4EF-10C7A6EC860E}"/>
              </a:ext>
            </a:extLst>
          </p:cNvPr>
          <p:cNvSpPr>
            <a:spLocks noGrp="1"/>
          </p:cNvSpPr>
          <p:nvPr>
            <p:ph sz="quarter" idx="13"/>
          </p:nvPr>
        </p:nvSpPr>
        <p:spPr>
          <a:xfrm>
            <a:off x="436964" y="3750843"/>
            <a:ext cx="3910164" cy="1210248"/>
          </a:xfrm>
        </p:spPr>
        <p:txBody>
          <a:bodyPr/>
          <a:lstStyle/>
          <a:p>
            <a:pPr>
              <a:lnSpc>
                <a:spcPct val="150000"/>
              </a:lnSpc>
            </a:pPr>
            <a:r>
              <a:rPr lang="en-US" sz="1600" dirty="0"/>
              <a:t>Complicated to manufacture traditionally</a:t>
            </a:r>
          </a:p>
          <a:p>
            <a:pPr>
              <a:lnSpc>
                <a:spcPct val="150000"/>
              </a:lnSpc>
            </a:pPr>
            <a:r>
              <a:rPr lang="en-US" sz="1600" dirty="0"/>
              <a:t>Only limited post processing possible using additive manufacturing</a:t>
            </a:r>
          </a:p>
        </p:txBody>
      </p:sp>
    </p:spTree>
    <p:extLst>
      <p:ext uri="{BB962C8B-B14F-4D97-AF65-F5344CB8AC3E}">
        <p14:creationId xmlns:p14="http://schemas.microsoft.com/office/powerpoint/2010/main" val="127096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80000" y="270550"/>
            <a:ext cx="9562695" cy="433162"/>
          </a:xfrm>
        </p:spPr>
        <p:txBody>
          <a:bodyPr/>
          <a:lstStyle/>
          <a:p>
            <a:r>
              <a:rPr lang="en-US" dirty="0"/>
              <a:t>Adhesion Interfaces</a:t>
            </a:r>
          </a:p>
        </p:txBody>
      </p:sp>
      <p:sp>
        <p:nvSpPr>
          <p:cNvPr id="3" name="Date Placeholder 2"/>
          <p:cNvSpPr>
            <a:spLocks noGrp="1"/>
          </p:cNvSpPr>
          <p:nvPr>
            <p:ph type="dt" sz="half" idx="10"/>
          </p:nvPr>
        </p:nvSpPr>
        <p:spPr/>
        <p:txBody>
          <a:bodyPr/>
          <a:lstStyle/>
          <a:p>
            <a:r>
              <a:rPr lang="en-CH" dirty="0"/>
              <a:t>1</a:t>
            </a:r>
            <a:r>
              <a:rPr lang="en-US" dirty="0"/>
              <a:t>1</a:t>
            </a:r>
            <a:r>
              <a:rPr lang="en-CH" dirty="0"/>
              <a:t>.</a:t>
            </a:r>
            <a:r>
              <a:rPr lang="en-US" dirty="0"/>
              <a:t>10</a:t>
            </a:r>
            <a:r>
              <a:rPr lang="en-CH" dirty="0"/>
              <a:t>.20</a:t>
            </a:r>
            <a:r>
              <a:rPr lang="en-US" dirty="0"/>
              <a:t>23</a:t>
            </a:r>
            <a:endParaRPr lang="en-CH" dirty="0"/>
          </a:p>
        </p:txBody>
      </p:sp>
      <p:sp>
        <p:nvSpPr>
          <p:cNvPr id="4" name="Footer Placeholder 3"/>
          <p:cNvSpPr>
            <a:spLocks noGrp="1"/>
          </p:cNvSpPr>
          <p:nvPr>
            <p:ph type="ftr" sz="quarter" idx="11"/>
          </p:nvPr>
        </p:nvSpPr>
        <p:spPr/>
        <p:txBody>
          <a:bodyPr/>
          <a:lstStyle/>
          <a:p>
            <a:r>
              <a:rPr lang="en-US" dirty="0"/>
              <a:t>Aurel Schüpbach</a:t>
            </a:r>
          </a:p>
        </p:txBody>
      </p:sp>
      <p:sp>
        <p:nvSpPr>
          <p:cNvPr id="7" name="Content Placeholder 6"/>
          <p:cNvSpPr>
            <a:spLocks noGrp="1"/>
          </p:cNvSpPr>
          <p:nvPr>
            <p:ph sz="quarter" idx="13"/>
          </p:nvPr>
        </p:nvSpPr>
        <p:spPr>
          <a:xfrm>
            <a:off x="953969" y="1125538"/>
            <a:ext cx="3636000" cy="1210248"/>
          </a:xfrm>
        </p:spPr>
        <p:txBody>
          <a:bodyPr/>
          <a:lstStyle/>
          <a:p>
            <a:r>
              <a:rPr lang="en-US" b="1" dirty="0"/>
              <a:t>Challenge</a:t>
            </a:r>
          </a:p>
        </p:txBody>
      </p:sp>
      <p:sp>
        <p:nvSpPr>
          <p:cNvPr id="8" name="Content Placeholder 7"/>
          <p:cNvSpPr>
            <a:spLocks noGrp="1"/>
          </p:cNvSpPr>
          <p:nvPr>
            <p:ph sz="quarter" idx="14"/>
          </p:nvPr>
        </p:nvSpPr>
        <p:spPr/>
        <p:txBody>
          <a:bodyPr/>
          <a:lstStyle/>
          <a:p>
            <a:r>
              <a:rPr lang="en-US" b="1" dirty="0"/>
              <a:t>Simplified tests</a:t>
            </a:r>
            <a:br>
              <a:rPr lang="en-US" b="1" dirty="0"/>
            </a:br>
            <a:r>
              <a:rPr lang="en-US" dirty="0"/>
              <a:t>with geometrically designed surface structures</a:t>
            </a:r>
          </a:p>
        </p:txBody>
      </p:sp>
      <p:sp>
        <p:nvSpPr>
          <p:cNvPr id="9" name="Content Placeholder 8"/>
          <p:cNvSpPr>
            <a:spLocks noGrp="1"/>
          </p:cNvSpPr>
          <p:nvPr>
            <p:ph sz="quarter" idx="15"/>
          </p:nvPr>
        </p:nvSpPr>
        <p:spPr>
          <a:xfrm>
            <a:off x="4256051" y="1113243"/>
            <a:ext cx="3636000" cy="5111750"/>
          </a:xfrm>
        </p:spPr>
        <p:txBody>
          <a:bodyPr/>
          <a:lstStyle/>
          <a:p>
            <a:r>
              <a:rPr lang="en-US" b="1" dirty="0"/>
              <a:t>Adhesion Interface</a:t>
            </a:r>
          </a:p>
        </p:txBody>
      </p:sp>
      <p:grpSp>
        <p:nvGrpSpPr>
          <p:cNvPr id="10" name="Group 9"/>
          <p:cNvGrpSpPr>
            <a:grpSpLocks noChangeAspect="1"/>
          </p:cNvGrpSpPr>
          <p:nvPr/>
        </p:nvGrpSpPr>
        <p:grpSpPr>
          <a:xfrm>
            <a:off x="1249405" y="3890886"/>
            <a:ext cx="2281792" cy="2496984"/>
            <a:chOff x="6391157" y="1211719"/>
            <a:chExt cx="3384376" cy="3703552"/>
          </a:xfrm>
        </p:grpSpPr>
        <p:grpSp>
          <p:nvGrpSpPr>
            <p:cNvPr id="11" name="Group 10"/>
            <p:cNvGrpSpPr/>
            <p:nvPr/>
          </p:nvGrpSpPr>
          <p:grpSpPr>
            <a:xfrm>
              <a:off x="6391157" y="2132855"/>
              <a:ext cx="3384376" cy="2782416"/>
              <a:chOff x="6391157" y="2132855"/>
              <a:chExt cx="3384376" cy="2782416"/>
            </a:xfrm>
          </p:grpSpPr>
          <p:sp>
            <p:nvSpPr>
              <p:cNvPr id="25" name="Rectangle 24"/>
              <p:cNvSpPr/>
              <p:nvPr/>
            </p:nvSpPr>
            <p:spPr>
              <a:xfrm>
                <a:off x="6391157" y="2132855"/>
                <a:ext cx="3384376" cy="2782416"/>
              </a:xfrm>
              <a:prstGeom prst="rect">
                <a:avLst/>
              </a:prstGeom>
              <a:solidFill>
                <a:srgbClr val="FFFFFF">
                  <a:lumMod val="50000"/>
                </a:srgb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endParaRPr>
              </a:p>
            </p:txBody>
          </p:sp>
          <p:sp>
            <p:nvSpPr>
              <p:cNvPr id="26" name="Freeform 25"/>
              <p:cNvSpPr/>
              <p:nvPr/>
            </p:nvSpPr>
            <p:spPr>
              <a:xfrm>
                <a:off x="7345264" y="2154237"/>
                <a:ext cx="1476164" cy="2606911"/>
              </a:xfrm>
              <a:custGeom>
                <a:avLst/>
                <a:gdLst>
                  <a:gd name="connsiteX0" fmla="*/ 0 w 1476164"/>
                  <a:gd name="connsiteY0" fmla="*/ 0 h 2628293"/>
                  <a:gd name="connsiteX1" fmla="*/ 246032 w 1476164"/>
                  <a:gd name="connsiteY1" fmla="*/ 0 h 2628293"/>
                  <a:gd name="connsiteX2" fmla="*/ 1230132 w 1476164"/>
                  <a:gd name="connsiteY2" fmla="*/ 0 h 2628293"/>
                  <a:gd name="connsiteX3" fmla="*/ 1476163 w 1476164"/>
                  <a:gd name="connsiteY3" fmla="*/ 0 h 2628293"/>
                  <a:gd name="connsiteX4" fmla="*/ 1476163 w 1476164"/>
                  <a:gd name="connsiteY4" fmla="*/ 246022 h 2628293"/>
                  <a:gd name="connsiteX5" fmla="*/ 1476164 w 1476164"/>
                  <a:gd name="connsiteY5" fmla="*/ 246032 h 2628293"/>
                  <a:gd name="connsiteX6" fmla="*/ 1476164 w 1476164"/>
                  <a:gd name="connsiteY6" fmla="*/ 2382261 h 2628293"/>
                  <a:gd name="connsiteX7" fmla="*/ 1230132 w 1476164"/>
                  <a:gd name="connsiteY7" fmla="*/ 2628293 h 2628293"/>
                  <a:gd name="connsiteX8" fmla="*/ 246032 w 1476164"/>
                  <a:gd name="connsiteY8" fmla="*/ 2628293 h 2628293"/>
                  <a:gd name="connsiteX9" fmla="*/ 0 w 1476164"/>
                  <a:gd name="connsiteY9" fmla="*/ 2382261 h 2628293"/>
                  <a:gd name="connsiteX10" fmla="*/ 0 w 1476164"/>
                  <a:gd name="connsiteY10" fmla="*/ 1404157 h 2628293"/>
                  <a:gd name="connsiteX11" fmla="*/ 0 w 1476164"/>
                  <a:gd name="connsiteY11" fmla="*/ 246032 h 2628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6164" h="2628293">
                    <a:moveTo>
                      <a:pt x="0" y="0"/>
                    </a:moveTo>
                    <a:lnTo>
                      <a:pt x="246032" y="0"/>
                    </a:lnTo>
                    <a:lnTo>
                      <a:pt x="1230132" y="0"/>
                    </a:lnTo>
                    <a:lnTo>
                      <a:pt x="1476163" y="0"/>
                    </a:lnTo>
                    <a:lnTo>
                      <a:pt x="1476163" y="246022"/>
                    </a:lnTo>
                    <a:lnTo>
                      <a:pt x="1476164" y="246032"/>
                    </a:lnTo>
                    <a:lnTo>
                      <a:pt x="1476164" y="2382261"/>
                    </a:lnTo>
                    <a:cubicBezTo>
                      <a:pt x="1476164" y="2518141"/>
                      <a:pt x="1366012" y="2628293"/>
                      <a:pt x="1230132" y="2628293"/>
                    </a:cubicBezTo>
                    <a:lnTo>
                      <a:pt x="246032" y="2628293"/>
                    </a:lnTo>
                    <a:cubicBezTo>
                      <a:pt x="110152" y="2628293"/>
                      <a:pt x="0" y="2518141"/>
                      <a:pt x="0" y="2382261"/>
                    </a:cubicBezTo>
                    <a:lnTo>
                      <a:pt x="0" y="1404157"/>
                    </a:lnTo>
                    <a:lnTo>
                      <a:pt x="0" y="246032"/>
                    </a:lnTo>
                    <a:close/>
                  </a:path>
                </a:pathLst>
              </a:custGeom>
              <a:noFill/>
              <a:ln w="38100" cap="flat" cmpd="sng" algn="ctr">
                <a:solidFill>
                  <a:srgbClr val="DE3844"/>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endParaRPr>
              </a:p>
            </p:txBody>
          </p:sp>
          <p:sp>
            <p:nvSpPr>
              <p:cNvPr id="27" name="Rectangle 26"/>
              <p:cNvSpPr/>
              <p:nvPr/>
            </p:nvSpPr>
            <p:spPr>
              <a:xfrm>
                <a:off x="7345264" y="2132855"/>
                <a:ext cx="1476163" cy="1404157"/>
              </a:xfrm>
              <a:prstGeom prst="rect">
                <a:avLst/>
              </a:prstGeom>
              <a:solidFill>
                <a:srgbClr val="82BD1D"/>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endParaRPr>
              </a:p>
            </p:txBody>
          </p:sp>
          <p:sp>
            <p:nvSpPr>
              <p:cNvPr id="28" name="Rounded Rectangle 27"/>
              <p:cNvSpPr/>
              <p:nvPr/>
            </p:nvSpPr>
            <p:spPr>
              <a:xfrm>
                <a:off x="7345264" y="2132855"/>
                <a:ext cx="1476164" cy="2628293"/>
              </a:xfrm>
              <a:prstGeom prst="roundRect">
                <a:avLst/>
              </a:prstGeom>
              <a:solidFill>
                <a:srgbClr val="82BD1D"/>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endParaRPr>
              </a:p>
            </p:txBody>
          </p:sp>
        </p:grpSp>
        <p:grpSp>
          <p:nvGrpSpPr>
            <p:cNvPr id="12" name="Group 11"/>
            <p:cNvGrpSpPr>
              <a:grpSpLocks noChangeAspect="1"/>
            </p:cNvGrpSpPr>
            <p:nvPr/>
          </p:nvGrpSpPr>
          <p:grpSpPr>
            <a:xfrm rot="5400000">
              <a:off x="6805410" y="2753213"/>
              <a:ext cx="2555872" cy="1315157"/>
              <a:chOff x="6561671" y="1241863"/>
              <a:chExt cx="3708000" cy="1908000"/>
            </a:xfrm>
          </p:grpSpPr>
          <p:sp>
            <p:nvSpPr>
              <p:cNvPr id="23" name="Rounded Rectangle 22"/>
              <p:cNvSpPr/>
              <p:nvPr/>
            </p:nvSpPr>
            <p:spPr>
              <a:xfrm>
                <a:off x="6561671" y="1241863"/>
                <a:ext cx="3708000" cy="1908000"/>
              </a:xfrm>
              <a:prstGeom prst="roundRect">
                <a:avLst/>
              </a:prstGeom>
              <a:solidFill>
                <a:srgbClr val="0069B3">
                  <a:lumMod val="60000"/>
                  <a:lumOff val="40000"/>
                </a:srgb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endParaRPr>
              </a:p>
            </p:txBody>
          </p:sp>
          <p:sp>
            <p:nvSpPr>
              <p:cNvPr id="24" name="Rounded Rectangle 23"/>
              <p:cNvSpPr/>
              <p:nvPr/>
            </p:nvSpPr>
            <p:spPr>
              <a:xfrm>
                <a:off x="6651478" y="1331767"/>
                <a:ext cx="3528393" cy="1728193"/>
              </a:xfrm>
              <a:prstGeom prst="roundRect">
                <a:avLst/>
              </a:prstGeom>
              <a:solidFill>
                <a:srgbClr val="FF8F28">
                  <a:lumMod val="75000"/>
                </a:srgb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endParaRPr>
              </a:p>
            </p:txBody>
          </p:sp>
        </p:grpSp>
        <p:cxnSp>
          <p:nvCxnSpPr>
            <p:cNvPr id="13" name="Straight Arrow Connector 12"/>
            <p:cNvCxnSpPr>
              <a:cxnSpLocks/>
              <a:stCxn id="20" idx="1"/>
            </p:cNvCxnSpPr>
            <p:nvPr/>
          </p:nvCxnSpPr>
          <p:spPr>
            <a:xfrm flipH="1">
              <a:off x="7387982" y="1417144"/>
              <a:ext cx="623354" cy="777613"/>
            </a:xfrm>
            <a:prstGeom prst="straightConnector1">
              <a:avLst/>
            </a:prstGeom>
            <a:noFill/>
            <a:ln w="12700" cap="sq" cmpd="sng" algn="ctr">
              <a:solidFill>
                <a:srgbClr val="000000"/>
              </a:solidFill>
              <a:prstDash val="solid"/>
              <a:round/>
              <a:headEnd type="none" w="med" len="med"/>
              <a:tailEnd type="oval"/>
            </a:ln>
            <a:effectLst/>
          </p:spPr>
        </p:cxnSp>
        <p:cxnSp>
          <p:nvCxnSpPr>
            <p:cNvPr id="15" name="Straight Arrow Connector 14"/>
            <p:cNvCxnSpPr>
              <a:cxnSpLocks/>
              <a:stCxn id="19" idx="1"/>
            </p:cNvCxnSpPr>
            <p:nvPr/>
          </p:nvCxnSpPr>
          <p:spPr>
            <a:xfrm flipH="1">
              <a:off x="7725473" y="1855012"/>
              <a:ext cx="277986" cy="299224"/>
            </a:xfrm>
            <a:prstGeom prst="straightConnector1">
              <a:avLst/>
            </a:prstGeom>
            <a:noFill/>
            <a:ln w="12700" cap="sq" cmpd="sng" algn="ctr">
              <a:solidFill>
                <a:srgbClr val="000000"/>
              </a:solidFill>
              <a:prstDash val="solid"/>
              <a:round/>
              <a:headEnd type="none" w="med" len="med"/>
              <a:tailEnd type="oval"/>
            </a:ln>
            <a:effectLst/>
          </p:spPr>
        </p:cxnSp>
        <p:sp>
          <p:nvSpPr>
            <p:cNvPr id="17" name="TextBox 16"/>
            <p:cNvSpPr txBox="1"/>
            <p:nvPr/>
          </p:nvSpPr>
          <p:spPr>
            <a:xfrm rot="16200000">
              <a:off x="8337968" y="3104627"/>
              <a:ext cx="1880076" cy="68474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strike="noStrike" kern="0" cap="none" spc="0" normalizeH="0" baseline="0" noProof="0" dirty="0">
                  <a:ln>
                    <a:noFill/>
                  </a:ln>
                  <a:solidFill>
                    <a:srgbClr val="000000"/>
                  </a:solidFill>
                  <a:effectLst/>
                  <a:uLnTx/>
                  <a:uFillTx/>
                  <a:latin typeface="Arial"/>
                </a:rPr>
                <a:t>Metal Structure</a:t>
              </a:r>
            </a:p>
          </p:txBody>
        </p:sp>
        <p:sp>
          <p:nvSpPr>
            <p:cNvPr id="18" name="TextBox 17"/>
            <p:cNvSpPr txBox="1"/>
            <p:nvPr/>
          </p:nvSpPr>
          <p:spPr>
            <a:xfrm rot="16200000">
              <a:off x="6666762" y="3068418"/>
              <a:ext cx="2833166" cy="68474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strike="noStrike" kern="0" cap="none" spc="0" normalizeH="0" baseline="0" noProof="0" dirty="0">
                  <a:ln>
                    <a:noFill/>
                  </a:ln>
                  <a:solidFill>
                    <a:srgbClr val="000000"/>
                  </a:solidFill>
                  <a:effectLst/>
                  <a:uLnTx/>
                  <a:uFillTx/>
                  <a:latin typeface="Arial"/>
                </a:rPr>
                <a:t>Superconducting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strike="noStrike" kern="0" cap="none" spc="0" normalizeH="0" baseline="0" noProof="0" dirty="0">
                  <a:ln>
                    <a:noFill/>
                  </a:ln>
                  <a:solidFill>
                    <a:srgbClr val="000000"/>
                  </a:solidFill>
                  <a:effectLst/>
                  <a:uLnTx/>
                  <a:uFillTx/>
                  <a:latin typeface="Arial"/>
                </a:rPr>
                <a:t>Cable</a:t>
              </a:r>
            </a:p>
          </p:txBody>
        </p:sp>
        <p:sp>
          <p:nvSpPr>
            <p:cNvPr id="19" name="TextBox 18"/>
            <p:cNvSpPr txBox="1"/>
            <p:nvPr/>
          </p:nvSpPr>
          <p:spPr>
            <a:xfrm>
              <a:off x="8003459" y="1649588"/>
              <a:ext cx="1764196" cy="41084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strike="noStrike" kern="0" cap="none" spc="0" normalizeH="0" baseline="0" noProof="0" dirty="0">
                  <a:ln>
                    <a:noFill/>
                  </a:ln>
                  <a:solidFill>
                    <a:srgbClr val="000000"/>
                  </a:solidFill>
                  <a:effectLst/>
                  <a:uLnTx/>
                  <a:uFillTx/>
                  <a:latin typeface="Arial"/>
                </a:rPr>
                <a:t>GFK Sleeve</a:t>
              </a:r>
            </a:p>
          </p:txBody>
        </p:sp>
        <p:sp>
          <p:nvSpPr>
            <p:cNvPr id="20" name="TextBox 19"/>
            <p:cNvSpPr txBox="1"/>
            <p:nvPr/>
          </p:nvSpPr>
          <p:spPr>
            <a:xfrm>
              <a:off x="8011337" y="1211719"/>
              <a:ext cx="1764196" cy="41084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strike="noStrike" kern="0" cap="none" spc="0" normalizeH="0" baseline="0" noProof="0" dirty="0">
                  <a:ln>
                    <a:noFill/>
                  </a:ln>
                  <a:solidFill>
                    <a:srgbClr val="000000"/>
                  </a:solidFill>
                  <a:effectLst/>
                  <a:uLnTx/>
                  <a:uFillTx/>
                  <a:latin typeface="Arial"/>
                </a:rPr>
                <a:t>Epoxy Resin</a:t>
              </a:r>
            </a:p>
          </p:txBody>
        </p:sp>
      </p:grpSp>
      <p:pic>
        <p:nvPicPr>
          <p:cNvPr id="33" name="Picture 3" descr="page16image1131604688">
            <a:extLst>
              <a:ext uri="{FF2B5EF4-FFF2-40B4-BE49-F238E27FC236}">
                <a16:creationId xmlns:a16="http://schemas.microsoft.com/office/drawing/2014/main" id="{F2B241E4-1F12-D049-9BA6-C7215BB5B24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92760" y="1608678"/>
            <a:ext cx="2543918" cy="2272102"/>
          </a:xfrm>
          <a:prstGeom prst="rect">
            <a:avLst/>
          </a:prstGeom>
          <a:noFill/>
          <a:extLst>
            <a:ext uri="{909E8E84-426E-40DD-AFC4-6F175D3DCCD1}">
              <a14:hiddenFill xmlns:a14="http://schemas.microsoft.com/office/drawing/2010/main">
                <a:solidFill>
                  <a:srgbClr val="FFFFFF"/>
                </a:solidFill>
              </a14:hiddenFill>
            </a:ext>
          </a:extLst>
        </p:spPr>
      </p:pic>
      <p:cxnSp>
        <p:nvCxnSpPr>
          <p:cNvPr id="34" name="Straight Arrow Connector 33"/>
          <p:cNvCxnSpPr/>
          <p:nvPr/>
        </p:nvCxnSpPr>
        <p:spPr>
          <a:xfrm flipV="1">
            <a:off x="2615341" y="2018365"/>
            <a:ext cx="560241" cy="453741"/>
          </a:xfrm>
          <a:prstGeom prst="straightConnector1">
            <a:avLst/>
          </a:prstGeom>
          <a:ln w="76200" cap="sq">
            <a:solidFill>
              <a:srgbClr val="DE3844"/>
            </a:solidFill>
            <a:round/>
            <a:headEnd type="none" w="med" len="med"/>
            <a:tailEnd type="triangle"/>
          </a:ln>
        </p:spPr>
        <p:style>
          <a:lnRef idx="1">
            <a:schemeClr val="accent1"/>
          </a:lnRef>
          <a:fillRef idx="0">
            <a:schemeClr val="accent1"/>
          </a:fillRef>
          <a:effectRef idx="0">
            <a:schemeClr val="accent1"/>
          </a:effectRef>
          <a:fontRef idx="minor">
            <a:schemeClr val="tx1"/>
          </a:fontRef>
        </p:style>
      </p:cxnSp>
      <p:grpSp>
        <p:nvGrpSpPr>
          <p:cNvPr id="141" name="Group 140"/>
          <p:cNvGrpSpPr>
            <a:grpSpLocks noChangeAspect="1"/>
          </p:cNvGrpSpPr>
          <p:nvPr/>
        </p:nvGrpSpPr>
        <p:grpSpPr>
          <a:xfrm>
            <a:off x="8076575" y="2335786"/>
            <a:ext cx="1872501" cy="1643811"/>
            <a:chOff x="1485084" y="3050756"/>
            <a:chExt cx="3759627" cy="3300462"/>
          </a:xfrm>
        </p:grpSpPr>
        <p:grpSp>
          <p:nvGrpSpPr>
            <p:cNvPr id="142" name="Group 141"/>
            <p:cNvGrpSpPr/>
            <p:nvPr/>
          </p:nvGrpSpPr>
          <p:grpSpPr>
            <a:xfrm>
              <a:off x="1485084" y="3796498"/>
              <a:ext cx="3759627" cy="2554720"/>
              <a:chOff x="693019" y="3573016"/>
              <a:chExt cx="3759627" cy="2554720"/>
            </a:xfrm>
          </p:grpSpPr>
          <p:grpSp>
            <p:nvGrpSpPr>
              <p:cNvPr id="144" name="Group 143"/>
              <p:cNvGrpSpPr/>
              <p:nvPr/>
            </p:nvGrpSpPr>
            <p:grpSpPr>
              <a:xfrm>
                <a:off x="693019" y="4293096"/>
                <a:ext cx="3759627" cy="1152128"/>
                <a:chOff x="693019" y="4293096"/>
                <a:chExt cx="3759627" cy="1152128"/>
              </a:xfrm>
            </p:grpSpPr>
            <p:sp>
              <p:nvSpPr>
                <p:cNvPr id="155" name="Rectangle 154"/>
                <p:cNvSpPr>
                  <a:spLocks noChangeAspect="1"/>
                </p:cNvSpPr>
                <p:nvPr/>
              </p:nvSpPr>
              <p:spPr>
                <a:xfrm>
                  <a:off x="3148895" y="4293096"/>
                  <a:ext cx="280427" cy="1152128"/>
                </a:xfrm>
                <a:prstGeom prst="rect">
                  <a:avLst/>
                </a:prstGeom>
                <a:solidFill>
                  <a:srgbClr val="82BE1E"/>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sp>
              <p:nvSpPr>
                <p:cNvPr id="156" name="Rectangle 155"/>
                <p:cNvSpPr>
                  <a:spLocks noChangeAspect="1"/>
                </p:cNvSpPr>
                <p:nvPr/>
              </p:nvSpPr>
              <p:spPr>
                <a:xfrm>
                  <a:off x="1834262" y="4293096"/>
                  <a:ext cx="280427" cy="1152128"/>
                </a:xfrm>
                <a:prstGeom prst="rect">
                  <a:avLst/>
                </a:prstGeom>
                <a:solidFill>
                  <a:srgbClr val="82BE1E"/>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sp>
              <p:nvSpPr>
                <p:cNvPr id="157" name="Rectangle 156"/>
                <p:cNvSpPr>
                  <a:spLocks noChangeAspect="1"/>
                </p:cNvSpPr>
                <p:nvPr/>
              </p:nvSpPr>
              <p:spPr>
                <a:xfrm>
                  <a:off x="693019" y="4293096"/>
                  <a:ext cx="144016" cy="1152128"/>
                </a:xfrm>
                <a:prstGeom prst="rect">
                  <a:avLst/>
                </a:prstGeom>
                <a:solidFill>
                  <a:srgbClr val="82BD1D"/>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sp>
              <p:nvSpPr>
                <p:cNvPr id="158" name="Rectangle 157"/>
                <p:cNvSpPr>
                  <a:spLocks noChangeAspect="1"/>
                </p:cNvSpPr>
                <p:nvPr/>
              </p:nvSpPr>
              <p:spPr>
                <a:xfrm>
                  <a:off x="1693525" y="4293096"/>
                  <a:ext cx="144016" cy="1152128"/>
                </a:xfrm>
                <a:prstGeom prst="rect">
                  <a:avLst/>
                </a:prstGeom>
                <a:solidFill>
                  <a:srgbClr val="82BD1D"/>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sp>
              <p:nvSpPr>
                <p:cNvPr id="159" name="Rectangle 158"/>
                <p:cNvSpPr>
                  <a:spLocks noChangeAspect="1"/>
                </p:cNvSpPr>
                <p:nvPr/>
              </p:nvSpPr>
              <p:spPr>
                <a:xfrm>
                  <a:off x="1997547" y="4293096"/>
                  <a:ext cx="144016" cy="1152128"/>
                </a:xfrm>
                <a:prstGeom prst="rect">
                  <a:avLst/>
                </a:prstGeom>
                <a:solidFill>
                  <a:srgbClr val="82BD1D"/>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sp>
              <p:nvSpPr>
                <p:cNvPr id="160" name="Rectangle 159"/>
                <p:cNvSpPr>
                  <a:spLocks noChangeAspect="1"/>
                </p:cNvSpPr>
                <p:nvPr/>
              </p:nvSpPr>
              <p:spPr>
                <a:xfrm>
                  <a:off x="2998053" y="4293096"/>
                  <a:ext cx="144016" cy="1152128"/>
                </a:xfrm>
                <a:prstGeom prst="rect">
                  <a:avLst/>
                </a:prstGeom>
                <a:solidFill>
                  <a:srgbClr val="82BD1D"/>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sp>
              <p:nvSpPr>
                <p:cNvPr id="161" name="Rectangle 160"/>
                <p:cNvSpPr>
                  <a:spLocks noChangeAspect="1"/>
                </p:cNvSpPr>
                <p:nvPr/>
              </p:nvSpPr>
              <p:spPr>
                <a:xfrm>
                  <a:off x="3307898" y="4293096"/>
                  <a:ext cx="144016" cy="1152128"/>
                </a:xfrm>
                <a:prstGeom prst="rect">
                  <a:avLst/>
                </a:prstGeom>
                <a:solidFill>
                  <a:srgbClr val="82BD1D"/>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sp>
              <p:nvSpPr>
                <p:cNvPr id="162" name="Rectangle 161"/>
                <p:cNvSpPr>
                  <a:spLocks noChangeAspect="1"/>
                </p:cNvSpPr>
                <p:nvPr/>
              </p:nvSpPr>
              <p:spPr>
                <a:xfrm>
                  <a:off x="4308404" y="4293096"/>
                  <a:ext cx="144016" cy="1152128"/>
                </a:xfrm>
                <a:prstGeom prst="rect">
                  <a:avLst/>
                </a:prstGeom>
                <a:solidFill>
                  <a:srgbClr val="82BD1D"/>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sp>
              <p:nvSpPr>
                <p:cNvPr id="163" name="Rectangle 162"/>
                <p:cNvSpPr>
                  <a:spLocks noChangeAspect="1"/>
                </p:cNvSpPr>
                <p:nvPr/>
              </p:nvSpPr>
              <p:spPr>
                <a:xfrm>
                  <a:off x="693019" y="4293096"/>
                  <a:ext cx="1152128" cy="1152128"/>
                </a:xfrm>
                <a:prstGeom prst="rect">
                  <a:avLst/>
                </a:prstGeom>
                <a:solidFill>
                  <a:srgbClr val="89898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sp>
              <p:nvSpPr>
                <p:cNvPr id="164" name="Rectangle 163"/>
                <p:cNvSpPr>
                  <a:spLocks noChangeAspect="1"/>
                </p:cNvSpPr>
                <p:nvPr/>
              </p:nvSpPr>
              <p:spPr>
                <a:xfrm>
                  <a:off x="1997547" y="4293096"/>
                  <a:ext cx="1152128" cy="1152128"/>
                </a:xfrm>
                <a:prstGeom prst="rect">
                  <a:avLst/>
                </a:prstGeom>
                <a:solidFill>
                  <a:srgbClr val="89898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sp>
              <p:nvSpPr>
                <p:cNvPr id="165" name="Rectangle 164"/>
                <p:cNvSpPr>
                  <a:spLocks noChangeAspect="1"/>
                </p:cNvSpPr>
                <p:nvPr/>
              </p:nvSpPr>
              <p:spPr>
                <a:xfrm>
                  <a:off x="3300518" y="4293096"/>
                  <a:ext cx="1152128" cy="1152128"/>
                </a:xfrm>
                <a:prstGeom prst="rect">
                  <a:avLst/>
                </a:prstGeom>
                <a:solidFill>
                  <a:srgbClr val="89898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grpSp>
          <p:sp>
            <p:nvSpPr>
              <p:cNvPr id="145" name="Rectangle 144"/>
              <p:cNvSpPr/>
              <p:nvPr/>
            </p:nvSpPr>
            <p:spPr>
              <a:xfrm>
                <a:off x="837035" y="5445224"/>
                <a:ext cx="856490" cy="682512"/>
              </a:xfrm>
              <a:prstGeom prst="rect">
                <a:avLst/>
              </a:prstGeom>
              <a:solidFill>
                <a:srgbClr val="000000"/>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sp>
            <p:nvSpPr>
              <p:cNvPr id="146" name="Rectangle 145"/>
              <p:cNvSpPr/>
              <p:nvPr/>
            </p:nvSpPr>
            <p:spPr>
              <a:xfrm>
                <a:off x="3456464" y="5445224"/>
                <a:ext cx="856490" cy="682512"/>
              </a:xfrm>
              <a:prstGeom prst="rect">
                <a:avLst/>
              </a:prstGeom>
              <a:solidFill>
                <a:srgbClr val="000000"/>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sp>
            <p:nvSpPr>
              <p:cNvPr id="147" name="Rectangle 146"/>
              <p:cNvSpPr/>
              <p:nvPr/>
            </p:nvSpPr>
            <p:spPr>
              <a:xfrm>
                <a:off x="3456464" y="3610584"/>
                <a:ext cx="856490" cy="682512"/>
              </a:xfrm>
              <a:prstGeom prst="rect">
                <a:avLst/>
              </a:prstGeom>
              <a:solidFill>
                <a:srgbClr val="000000"/>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sp>
            <p:nvSpPr>
              <p:cNvPr id="148" name="Rectangle 147"/>
              <p:cNvSpPr/>
              <p:nvPr/>
            </p:nvSpPr>
            <p:spPr>
              <a:xfrm>
                <a:off x="831849" y="3610584"/>
                <a:ext cx="856490" cy="682512"/>
              </a:xfrm>
              <a:prstGeom prst="rect">
                <a:avLst/>
              </a:prstGeom>
              <a:solidFill>
                <a:srgbClr val="000000"/>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sp>
            <p:nvSpPr>
              <p:cNvPr id="149" name="Rectangle 148"/>
              <p:cNvSpPr/>
              <p:nvPr/>
            </p:nvSpPr>
            <p:spPr>
              <a:xfrm>
                <a:off x="2148389" y="3998003"/>
                <a:ext cx="842838" cy="295093"/>
              </a:xfrm>
              <a:prstGeom prst="rect">
                <a:avLst/>
              </a:prstGeom>
              <a:solidFill>
                <a:srgbClr val="000000"/>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cxnSp>
            <p:nvCxnSpPr>
              <p:cNvPr id="150" name="Straight Arrow Connector 149"/>
              <p:cNvCxnSpPr/>
              <p:nvPr/>
            </p:nvCxnSpPr>
            <p:spPr>
              <a:xfrm>
                <a:off x="2205187" y="3573016"/>
                <a:ext cx="0" cy="424987"/>
              </a:xfrm>
              <a:prstGeom prst="straightConnector1">
                <a:avLst/>
              </a:prstGeom>
              <a:noFill/>
              <a:ln w="38100" cap="sq" cmpd="sng" algn="ctr">
                <a:solidFill>
                  <a:srgbClr val="DE3844"/>
                </a:solidFill>
                <a:prstDash val="solid"/>
                <a:round/>
                <a:headEnd type="none" w="med" len="med"/>
                <a:tailEnd type="triangle"/>
              </a:ln>
              <a:effectLst/>
            </p:spPr>
          </p:cxnSp>
          <p:cxnSp>
            <p:nvCxnSpPr>
              <p:cNvPr id="151" name="Straight Arrow Connector 150"/>
              <p:cNvCxnSpPr/>
              <p:nvPr/>
            </p:nvCxnSpPr>
            <p:spPr>
              <a:xfrm>
                <a:off x="2385207" y="3573016"/>
                <a:ext cx="0" cy="424987"/>
              </a:xfrm>
              <a:prstGeom prst="straightConnector1">
                <a:avLst/>
              </a:prstGeom>
              <a:noFill/>
              <a:ln w="38100" cap="sq" cmpd="sng" algn="ctr">
                <a:solidFill>
                  <a:srgbClr val="DE3844"/>
                </a:solidFill>
                <a:prstDash val="solid"/>
                <a:round/>
                <a:headEnd type="none" w="med" len="med"/>
                <a:tailEnd type="triangle"/>
              </a:ln>
              <a:effectLst/>
            </p:spPr>
          </p:cxnSp>
          <p:cxnSp>
            <p:nvCxnSpPr>
              <p:cNvPr id="152" name="Straight Arrow Connector 151"/>
              <p:cNvCxnSpPr/>
              <p:nvPr/>
            </p:nvCxnSpPr>
            <p:spPr>
              <a:xfrm>
                <a:off x="2565227" y="3573016"/>
                <a:ext cx="0" cy="424987"/>
              </a:xfrm>
              <a:prstGeom prst="straightConnector1">
                <a:avLst/>
              </a:prstGeom>
              <a:noFill/>
              <a:ln w="38100" cap="sq" cmpd="sng" algn="ctr">
                <a:solidFill>
                  <a:srgbClr val="DE3844"/>
                </a:solidFill>
                <a:prstDash val="solid"/>
                <a:round/>
                <a:headEnd type="none" w="med" len="med"/>
                <a:tailEnd type="triangle"/>
              </a:ln>
              <a:effectLst/>
            </p:spPr>
          </p:cxnSp>
          <p:cxnSp>
            <p:nvCxnSpPr>
              <p:cNvPr id="153" name="Straight Arrow Connector 152"/>
              <p:cNvCxnSpPr/>
              <p:nvPr/>
            </p:nvCxnSpPr>
            <p:spPr>
              <a:xfrm>
                <a:off x="2745247" y="3573016"/>
                <a:ext cx="0" cy="424987"/>
              </a:xfrm>
              <a:prstGeom prst="straightConnector1">
                <a:avLst/>
              </a:prstGeom>
              <a:noFill/>
              <a:ln w="38100" cap="sq" cmpd="sng" algn="ctr">
                <a:solidFill>
                  <a:srgbClr val="DE3844"/>
                </a:solidFill>
                <a:prstDash val="solid"/>
                <a:round/>
                <a:headEnd type="none" w="med" len="med"/>
                <a:tailEnd type="triangle"/>
              </a:ln>
              <a:effectLst/>
            </p:spPr>
          </p:cxnSp>
          <p:cxnSp>
            <p:nvCxnSpPr>
              <p:cNvPr id="154" name="Straight Arrow Connector 153"/>
              <p:cNvCxnSpPr/>
              <p:nvPr/>
            </p:nvCxnSpPr>
            <p:spPr>
              <a:xfrm>
                <a:off x="2925267" y="3573016"/>
                <a:ext cx="0" cy="424987"/>
              </a:xfrm>
              <a:prstGeom prst="straightConnector1">
                <a:avLst/>
              </a:prstGeom>
              <a:noFill/>
              <a:ln w="38100" cap="sq" cmpd="sng" algn="ctr">
                <a:solidFill>
                  <a:srgbClr val="DE3844"/>
                </a:solidFill>
                <a:prstDash val="solid"/>
                <a:round/>
                <a:headEnd type="none" w="med" len="med"/>
                <a:tailEnd type="triangle"/>
              </a:ln>
              <a:effectLst/>
            </p:spPr>
          </p:cxnSp>
        </p:grpSp>
        <p:sp>
          <p:nvSpPr>
            <p:cNvPr id="143" name="TextBox 142"/>
            <p:cNvSpPr txBox="1"/>
            <p:nvPr/>
          </p:nvSpPr>
          <p:spPr>
            <a:xfrm>
              <a:off x="3065199" y="3050756"/>
              <a:ext cx="496268" cy="74154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srgbClr val="DE3844"/>
                  </a:solidFill>
                  <a:effectLst/>
                  <a:uLnTx/>
                  <a:uFillTx/>
                  <a:latin typeface="Arial"/>
                </a:rPr>
                <a:t>F</a:t>
              </a:r>
            </a:p>
          </p:txBody>
        </p:sp>
      </p:grpSp>
      <p:grpSp>
        <p:nvGrpSpPr>
          <p:cNvPr id="166" name="Group 165"/>
          <p:cNvGrpSpPr>
            <a:grpSpLocks noChangeAspect="1"/>
          </p:cNvGrpSpPr>
          <p:nvPr/>
        </p:nvGrpSpPr>
        <p:grpSpPr>
          <a:xfrm>
            <a:off x="10543248" y="1836820"/>
            <a:ext cx="718825" cy="2458052"/>
            <a:chOff x="7648373" y="1408756"/>
            <a:chExt cx="1196066" cy="4090000"/>
          </a:xfrm>
        </p:grpSpPr>
        <p:grpSp>
          <p:nvGrpSpPr>
            <p:cNvPr id="167" name="Group 166"/>
            <p:cNvGrpSpPr/>
            <p:nvPr/>
          </p:nvGrpSpPr>
          <p:grpSpPr>
            <a:xfrm>
              <a:off x="7836327" y="1538570"/>
              <a:ext cx="1008112" cy="3894348"/>
              <a:chOff x="8181851" y="1772816"/>
              <a:chExt cx="1008112" cy="3894348"/>
            </a:xfrm>
          </p:grpSpPr>
          <p:cxnSp>
            <p:nvCxnSpPr>
              <p:cNvPr id="170" name="Straight Arrow Connector 169"/>
              <p:cNvCxnSpPr/>
              <p:nvPr/>
            </p:nvCxnSpPr>
            <p:spPr>
              <a:xfrm flipV="1">
                <a:off x="8685907" y="1772816"/>
                <a:ext cx="0" cy="671459"/>
              </a:xfrm>
              <a:prstGeom prst="straightConnector1">
                <a:avLst/>
              </a:prstGeom>
              <a:noFill/>
              <a:ln w="38100" cap="sq" cmpd="sng" algn="ctr">
                <a:solidFill>
                  <a:srgbClr val="DE3844"/>
                </a:solidFill>
                <a:prstDash val="solid"/>
                <a:round/>
                <a:headEnd type="none" w="med" len="med"/>
                <a:tailEnd type="triangle"/>
              </a:ln>
              <a:effectLst/>
            </p:spPr>
          </p:cxnSp>
          <p:cxnSp>
            <p:nvCxnSpPr>
              <p:cNvPr id="171" name="Straight Arrow Connector 170"/>
              <p:cNvCxnSpPr/>
              <p:nvPr/>
            </p:nvCxnSpPr>
            <p:spPr>
              <a:xfrm flipV="1">
                <a:off x="8685907" y="4995705"/>
                <a:ext cx="0" cy="671459"/>
              </a:xfrm>
              <a:prstGeom prst="straightConnector1">
                <a:avLst/>
              </a:prstGeom>
              <a:noFill/>
              <a:ln w="38100" cap="sq" cmpd="sng" algn="ctr">
                <a:solidFill>
                  <a:srgbClr val="DE3844"/>
                </a:solidFill>
                <a:prstDash val="solid"/>
                <a:round/>
                <a:headEnd type="triangle" w="med" len="med"/>
                <a:tailEnd type="none"/>
              </a:ln>
              <a:effectLst/>
            </p:spPr>
          </p:cxnSp>
          <p:grpSp>
            <p:nvGrpSpPr>
              <p:cNvPr id="172" name="Group 171"/>
              <p:cNvGrpSpPr/>
              <p:nvPr/>
            </p:nvGrpSpPr>
            <p:grpSpPr>
              <a:xfrm>
                <a:off x="8181851" y="2444275"/>
                <a:ext cx="1008112" cy="2551430"/>
                <a:chOff x="9405987" y="2029698"/>
                <a:chExt cx="1008112" cy="2551430"/>
              </a:xfrm>
            </p:grpSpPr>
            <p:grpSp>
              <p:nvGrpSpPr>
                <p:cNvPr id="173" name="Group 172"/>
                <p:cNvGrpSpPr/>
                <p:nvPr/>
              </p:nvGrpSpPr>
              <p:grpSpPr>
                <a:xfrm>
                  <a:off x="9405987" y="3356992"/>
                  <a:ext cx="1008112" cy="1224136"/>
                  <a:chOff x="9405987" y="3356992"/>
                  <a:chExt cx="1008112" cy="1224136"/>
                </a:xfrm>
              </p:grpSpPr>
              <p:sp>
                <p:nvSpPr>
                  <p:cNvPr id="181" name="Rectangle 180"/>
                  <p:cNvSpPr/>
                  <p:nvPr/>
                </p:nvSpPr>
                <p:spPr>
                  <a:xfrm>
                    <a:off x="9405987" y="3645024"/>
                    <a:ext cx="1008112" cy="936104"/>
                  </a:xfrm>
                  <a:prstGeom prst="rect">
                    <a:avLst/>
                  </a:prstGeom>
                  <a:solidFill>
                    <a:srgbClr val="000000"/>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grpSp>
                <p:nvGrpSpPr>
                  <p:cNvPr id="182" name="Group 181"/>
                  <p:cNvGrpSpPr/>
                  <p:nvPr/>
                </p:nvGrpSpPr>
                <p:grpSpPr>
                  <a:xfrm>
                    <a:off x="9550003" y="3356992"/>
                    <a:ext cx="720080" cy="757387"/>
                    <a:chOff x="9461022" y="2458194"/>
                    <a:chExt cx="720080" cy="757387"/>
                  </a:xfrm>
                </p:grpSpPr>
                <p:sp>
                  <p:nvSpPr>
                    <p:cNvPr id="183" name="Rectangle 182"/>
                    <p:cNvSpPr/>
                    <p:nvPr/>
                  </p:nvSpPr>
                  <p:spPr>
                    <a:xfrm>
                      <a:off x="9461022" y="2458194"/>
                      <a:ext cx="720080" cy="288032"/>
                    </a:xfrm>
                    <a:prstGeom prst="rect">
                      <a:avLst/>
                    </a:prstGeom>
                    <a:solidFill>
                      <a:srgbClr val="89898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sp>
                  <p:nvSpPr>
                    <p:cNvPr id="184" name="Rectangle 183"/>
                    <p:cNvSpPr/>
                    <p:nvPr/>
                  </p:nvSpPr>
                  <p:spPr>
                    <a:xfrm>
                      <a:off x="9641042" y="2708920"/>
                      <a:ext cx="360040" cy="288032"/>
                    </a:xfrm>
                    <a:prstGeom prst="rect">
                      <a:avLst/>
                    </a:prstGeom>
                    <a:solidFill>
                      <a:srgbClr val="89898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sp>
                  <p:nvSpPr>
                    <p:cNvPr id="185" name="Rectangle 184"/>
                    <p:cNvSpPr/>
                    <p:nvPr/>
                  </p:nvSpPr>
                  <p:spPr>
                    <a:xfrm>
                      <a:off x="9461022" y="2927549"/>
                      <a:ext cx="720080" cy="288032"/>
                    </a:xfrm>
                    <a:prstGeom prst="rect">
                      <a:avLst/>
                    </a:prstGeom>
                    <a:solidFill>
                      <a:srgbClr val="89898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grpSp>
            </p:grpSp>
            <p:grpSp>
              <p:nvGrpSpPr>
                <p:cNvPr id="174" name="Group 173"/>
                <p:cNvGrpSpPr/>
                <p:nvPr/>
              </p:nvGrpSpPr>
              <p:grpSpPr>
                <a:xfrm rot="10800000">
                  <a:off x="9405987" y="2029698"/>
                  <a:ext cx="1008112" cy="1224136"/>
                  <a:chOff x="9405987" y="3356992"/>
                  <a:chExt cx="1008112" cy="1224136"/>
                </a:xfrm>
              </p:grpSpPr>
              <p:sp>
                <p:nvSpPr>
                  <p:cNvPr id="176" name="Rectangle 175"/>
                  <p:cNvSpPr/>
                  <p:nvPr/>
                </p:nvSpPr>
                <p:spPr>
                  <a:xfrm>
                    <a:off x="9405987" y="3645024"/>
                    <a:ext cx="1008112" cy="936104"/>
                  </a:xfrm>
                  <a:prstGeom prst="rect">
                    <a:avLst/>
                  </a:prstGeom>
                  <a:solidFill>
                    <a:srgbClr val="000000"/>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grpSp>
                <p:nvGrpSpPr>
                  <p:cNvPr id="177" name="Group 176"/>
                  <p:cNvGrpSpPr/>
                  <p:nvPr/>
                </p:nvGrpSpPr>
                <p:grpSpPr>
                  <a:xfrm>
                    <a:off x="9550003" y="3356992"/>
                    <a:ext cx="720080" cy="757387"/>
                    <a:chOff x="9461022" y="2458194"/>
                    <a:chExt cx="720080" cy="757387"/>
                  </a:xfrm>
                </p:grpSpPr>
                <p:sp>
                  <p:nvSpPr>
                    <p:cNvPr id="178" name="Rectangle 177"/>
                    <p:cNvSpPr/>
                    <p:nvPr/>
                  </p:nvSpPr>
                  <p:spPr>
                    <a:xfrm>
                      <a:off x="9461022" y="2458194"/>
                      <a:ext cx="720080" cy="288032"/>
                    </a:xfrm>
                    <a:prstGeom prst="rect">
                      <a:avLst/>
                    </a:prstGeom>
                    <a:solidFill>
                      <a:srgbClr val="89898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sp>
                  <p:nvSpPr>
                    <p:cNvPr id="179" name="Rectangle 178"/>
                    <p:cNvSpPr/>
                    <p:nvPr/>
                  </p:nvSpPr>
                  <p:spPr>
                    <a:xfrm>
                      <a:off x="9641042" y="2708920"/>
                      <a:ext cx="360040" cy="288032"/>
                    </a:xfrm>
                    <a:prstGeom prst="rect">
                      <a:avLst/>
                    </a:prstGeom>
                    <a:solidFill>
                      <a:srgbClr val="89898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sp>
                  <p:nvSpPr>
                    <p:cNvPr id="180" name="Rectangle 179"/>
                    <p:cNvSpPr/>
                    <p:nvPr/>
                  </p:nvSpPr>
                  <p:spPr>
                    <a:xfrm>
                      <a:off x="9461022" y="2927549"/>
                      <a:ext cx="720080" cy="288032"/>
                    </a:xfrm>
                    <a:prstGeom prst="rect">
                      <a:avLst/>
                    </a:prstGeom>
                    <a:solidFill>
                      <a:srgbClr val="89898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grpSp>
            </p:grpSp>
            <p:sp>
              <p:nvSpPr>
                <p:cNvPr id="175" name="Rectangle 174"/>
                <p:cNvSpPr/>
                <p:nvPr/>
              </p:nvSpPr>
              <p:spPr>
                <a:xfrm>
                  <a:off x="9550003" y="3251228"/>
                  <a:ext cx="720080" cy="105764"/>
                </a:xfrm>
                <a:prstGeom prst="rect">
                  <a:avLst/>
                </a:prstGeom>
                <a:solidFill>
                  <a:srgbClr val="82BE1E"/>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a:endParaRPr>
                </a:p>
              </p:txBody>
            </p:sp>
          </p:grpSp>
        </p:grpSp>
        <p:sp>
          <p:nvSpPr>
            <p:cNvPr id="168" name="TextBox 167"/>
            <p:cNvSpPr txBox="1"/>
            <p:nvPr/>
          </p:nvSpPr>
          <p:spPr>
            <a:xfrm>
              <a:off x="7648373" y="1408756"/>
              <a:ext cx="496269" cy="61453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srgbClr val="DE3844"/>
                  </a:solidFill>
                  <a:effectLst/>
                  <a:uLnTx/>
                  <a:uFillTx/>
                  <a:latin typeface="Arial"/>
                </a:rPr>
                <a:t>F</a:t>
              </a:r>
            </a:p>
          </p:txBody>
        </p:sp>
        <p:sp>
          <p:nvSpPr>
            <p:cNvPr id="169" name="TextBox 168"/>
            <p:cNvSpPr txBox="1"/>
            <p:nvPr/>
          </p:nvSpPr>
          <p:spPr>
            <a:xfrm>
              <a:off x="7732208" y="4884217"/>
              <a:ext cx="496269" cy="61453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srgbClr val="DE3844"/>
                  </a:solidFill>
                  <a:effectLst/>
                  <a:uLnTx/>
                  <a:uFillTx/>
                  <a:latin typeface="Arial"/>
                </a:rPr>
                <a:t>F</a:t>
              </a:r>
            </a:p>
          </p:txBody>
        </p:sp>
      </p:grpSp>
      <p:pic>
        <p:nvPicPr>
          <p:cNvPr id="16" name="Picture 15">
            <a:extLst>
              <a:ext uri="{FF2B5EF4-FFF2-40B4-BE49-F238E27FC236}">
                <a16:creationId xmlns:a16="http://schemas.microsoft.com/office/drawing/2014/main" id="{9E3ED4C2-2BE7-A397-0CEB-98789DBDFAC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543461" y="4408072"/>
            <a:ext cx="2400529" cy="1979798"/>
          </a:xfrm>
          <a:prstGeom prst="rect">
            <a:avLst/>
          </a:prstGeom>
        </p:spPr>
      </p:pic>
      <p:pic>
        <p:nvPicPr>
          <p:cNvPr id="21" name="Picture 20">
            <a:extLst>
              <a:ext uri="{FF2B5EF4-FFF2-40B4-BE49-F238E27FC236}">
                <a16:creationId xmlns:a16="http://schemas.microsoft.com/office/drawing/2014/main" id="{95CFD118-CEF6-6701-740D-1651407F8925}"/>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4748770" y="1628046"/>
            <a:ext cx="2185170" cy="2307894"/>
          </a:xfrm>
          <a:prstGeom prst="rect">
            <a:avLst/>
          </a:prstGeom>
          <a:noFill/>
          <a:ln>
            <a:noFill/>
          </a:ln>
        </p:spPr>
      </p:pic>
      <p:pic>
        <p:nvPicPr>
          <p:cNvPr id="22" name="Graphic 13">
            <a:extLst>
              <a:ext uri="{FF2B5EF4-FFF2-40B4-BE49-F238E27FC236}">
                <a16:creationId xmlns:a16="http://schemas.microsoft.com/office/drawing/2014/main" id="{B554C019-3CA2-2987-4417-AAC584123BBC}"/>
              </a:ext>
            </a:extLst>
          </p:cNvPr>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8171962" y="4286786"/>
            <a:ext cx="2699385" cy="2013585"/>
          </a:xfrm>
          <a:prstGeom prst="rect">
            <a:avLst/>
          </a:prstGeom>
        </p:spPr>
      </p:pic>
    </p:spTree>
    <p:extLst>
      <p:ext uri="{BB962C8B-B14F-4D97-AF65-F5344CB8AC3E}">
        <p14:creationId xmlns:p14="http://schemas.microsoft.com/office/powerpoint/2010/main" val="1604658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B1F58-09BC-4763-B909-95C99E8E0569}"/>
              </a:ext>
            </a:extLst>
          </p:cNvPr>
          <p:cNvSpPr>
            <a:spLocks noGrp="1"/>
          </p:cNvSpPr>
          <p:nvPr>
            <p:ph type="title"/>
          </p:nvPr>
        </p:nvSpPr>
        <p:spPr>
          <a:xfrm>
            <a:off x="480000" y="270550"/>
            <a:ext cx="9562695" cy="526684"/>
          </a:xfrm>
        </p:spPr>
        <p:txBody>
          <a:bodyPr/>
          <a:lstStyle/>
          <a:p>
            <a:r>
              <a:rPr lang="en-US" dirty="0"/>
              <a:t>Shape Adaptive </a:t>
            </a:r>
            <a:r>
              <a:rPr lang="en-US" dirty="0" err="1"/>
              <a:t>Endspacers</a:t>
            </a:r>
            <a:endParaRPr lang="en-CH" dirty="0"/>
          </a:p>
        </p:txBody>
      </p:sp>
      <p:sp>
        <p:nvSpPr>
          <p:cNvPr id="7" name="Content Placeholder 6">
            <a:extLst>
              <a:ext uri="{FF2B5EF4-FFF2-40B4-BE49-F238E27FC236}">
                <a16:creationId xmlns:a16="http://schemas.microsoft.com/office/drawing/2014/main" id="{ED8A28FC-A112-4B06-A555-5AAA4A475E93}"/>
              </a:ext>
            </a:extLst>
          </p:cNvPr>
          <p:cNvSpPr>
            <a:spLocks noGrp="1"/>
          </p:cNvSpPr>
          <p:nvPr>
            <p:ph sz="quarter" idx="14"/>
          </p:nvPr>
        </p:nvSpPr>
        <p:spPr>
          <a:xfrm>
            <a:off x="479425" y="1190172"/>
            <a:ext cx="5544000" cy="5047116"/>
          </a:xfrm>
        </p:spPr>
        <p:txBody>
          <a:bodyPr/>
          <a:lstStyle/>
          <a:p>
            <a:r>
              <a:rPr lang="en-US" b="1" dirty="0"/>
              <a:t>Potential quenching source</a:t>
            </a:r>
            <a:br>
              <a:rPr lang="en-US" dirty="0"/>
            </a:br>
            <a:br>
              <a:rPr lang="en-US" sz="1050" dirty="0"/>
            </a:br>
            <a:r>
              <a:rPr lang="en-US" sz="1800" dirty="0"/>
              <a:t>Locations where large areas with pure epoxy are concentrated. </a:t>
            </a:r>
            <a:r>
              <a:rPr lang="en-US" sz="1800" dirty="0">
                <a:sym typeface="Wingdings" panose="05000000000000000000" pitchFamily="2" charset="2"/>
              </a:rPr>
              <a:t> Cracks</a:t>
            </a:r>
            <a:endParaRPr lang="en-US" sz="1800" dirty="0"/>
          </a:p>
          <a:p>
            <a:endParaRPr lang="en-CH" dirty="0"/>
          </a:p>
        </p:txBody>
      </p:sp>
      <p:sp>
        <p:nvSpPr>
          <p:cNvPr id="10" name="Content Placeholder 9">
            <a:extLst>
              <a:ext uri="{FF2B5EF4-FFF2-40B4-BE49-F238E27FC236}">
                <a16:creationId xmlns:a16="http://schemas.microsoft.com/office/drawing/2014/main" id="{86A0CDCC-D24C-4022-B8C2-4BD89F49C42F}"/>
              </a:ext>
            </a:extLst>
          </p:cNvPr>
          <p:cNvSpPr>
            <a:spLocks noGrp="1"/>
          </p:cNvSpPr>
          <p:nvPr>
            <p:ph sz="quarter" idx="15"/>
          </p:nvPr>
        </p:nvSpPr>
        <p:spPr/>
        <p:txBody>
          <a:bodyPr/>
          <a:lstStyle/>
          <a:p>
            <a:r>
              <a:rPr lang="en-US" b="1" dirty="0"/>
              <a:t>Approach</a:t>
            </a:r>
            <a:br>
              <a:rPr lang="en-US" dirty="0"/>
            </a:br>
            <a:br>
              <a:rPr lang="en-US" sz="1100" dirty="0"/>
            </a:br>
            <a:r>
              <a:rPr lang="en-US" dirty="0"/>
              <a:t>Development of new </a:t>
            </a:r>
            <a:r>
              <a:rPr lang="en-US" dirty="0" err="1"/>
              <a:t>Endspacers</a:t>
            </a:r>
            <a:r>
              <a:rPr lang="en-US" dirty="0"/>
              <a:t> which can adapt to the winding.</a:t>
            </a:r>
          </a:p>
        </p:txBody>
      </p:sp>
      <p:pic>
        <p:nvPicPr>
          <p:cNvPr id="11" name="Content Placeholder 8" descr="A picture containing text, appliance, different&#10;&#10;Description automatically generated">
            <a:extLst>
              <a:ext uri="{FF2B5EF4-FFF2-40B4-BE49-F238E27FC236}">
                <a16:creationId xmlns:a16="http://schemas.microsoft.com/office/drawing/2014/main" id="{C542D912-4A36-4616-8507-0632F47E4803}"/>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bwMode="auto">
          <a:xfrm>
            <a:off x="2549520" y="2467428"/>
            <a:ext cx="2985782" cy="2888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Date Placeholder 2">
            <a:extLst>
              <a:ext uri="{FF2B5EF4-FFF2-40B4-BE49-F238E27FC236}">
                <a16:creationId xmlns:a16="http://schemas.microsoft.com/office/drawing/2014/main" id="{8609FB62-B8F2-62CD-1B0D-F57BBA97850F}"/>
              </a:ext>
            </a:extLst>
          </p:cNvPr>
          <p:cNvSpPr>
            <a:spLocks noGrp="1"/>
          </p:cNvSpPr>
          <p:nvPr>
            <p:ph type="dt" sz="half" idx="10"/>
          </p:nvPr>
        </p:nvSpPr>
        <p:spPr>
          <a:xfrm>
            <a:off x="8702958" y="6566853"/>
            <a:ext cx="900000" cy="123111"/>
          </a:xfrm>
        </p:spPr>
        <p:txBody>
          <a:bodyPr/>
          <a:lstStyle/>
          <a:p>
            <a:r>
              <a:rPr lang="en-CH" dirty="0"/>
              <a:t>1</a:t>
            </a:r>
            <a:r>
              <a:rPr lang="en-US" dirty="0"/>
              <a:t>1</a:t>
            </a:r>
            <a:r>
              <a:rPr lang="en-CH" dirty="0"/>
              <a:t>.</a:t>
            </a:r>
            <a:r>
              <a:rPr lang="en-US" dirty="0"/>
              <a:t>10</a:t>
            </a:r>
            <a:r>
              <a:rPr lang="en-CH" dirty="0"/>
              <a:t>.20</a:t>
            </a:r>
            <a:r>
              <a:rPr lang="en-US" dirty="0"/>
              <a:t>23</a:t>
            </a:r>
            <a:endParaRPr lang="en-CH" dirty="0"/>
          </a:p>
        </p:txBody>
      </p:sp>
      <p:sp>
        <p:nvSpPr>
          <p:cNvPr id="8" name="Footer Placeholder 3">
            <a:extLst>
              <a:ext uri="{FF2B5EF4-FFF2-40B4-BE49-F238E27FC236}">
                <a16:creationId xmlns:a16="http://schemas.microsoft.com/office/drawing/2014/main" id="{89079663-63B9-B724-DAD3-CA02389C16A3}"/>
              </a:ext>
            </a:extLst>
          </p:cNvPr>
          <p:cNvSpPr>
            <a:spLocks noGrp="1"/>
          </p:cNvSpPr>
          <p:nvPr>
            <p:ph type="ftr" sz="quarter" idx="11"/>
          </p:nvPr>
        </p:nvSpPr>
        <p:spPr>
          <a:xfrm>
            <a:off x="4545096" y="6566853"/>
            <a:ext cx="4114800" cy="123111"/>
          </a:xfrm>
        </p:spPr>
        <p:txBody>
          <a:bodyPr/>
          <a:lstStyle/>
          <a:p>
            <a:r>
              <a:rPr lang="en-US" dirty="0"/>
              <a:t>Aurel Schüpbach</a:t>
            </a:r>
          </a:p>
        </p:txBody>
      </p:sp>
      <p:grpSp>
        <p:nvGrpSpPr>
          <p:cNvPr id="9" name="Group 8">
            <a:extLst>
              <a:ext uri="{FF2B5EF4-FFF2-40B4-BE49-F238E27FC236}">
                <a16:creationId xmlns:a16="http://schemas.microsoft.com/office/drawing/2014/main" id="{7B979DAE-A77F-4DC2-7AD6-CD4A6E1F53E4}"/>
              </a:ext>
            </a:extLst>
          </p:cNvPr>
          <p:cNvGrpSpPr>
            <a:grpSpLocks noChangeAspect="1"/>
          </p:cNvGrpSpPr>
          <p:nvPr/>
        </p:nvGrpSpPr>
        <p:grpSpPr>
          <a:xfrm>
            <a:off x="6799574" y="2467428"/>
            <a:ext cx="4279728" cy="1632858"/>
            <a:chOff x="480000" y="4309402"/>
            <a:chExt cx="5052994" cy="1927885"/>
          </a:xfrm>
        </p:grpSpPr>
        <p:pic>
          <p:nvPicPr>
            <p:cNvPr id="12" name="Picture 11" descr="A picture containing indoor&#10;&#10;Description automatically generated">
              <a:extLst>
                <a:ext uri="{FF2B5EF4-FFF2-40B4-BE49-F238E27FC236}">
                  <a16:creationId xmlns:a16="http://schemas.microsoft.com/office/drawing/2014/main" id="{7ABB0E0C-BE24-7F5D-780D-16EF5EA1E87C}"/>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80000" y="4309402"/>
              <a:ext cx="2142979" cy="1927885"/>
            </a:xfrm>
            <a:prstGeom prst="rect">
              <a:avLst/>
            </a:prstGeom>
          </p:spPr>
        </p:pic>
        <p:pic>
          <p:nvPicPr>
            <p:cNvPr id="13" name="Picture 12">
              <a:extLst>
                <a:ext uri="{FF2B5EF4-FFF2-40B4-BE49-F238E27FC236}">
                  <a16:creationId xmlns:a16="http://schemas.microsoft.com/office/drawing/2014/main" id="{279161F1-082F-CAE9-9B66-995FE1DAC95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622979" y="4309402"/>
              <a:ext cx="2910015" cy="1927885"/>
            </a:xfrm>
            <a:prstGeom prst="rect">
              <a:avLst/>
            </a:prstGeom>
          </p:spPr>
        </p:pic>
      </p:grpSp>
      <p:grpSp>
        <p:nvGrpSpPr>
          <p:cNvPr id="16" name="Group 15">
            <a:extLst>
              <a:ext uri="{FF2B5EF4-FFF2-40B4-BE49-F238E27FC236}">
                <a16:creationId xmlns:a16="http://schemas.microsoft.com/office/drawing/2014/main" id="{5692A96A-FD94-C4FF-1770-2BEBC3650BBD}"/>
              </a:ext>
            </a:extLst>
          </p:cNvPr>
          <p:cNvGrpSpPr/>
          <p:nvPr/>
        </p:nvGrpSpPr>
        <p:grpSpPr>
          <a:xfrm>
            <a:off x="6799575" y="4233619"/>
            <a:ext cx="4279728" cy="1659458"/>
            <a:chOff x="6166302" y="4126550"/>
            <a:chExt cx="5447474" cy="2112250"/>
          </a:xfrm>
        </p:grpSpPr>
        <p:pic>
          <p:nvPicPr>
            <p:cNvPr id="14" name="Picture 13">
              <a:extLst>
                <a:ext uri="{FF2B5EF4-FFF2-40B4-BE49-F238E27FC236}">
                  <a16:creationId xmlns:a16="http://schemas.microsoft.com/office/drawing/2014/main" id="{2C6FB8D0-8526-4FB2-58B7-0C38D4B82D7D}"/>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166302" y="4126550"/>
              <a:ext cx="2816334" cy="2112250"/>
            </a:xfrm>
            <a:prstGeom prst="rect">
              <a:avLst/>
            </a:prstGeom>
          </p:spPr>
        </p:pic>
        <p:pic>
          <p:nvPicPr>
            <p:cNvPr id="15" name="Picture 14">
              <a:extLst>
                <a:ext uri="{FF2B5EF4-FFF2-40B4-BE49-F238E27FC236}">
                  <a16:creationId xmlns:a16="http://schemas.microsoft.com/office/drawing/2014/main" id="{BF6997E4-F64E-7CD4-EED2-4C7713C9F5A1}"/>
                </a:ext>
              </a:extLst>
            </p:cNvPr>
            <p:cNvPicPr>
              <a:picLocks noChangeAspect="1"/>
            </p:cNvPicPr>
            <p:nvPr/>
          </p:nvPicPr>
          <p:blipFill>
            <a:blip r:embed="rId7" cstate="print">
              <a:extLst>
                <a:ext uri="{BEBA8EAE-BF5A-486C-A8C5-ECC9F3942E4B}">
                  <a14:imgProps xmlns:a14="http://schemas.microsoft.com/office/drawing/2010/main">
                    <a14:imgLayer r:embed="rId8">
                      <a14:imgEffect>
                        <a14:brightnessContrast bright="40000"/>
                      </a14:imgEffect>
                    </a14:imgLayer>
                  </a14:imgProps>
                </a:ext>
                <a:ext uri="{28A0092B-C50C-407E-A947-70E740481C1C}">
                  <a14:useLocalDpi xmlns:a14="http://schemas.microsoft.com/office/drawing/2010/main"/>
                </a:ext>
              </a:extLst>
            </a:blip>
            <a:stretch>
              <a:fillRect/>
            </a:stretch>
          </p:blipFill>
          <p:spPr>
            <a:xfrm>
              <a:off x="8982636" y="4128655"/>
              <a:ext cx="2631140" cy="2108413"/>
            </a:xfrm>
            <a:prstGeom prst="rect">
              <a:avLst/>
            </a:prstGeom>
          </p:spPr>
        </p:pic>
      </p:grpSp>
      <p:pic>
        <p:nvPicPr>
          <p:cNvPr id="19" name="Picture 18">
            <a:extLst>
              <a:ext uri="{FF2B5EF4-FFF2-40B4-BE49-F238E27FC236}">
                <a16:creationId xmlns:a16="http://schemas.microsoft.com/office/drawing/2014/main" id="{0DCD5F35-13C8-3FF2-10BA-BF4026CDE05C}"/>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468304" y="2750089"/>
            <a:ext cx="2197592" cy="2112197"/>
          </a:xfrm>
          <a:prstGeom prst="rect">
            <a:avLst/>
          </a:prstGeom>
        </p:spPr>
      </p:pic>
    </p:spTree>
    <p:extLst>
      <p:ext uri="{BB962C8B-B14F-4D97-AF65-F5344CB8AC3E}">
        <p14:creationId xmlns:p14="http://schemas.microsoft.com/office/powerpoint/2010/main" val="381172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23BEB-B723-D6F8-06A5-1BBAFF106B48}"/>
              </a:ext>
            </a:extLst>
          </p:cNvPr>
          <p:cNvSpPr>
            <a:spLocks noGrp="1"/>
          </p:cNvSpPr>
          <p:nvPr>
            <p:ph type="title"/>
          </p:nvPr>
        </p:nvSpPr>
        <p:spPr>
          <a:xfrm>
            <a:off x="480000" y="270550"/>
            <a:ext cx="9562695" cy="464461"/>
          </a:xfrm>
        </p:spPr>
        <p:txBody>
          <a:bodyPr/>
          <a:lstStyle/>
          <a:p>
            <a:r>
              <a:rPr lang="en-US" dirty="0"/>
              <a:t>Stress reduction in Dipole Magnets through compliant structures</a:t>
            </a:r>
            <a:endParaRPr lang="en-CH" dirty="0"/>
          </a:p>
        </p:txBody>
      </p:sp>
      <p:sp>
        <p:nvSpPr>
          <p:cNvPr id="6" name="Content Placeholder 5">
            <a:extLst>
              <a:ext uri="{FF2B5EF4-FFF2-40B4-BE49-F238E27FC236}">
                <a16:creationId xmlns:a16="http://schemas.microsoft.com/office/drawing/2014/main" id="{B66D0981-2D04-1862-4A71-E542C054C271}"/>
              </a:ext>
            </a:extLst>
          </p:cNvPr>
          <p:cNvSpPr>
            <a:spLocks noGrp="1"/>
          </p:cNvSpPr>
          <p:nvPr>
            <p:ph sz="quarter" idx="14"/>
          </p:nvPr>
        </p:nvSpPr>
        <p:spPr/>
        <p:txBody>
          <a:bodyPr/>
          <a:lstStyle/>
          <a:p>
            <a:r>
              <a:rPr lang="en-US" dirty="0"/>
              <a:t>In racetrack coils, high axial Lorentz Forces occur in the End Sections</a:t>
            </a:r>
          </a:p>
        </p:txBody>
      </p:sp>
      <p:pic>
        <p:nvPicPr>
          <p:cNvPr id="9" name="Picture 8">
            <a:extLst>
              <a:ext uri="{FF2B5EF4-FFF2-40B4-BE49-F238E27FC236}">
                <a16:creationId xmlns:a16="http://schemas.microsoft.com/office/drawing/2014/main" id="{338682C5-3035-DD25-6847-E67434F7F33C}"/>
              </a:ext>
            </a:extLst>
          </p:cNvPr>
          <p:cNvPicPr>
            <a:picLocks noChangeAspect="1"/>
          </p:cNvPicPr>
          <p:nvPr/>
        </p:nvPicPr>
        <p:blipFill>
          <a:blip r:embed="rId2"/>
          <a:stretch>
            <a:fillRect/>
          </a:stretch>
        </p:blipFill>
        <p:spPr>
          <a:xfrm>
            <a:off x="7806527" y="1996775"/>
            <a:ext cx="2975250" cy="3604424"/>
          </a:xfrm>
          <a:prstGeom prst="rect">
            <a:avLst/>
          </a:prstGeom>
        </p:spPr>
      </p:pic>
      <p:sp>
        <p:nvSpPr>
          <p:cNvPr id="10" name="TextBox 9">
            <a:extLst>
              <a:ext uri="{FF2B5EF4-FFF2-40B4-BE49-F238E27FC236}">
                <a16:creationId xmlns:a16="http://schemas.microsoft.com/office/drawing/2014/main" id="{0A7EE8CD-4CE0-00F2-F6D1-2D8F40424466}"/>
              </a:ext>
            </a:extLst>
          </p:cNvPr>
          <p:cNvSpPr txBox="1"/>
          <p:nvPr/>
        </p:nvSpPr>
        <p:spPr>
          <a:xfrm>
            <a:off x="7435933" y="5699454"/>
            <a:ext cx="3409533" cy="400110"/>
          </a:xfrm>
          <a:prstGeom prst="rect">
            <a:avLst/>
          </a:prstGeom>
          <a:noFill/>
        </p:spPr>
        <p:txBody>
          <a:bodyPr wrap="square" rtlCol="0">
            <a:spAutoFit/>
          </a:bodyPr>
          <a:lstStyle/>
          <a:p>
            <a:pPr algn="r"/>
            <a:r>
              <a:rPr lang="en-US" sz="1000" dirty="0">
                <a:solidFill>
                  <a:schemeClr val="accent1">
                    <a:lumMod val="75000"/>
                  </a:schemeClr>
                </a:solidFill>
              </a:rPr>
              <a:t>Performance Analysis of HD1: A 16 Tesla Nb3Sn Dipole Magnet, S. </a:t>
            </a:r>
            <a:r>
              <a:rPr lang="en-US" sz="1000" dirty="0" err="1">
                <a:solidFill>
                  <a:schemeClr val="accent1">
                    <a:lumMod val="75000"/>
                  </a:schemeClr>
                </a:solidFill>
              </a:rPr>
              <a:t>Mattafirri</a:t>
            </a:r>
            <a:r>
              <a:rPr lang="en-US" sz="1000" dirty="0">
                <a:solidFill>
                  <a:schemeClr val="accent1">
                    <a:lumMod val="75000"/>
                  </a:schemeClr>
                </a:solidFill>
              </a:rPr>
              <a:t> et al, 2005</a:t>
            </a:r>
            <a:endParaRPr lang="en-CH" sz="1000" dirty="0">
              <a:solidFill>
                <a:schemeClr val="accent1">
                  <a:lumMod val="75000"/>
                </a:schemeClr>
              </a:solidFill>
            </a:endParaRPr>
          </a:p>
        </p:txBody>
      </p:sp>
      <p:sp>
        <p:nvSpPr>
          <p:cNvPr id="12" name="Date Placeholder 2">
            <a:extLst>
              <a:ext uri="{FF2B5EF4-FFF2-40B4-BE49-F238E27FC236}">
                <a16:creationId xmlns:a16="http://schemas.microsoft.com/office/drawing/2014/main" id="{206CEA6B-A2C1-15B0-9A96-8E6C32F14F82}"/>
              </a:ext>
            </a:extLst>
          </p:cNvPr>
          <p:cNvSpPr>
            <a:spLocks noGrp="1"/>
          </p:cNvSpPr>
          <p:nvPr>
            <p:ph type="dt" sz="half" idx="10"/>
          </p:nvPr>
        </p:nvSpPr>
        <p:spPr>
          <a:xfrm>
            <a:off x="8702958" y="6566853"/>
            <a:ext cx="900000" cy="123111"/>
          </a:xfrm>
        </p:spPr>
        <p:txBody>
          <a:bodyPr/>
          <a:lstStyle/>
          <a:p>
            <a:r>
              <a:rPr lang="en-CH" dirty="0"/>
              <a:t>1</a:t>
            </a:r>
            <a:r>
              <a:rPr lang="en-US" dirty="0"/>
              <a:t>1</a:t>
            </a:r>
            <a:r>
              <a:rPr lang="en-CH" dirty="0"/>
              <a:t>.</a:t>
            </a:r>
            <a:r>
              <a:rPr lang="en-US" dirty="0"/>
              <a:t>10</a:t>
            </a:r>
            <a:r>
              <a:rPr lang="en-CH" dirty="0"/>
              <a:t>.20</a:t>
            </a:r>
            <a:r>
              <a:rPr lang="en-US" dirty="0"/>
              <a:t>23</a:t>
            </a:r>
            <a:endParaRPr lang="en-CH" dirty="0"/>
          </a:p>
        </p:txBody>
      </p:sp>
      <p:sp>
        <p:nvSpPr>
          <p:cNvPr id="13" name="Footer Placeholder 3">
            <a:extLst>
              <a:ext uri="{FF2B5EF4-FFF2-40B4-BE49-F238E27FC236}">
                <a16:creationId xmlns:a16="http://schemas.microsoft.com/office/drawing/2014/main" id="{40AF0254-4FBC-8C24-59A1-764C900F033D}"/>
              </a:ext>
            </a:extLst>
          </p:cNvPr>
          <p:cNvSpPr>
            <a:spLocks noGrp="1"/>
          </p:cNvSpPr>
          <p:nvPr>
            <p:ph type="ftr" sz="quarter" idx="11"/>
          </p:nvPr>
        </p:nvSpPr>
        <p:spPr>
          <a:xfrm>
            <a:off x="4545096" y="6566853"/>
            <a:ext cx="4114800" cy="123111"/>
          </a:xfrm>
        </p:spPr>
        <p:txBody>
          <a:bodyPr/>
          <a:lstStyle/>
          <a:p>
            <a:r>
              <a:rPr lang="en-US" dirty="0"/>
              <a:t>Aurel Schüpbach</a:t>
            </a:r>
          </a:p>
        </p:txBody>
      </p:sp>
      <p:pic>
        <p:nvPicPr>
          <p:cNvPr id="35" name="Picture 34" descr="A close-up of a line&#10;&#10;Description automatically generated">
            <a:extLst>
              <a:ext uri="{FF2B5EF4-FFF2-40B4-BE49-F238E27FC236}">
                <a16:creationId xmlns:a16="http://schemas.microsoft.com/office/drawing/2014/main" id="{7DBB01DF-4854-0851-149B-9A5FE181D8C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97726" y="1728079"/>
            <a:ext cx="5298274" cy="4275312"/>
          </a:xfrm>
          <a:prstGeom prst="rect">
            <a:avLst/>
          </a:prstGeom>
        </p:spPr>
      </p:pic>
      <p:pic>
        <p:nvPicPr>
          <p:cNvPr id="38" name="Picture 37" descr="A close-up of a line&#10;&#10;Description automatically generated">
            <a:extLst>
              <a:ext uri="{FF2B5EF4-FFF2-40B4-BE49-F238E27FC236}">
                <a16:creationId xmlns:a16="http://schemas.microsoft.com/office/drawing/2014/main" id="{F8DEEDA6-07F2-8CCB-270F-1530DDD8D6E5}"/>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67027" y="4560554"/>
            <a:ext cx="1086391" cy="1024466"/>
          </a:xfrm>
          <a:prstGeom prst="rect">
            <a:avLst/>
          </a:prstGeom>
        </p:spPr>
      </p:pic>
      <p:sp>
        <p:nvSpPr>
          <p:cNvPr id="41" name="Content Placeholder 5">
            <a:extLst>
              <a:ext uri="{FF2B5EF4-FFF2-40B4-BE49-F238E27FC236}">
                <a16:creationId xmlns:a16="http://schemas.microsoft.com/office/drawing/2014/main" id="{865273F9-357E-106B-9855-55D0E5E962F0}"/>
              </a:ext>
            </a:extLst>
          </p:cNvPr>
          <p:cNvSpPr txBox="1">
            <a:spLocks/>
          </p:cNvSpPr>
          <p:nvPr/>
        </p:nvSpPr>
        <p:spPr bwMode="auto">
          <a:xfrm>
            <a:off x="7038174" y="1099958"/>
            <a:ext cx="4511956" cy="859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43005" indent="-243005" algn="l" rtl="0" eaLnBrk="1" fontAlgn="base" hangingPunct="1">
              <a:spcBef>
                <a:spcPct val="20000"/>
              </a:spcBef>
              <a:spcAft>
                <a:spcPct val="0"/>
              </a:spcAft>
              <a:buClr>
                <a:schemeClr val="accent2"/>
              </a:buClr>
              <a:buSzPct val="130000"/>
              <a:buFont typeface="Wingdings" panose="05000000000000000000" pitchFamily="2" charset="2"/>
              <a:buChar char=""/>
              <a:defRPr sz="2000">
                <a:solidFill>
                  <a:schemeClr val="tx1"/>
                </a:solidFill>
                <a:latin typeface="+mn-lt"/>
                <a:ea typeface="+mn-ea"/>
                <a:cs typeface="+mn-cs"/>
              </a:defRPr>
            </a:lvl1pPr>
            <a:lvl2pPr marL="526510" indent="-202504" algn="l" rtl="0" eaLnBrk="1" fontAlgn="base" hangingPunct="1">
              <a:spcBef>
                <a:spcPct val="20000"/>
              </a:spcBef>
              <a:spcAft>
                <a:spcPct val="0"/>
              </a:spcAft>
              <a:buClr>
                <a:schemeClr val="accent2"/>
              </a:buClr>
              <a:buSzPct val="100000"/>
              <a:buFont typeface="Wingdings" panose="05000000000000000000" pitchFamily="2" charset="2"/>
              <a:buChar char="§"/>
              <a:defRPr sz="2000">
                <a:solidFill>
                  <a:schemeClr val="tx1"/>
                </a:solidFill>
                <a:latin typeface="+mn-lt"/>
              </a:defRPr>
            </a:lvl2pPr>
            <a:lvl3pPr marL="714375" indent="-171450" algn="l" rtl="0" eaLnBrk="1" fontAlgn="base" hangingPunct="1">
              <a:spcBef>
                <a:spcPct val="20000"/>
              </a:spcBef>
              <a:spcAft>
                <a:spcPct val="0"/>
              </a:spcAft>
              <a:buClr>
                <a:schemeClr val="bg1">
                  <a:lumMod val="65000"/>
                </a:schemeClr>
              </a:buClr>
              <a:buSzPct val="100000"/>
              <a:buFont typeface="Wingdings" panose="05000000000000000000" pitchFamily="2" charset="2"/>
              <a:buChar char="§"/>
              <a:defRPr sz="1800">
                <a:solidFill>
                  <a:schemeClr val="tx1"/>
                </a:solidFill>
                <a:latin typeface="+mn-lt"/>
              </a:defRPr>
            </a:lvl3pPr>
            <a:lvl4pPr marL="895350" indent="-180975" algn="l" rtl="0" eaLnBrk="1" fontAlgn="base" hangingPunct="1">
              <a:spcBef>
                <a:spcPct val="20000"/>
              </a:spcBef>
              <a:spcAft>
                <a:spcPct val="0"/>
              </a:spcAft>
              <a:buClr>
                <a:schemeClr val="bg1">
                  <a:lumMod val="75000"/>
                </a:schemeClr>
              </a:buClr>
              <a:buFont typeface="Wingdings" panose="05000000000000000000" pitchFamily="2" charset="2"/>
              <a:buChar char="§"/>
              <a:defRPr sz="1600">
                <a:solidFill>
                  <a:schemeClr val="tx1"/>
                </a:solidFill>
                <a:latin typeface="+mn-lt"/>
              </a:defRPr>
            </a:lvl4pPr>
            <a:lvl5pPr marL="1296025" indent="0" algn="l" rtl="0" eaLnBrk="1" fontAlgn="base" hangingPunct="1">
              <a:spcBef>
                <a:spcPct val="20000"/>
              </a:spcBef>
              <a:spcAft>
                <a:spcPct val="0"/>
              </a:spcAft>
              <a:buFontTx/>
              <a:buNone/>
              <a:defRPr sz="1400">
                <a:solidFill>
                  <a:schemeClr val="tx1"/>
                </a:solidFill>
                <a:latin typeface="+mn-lt"/>
              </a:defRPr>
            </a:lvl5pPr>
            <a:lvl6pPr marL="1782035" indent="-162003" algn="l" rtl="0" eaLnBrk="1" fontAlgn="base" hangingPunct="1">
              <a:spcBef>
                <a:spcPct val="20000"/>
              </a:spcBef>
              <a:spcAft>
                <a:spcPct val="0"/>
              </a:spcAft>
              <a:buChar char="»"/>
              <a:defRPr sz="1418">
                <a:solidFill>
                  <a:schemeClr val="tx1"/>
                </a:solidFill>
                <a:latin typeface="Helvetica 55 Roman" pitchFamily="34" charset="0"/>
              </a:defRPr>
            </a:lvl6pPr>
            <a:lvl7pPr marL="2106041" indent="-162003" algn="l" rtl="0" eaLnBrk="1" fontAlgn="base" hangingPunct="1">
              <a:spcBef>
                <a:spcPct val="20000"/>
              </a:spcBef>
              <a:spcAft>
                <a:spcPct val="0"/>
              </a:spcAft>
              <a:buChar char="»"/>
              <a:defRPr sz="1418">
                <a:solidFill>
                  <a:schemeClr val="tx1"/>
                </a:solidFill>
                <a:latin typeface="Helvetica 55 Roman" pitchFamily="34" charset="0"/>
              </a:defRPr>
            </a:lvl7pPr>
            <a:lvl8pPr marL="2430047" indent="-162003" algn="l" rtl="0" eaLnBrk="1" fontAlgn="base" hangingPunct="1">
              <a:spcBef>
                <a:spcPct val="20000"/>
              </a:spcBef>
              <a:spcAft>
                <a:spcPct val="0"/>
              </a:spcAft>
              <a:buChar char="»"/>
              <a:defRPr sz="1418">
                <a:solidFill>
                  <a:schemeClr val="tx1"/>
                </a:solidFill>
                <a:latin typeface="Helvetica 55 Roman" pitchFamily="34" charset="0"/>
              </a:defRPr>
            </a:lvl8pPr>
            <a:lvl9pPr marL="2754053" indent="-162003" algn="l" rtl="0" eaLnBrk="1" fontAlgn="base" hangingPunct="1">
              <a:spcBef>
                <a:spcPct val="20000"/>
              </a:spcBef>
              <a:spcAft>
                <a:spcPct val="0"/>
              </a:spcAft>
              <a:buChar char="»"/>
              <a:defRPr sz="1418">
                <a:solidFill>
                  <a:schemeClr val="tx1"/>
                </a:solidFill>
                <a:latin typeface="Helvetica 55 Roman" pitchFamily="34" charset="0"/>
              </a:defRPr>
            </a:lvl9pPr>
          </a:lstStyle>
          <a:p>
            <a:r>
              <a:rPr lang="en-US" kern="0" dirty="0"/>
              <a:t>These regions are likely to induce quenches</a:t>
            </a:r>
          </a:p>
        </p:txBody>
      </p:sp>
      <p:pic>
        <p:nvPicPr>
          <p:cNvPr id="43" name="Picture 42" descr="A black and green square with a white background&#10;&#10;Description automatically generated with medium confidence">
            <a:extLst>
              <a:ext uri="{FF2B5EF4-FFF2-40B4-BE49-F238E27FC236}">
                <a16:creationId xmlns:a16="http://schemas.microsoft.com/office/drawing/2014/main" id="{BA16AFB8-A03E-AA6E-6C43-E5E55E7785E6}"/>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68363" y="3885557"/>
            <a:ext cx="6942449" cy="2026862"/>
          </a:xfrm>
          <a:prstGeom prst="rect">
            <a:avLst/>
          </a:prstGeom>
        </p:spPr>
      </p:pic>
    </p:spTree>
    <p:extLst>
      <p:ext uri="{BB962C8B-B14F-4D97-AF65-F5344CB8AC3E}">
        <p14:creationId xmlns:p14="http://schemas.microsoft.com/office/powerpoint/2010/main" val="1148546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0" grpId="0"/>
      <p:bldP spid="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5">
            <a:extLst>
              <a:ext uri="{FF2B5EF4-FFF2-40B4-BE49-F238E27FC236}">
                <a16:creationId xmlns:a16="http://schemas.microsoft.com/office/drawing/2014/main" id="{4394ACC5-A630-7BA4-A320-FCD9482CA5C7}"/>
              </a:ext>
            </a:extLst>
          </p:cNvPr>
          <p:cNvSpPr txBox="1">
            <a:spLocks/>
          </p:cNvSpPr>
          <p:nvPr/>
        </p:nvSpPr>
        <p:spPr bwMode="auto">
          <a:xfrm>
            <a:off x="734850" y="1079334"/>
            <a:ext cx="5253720" cy="4843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43005" indent="-243005" algn="l" rtl="0" eaLnBrk="1" fontAlgn="base" hangingPunct="1">
              <a:spcBef>
                <a:spcPct val="20000"/>
              </a:spcBef>
              <a:spcAft>
                <a:spcPct val="0"/>
              </a:spcAft>
              <a:buClr>
                <a:schemeClr val="accent2"/>
              </a:buClr>
              <a:buSzPct val="130000"/>
              <a:buFont typeface="Wingdings" panose="05000000000000000000" pitchFamily="2" charset="2"/>
              <a:buChar char=""/>
              <a:defRPr sz="2000">
                <a:solidFill>
                  <a:schemeClr val="tx1"/>
                </a:solidFill>
                <a:latin typeface="+mn-lt"/>
                <a:ea typeface="+mn-ea"/>
                <a:cs typeface="+mn-cs"/>
              </a:defRPr>
            </a:lvl1pPr>
            <a:lvl2pPr marL="526510" indent="-202504" algn="l" rtl="0" eaLnBrk="1" fontAlgn="base" hangingPunct="1">
              <a:spcBef>
                <a:spcPct val="20000"/>
              </a:spcBef>
              <a:spcAft>
                <a:spcPct val="0"/>
              </a:spcAft>
              <a:buClr>
                <a:schemeClr val="accent2"/>
              </a:buClr>
              <a:buSzPct val="100000"/>
              <a:buFont typeface="Wingdings" panose="05000000000000000000" pitchFamily="2" charset="2"/>
              <a:buChar char="§"/>
              <a:defRPr sz="2000">
                <a:solidFill>
                  <a:schemeClr val="tx1"/>
                </a:solidFill>
                <a:latin typeface="+mn-lt"/>
              </a:defRPr>
            </a:lvl2pPr>
            <a:lvl3pPr marL="714375" indent="-171450" algn="l" rtl="0" eaLnBrk="1" fontAlgn="base" hangingPunct="1">
              <a:spcBef>
                <a:spcPct val="20000"/>
              </a:spcBef>
              <a:spcAft>
                <a:spcPct val="0"/>
              </a:spcAft>
              <a:buClr>
                <a:schemeClr val="bg1">
                  <a:lumMod val="65000"/>
                </a:schemeClr>
              </a:buClr>
              <a:buSzPct val="100000"/>
              <a:buFont typeface="Wingdings" panose="05000000000000000000" pitchFamily="2" charset="2"/>
              <a:buChar char="§"/>
              <a:defRPr sz="1800">
                <a:solidFill>
                  <a:schemeClr val="tx1"/>
                </a:solidFill>
                <a:latin typeface="+mn-lt"/>
              </a:defRPr>
            </a:lvl3pPr>
            <a:lvl4pPr marL="895350" indent="-180975" algn="l" rtl="0" eaLnBrk="1" fontAlgn="base" hangingPunct="1">
              <a:spcBef>
                <a:spcPct val="20000"/>
              </a:spcBef>
              <a:spcAft>
                <a:spcPct val="0"/>
              </a:spcAft>
              <a:buClr>
                <a:schemeClr val="bg1">
                  <a:lumMod val="75000"/>
                </a:schemeClr>
              </a:buClr>
              <a:buFont typeface="Wingdings" panose="05000000000000000000" pitchFamily="2" charset="2"/>
              <a:buChar char="§"/>
              <a:defRPr sz="1600">
                <a:solidFill>
                  <a:schemeClr val="tx1"/>
                </a:solidFill>
                <a:latin typeface="+mn-lt"/>
              </a:defRPr>
            </a:lvl4pPr>
            <a:lvl5pPr marL="1296025" indent="0" algn="l" rtl="0" eaLnBrk="1" fontAlgn="base" hangingPunct="1">
              <a:spcBef>
                <a:spcPct val="20000"/>
              </a:spcBef>
              <a:spcAft>
                <a:spcPct val="0"/>
              </a:spcAft>
              <a:buFontTx/>
              <a:buNone/>
              <a:defRPr sz="1400">
                <a:solidFill>
                  <a:schemeClr val="tx1"/>
                </a:solidFill>
                <a:latin typeface="+mn-lt"/>
              </a:defRPr>
            </a:lvl5pPr>
            <a:lvl6pPr marL="1782035" indent="-162003" algn="l" rtl="0" eaLnBrk="1" fontAlgn="base" hangingPunct="1">
              <a:spcBef>
                <a:spcPct val="20000"/>
              </a:spcBef>
              <a:spcAft>
                <a:spcPct val="0"/>
              </a:spcAft>
              <a:buChar char="»"/>
              <a:defRPr sz="1418">
                <a:solidFill>
                  <a:schemeClr val="tx1"/>
                </a:solidFill>
                <a:latin typeface="Helvetica 55 Roman" pitchFamily="34" charset="0"/>
              </a:defRPr>
            </a:lvl6pPr>
            <a:lvl7pPr marL="2106041" indent="-162003" algn="l" rtl="0" eaLnBrk="1" fontAlgn="base" hangingPunct="1">
              <a:spcBef>
                <a:spcPct val="20000"/>
              </a:spcBef>
              <a:spcAft>
                <a:spcPct val="0"/>
              </a:spcAft>
              <a:buChar char="»"/>
              <a:defRPr sz="1418">
                <a:solidFill>
                  <a:schemeClr val="tx1"/>
                </a:solidFill>
                <a:latin typeface="Helvetica 55 Roman" pitchFamily="34" charset="0"/>
              </a:defRPr>
            </a:lvl7pPr>
            <a:lvl8pPr marL="2430047" indent="-162003" algn="l" rtl="0" eaLnBrk="1" fontAlgn="base" hangingPunct="1">
              <a:spcBef>
                <a:spcPct val="20000"/>
              </a:spcBef>
              <a:spcAft>
                <a:spcPct val="0"/>
              </a:spcAft>
              <a:buChar char="»"/>
              <a:defRPr sz="1418">
                <a:solidFill>
                  <a:schemeClr val="tx1"/>
                </a:solidFill>
                <a:latin typeface="Helvetica 55 Roman" pitchFamily="34" charset="0"/>
              </a:defRPr>
            </a:lvl8pPr>
            <a:lvl9pPr marL="2754053" indent="-162003" algn="l" rtl="0" eaLnBrk="1" fontAlgn="base" hangingPunct="1">
              <a:spcBef>
                <a:spcPct val="20000"/>
              </a:spcBef>
              <a:spcAft>
                <a:spcPct val="0"/>
              </a:spcAft>
              <a:buChar char="»"/>
              <a:defRPr sz="1418">
                <a:solidFill>
                  <a:schemeClr val="tx1"/>
                </a:solidFill>
                <a:latin typeface="Helvetica 55 Roman" pitchFamily="34" charset="0"/>
              </a:defRPr>
            </a:lvl9pPr>
          </a:lstStyle>
          <a:p>
            <a:r>
              <a:rPr lang="en-US" kern="0" dirty="0"/>
              <a:t>Current solutions include pretension rods and subdividing the coils</a:t>
            </a:r>
          </a:p>
          <a:p>
            <a:r>
              <a:rPr lang="en-US" kern="0" dirty="0"/>
              <a:t>But it’s difficult to pretension the inner coil sections</a:t>
            </a:r>
          </a:p>
        </p:txBody>
      </p:sp>
      <p:pic>
        <p:nvPicPr>
          <p:cNvPr id="17" name="Content Placeholder 16">
            <a:extLst>
              <a:ext uri="{FF2B5EF4-FFF2-40B4-BE49-F238E27FC236}">
                <a16:creationId xmlns:a16="http://schemas.microsoft.com/office/drawing/2014/main" id="{8D6EBA30-3FDC-64A8-0660-2D7F4BE17738}"/>
              </a:ext>
            </a:extLst>
          </p:cNvPr>
          <p:cNvPicPr>
            <a:picLocks noGrp="1" noChangeAspect="1"/>
          </p:cNvPicPr>
          <p:nvPr>
            <p:ph sz="quarter" idx="15"/>
          </p:nvPr>
        </p:nvPicPr>
        <p:blipFill>
          <a:blip r:embed="rId2">
            <a:extLst>
              <a:ext uri="{28A0092B-C50C-407E-A947-70E740481C1C}">
                <a14:useLocalDpi xmlns:a14="http://schemas.microsoft.com/office/drawing/2010/main"/>
              </a:ext>
            </a:extLst>
          </a:blip>
          <a:srcRect/>
          <a:stretch/>
        </p:blipFill>
        <p:spPr>
          <a:xfrm>
            <a:off x="1947133" y="2108736"/>
            <a:ext cx="3715419" cy="3621950"/>
          </a:xfrm>
        </p:spPr>
      </p:pic>
      <p:sp>
        <p:nvSpPr>
          <p:cNvPr id="12" name="Date Placeholder 2">
            <a:extLst>
              <a:ext uri="{FF2B5EF4-FFF2-40B4-BE49-F238E27FC236}">
                <a16:creationId xmlns:a16="http://schemas.microsoft.com/office/drawing/2014/main" id="{206CEA6B-A2C1-15B0-9A96-8E6C32F14F82}"/>
              </a:ext>
            </a:extLst>
          </p:cNvPr>
          <p:cNvSpPr>
            <a:spLocks noGrp="1"/>
          </p:cNvSpPr>
          <p:nvPr>
            <p:ph type="dt" sz="half" idx="10"/>
          </p:nvPr>
        </p:nvSpPr>
        <p:spPr>
          <a:xfrm>
            <a:off x="8702958" y="6566853"/>
            <a:ext cx="900000" cy="123111"/>
          </a:xfrm>
        </p:spPr>
        <p:txBody>
          <a:bodyPr/>
          <a:lstStyle/>
          <a:p>
            <a:r>
              <a:rPr lang="en-CH" dirty="0"/>
              <a:t>1</a:t>
            </a:r>
            <a:r>
              <a:rPr lang="en-US" dirty="0"/>
              <a:t>1</a:t>
            </a:r>
            <a:r>
              <a:rPr lang="en-CH" dirty="0"/>
              <a:t>.</a:t>
            </a:r>
            <a:r>
              <a:rPr lang="en-US" dirty="0"/>
              <a:t>10</a:t>
            </a:r>
            <a:r>
              <a:rPr lang="en-CH" dirty="0"/>
              <a:t>.20</a:t>
            </a:r>
            <a:r>
              <a:rPr lang="en-US" dirty="0"/>
              <a:t>23</a:t>
            </a:r>
            <a:endParaRPr lang="en-CH" dirty="0"/>
          </a:p>
        </p:txBody>
      </p:sp>
      <p:sp>
        <p:nvSpPr>
          <p:cNvPr id="13" name="Footer Placeholder 3">
            <a:extLst>
              <a:ext uri="{FF2B5EF4-FFF2-40B4-BE49-F238E27FC236}">
                <a16:creationId xmlns:a16="http://schemas.microsoft.com/office/drawing/2014/main" id="{40AF0254-4FBC-8C24-59A1-764C900F033D}"/>
              </a:ext>
            </a:extLst>
          </p:cNvPr>
          <p:cNvSpPr>
            <a:spLocks noGrp="1"/>
          </p:cNvSpPr>
          <p:nvPr>
            <p:ph type="ftr" sz="quarter" idx="11"/>
          </p:nvPr>
        </p:nvSpPr>
        <p:spPr>
          <a:xfrm>
            <a:off x="4545096" y="6566853"/>
            <a:ext cx="4114800" cy="123111"/>
          </a:xfrm>
        </p:spPr>
        <p:txBody>
          <a:bodyPr/>
          <a:lstStyle/>
          <a:p>
            <a:r>
              <a:rPr lang="en-US" dirty="0"/>
              <a:t>Aurel Schüpbach</a:t>
            </a:r>
          </a:p>
        </p:txBody>
      </p:sp>
      <p:cxnSp>
        <p:nvCxnSpPr>
          <p:cNvPr id="20" name="Straight Arrow Connector 19">
            <a:extLst>
              <a:ext uri="{FF2B5EF4-FFF2-40B4-BE49-F238E27FC236}">
                <a16:creationId xmlns:a16="http://schemas.microsoft.com/office/drawing/2014/main" id="{B9A36BD1-3B5F-DFA4-541E-1969CA65FBB2}"/>
              </a:ext>
            </a:extLst>
          </p:cNvPr>
          <p:cNvCxnSpPr>
            <a:cxnSpLocks/>
          </p:cNvCxnSpPr>
          <p:nvPr/>
        </p:nvCxnSpPr>
        <p:spPr>
          <a:xfrm flipH="1">
            <a:off x="1699309" y="4678487"/>
            <a:ext cx="1031006" cy="617492"/>
          </a:xfrm>
          <a:prstGeom prst="straightConnector1">
            <a:avLst/>
          </a:prstGeom>
          <a:ln w="76200">
            <a:solidFill>
              <a:schemeClr val="accent2"/>
            </a:solidFill>
            <a:tailEnd type="triangle"/>
          </a:ln>
        </p:spPr>
        <p:style>
          <a:lnRef idx="3">
            <a:schemeClr val="accent6"/>
          </a:lnRef>
          <a:fillRef idx="0">
            <a:schemeClr val="accent6"/>
          </a:fillRef>
          <a:effectRef idx="2">
            <a:schemeClr val="accent6"/>
          </a:effectRef>
          <a:fontRef idx="minor">
            <a:schemeClr val="tx1"/>
          </a:fontRef>
        </p:style>
      </p:cxnSp>
      <p:sp>
        <p:nvSpPr>
          <p:cNvPr id="24" name="TextBox 23">
            <a:extLst>
              <a:ext uri="{FF2B5EF4-FFF2-40B4-BE49-F238E27FC236}">
                <a16:creationId xmlns:a16="http://schemas.microsoft.com/office/drawing/2014/main" id="{647A10A8-4E07-3C6B-692D-07000C6D54C4}"/>
              </a:ext>
            </a:extLst>
          </p:cNvPr>
          <p:cNvSpPr txBox="1"/>
          <p:nvPr/>
        </p:nvSpPr>
        <p:spPr>
          <a:xfrm>
            <a:off x="682741" y="5298591"/>
            <a:ext cx="1567543" cy="369332"/>
          </a:xfrm>
          <a:prstGeom prst="rect">
            <a:avLst/>
          </a:prstGeom>
          <a:noFill/>
        </p:spPr>
        <p:txBody>
          <a:bodyPr wrap="square" rtlCol="0">
            <a:spAutoFit/>
          </a:bodyPr>
          <a:lstStyle/>
          <a:p>
            <a:r>
              <a:rPr lang="en-US" dirty="0"/>
              <a:t>Pre-Stress</a:t>
            </a:r>
            <a:endParaRPr lang="en-CH" dirty="0"/>
          </a:p>
        </p:txBody>
      </p:sp>
      <p:pic>
        <p:nvPicPr>
          <p:cNvPr id="5" name="Picture 4">
            <a:extLst>
              <a:ext uri="{FF2B5EF4-FFF2-40B4-BE49-F238E27FC236}">
                <a16:creationId xmlns:a16="http://schemas.microsoft.com/office/drawing/2014/main" id="{4DB7331E-5D7B-509E-E2E1-657A1FCBF9E3}"/>
              </a:ext>
            </a:extLst>
          </p:cNvPr>
          <p:cNvPicPr>
            <a:picLocks noChangeAspect="1"/>
          </p:cNvPicPr>
          <p:nvPr/>
        </p:nvPicPr>
        <p:blipFill>
          <a:blip r:embed="rId3"/>
          <a:stretch>
            <a:fillRect/>
          </a:stretch>
        </p:blipFill>
        <p:spPr>
          <a:xfrm>
            <a:off x="6203432" y="1243217"/>
            <a:ext cx="4574496" cy="4818297"/>
          </a:xfrm>
          <a:prstGeom prst="rect">
            <a:avLst/>
          </a:prstGeom>
        </p:spPr>
      </p:pic>
      <p:sp>
        <p:nvSpPr>
          <p:cNvPr id="6" name="Title 1">
            <a:extLst>
              <a:ext uri="{FF2B5EF4-FFF2-40B4-BE49-F238E27FC236}">
                <a16:creationId xmlns:a16="http://schemas.microsoft.com/office/drawing/2014/main" id="{12CEDA0F-E3B3-87BD-00C4-6CDF0E9712A7}"/>
              </a:ext>
            </a:extLst>
          </p:cNvPr>
          <p:cNvSpPr>
            <a:spLocks noGrp="1"/>
          </p:cNvSpPr>
          <p:nvPr>
            <p:ph type="title"/>
          </p:nvPr>
        </p:nvSpPr>
        <p:spPr>
          <a:xfrm>
            <a:off x="479425" y="249239"/>
            <a:ext cx="9563100" cy="488640"/>
          </a:xfrm>
        </p:spPr>
        <p:txBody>
          <a:bodyPr/>
          <a:lstStyle/>
          <a:p>
            <a:r>
              <a:rPr lang="en-US" dirty="0"/>
              <a:t>Stress reduction in Dipole Magnets through compliant structures</a:t>
            </a:r>
            <a:endParaRPr lang="en-CH" dirty="0"/>
          </a:p>
        </p:txBody>
      </p:sp>
      <p:sp>
        <p:nvSpPr>
          <p:cNvPr id="8" name="Rechteck 5">
            <a:extLst>
              <a:ext uri="{FF2B5EF4-FFF2-40B4-BE49-F238E27FC236}">
                <a16:creationId xmlns:a16="http://schemas.microsoft.com/office/drawing/2014/main" id="{0AAEA148-90A6-DDF1-0936-F7384E447774}"/>
              </a:ext>
            </a:extLst>
          </p:cNvPr>
          <p:cNvSpPr/>
          <p:nvPr/>
        </p:nvSpPr>
        <p:spPr>
          <a:xfrm>
            <a:off x="652404" y="6016737"/>
            <a:ext cx="11871397" cy="246221"/>
          </a:xfrm>
          <a:prstGeom prst="rect">
            <a:avLst/>
          </a:prstGeom>
        </p:spPr>
        <p:txBody>
          <a:bodyPr wrap="square">
            <a:spAutoFit/>
          </a:bodyPr>
          <a:lstStyle/>
          <a:p>
            <a:pPr marL="0" indent="0" defTabSz="355600">
              <a:buNone/>
            </a:pPr>
            <a:r>
              <a:rPr lang="en-US" sz="1000" i="1" dirty="0"/>
              <a:t>D. M. Araujo, et al. </a:t>
            </a:r>
            <a:r>
              <a:rPr lang="en-US" sz="1000" b="1" i="1" dirty="0"/>
              <a:t>“Subscale Stress-Managed Common Coil Design”</a:t>
            </a:r>
            <a:r>
              <a:rPr lang="en-US" sz="1000" i="1" dirty="0"/>
              <a:t>, MT-28, submitted to IEEE Applied Superconductivity, 2023.</a:t>
            </a:r>
          </a:p>
        </p:txBody>
      </p:sp>
    </p:spTree>
    <p:extLst>
      <p:ext uri="{BB962C8B-B14F-4D97-AF65-F5344CB8AC3E}">
        <p14:creationId xmlns:p14="http://schemas.microsoft.com/office/powerpoint/2010/main" val="179764758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6cd991bf-f022-4378-96e7-2c338aeb3f5a"/>
  <p:tag name="EE4P_AGENDAWIZARD" val="&lt;ee4p&gt;&lt;layouts&gt;&lt;layout name=&quot;Box 1&quot; id=&quot;1_1&quot;&gt;&lt;standard&gt;&lt;textframe horizontalAnchor=&quot;1&quot; marginBottom=&quot;6&quot; marginLeft=&quot;0&quot; marginRight=&quot;0&quot; marginTop=&quot;6&quot; orientation=&quot;1&quot; verticalAnchor=&quot;1&quot; /&gt;&lt;font name=&quot;Arial&quot; bold=&quot;0&quot; italic=&quot;0&quot; color=&quot;13&quot; /&gt;&lt;paragraphformat firstLineIndent=&quot;0&quot; leftIndent=&quot;0&quot; rightIndent=&quot;0&quot; lineRuleBefore=&quot;&quot; lineRuleWithin=&quot;&quot; lineRuleAfter=&quot;&quot; spaceBefore=&quot;&quot; spaceWithin=&quot;&quot; spaceAfter=&quot;&quot; /&gt;&lt;fill visible=&quot;0&quot; /&gt;&lt;line visible=&quot;0&quot; /&gt;&lt;bulletformat visible=&quot;0&quot; /&gt;&lt;/standard&gt;&lt;agenda name=&quot;New Agenda&quot; title=&quot;Agenda&quot; subtitle=&quot;&quot; sizingModeId=&quot;2&quot; fontSize=&quot;16&quot; fontSizeAuto=&quot;1&quot; startTime=&quot;540&quot; timeFormatId=&quot;1&quot; startItemNo=&quot;1&quot; createSingleAgendaSlide=&quot;1&quot; createSeparatingSlides=&quot;1&quot; createBackupSlide=&quot;1&quot; /&gt;&lt;columns&gt;&lt;column field=&quot;itemno&quot; label=&quot;No.&quot; checked=&quot;1&quot; leftSpacing=&quot;0&quot; rightSpacing=&quot;0&quot; dock=&quot;1&quot; fixedWidth=&quot;31.50472&quot; /&gt;&lt;column field=&quot;topic&quot; label=&quot;Topic&quot; leftSpacing=&quot;5&quot; rightDistribute=&quot;1&quot; dock=&quot;1&quot; /&gt;&lt;column field=&quot;responsible&quot; label=&quot;Responsible&quot; visible=&quot;1&quot; checked=&quot;1&quot; leftSpacing=&quot;10&quot; rightDistribute=&quot;1&quot; dock=&quot;1&quot; /&gt;&lt;column field=&quot;freecolumn&quot; label=&quot;&quot; visible=&quot;1&quot; checked=&quot;0&quot; leftSpacing=&quot;10&quot; rightDistribute=&quot;1&quot; dock=&quot;1&quot; /&gt;&lt;column field=&quot;timeslot&quot; label=&quot;Time Slot&quot; visible=&quot;1&quot; checked=&quot;1&quot; leftSpacing=&quot;10&quot; rightSpacing=&quot;6&quot; dock=&quot;2&quot; /&gt;&lt;column field=&quot;pageno&quot; label=&quot;Page No.&quot; visible=&quot;1&quot; checked=&quot;0&quot; leftSpacing=&quot;10&quot; rightSpacing=&quot;6&quot; dock=&quot;2&quot; /&gt;&lt;/columns&gt;&lt;position left=&quot;31.125&quot; top=&quot;133.875&quot; width=&quot;657.75&quot; height=&quot;328.875&quot; /&gt;&lt;!--&#10;      &lt;subtitle&gt;&#10;        &lt;position left=&quot;31.25&quot; top=&quot;92.00031&quot; width=&quot;657.75&quot; height=&quot;19.25&quot;/&gt;&#10;        &lt;font size=&quot;16&quot;/&gt;&#10;        &lt;textframe marginBottom=&quot;0&quot; marginTop=&quot;0&quot;/&gt;&#10;        &lt;paragraphformat alignment=&quot;1&quot;/&gt;&#10;      &lt;/subtitle&gt;&#10;   --&gt;&lt;settings allowedSizingModeIds=&quot;1|2&quot; allowedFontSizes=&quot;8|9|10.5|11|12|14|16|18&quot; allowedTimeFormatIds=&quot;1|2|3&quot; slideLayout=&quot;11&quot; customLayoutName=&quot;Nur Titel|Title Only&quot; customLayoutIndex=&quot;&quot; showBreak=&quot;1&quot; singleAgendaSlideSelected=&quot;0&quot; backupSlideTitle=&quot;Backup: %agendaName%&quot; topMargin=&quot;0&quot; leftMargin=&quot;0&quot; allowedLevels=&quot;4&quot; itemNoFormats=&quot;{1}¦{1}.{2}¦{3:alphaLC}¦{3:alphaLC}.{4:alphaLC}&quot; /&gt;&lt;!-- Agenda item formats --&gt;&lt;cases&gt;&lt;case level=&quot;1&quot; selected=&quot;0&quot; break=&quot;0&quot; topMinSpacing=&quot;5&quot; topMaxSpacing=&quot;5&quot; bottomMinSpacing=&quot;0&quot; bottomMaxSpacing=&quot;0&quot;&gt;&lt;element field=&quot;itemno&quot; type=&quot;autoshape&quot; autoShapeType=&quot;1&quot; indent=&quot;(level-1)*(itemSingleHeight+topicLeftSpacing)&quot; indentType=&quot;1&quot;&gt;&lt;textframe marginLeft=&quot;6&quot; marginRight=&quot;6&quot; verticalAnchor=&quot;3&quot; /&gt;&lt;paragraphformat alignment=&quot;2&quot; /&gt;&lt;fill foreColor=&quot;5&quot; visible=&quot;1&quot; /&gt;&lt;font bold=&quot;1&quot; color=&quot;14&quot; /&gt;&lt;/element&gt;&lt;element field=&quot;topic&quot; type=&quot;autoshape&quot; autoShapeType=&quot;1&quot; indent=&quot;(level-1)*(itemSingleHeight+topicLeftSpacing)&quot; indentType=&quot;2&quot;&gt;&lt;paragraphformat alignment=&quot;1&quot; /&gt;&lt;textframe marginLeft=&quot;6&quot; /&gt;&lt;font bold=&quot;1&quot; /&gt;&lt;/element&gt;&lt;element field=&quot;responsible&quot; type=&quot;autoshape&quot; autoShapeType=&quot;1&quot; indent=&quot;(level-1)*(itemSingleHeight+topicLeftSpacing)&quot; indentType=&quot;1&quot;&gt;&lt;paragraphformat alignment=&quot;1&quot; /&gt;&lt;/element&gt;&lt;element field=&quot;freecolumn&quot; type=&quot;autoshape&quot; autoShapeType=&quot;1&quot; indent=&quot;(level-1)*(itemSingleHeight+topicLeftSpacing)&quot; indentType=&quot;1&quot;&gt;&lt;paragraphformat alignment=&quot;1&quot; /&gt;&lt;/element&gt;&lt;element field=&quot;timeslot&quot; type=&quot;autoshape&quot; autoShapeType=&quot;1&quot;&gt;&lt;paragraphformat alignment=&quot;1&quot; /&gt;&lt;/element&gt;&lt;element field=&quot;pageno&quot; type=&quot;autoshape&quot; autoShapeType=&quot;1&quot;&gt;&lt;paragraphformat alignment=&quot;3&quot; /&gt;&lt;/element&gt;&lt;/case&gt;&lt;case level=&quot;1&quot; selected=&quot;1&quot; break=&quot;0&quot; topMinSpacing=&quot;5&quot; topMaxSpacing=&quot;5&quot; bottomMinSpacing=&quot;0&quot; bottomMaxSpacing=&quot;0&quot;&gt;&lt;element type=&quot;autoshape&quot; autoShapeType=&quot;1&quot; value=&quot;&quot;&gt;&lt;position left=&quot;level*(itemSingleHeight+topicLeftSpacing)&quot; top=&quot;0&quot; width=&quot;agendaWidth-topicLeftSpacing-itemNoWidth-(level-1)*(itemSingleHeight+topicLeftSpacing)&quot; height=&quot;itemHeight&quot; /&gt;&lt;fill foreColor=&quot;#D9D9D9&quot; visible=&quot;1&quot; /&gt;&lt;/element&gt;&lt;element field=&quot;itemno&quot; type=&quot;autoshape&quot; autoShapeType=&quot;1&quot; indent=&quot;(level-1)*(itemSingleHeight+topicLeftSpacing)&quot; indentType=&quot;1&quot;&gt;&lt;textframe marginLeft=&quot;6&quot; marginRight=&quot;6&quot; verticalAnchor=&quot;3&quot; /&gt;&lt;paragraphformat alignment=&quot;2&quot; /&gt;&lt;fill foreColor=&quot;5&quot; visible=&quot;1&quot; /&gt;&lt;font bold=&quot;1&quot; color=&quot;14&quot; /&gt;&lt;/element&gt;&lt;element field=&quot;topic&quot; type=&quot;autoshape&quot; autoShapeType=&quot;1&quot; indent=&quot;(level-1)*(itemSingleHeight+topicLeftSpacing)&quot; indentType=&quot;2&quot;&gt;&lt;paragraphformat alignment=&quot;1&quot; /&gt;&lt;font bold=&quot;1&quot; /&gt;&lt;textframe marginLeft=&quot;6&quot; /&gt;&lt;/element&gt;&lt;element field=&quot;responsible&quot; type=&quot;autoshape&quot; autoShapeType=&quot;1&quot; indent=&quot;(level-1)*(itemSingleHeight+topicLeftSpacing)&quot; indentType=&quot;1&quot;&gt;&lt;paragraphformat alignment=&quot;1&quot; /&gt;&lt;/element&gt;&lt;element field=&quot;freecolumn&quot; type=&quot;autoshape&quot; autoShapeType=&quot;1&quot; indent=&quot;(level-1)*(itemSingleHeight+topicLeftSpacing)&quot; indentType=&quot;1&quot;&gt;&lt;paragraphformat alignment=&quot;1&quot; /&gt;&lt;/element&gt;&lt;element field=&quot;timeslot&quot; type=&quot;autoshape&quot; autoShapeType=&quot;1&quot;&gt;&lt;paragraphformat alignment=&quot;1&quot; /&gt;&lt;/element&gt;&lt;element field=&quot;pageno&quot; type=&quot;autoshape&quot; autoShapeType=&quot;1&quot;&gt;&lt;paragraphformat alignment=&quot;3&quot; /&gt;&lt;/element&gt;&lt;/case&gt;&lt;case level=&quot;1&quot; selected=&quot;0&quot; break=&quot;1&quot; topMinSpacing=&quot;5&quot; topMaxSpacing=&quot;5&quot; bottomMinSpacing=&quot;0&quot; bottomMaxSpacing=&quot;0&quot;&gt;&lt;element field=&quot;topic&quot; type=&quot;autoshape&quot; autoShapeType=&quot;1&quot; indent=&quot;(level-1)*(itemSingleHeight+topicLeftSpacing)&quot; indentType=&quot;2&quot;&gt;&lt;paragraphformat alignment=&quot;1&quot; /&gt;&lt;textframe marginLeft=&quot;6&quot; /&gt;&lt;font bold=&quot;1&quot; italic=&quot;1&quot; /&gt;&lt;/element&gt;&lt;element field=&quot;responsible&quot; type=&quot;autoshape&quot; autoShapeType=&quot;1&quot; indent=&quot;(level-1)*(itemSingleHeight+topicLeftSpacing)&quot; indentType=&quot;1&quot;&gt;&lt;paragraphformat alignment=&quot;1&quot; /&gt;&lt;font italic=&quot;1&quot; /&gt;&lt;/element&gt;&lt;element field=&quot;freecolumn&quot; type=&quot;autoshape&quot; autoShapeType=&quot;1&quot; indent=&quot;(level-1)*(itemSingleHeight+topicLeftSpacing)&quot; indentType=&quot;1&quot;&gt;&lt;paragraphformat alignment=&quot;1&quot; /&gt;&lt;font italic=&quot;1&quot; /&gt;&lt;/element&gt;&lt;element field=&quot;timeslot&quot; type=&quot;autoshape&quot; autoShapeType=&quot;1&quot;&gt;&lt;paragraphformat alignment=&quot;1&quot; /&gt;&lt;font italic=&quot;1&quot; /&gt;&lt;/element&gt;&lt;element field=&quot;pageno&quot; type=&quot;autoshape&quot; autoShapeType=&quot;1&quot;&gt;&lt;paragraphformat alignment=&quot;3&quot; /&gt;&lt;font italic=&quot;1&quot; /&gt;&lt;/element&gt;&lt;/case&gt;&lt;case level=&quot;1&quot; selected=&quot;1&quot; break=&quot;1&quot; topMinSpacing=&quot;5&quot; topMaxSpacing=&quot;5&quot; bottomMinSpacing=&quot;0&quot; bottomMaxSpacing=&quot;0&quot;&gt;&lt;element type=&quot;autoshape&quot; autoShapeType=&quot;1&quot; value=&quot;&quot;&gt;&lt;position left=&quot;level*(itemSingleHeight+topicLeftSpacing)&quot; top=&quot;0&quot; width=&quot;agendaWidth-topicLeftSpacing-itemNoWidth-(level-1)*(itemSingleHeight+topicLeftSpacing)&quot; height=&quot;itemHeight&quot; /&gt;&lt;fill foreColor=&quot;#D9D9D9&quot; visible=&quot;1&quot; /&gt;&lt;/element&gt;&lt;element field=&quot;topic&quot; type=&quot;autoshape&quot; autoShapeType=&quot;1&quot; indent=&quot;(level-1)*(itemSingleHeight+topicLeftSpacing)&quot; indentType=&quot;2&quot;&gt;&lt;paragraphformat alignment=&quot;1&quot; /&gt;&lt;font bold=&quot;1&quot; italic=&quot;1&quot; /&gt;&lt;textframe marginLeft=&quot;6&quot; /&gt;&lt;/element&gt;&lt;element field=&quot;responsible&quot; type=&quot;autoshape&quot; autoShapeType=&quot;1&quot; indent=&quot;(level-1)*(itemSingleHeight+topicLeftSpacing)&quot; indentType=&quot;1&quot;&gt;&lt;paragraphformat alignment=&quot;1&quot; /&gt;&lt;font italic=&quot;1&quot; /&gt;&lt;/element&gt;&lt;element field=&quot;freecolumn&quot; type=&quot;autoshape&quot; autoShapeType=&quot;1&quot; indent=&quot;(level-1)*(itemSingleHeight+topicLeftSpacing)&quot; indentType=&quot;1&quot;&gt;&lt;paragraphformat alignment=&quot;1&quot; /&gt;&lt;font italic=&quot;1&quot; /&gt;&lt;/element&gt;&lt;element field=&quot;timeslot&quot; type=&quot;autoshape&quot; autoShapeType=&quot;1&quot;&gt;&lt;paragraphformat alignment=&quot;1&quot; /&gt;&lt;font italic=&quot;1&quot; /&gt;&lt;/element&gt;&lt;element field=&quot;pageno&quot; type=&quot;autoshape&quot; autoShapeType=&quot;1&quot;&gt;&lt;paragraphformat alignment=&quot;3&quot; /&gt;&lt;font italic=&quot;1&quot; /&gt;&lt;/element&gt;&lt;/case&gt;&lt;/cases&gt;&lt;!-- Elements on slide independent of items --&gt;&lt;elements&gt;&lt;!--&#10;        &lt;element type=&quot;textbox&quot; zOrder=&quot;1&quot; value=&quot;test&quot;&gt;&#10;          &lt;position left=&quot;0&quot; top=&quot;0&quot; width=&quot;30&quot; height=&quot;30&quot;/&gt;&#10;        &lt;/element&gt;&#10;      --&gt;&lt;/elements&gt;&lt;/layout&gt;&lt;/layouts&gt;&lt;contents&gt;&lt;agenda name=&quot;New Agenda&quot; title=&quot;Agenda&quot; subtitle=&quot;&quot; sizingModeId=&quot;2&quot; fontSize=&quot;16&quot; fontSizeAuto=&quot;1&quot; startTime=&quot;540&quot; timeFormatId=&quot;1&quot; startItemNo=&quot;1&quot; createSingleAgendaSlide=&quot;1&quot; createSeparatingSlides=&quot;1&quot; createBackupSlide=&quot;1&quot; layoutId=&quot;1_1&quot; createSections=&quot;0&quot; singleSlideId=&quot;abb28bea-2051-4561-8ff6-20dd3e5e856e&quot; backupSlideId=&quot;5fd501e4-f2b6-46bb-8630-70fc40db7b3e&quot;&gt;&lt;columns&gt;&lt;column field=&quot;itemno&quot; label=&quot;No.&quot; checked=&quot;1&quot; leftSpacing=&quot;0&quot; rightSpacing=&quot;0&quot; dock=&quot;1&quot; fixedWidth=&quot;31.50472&quot; /&gt;&lt;column field=&quot;topic&quot; label=&quot;Topic&quot; leftSpacing=&quot;5&quot; rightDistribute=&quot;1&quot; dock=&quot;1&quot; rightSpacing=&quot;172.8097&quot; /&gt;&lt;column field=&quot;responsible&quot; label=&quot;Responsible&quot; visible=&quot;1&quot; checked=&quot;1&quot; leftSpacing=&quot;10&quot; rightDistribute=&quot;1&quot; dock=&quot;1&quot; rightSpacing=&quot;172.8097&quot; /&gt;&lt;column field=&quot;freecolumn&quot; label=&quot;&quot; visible=&quot;1&quot; checked=&quot;0&quot; leftSpacing=&quot;10&quot; rightDistribute=&quot;1&quot; dock=&quot;1&quot; /&gt;&lt;column field=&quot;timeslot&quot; label=&quot;Time Slot&quot; visible=&quot;1&quot; checked=&quot;1&quot; leftSpacing=&quot;10&quot; rightSpacing=&quot;6&quot; dock=&quot;2&quot; /&gt;&lt;column field=&quot;pageno&quot; label=&quot;Page No.&quot; visible=&quot;1&quot; checked=&quot;0&quot; leftSpacing=&quot;10&quot; rightSpacing=&quot;6&quot; dock=&quot;2&quot; /&gt;&lt;/columns&gt;&lt;items&gt;&lt;item duration=&quot;30&quot; id=&quot;6dd91492-f852-4d86-b5fe-e82722a186b1&quot; parentId=&quot;&quot; level=&quot;1&quot; generateAgendaSlide=&quot;1&quot; showAgendaItem=&quot;1&quot; isBreak=&quot;0&quot; topic=&quot;Topic 1&quot; agendaSlideId=&quot;9e041f23-ee12-4dd0-a140-05745a7609fe&quot; responsible=&quot;Lukas&quot; /&gt;&lt;item duration=&quot;30&quot; id=&quot;6d691baa-b17c-46fe-a34e-8a885689e8d3&quot; parentId=&quot;&quot; level=&quot;1&quot; generateAgendaSlide=&quot;1&quot; showAgendaItem=&quot;1&quot; isBreak=&quot;0&quot; topic=&quot;Topic 2&quot; agendaSlideId=&quot;6d492b88-1f73-460f-970f-7fde719741bd&quot; /&gt;&lt;item duration=&quot;30&quot; id=&quot;16179364-18af-4998-9962-692dc0217430&quot; parentId=&quot;&quot; level=&quot;1&quot; generateAgendaSlide=&quot;1&quot; showAgendaItem=&quot;1&quot; isBreak=&quot;0&quot; topic=&quot;Topic 3&quot; agendaSlideId=&quot;f15085ca-bf71-4933-8c40-8f9f96c9d065&quot; /&gt;&lt;item duration=&quot;30&quot; id=&quot;caf60bda-ca8b-4aa3-9215-dc1ba9513d73&quot; parentId=&quot;16179364-18af-4998-9962-692dc0217430&quot; level=&quot;2&quot; generateAgendaSlide=&quot;1&quot; showAgendaItem=&quot;1&quot; isBreak=&quot;0&quot; topic=&quot;Topic 3b&quot; agendaSlideId=&quot;3f714e87-2d4b-436b-b0dc-34394eaf733a&quot; /&gt;&lt;/items&gt;&lt;/agenda&gt;&lt;/contents&gt;&lt;/ee4p&gt;"/>
</p:tagLst>
</file>

<file path=ppt/theme/theme1.xml><?xml version="1.0" encoding="utf-8"?>
<a:theme xmlns:a="http://schemas.openxmlformats.org/drawingml/2006/main" name="Inspire">
  <a:themeElements>
    <a:clrScheme name="Inspire_v4">
      <a:dk1>
        <a:sysClr val="windowText" lastClr="000000"/>
      </a:dk1>
      <a:lt1>
        <a:sysClr val="window" lastClr="FFFFFF"/>
      </a:lt1>
      <a:dk2>
        <a:srgbClr val="000000"/>
      </a:dk2>
      <a:lt2>
        <a:srgbClr val="FFFFFF"/>
      </a:lt2>
      <a:accent1>
        <a:srgbClr val="999999"/>
      </a:accent1>
      <a:accent2>
        <a:srgbClr val="E2001A"/>
      </a:accent2>
      <a:accent3>
        <a:srgbClr val="59574B"/>
      </a:accent3>
      <a:accent4>
        <a:srgbClr val="FFC000"/>
      </a:accent4>
      <a:accent5>
        <a:srgbClr val="4472C4"/>
      </a:accent5>
      <a:accent6>
        <a:srgbClr val="70AD47"/>
      </a:accent6>
      <a:hlink>
        <a:srgbClr val="0563C1"/>
      </a:hlink>
      <a:folHlink>
        <a:srgbClr val="954F72"/>
      </a:folHlink>
    </a:clrScheme>
    <a:fontScheme name="Benutzerdefiniert 1">
      <a:majorFont>
        <a:latin typeface="Arial"/>
        <a:ea typeface=""/>
        <a:cs typeface=""/>
      </a:majorFont>
      <a:minorFont>
        <a:latin typeface="Arial"/>
        <a:ea typeface=""/>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Arial" charset="0"/>
          </a:defRPr>
        </a:defPPr>
      </a:lstStyle>
    </a:spDef>
    <a:lnDef>
      <a:spPr bwMode="auto">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objectDefaults>
  <a:extraClrSchemeLst>
    <a:extraClrScheme>
      <a:clrScheme name="Präsentation inspire IWF 09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äsentation inspire IWF 09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äsentation inspire IWF 09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äsentation inspire IWF 09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äsentation inspire IWF 09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äsentation inspire IWF 09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äsentation inspire IWF 09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äsentation inspire IWF 09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äsentation inspire IWF 09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äsentation inspire IWF 09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äsentation inspire IWF 09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äsentation inspire IWF 09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pire_Template_v2.02" id="{89F72B06-54CF-4AC3-9019-1EC31B9CDA4F}" vid="{8D3EE34C-853C-47A1-AD58-15E36F6A493E}"/>
    </a:ext>
  </a:extLst>
</a:theme>
</file>

<file path=ppt/theme/theme2.xml><?xml version="1.0" encoding="utf-8"?>
<a:theme xmlns:a="http://schemas.openxmlformats.org/drawingml/2006/main" name="2_ETH">
  <a:themeElements>
    <a:clrScheme name="Benutzerdefiniert 13">
      <a:dk1>
        <a:sysClr val="windowText" lastClr="000000"/>
      </a:dk1>
      <a:lt1>
        <a:sysClr val="window" lastClr="FFFFFF"/>
      </a:lt1>
      <a:dk2>
        <a:srgbClr val="000000"/>
      </a:dk2>
      <a:lt2>
        <a:srgbClr val="FFFFFF"/>
      </a:lt2>
      <a:accent1>
        <a:srgbClr val="999999"/>
      </a:accent1>
      <a:accent2>
        <a:srgbClr val="1269B0"/>
      </a:accent2>
      <a:accent3>
        <a:srgbClr val="59574B"/>
      </a:accent3>
      <a:accent4>
        <a:srgbClr val="FFC000"/>
      </a:accent4>
      <a:accent5>
        <a:srgbClr val="4472C4"/>
      </a:accent5>
      <a:accent6>
        <a:srgbClr val="70AD47"/>
      </a:accent6>
      <a:hlink>
        <a:srgbClr val="0563C1"/>
      </a:hlink>
      <a:folHlink>
        <a:srgbClr val="954F72"/>
      </a:folHlink>
    </a:clrScheme>
    <a:fontScheme name="Benutzerdefiniert 1">
      <a:majorFont>
        <a:latin typeface="Arial"/>
        <a:ea typeface=""/>
        <a:cs typeface=""/>
      </a:majorFont>
      <a:minorFont>
        <a:latin typeface="Arial"/>
        <a:ea typeface=""/>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Arial" charset="0"/>
          </a:defRPr>
        </a:defPPr>
      </a:lstStyle>
    </a:spDef>
    <a:lnDef>
      <a:spPr bwMode="auto">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objectDefaults>
  <a:extraClrSchemeLst>
    <a:extraClrScheme>
      <a:clrScheme name="Präsentation inspire IWF 09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äsentation inspire IWF 09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äsentation inspire IWF 09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äsentation inspire IWF 09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äsentation inspire IWF 09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äsentation inspire IWF 09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äsentation inspire IWF 09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äsentation inspire IWF 09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äsentation inspire IWF 09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äsentation inspire IWF 09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äsentation inspire IWF 09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äsentation inspire IWF 09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pire_Template_v2.02" id="{89F72B06-54CF-4AC3-9019-1EC31B9CDA4F}" vid="{8925929C-EBBA-4715-A131-E366AAD8E4E4}"/>
    </a:ext>
  </a:ext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Inspire_Template_16zu9_v2.02</Template>
  <TotalTime>0</TotalTime>
  <Words>1520</Words>
  <Application>Microsoft Office PowerPoint</Application>
  <PresentationFormat>Widescreen</PresentationFormat>
  <Paragraphs>226</Paragraphs>
  <Slides>21</Slides>
  <Notes>10</Notes>
  <HiddenSlides>0</HiddenSlides>
  <MMClips>1</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21</vt:i4>
      </vt:variant>
    </vt:vector>
  </HeadingPairs>
  <TitlesOfParts>
    <vt:vector size="29" baseType="lpstr">
      <vt:lpstr>Arial</vt:lpstr>
      <vt:lpstr>Calibri</vt:lpstr>
      <vt:lpstr>Cambria Math</vt:lpstr>
      <vt:lpstr>Helvetica 55 Roman</vt:lpstr>
      <vt:lpstr>Times New Roman</vt:lpstr>
      <vt:lpstr>Wingdings</vt:lpstr>
      <vt:lpstr>Inspire</vt:lpstr>
      <vt:lpstr>2_ETH</vt:lpstr>
      <vt:lpstr>CHART MagAM   </vt:lpstr>
      <vt:lpstr>Need for research in additive manufacturing </vt:lpstr>
      <vt:lpstr>Goal of CHART MagAM</vt:lpstr>
      <vt:lpstr>Past Work Packages - CHART MagAM</vt:lpstr>
      <vt:lpstr>CCT Segment</vt:lpstr>
      <vt:lpstr>Adhesion Interfaces</vt:lpstr>
      <vt:lpstr>Shape Adaptive Endspacers</vt:lpstr>
      <vt:lpstr>Stress reduction in Dipole Magnets through compliant structures</vt:lpstr>
      <vt:lpstr>Stress reduction in Dipole Magnets through compliant structures</vt:lpstr>
      <vt:lpstr>Stress reduction in Dipole Magnets through compliant structures</vt:lpstr>
      <vt:lpstr>PowerPoint Presentation</vt:lpstr>
      <vt:lpstr>PowerPoint Presentation</vt:lpstr>
      <vt:lpstr>PowerPoint Presentation</vt:lpstr>
      <vt:lpstr>Thank you for your attention!</vt:lpstr>
      <vt:lpstr>Creation of the “Grading Field”</vt:lpstr>
      <vt:lpstr>Adhesion Interfaces: Transfer to BOX</vt:lpstr>
      <vt:lpstr>CCT Segment</vt:lpstr>
      <vt:lpstr>Adhesion Interfaces: Explorative Study </vt:lpstr>
      <vt:lpstr>Adhesion Interfaces</vt:lpstr>
      <vt:lpstr>Adhesion Interfaces</vt:lpstr>
      <vt:lpstr>Shape Adaptive Endspacers</vt:lpstr>
    </vt:vector>
  </TitlesOfParts>
  <Company>ETH Zuerich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Hofmann  Urs</dc:creator>
  <cp:keywords>inspire, IWF, Vorlage</cp:keywords>
  <dc:description>Präsemtationsvorlage Powerpoint 2003</dc:description>
  <cp:lastModifiedBy>Schüpbach  Aurel</cp:lastModifiedBy>
  <cp:revision>216</cp:revision>
  <cp:lastPrinted>2020-06-22T08:54:14Z</cp:lastPrinted>
  <dcterms:created xsi:type="dcterms:W3CDTF">2020-10-12T13:51:47Z</dcterms:created>
  <dcterms:modified xsi:type="dcterms:W3CDTF">2023-10-09T13:40:04Z</dcterms:modified>
</cp:coreProperties>
</file>