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486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8996-5097-F9FB-1770-81665B63E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4D05D4-01BA-BC8C-F8A7-EB606C4C9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E936C-0359-0AF4-44C1-3DC677EEC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E025-FB57-05AC-DF25-B4A61A9BB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9DDCD-C76A-0D00-B9B4-E819C603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70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2B43D-F231-5E91-9925-F199FF97B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59F432-28E9-A273-1BFE-EFEABD9A8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012AF-8E93-FF56-6C31-7D8F68F99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3558F-FD2F-757C-C061-ED2975C9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71E0F-B8D2-93CC-116D-1A9182D23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2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E9954-6282-A2E0-8561-0DA0A5222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1C4CFF-87EC-9981-C4FD-A9DEF8180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8ED1D-3721-2313-F3C0-203B589E6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913CE-C1A9-79D7-96DA-2A1140805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653A8-4A81-D1B8-AE25-6A40AD57F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66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E1307-8EAF-9497-FB68-26C470086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7F499-606F-ACAC-8071-3F61050DB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FDD9-FC7D-7899-DEB8-D5EBA4DF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5A530-C906-8D68-7E18-31F887254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3D279-5374-7F24-EFB5-8EEE83B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0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D183A-A36A-5DDC-B4F7-DB99C2C5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F6C02E-CC84-46AE-7C8D-CF2880AE3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DB8AD-C37F-E435-D5F6-79A903F86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6B92D-E105-3138-D032-5C502301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E533A-9291-EAE1-89F7-EEBEC17A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5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7177A-227F-0A33-123F-1B74D2A2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D137B-22FA-9DE3-2B36-9C5B143EC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DB548-E5E9-7787-AE0D-865D9C715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157EA-5791-EEDC-0348-EE886EDB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2DB01-B9EB-0E97-31F1-9691A3677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83318A-36B2-797B-6F27-61431AE2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7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CB686-7A05-1B29-0F01-BCBDEF5AD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C1A63-3155-2FEF-7093-95CFAFEDE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03D136-60A2-B8AC-6192-2F266F953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BDEF7-53BD-EAB2-A384-14E0C49F3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655D85-27D1-B624-B0BF-5565DA074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5187AE-3797-E48F-D7C7-43EE43C45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E50EC0-B43B-68CD-EEA1-BB5ADA03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2C1301-9F13-5673-168F-80C1B5FF4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57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866A9-2423-3210-73CA-445A99986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D8111A-2027-5AFC-402C-BAEF7E5CB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842766-CA60-AD7D-A822-C722855A6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3438BB-B436-3387-EBB3-7BF76770B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6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1C330-83F4-82B1-21A1-944769C89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F74C5-0EA1-3AD4-EA1C-4B2209319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234F6-3DF0-D349-EABF-6087C55C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68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D06F6-A637-C5F4-782B-D6854BBB8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2F2E7-757C-4AF3-5EDB-ED260E272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FC14BE-D08A-2DC6-EC5A-B863BA081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5EEE9-EC8D-50A2-631D-857DCDD65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0542B0-BE23-161E-3753-BE74FE0C2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78F41-7442-B63F-F592-C93888F3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7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8B62B-D4FF-7097-825D-FE9B283A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D18F71-93B1-9CD3-6098-A41AD3D5B4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D9E819-5902-7EF6-90BC-47C247650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B4342-45EE-998E-C360-F4CE48F28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51649-6F0D-ED95-6C9B-1DDEEDE6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5BBCE9-8F6E-962A-1B2C-07538FC7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68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A0C34-C6A9-3440-8A46-EE4DDE8DA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D3A73-0D79-1A37-4188-04B37BDCC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B1109-090C-DDFE-B306-4A41FB902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CA3C8-45FC-49C3-A673-D3A35E186CAD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8AE27-B59C-E6AE-B151-DBFA2F751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74868-2C88-274A-B1DB-2509C653A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452CF-8D35-4355-9386-3AC1AA3F1C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57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4.03144" TargetMode="External"/><Relationship Id="rId2" Type="http://schemas.openxmlformats.org/officeDocument/2006/relationships/hyperlink" Target="https://indico.fnal.gov/event/5966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99A158-01F7-2FAE-7DDA-F0F92E2BDD0A}"/>
              </a:ext>
            </a:extLst>
          </p:cNvPr>
          <p:cNvSpPr txBox="1"/>
          <p:nvPr/>
        </p:nvSpPr>
        <p:spPr>
          <a:xfrm>
            <a:off x="1919048" y="1094667"/>
            <a:ext cx="86854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prstClr val="black"/>
                </a:solidFill>
                <a:latin typeface="Calibri" panose="020F0502020204030204"/>
              </a:rPr>
              <a:t>M</a:t>
            </a:r>
            <a:r>
              <a:rPr lang="en-US" sz="4800" baseline="30000" dirty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lang="en-US" sz="4800" dirty="0">
                <a:solidFill>
                  <a:prstClr val="black"/>
                </a:solidFill>
                <a:latin typeface="Calibri" panose="020F0502020204030204"/>
              </a:rPr>
              <a:t> experiment at FNAL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Frank Zimmermann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many thanks to Caterina Doglioni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December, Bern, 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E43095-506A-B883-8E16-49B69285F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05" y="6086889"/>
            <a:ext cx="1016815" cy="6781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B5CA90-AF5D-BE6F-FA2E-98994C13B34B}"/>
              </a:ext>
            </a:extLst>
          </p:cNvPr>
          <p:cNvSpPr txBox="1"/>
          <p:nvPr/>
        </p:nvSpPr>
        <p:spPr>
          <a:xfrm>
            <a:off x="1405128" y="6163065"/>
            <a:ext cx="81340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project has received funding from the European Union’s Horizon 2020 Research and Innovation programme under Grant Agreement No 101004730 (I.FAST).</a:t>
            </a:r>
          </a:p>
        </p:txBody>
      </p:sp>
    </p:spTree>
    <p:extLst>
      <p:ext uri="{BB962C8B-B14F-4D97-AF65-F5344CB8AC3E}">
        <p14:creationId xmlns:p14="http://schemas.microsoft.com/office/powerpoint/2010/main" val="522657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AB04B-9D6B-6A55-02FE-CB38FC31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54" y="696721"/>
            <a:ext cx="2628481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n-US" dirty="0"/>
              <a:t>: </a:t>
            </a:r>
            <a:br>
              <a:rPr lang="en-US" dirty="0"/>
            </a:br>
            <a:r>
              <a:rPr lang="en-GB" dirty="0"/>
              <a:t>Muon </a:t>
            </a:r>
            <a:br>
              <a:rPr lang="en-GB" dirty="0"/>
            </a:br>
            <a:r>
              <a:rPr lang="en-GB" dirty="0"/>
              <a:t>Missing </a:t>
            </a:r>
            <a:br>
              <a:rPr lang="en-GB" dirty="0"/>
            </a:br>
            <a:r>
              <a:rPr lang="en-GB" dirty="0"/>
              <a:t>Momentum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E07BB-C360-C85C-9EC9-54BC03E6A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499" y="0"/>
            <a:ext cx="906456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343BF0-D18A-0424-DAEF-4D2CBCC33E04}"/>
              </a:ext>
            </a:extLst>
          </p:cNvPr>
          <p:cNvSpPr txBox="1"/>
          <p:nvPr/>
        </p:nvSpPr>
        <p:spPr>
          <a:xfrm>
            <a:off x="10329705" y="281354"/>
            <a:ext cx="851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Y. Kahn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89463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5B0301-F4A3-3404-CD85-6746C8EF2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46" y="886691"/>
            <a:ext cx="11159945" cy="543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4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CAD66C-A19B-F370-B95D-E71E11C42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841" y="0"/>
            <a:ext cx="801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963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CC4D77-DA66-1BE7-EC12-DD2DCDC51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178" y="0"/>
            <a:ext cx="89496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0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F2A13-87AD-B5D5-61D6-09F141B0D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BBC9E-8CCF-CFC0-35CB-DAED9A586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Y. Kahn, </a:t>
            </a:r>
            <a:r>
              <a:rPr lang="en-GB" i="1" dirty="0"/>
              <a:t>M</a:t>
            </a:r>
            <a:r>
              <a:rPr lang="en-GB" i="1" baseline="30000" dirty="0"/>
              <a:t>3</a:t>
            </a:r>
            <a:r>
              <a:rPr lang="en-GB" i="1" dirty="0"/>
              <a:t>: Muon Missing Momentum</a:t>
            </a:r>
            <a:r>
              <a:rPr lang="en-GB" dirty="0"/>
              <a:t>, at</a:t>
            </a:r>
            <a:r>
              <a:rPr lang="en-US" dirty="0"/>
              <a:t> FNAL ACE Science Workshop, 14-15 June 2023, </a:t>
            </a:r>
            <a:r>
              <a:rPr lang="en-US" dirty="0">
                <a:hlinkClick r:id="rId2"/>
              </a:rPr>
              <a:t>https://indico.fnal.gov/event/59663/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Y. Kahn, G. </a:t>
            </a:r>
            <a:r>
              <a:rPr lang="en-US" dirty="0" err="1"/>
              <a:t>Krnjaic</a:t>
            </a:r>
            <a:r>
              <a:rPr lang="en-US" dirty="0"/>
              <a:t>, N. Tran, A. Whitbeck, </a:t>
            </a:r>
            <a:r>
              <a:rPr lang="en-US" i="1" dirty="0"/>
              <a:t>M</a:t>
            </a:r>
            <a:r>
              <a:rPr lang="en-US" i="1" baseline="30000" dirty="0"/>
              <a:t>3</a:t>
            </a:r>
            <a:r>
              <a:rPr lang="en-US" i="1" dirty="0"/>
              <a:t>: A New Muon Missing Momentum Experiment to Probe (g−2)</a:t>
            </a:r>
            <a:r>
              <a:rPr lang="el-GR" i="1" baseline="-25000" dirty="0"/>
              <a:t>μ</a:t>
            </a:r>
            <a:r>
              <a:rPr lang="el-GR" i="1" dirty="0"/>
              <a:t> </a:t>
            </a:r>
            <a:r>
              <a:rPr lang="en-US" i="1" dirty="0"/>
              <a:t>and Dark Matter at Fermilab</a:t>
            </a:r>
            <a:r>
              <a:rPr lang="en-US" dirty="0"/>
              <a:t>, </a:t>
            </a:r>
            <a:b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arXiv:1804.03144, </a:t>
            </a:r>
            <a:r>
              <a:rPr lang="en-US" dirty="0"/>
              <a:t>  </a:t>
            </a:r>
            <a:r>
              <a:rPr lang="en-US" dirty="0">
                <a:hlinkClick r:id="rId3"/>
              </a:rPr>
              <a:t>https://arxiv.org/abs/1804.03144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7B65205-3675-185C-D961-D893BF362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936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139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M3:  Muon  Missing  Momentum</vt:lpstr>
      <vt:lpstr>PowerPoint Presentation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2</cp:revision>
  <dcterms:created xsi:type="dcterms:W3CDTF">2023-12-12T22:12:57Z</dcterms:created>
  <dcterms:modified xsi:type="dcterms:W3CDTF">2023-12-12T22:47:11Z</dcterms:modified>
</cp:coreProperties>
</file>