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D91B2-F6D8-FAAF-ECE8-361D5D1B21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149A13-C4A2-A74A-52F0-B00659990F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3DD157-3526-854A-C6CB-5AFC7EAD2A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7F4B2-AA0C-7426-CCEF-99D2EF599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13E61A-0938-49F7-690F-739515A12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8397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FF57EE-7F14-9F15-1D01-0A192B391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1720AA-8D24-333A-4A0B-4ADCB0FC0F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85E7A-2E8E-55BB-A51C-863BC04CB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90319-98F7-3B25-2FE1-2A5C43AA4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98717E-DC0C-3201-6A52-0BA42760D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6560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37E797-8E96-E914-14F9-FE9E6AEE2A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EEB98A-27F4-8BDB-44E7-53BF17FAE6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1EF033-9814-BB58-C520-5DD250538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619676-AA8C-35FC-3FC0-47C6FB7D8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B5CF59-1A8D-1D92-A45B-E5C2915FD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3332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E5FAA-037F-B85D-EE8D-0E76E631A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1A7390-A620-BB34-17D0-0A7F74773B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F3F9EB-F590-2F48-7C91-61F3B54794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B2ABA-E334-DD79-69FA-7969AD6B7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D5769-A24B-BB84-32B9-9DBD8846E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59945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83CDF-B222-B38A-7469-BE27B0665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710912-2CD3-2D98-3F34-FB5D3D0933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7E0649-E680-6D02-EF2D-4A17ADC97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6A9F0-22B7-F4D5-F476-515ACD244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D6EA6-B324-56AB-8280-3872566E6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423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443C27-A5A0-86CB-4A37-99561BA36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261453-EA64-AC66-19D6-B1B8D0B5D5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A1CCFF-DB91-C688-EEEC-47EEF22611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7F1929-5CC6-FB12-4771-CEBF70754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3B1395-E2D8-E0CC-E494-A8FBC9E09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3A87E7-7452-F565-BD40-14643C7C2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2247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0E176-C246-AA39-442D-13EACC411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06EE9-81BC-8EE7-649A-A15F7EA07B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E20A04-F6CE-EEEE-632A-A72C7907F6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1E353D-CDD5-0520-FF33-64A66ED75D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E2A656-F56D-2A49-A3A2-7030CEB48F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2922CD-501A-F373-9CB3-3C7BD9FE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A4E88A-85A2-28BE-9E96-A20C7FF59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6EC1D1-F6BF-205B-BEC0-9F270D315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5982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89665-90AB-40E8-66E2-40D5D544D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AE38B8-D83F-3DDB-E5E0-D96E435DD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AB64C6-8F15-8E03-2DB5-3650865A2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53B53E-3BE4-9C55-72B1-133921342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562206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9E82C2-E30D-A990-0AFC-1FE861902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BEF8944-4705-BCD0-2182-3367BC66B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B5AAC-CFF9-7488-5432-9EF3D8B2B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68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38A8A0-76E2-D325-A0DC-EC10AA98C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C2C87-657D-27EE-8562-D1AF83F9EF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C80238-C0D4-6763-FA8E-89404DB00D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B7AEFE-25B3-D247-9664-3F75EB819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107927-7378-3A53-AB57-2B5863A00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3862B-1E82-CABE-504C-0F3A956FB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9431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E4840E-9A33-E138-5671-2769F9F976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6C21F8-FC8B-0AB0-4E5B-FBE2A353DE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7583CA-385F-2622-F040-37D4480EC8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D35A29-1CAE-78A4-4011-FAD6B6C45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48CCFC-27C5-833A-44C0-3B5F5E0CD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93EB49-25D0-3E99-8061-3004E46EF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20997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9BB32BC-6539-AA23-74D8-D4D591A8D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43DEB-0F29-1E03-3551-73AC184737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39CA95-D3C3-304F-B191-DC934EABF4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3BBA8-049D-4276-B57C-727B5CC02AC1}" type="datetimeFigureOut">
              <a:rPr lang="de-CH" smtClean="0"/>
              <a:t>20.10.2023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73644B-70D5-012D-3C61-3E1FEFE5BD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AC4B5-FB07-2D3E-BFCB-529930535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7E4C2-8128-4380-B669-4215D0CAD7CA}" type="slidenum">
              <a:rPr lang="de-CH" smtClean="0"/>
              <a:t>‹#›</a:t>
            </a:fld>
            <a:endParaRPr lang="de-CH"/>
          </a:p>
        </p:txBody>
      </p:sp>
      <p:pic>
        <p:nvPicPr>
          <p:cNvPr id="1026" name="Picture 2" descr="BRIDGE2023">
            <a:extLst>
              <a:ext uri="{FF2B5EF4-FFF2-40B4-BE49-F238E27FC236}">
                <a16:creationId xmlns:a16="http://schemas.microsoft.com/office/drawing/2014/main" id="{A08C0B62-3AB6-56BC-DED9-D218E59479F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813" y="0"/>
            <a:ext cx="3321187" cy="1032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17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477-4CFF-6AC3-B3F1-71740BDA7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Subjects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discussion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CD214-82C2-4F63-B576-0ED2AD7F98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err="1"/>
              <a:t>Extraction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low</a:t>
            </a:r>
            <a:r>
              <a:rPr lang="de-CH" dirty="0"/>
              <a:t> </a:t>
            </a:r>
            <a:r>
              <a:rPr lang="de-CH" dirty="0" err="1"/>
              <a:t>energy</a:t>
            </a:r>
            <a:r>
              <a:rPr lang="de-CH" dirty="0"/>
              <a:t> </a:t>
            </a:r>
            <a:r>
              <a:rPr lang="de-CH" dirty="0" err="1"/>
              <a:t>particles</a:t>
            </a:r>
            <a:r>
              <a:rPr lang="de-CH" dirty="0"/>
              <a:t> </a:t>
            </a:r>
            <a:r>
              <a:rPr lang="de-CH" dirty="0" err="1"/>
              <a:t>from</a:t>
            </a:r>
            <a:r>
              <a:rPr lang="de-CH" dirty="0"/>
              <a:t> strong </a:t>
            </a:r>
            <a:r>
              <a:rPr lang="de-CH" dirty="0" err="1"/>
              <a:t>magnetic</a:t>
            </a:r>
            <a:r>
              <a:rPr lang="de-CH" dirty="0"/>
              <a:t> </a:t>
            </a:r>
            <a:r>
              <a:rPr lang="de-CH" dirty="0" err="1"/>
              <a:t>fields</a:t>
            </a:r>
            <a:endParaRPr lang="de-CH" dirty="0"/>
          </a:p>
          <a:p>
            <a:pPr marL="914400" lvl="2" indent="0">
              <a:buNone/>
            </a:pPr>
            <a:r>
              <a:rPr lang="de-CH" dirty="0"/>
              <a:t>Possible </a:t>
            </a:r>
            <a:r>
              <a:rPr lang="de-CH" dirty="0" err="1"/>
              <a:t>reacceleration</a:t>
            </a:r>
            <a:r>
              <a:rPr lang="de-CH" dirty="0"/>
              <a:t> </a:t>
            </a:r>
            <a:r>
              <a:rPr lang="de-CH" dirty="0" err="1"/>
              <a:t>schemes</a:t>
            </a:r>
            <a:endParaRPr lang="de-CH" dirty="0"/>
          </a:p>
          <a:p>
            <a:pPr lvl="2"/>
            <a:r>
              <a:rPr lang="de-CH" dirty="0" err="1"/>
              <a:t>Injection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muon</a:t>
            </a:r>
            <a:r>
              <a:rPr lang="de-CH" dirty="0"/>
              <a:t> beam </a:t>
            </a:r>
            <a:r>
              <a:rPr lang="de-CH" dirty="0" err="1"/>
              <a:t>into</a:t>
            </a:r>
            <a:r>
              <a:rPr lang="de-CH" dirty="0"/>
              <a:t> strong </a:t>
            </a:r>
            <a:r>
              <a:rPr lang="de-CH" dirty="0" err="1"/>
              <a:t>magnetic</a:t>
            </a:r>
            <a:r>
              <a:rPr lang="de-CH" dirty="0"/>
              <a:t> </a:t>
            </a:r>
            <a:r>
              <a:rPr lang="de-CH" dirty="0" err="1"/>
              <a:t>field</a:t>
            </a:r>
            <a:endParaRPr lang="de-CH" dirty="0"/>
          </a:p>
          <a:p>
            <a:r>
              <a:rPr lang="de-CH" dirty="0" err="1"/>
              <a:t>Particle</a:t>
            </a:r>
            <a:r>
              <a:rPr lang="de-CH" dirty="0"/>
              <a:t> Tracking</a:t>
            </a:r>
          </a:p>
          <a:p>
            <a:r>
              <a:rPr lang="de-CH" dirty="0"/>
              <a:t>Beam monitor/ </a:t>
            </a:r>
            <a:r>
              <a:rPr lang="de-CH" dirty="0" err="1"/>
              <a:t>profile</a:t>
            </a:r>
            <a:r>
              <a:rPr lang="de-CH" dirty="0"/>
              <a:t> </a:t>
            </a:r>
            <a:r>
              <a:rPr lang="de-CH" dirty="0" err="1"/>
              <a:t>using</a:t>
            </a:r>
            <a:r>
              <a:rPr lang="de-CH" dirty="0"/>
              <a:t> </a:t>
            </a:r>
            <a:r>
              <a:rPr lang="de-CH" dirty="0" err="1"/>
              <a:t>scintillating</a:t>
            </a:r>
            <a:r>
              <a:rPr lang="de-CH" dirty="0"/>
              <a:t> </a:t>
            </a:r>
            <a:r>
              <a:rPr lang="de-CH" dirty="0" err="1"/>
              <a:t>fibers</a:t>
            </a:r>
            <a:endParaRPr lang="de-CH" dirty="0"/>
          </a:p>
          <a:p>
            <a:r>
              <a:rPr lang="de-CH" dirty="0"/>
              <a:t>Electronics and DAQ</a:t>
            </a:r>
          </a:p>
          <a:p>
            <a:pPr lvl="1"/>
            <a:r>
              <a:rPr lang="de-CH" dirty="0" err="1"/>
              <a:t>Readout</a:t>
            </a:r>
            <a:r>
              <a:rPr lang="de-CH" dirty="0"/>
              <a:t> parallel, </a:t>
            </a:r>
            <a:r>
              <a:rPr lang="de-CH" dirty="0" err="1"/>
              <a:t>serial</a:t>
            </a:r>
            <a:r>
              <a:rPr lang="de-CH" dirty="0"/>
              <a:t> </a:t>
            </a:r>
            <a:r>
              <a:rPr lang="de-CH" dirty="0" err="1"/>
              <a:t>developing</a:t>
            </a:r>
            <a:r>
              <a:rPr lang="de-CH" dirty="0"/>
              <a:t> </a:t>
            </a:r>
            <a:r>
              <a:rPr lang="de-CH" dirty="0" err="1"/>
              <a:t>common</a:t>
            </a:r>
            <a:r>
              <a:rPr lang="de-CH" dirty="0"/>
              <a:t> </a:t>
            </a:r>
            <a:r>
              <a:rPr lang="de-CH" dirty="0" err="1"/>
              <a:t>electronics</a:t>
            </a:r>
            <a:endParaRPr lang="de-CH" dirty="0"/>
          </a:p>
          <a:p>
            <a:pPr marL="457200" lvl="1" indent="0">
              <a:buNone/>
            </a:pPr>
            <a:r>
              <a:rPr lang="de-CH" dirty="0"/>
              <a:t>-&gt; Hands-on Workshop </a:t>
            </a:r>
            <a:r>
              <a:rPr lang="de-CH" dirty="0" err="1"/>
              <a:t>for</a:t>
            </a:r>
            <a:r>
              <a:rPr lang="de-CH" dirty="0"/>
              <a:t> MIDAS and </a:t>
            </a:r>
            <a:r>
              <a:rPr lang="de-CH" dirty="0" err="1"/>
              <a:t>WaveDream</a:t>
            </a:r>
            <a:r>
              <a:rPr lang="de-CH" dirty="0"/>
              <a:t> DRS4….</a:t>
            </a:r>
          </a:p>
          <a:p>
            <a:pPr lvl="1"/>
            <a:r>
              <a:rPr lang="de-CH" dirty="0"/>
              <a:t>High </a:t>
            </a:r>
            <a:r>
              <a:rPr lang="de-CH" dirty="0" err="1"/>
              <a:t>resolution</a:t>
            </a:r>
            <a:r>
              <a:rPr lang="de-CH" dirty="0"/>
              <a:t> </a:t>
            </a:r>
            <a:r>
              <a:rPr lang="de-CH" dirty="0" err="1"/>
              <a:t>future</a:t>
            </a:r>
            <a:r>
              <a:rPr lang="de-CH" dirty="0"/>
              <a:t>? DRS5? </a:t>
            </a:r>
            <a:r>
              <a:rPr lang="de-CH" dirty="0" err="1"/>
              <a:t>Requirement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dirty="0" err="1"/>
              <a:t>case</a:t>
            </a:r>
            <a:r>
              <a:rPr lang="de-CH" dirty="0"/>
              <a:t> at PSI</a:t>
            </a:r>
          </a:p>
          <a:p>
            <a:pPr marL="457200" lvl="1" indent="0">
              <a:buNone/>
            </a:pPr>
            <a:endParaRPr lang="de-CH" dirty="0"/>
          </a:p>
          <a:p>
            <a:pPr lvl="1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725580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Subjects for discussion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BRIDGE23</dc:title>
  <dc:creator>Schmidt-Wellenburg Philipp</dc:creator>
  <cp:lastModifiedBy>Schmidt-Wellenburg Philipp</cp:lastModifiedBy>
  <cp:revision>5</cp:revision>
  <dcterms:created xsi:type="dcterms:W3CDTF">2023-10-19T08:58:43Z</dcterms:created>
  <dcterms:modified xsi:type="dcterms:W3CDTF">2023-10-20T12:27:26Z</dcterms:modified>
</cp:coreProperties>
</file>