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  <p:sldMasterId id="2147483991" r:id="rId2"/>
  </p:sldMasterIdLst>
  <p:notesMasterIdLst>
    <p:notesMasterId r:id="rId18"/>
  </p:notesMasterIdLst>
  <p:handoutMasterIdLst>
    <p:handoutMasterId r:id="rId19"/>
  </p:handoutMasterIdLst>
  <p:sldIdLst>
    <p:sldId id="330" r:id="rId3"/>
    <p:sldId id="932" r:id="rId4"/>
    <p:sldId id="933" r:id="rId5"/>
    <p:sldId id="934" r:id="rId6"/>
    <p:sldId id="937" r:id="rId7"/>
    <p:sldId id="935" r:id="rId8"/>
    <p:sldId id="341" r:id="rId9"/>
    <p:sldId id="414" r:id="rId10"/>
    <p:sldId id="338" r:id="rId11"/>
    <p:sldId id="940" r:id="rId12"/>
    <p:sldId id="941" r:id="rId13"/>
    <p:sldId id="942" r:id="rId14"/>
    <p:sldId id="943" r:id="rId15"/>
    <p:sldId id="944" r:id="rId16"/>
    <p:sldId id="270" r:id="rId17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F5B00"/>
    <a:srgbClr val="010000"/>
    <a:srgbClr val="808080"/>
    <a:srgbClr val="000000"/>
    <a:srgbClr val="FDCA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1" autoAdjust="0"/>
    <p:restoredTop sz="97274" autoAdjust="0"/>
  </p:normalViewPr>
  <p:slideViewPr>
    <p:cSldViewPr snapToObjects="1">
      <p:cViewPr varScale="1">
        <p:scale>
          <a:sx n="151" d="100"/>
          <a:sy n="151" d="100"/>
        </p:scale>
        <p:origin x="1976" y="76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-342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" Type="http://schemas.openxmlformats.org/officeDocument/2006/relationships/image" Target="../media/image9.png"/><Relationship Id="rId21" Type="http://schemas.openxmlformats.org/officeDocument/2006/relationships/image" Target="../media/image27.jpeg"/><Relationship Id="rId7" Type="http://schemas.openxmlformats.org/officeDocument/2006/relationships/image" Target="../media/image13.jpeg"/><Relationship Id="rId12" Type="http://schemas.openxmlformats.org/officeDocument/2006/relationships/image" Target="../media/image18.png"/><Relationship Id="rId17" Type="http://schemas.openxmlformats.org/officeDocument/2006/relationships/image" Target="../media/image23.jpeg"/><Relationship Id="rId25" Type="http://schemas.openxmlformats.org/officeDocument/2006/relationships/image" Target="../media/image31.jpeg"/><Relationship Id="rId2" Type="http://schemas.openxmlformats.org/officeDocument/2006/relationships/image" Target="../media/image8.jpeg"/><Relationship Id="rId16" Type="http://schemas.openxmlformats.org/officeDocument/2006/relationships/image" Target="../media/image22.png"/><Relationship Id="rId20" Type="http://schemas.openxmlformats.org/officeDocument/2006/relationships/image" Target="../media/image26.jpeg"/><Relationship Id="rId29" Type="http://schemas.openxmlformats.org/officeDocument/2006/relationships/image" Target="../media/image35.jpeg"/><Relationship Id="rId1" Type="http://schemas.openxmlformats.org/officeDocument/2006/relationships/image" Target="../media/image7.png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32" Type="http://schemas.openxmlformats.org/officeDocument/2006/relationships/image" Target="../media/image38.jpeg"/><Relationship Id="rId5" Type="http://schemas.openxmlformats.org/officeDocument/2006/relationships/image" Target="../media/image11.png"/><Relationship Id="rId15" Type="http://schemas.openxmlformats.org/officeDocument/2006/relationships/image" Target="../media/image21.jpeg"/><Relationship Id="rId23" Type="http://schemas.openxmlformats.org/officeDocument/2006/relationships/image" Target="../media/image29.png"/><Relationship Id="rId28" Type="http://schemas.openxmlformats.org/officeDocument/2006/relationships/image" Target="../media/image34.png"/><Relationship Id="rId10" Type="http://schemas.openxmlformats.org/officeDocument/2006/relationships/image" Target="../media/image16.png"/><Relationship Id="rId19" Type="http://schemas.openxmlformats.org/officeDocument/2006/relationships/image" Target="../media/image25.jpeg"/><Relationship Id="rId31" Type="http://schemas.openxmlformats.org/officeDocument/2006/relationships/image" Target="../media/image37.jpeg"/><Relationship Id="rId4" Type="http://schemas.openxmlformats.org/officeDocument/2006/relationships/image" Target="../media/image10.jpe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Relationship Id="rId27" Type="http://schemas.openxmlformats.org/officeDocument/2006/relationships/image" Target="../media/image33.png"/><Relationship Id="rId30" Type="http://schemas.openxmlformats.org/officeDocument/2006/relationships/image" Target="../media/image36.jpe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" Type="http://schemas.openxmlformats.org/officeDocument/2006/relationships/image" Target="../media/image9.png"/><Relationship Id="rId21" Type="http://schemas.openxmlformats.org/officeDocument/2006/relationships/image" Target="../media/image27.jpeg"/><Relationship Id="rId7" Type="http://schemas.openxmlformats.org/officeDocument/2006/relationships/image" Target="../media/image13.jpeg"/><Relationship Id="rId12" Type="http://schemas.openxmlformats.org/officeDocument/2006/relationships/image" Target="../media/image18.png"/><Relationship Id="rId17" Type="http://schemas.openxmlformats.org/officeDocument/2006/relationships/image" Target="../media/image23.jpeg"/><Relationship Id="rId25" Type="http://schemas.openxmlformats.org/officeDocument/2006/relationships/image" Target="../media/image31.jpeg"/><Relationship Id="rId2" Type="http://schemas.openxmlformats.org/officeDocument/2006/relationships/image" Target="../media/image8.jpeg"/><Relationship Id="rId16" Type="http://schemas.openxmlformats.org/officeDocument/2006/relationships/image" Target="../media/image22.png"/><Relationship Id="rId20" Type="http://schemas.openxmlformats.org/officeDocument/2006/relationships/image" Target="../media/image26.jpeg"/><Relationship Id="rId29" Type="http://schemas.openxmlformats.org/officeDocument/2006/relationships/image" Target="../media/image35.jpeg"/><Relationship Id="rId1" Type="http://schemas.openxmlformats.org/officeDocument/2006/relationships/image" Target="../media/image7.png"/><Relationship Id="rId6" Type="http://schemas.openxmlformats.org/officeDocument/2006/relationships/image" Target="../media/image12.jpe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32" Type="http://schemas.openxmlformats.org/officeDocument/2006/relationships/image" Target="../media/image38.jpeg"/><Relationship Id="rId5" Type="http://schemas.openxmlformats.org/officeDocument/2006/relationships/image" Target="../media/image11.png"/><Relationship Id="rId15" Type="http://schemas.openxmlformats.org/officeDocument/2006/relationships/image" Target="../media/image21.jpeg"/><Relationship Id="rId23" Type="http://schemas.openxmlformats.org/officeDocument/2006/relationships/image" Target="../media/image29.png"/><Relationship Id="rId28" Type="http://schemas.openxmlformats.org/officeDocument/2006/relationships/image" Target="../media/image34.png"/><Relationship Id="rId10" Type="http://schemas.openxmlformats.org/officeDocument/2006/relationships/image" Target="../media/image16.png"/><Relationship Id="rId19" Type="http://schemas.openxmlformats.org/officeDocument/2006/relationships/image" Target="../media/image25.jpeg"/><Relationship Id="rId31" Type="http://schemas.openxmlformats.org/officeDocument/2006/relationships/image" Target="../media/image37.jpeg"/><Relationship Id="rId4" Type="http://schemas.openxmlformats.org/officeDocument/2006/relationships/image" Target="../media/image10.jpe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Relationship Id="rId27" Type="http://schemas.openxmlformats.org/officeDocument/2006/relationships/image" Target="../media/image33.png"/><Relationship Id="rId30" Type="http://schemas.openxmlformats.org/officeDocument/2006/relationships/image" Target="../media/image3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D066EF-C802-4D24-967B-9B5C6A4BB7A7}" type="doc">
      <dgm:prSet loTypeId="urn:microsoft.com/office/officeart/2005/8/layout/pictureOrgChart+Icon" loCatId="hierarchy" qsTypeId="urn:microsoft.com/office/officeart/2005/8/quickstyle/simple4" qsCatId="simple" csTypeId="urn:microsoft.com/office/officeart/2005/8/colors/accent0_1" csCatId="mainScheme" phldr="1"/>
      <dgm:spPr/>
      <dgm:t>
        <a:bodyPr/>
        <a:lstStyle/>
        <a:p>
          <a:endParaRPr lang="en-GB"/>
        </a:p>
      </dgm:t>
    </dgm:pt>
    <dgm:pt modelId="{33E0440F-EB37-4F86-9B34-47973E7E2C4F}">
      <dgm:prSet phldrT="[Text]"/>
      <dgm:spPr/>
      <dgm:t>
        <a:bodyPr/>
        <a:lstStyle/>
        <a:p>
          <a:r>
            <a:rPr lang="en-US" dirty="0"/>
            <a:t>Alun Ashton</a:t>
          </a:r>
        </a:p>
        <a:p>
          <a:r>
            <a:rPr lang="en-US" dirty="0"/>
            <a:t>(Head of AWI)</a:t>
          </a:r>
        </a:p>
        <a:p>
          <a:r>
            <a:rPr lang="en-US" dirty="0"/>
            <a:t>(Deputy: Sala)</a:t>
          </a:r>
          <a:endParaRPr lang="en-GB" dirty="0"/>
        </a:p>
      </dgm:t>
    </dgm:pt>
    <dgm:pt modelId="{A3C6DE6E-09BE-4EA1-A558-58F381530696}" type="parTrans" cxnId="{2CF3E822-A273-4E7C-9627-5C1A2E1DE300}">
      <dgm:prSet/>
      <dgm:spPr/>
      <dgm:t>
        <a:bodyPr/>
        <a:lstStyle/>
        <a:p>
          <a:endParaRPr lang="en-GB"/>
        </a:p>
      </dgm:t>
    </dgm:pt>
    <dgm:pt modelId="{95A06E5F-92A0-47AF-AA4C-197F6578262A}" type="sibTrans" cxnId="{2CF3E822-A273-4E7C-9627-5C1A2E1DE300}">
      <dgm:prSet/>
      <dgm:spPr/>
      <dgm:t>
        <a:bodyPr/>
        <a:lstStyle/>
        <a:p>
          <a:endParaRPr lang="en-GB"/>
        </a:p>
      </dgm:t>
    </dgm:pt>
    <dgm:pt modelId="{54E7D1F4-21B3-4FA7-9C80-493277265B33}" type="asst">
      <dgm:prSet phldrT="[Text]"/>
      <dgm:spPr/>
      <dgm:t>
        <a:bodyPr/>
        <a:lstStyle/>
        <a:p>
          <a:r>
            <a:rPr lang="en-US" dirty="0"/>
            <a:t>Xingxing (Marie) Yao</a:t>
          </a:r>
        </a:p>
        <a:p>
          <a:r>
            <a:rPr lang="en-US" dirty="0"/>
            <a:t>(Coordinator and Architect, SLS2.0)</a:t>
          </a:r>
          <a:endParaRPr lang="en-GB" dirty="0"/>
        </a:p>
      </dgm:t>
    </dgm:pt>
    <dgm:pt modelId="{DE05D9CD-3702-4D32-8E77-4FCA0478D3A8}" type="parTrans" cxnId="{617227FD-8994-47A0-8F38-1B156D4192ED}">
      <dgm:prSet/>
      <dgm:spPr/>
      <dgm:t>
        <a:bodyPr/>
        <a:lstStyle/>
        <a:p>
          <a:endParaRPr lang="en-GB"/>
        </a:p>
      </dgm:t>
    </dgm:pt>
    <dgm:pt modelId="{480C083C-74CE-417D-9845-DC3259A9BE52}" type="sibTrans" cxnId="{617227FD-8994-47A0-8F38-1B156D4192ED}">
      <dgm:prSet/>
      <dgm:spPr/>
      <dgm:t>
        <a:bodyPr/>
        <a:lstStyle/>
        <a:p>
          <a:endParaRPr lang="en-GB"/>
        </a:p>
      </dgm:t>
    </dgm:pt>
    <dgm:pt modelId="{191EE8E3-9BF6-42F5-AB43-7D3EA171CB8F}">
      <dgm:prSet phldrT="[Text]"/>
      <dgm:spPr/>
      <dgm:t>
        <a:bodyPr/>
        <a:lstStyle/>
        <a:p>
          <a:r>
            <a:rPr lang="en-US" dirty="0"/>
            <a:t>Leonardo Sala</a:t>
          </a:r>
        </a:p>
        <a:p>
          <a:r>
            <a:rPr lang="en-US" dirty="0"/>
            <a:t> Data and Analysis Research Infrastructure</a:t>
          </a:r>
          <a:endParaRPr lang="en-GB" dirty="0"/>
        </a:p>
      </dgm:t>
    </dgm:pt>
    <dgm:pt modelId="{597DF32D-9609-495E-91C5-5C1ABC350E0D}" type="parTrans" cxnId="{1728BC1A-2535-4389-B0D3-6D716C519754}">
      <dgm:prSet/>
      <dgm:spPr/>
      <dgm:t>
        <a:bodyPr/>
        <a:lstStyle/>
        <a:p>
          <a:endParaRPr lang="en-GB"/>
        </a:p>
      </dgm:t>
    </dgm:pt>
    <dgm:pt modelId="{CE87E0F5-163E-4D98-B31C-27D8ADD0EB9D}" type="sibTrans" cxnId="{1728BC1A-2535-4389-B0D3-6D716C519754}">
      <dgm:prSet/>
      <dgm:spPr/>
      <dgm:t>
        <a:bodyPr/>
        <a:lstStyle/>
        <a:p>
          <a:endParaRPr lang="en-GB"/>
        </a:p>
      </dgm:t>
    </dgm:pt>
    <dgm:pt modelId="{DB6DDBE1-EEA1-4977-A037-86081F643463}">
      <dgm:prSet/>
      <dgm:spPr/>
      <dgm:t>
        <a:bodyPr/>
        <a:lstStyle/>
        <a:p>
          <a:r>
            <a:rPr lang="en-US" dirty="0"/>
            <a:t>Leonardo Sala </a:t>
          </a:r>
          <a:r>
            <a:rPr lang="en-US" dirty="0" err="1"/>
            <a:t>a.i.</a:t>
          </a:r>
          <a:endParaRPr lang="en-US" dirty="0"/>
        </a:p>
        <a:p>
          <a:r>
            <a:rPr lang="en-US" dirty="0"/>
            <a:t>Scientific Data Curation </a:t>
          </a:r>
        </a:p>
      </dgm:t>
    </dgm:pt>
    <dgm:pt modelId="{72717DD3-2D93-41B3-A715-FF13E1D21BEA}" type="parTrans" cxnId="{28454E43-8A78-4EA7-95EC-0CE4FF2C669E}">
      <dgm:prSet/>
      <dgm:spPr/>
      <dgm:t>
        <a:bodyPr/>
        <a:lstStyle/>
        <a:p>
          <a:endParaRPr lang="en-GB"/>
        </a:p>
      </dgm:t>
    </dgm:pt>
    <dgm:pt modelId="{9F1A6E9C-79D2-41D3-B43C-09863B745677}" type="sibTrans" cxnId="{28454E43-8A78-4EA7-95EC-0CE4FF2C669E}">
      <dgm:prSet/>
      <dgm:spPr/>
      <dgm:t>
        <a:bodyPr/>
        <a:lstStyle/>
        <a:p>
          <a:endParaRPr lang="en-GB"/>
        </a:p>
      </dgm:t>
    </dgm:pt>
    <dgm:pt modelId="{08D80B9F-A9E1-4592-8B03-C0C910129F65}">
      <dgm:prSet/>
      <dgm:spPr/>
      <dgm:t>
        <a:bodyPr/>
        <a:lstStyle/>
        <a:p>
          <a:r>
            <a:rPr lang="en-US" dirty="0"/>
            <a:t>Markus Janousch</a:t>
          </a:r>
        </a:p>
        <a:p>
          <a:r>
            <a:rPr lang="en-US" dirty="0"/>
            <a:t>Data Processing Development and Consulting</a:t>
          </a:r>
        </a:p>
      </dgm:t>
    </dgm:pt>
    <dgm:pt modelId="{B61CA0D6-AD14-48F7-9712-A8F0F2664351}" type="parTrans" cxnId="{7795E74A-DCE2-4EC5-8A3F-F65CD7385307}">
      <dgm:prSet/>
      <dgm:spPr/>
      <dgm:t>
        <a:bodyPr/>
        <a:lstStyle/>
        <a:p>
          <a:endParaRPr lang="en-GB"/>
        </a:p>
      </dgm:t>
    </dgm:pt>
    <dgm:pt modelId="{C77B6215-75CF-4E0A-895E-7EC5D5A29CB6}" type="sibTrans" cxnId="{7795E74A-DCE2-4EC5-8A3F-F65CD7385307}">
      <dgm:prSet/>
      <dgm:spPr/>
      <dgm:t>
        <a:bodyPr/>
        <a:lstStyle/>
        <a:p>
          <a:endParaRPr lang="en-GB"/>
        </a:p>
      </dgm:t>
    </dgm:pt>
    <dgm:pt modelId="{14AA82DB-57EA-4688-8586-96976A6C6465}">
      <dgm:prSet/>
      <dgm:spPr/>
      <dgm:t>
        <a:bodyPr/>
        <a:lstStyle/>
        <a:p>
          <a:r>
            <a:rPr lang="en-US" dirty="0"/>
            <a:t>Sven Augustin</a:t>
          </a:r>
        </a:p>
        <a:p>
          <a:r>
            <a:rPr lang="en-US" dirty="0"/>
            <a:t>Experiment IT Development and Operations</a:t>
          </a:r>
        </a:p>
      </dgm:t>
    </dgm:pt>
    <dgm:pt modelId="{3428CCBD-A43D-4383-9156-28A09AEFD38E}" type="parTrans" cxnId="{BD03EA47-1A7F-42EE-B886-AF1559645BA8}">
      <dgm:prSet/>
      <dgm:spPr/>
      <dgm:t>
        <a:bodyPr/>
        <a:lstStyle/>
        <a:p>
          <a:endParaRPr lang="en-GB"/>
        </a:p>
      </dgm:t>
    </dgm:pt>
    <dgm:pt modelId="{AC41A243-07DC-4FDA-8C91-D71EA7EF7FE8}" type="sibTrans" cxnId="{BD03EA47-1A7F-42EE-B886-AF1559645BA8}">
      <dgm:prSet/>
      <dgm:spPr/>
      <dgm:t>
        <a:bodyPr/>
        <a:lstStyle/>
        <a:p>
          <a:endParaRPr lang="en-GB"/>
        </a:p>
      </dgm:t>
    </dgm:pt>
    <dgm:pt modelId="{D43A5970-0784-4468-8FA8-F901CFC3A9C2}">
      <dgm:prSet phldrT="[Text]"/>
      <dgm:spPr/>
      <dgm:t>
        <a:bodyPr/>
        <a:lstStyle/>
        <a:p>
          <a:r>
            <a:rPr lang="en-US" dirty="0"/>
            <a:t>Derek Feichtinger</a:t>
          </a:r>
        </a:p>
        <a:p>
          <a:r>
            <a:rPr lang="en-US" dirty="0"/>
            <a:t>HPC and Emerging Technologies</a:t>
          </a:r>
          <a:endParaRPr lang="en-GB" dirty="0"/>
        </a:p>
      </dgm:t>
    </dgm:pt>
    <dgm:pt modelId="{EE92D5B3-8309-487B-9075-415CE9CDF5A9}" type="sibTrans" cxnId="{1046B621-4BA8-474D-BC86-29024912906F}">
      <dgm:prSet/>
      <dgm:spPr/>
      <dgm:t>
        <a:bodyPr/>
        <a:lstStyle/>
        <a:p>
          <a:endParaRPr lang="en-GB"/>
        </a:p>
      </dgm:t>
    </dgm:pt>
    <dgm:pt modelId="{D1BECD01-7560-4140-B389-96989A73788E}" type="parTrans" cxnId="{1046B621-4BA8-474D-BC86-29024912906F}">
      <dgm:prSet/>
      <dgm:spPr/>
      <dgm:t>
        <a:bodyPr/>
        <a:lstStyle/>
        <a:p>
          <a:endParaRPr lang="en-GB"/>
        </a:p>
      </dgm:t>
    </dgm:pt>
    <dgm:pt modelId="{93100597-F3B7-4E37-908E-3280E54EE871}">
      <dgm:prSet phldrT="[Text]"/>
      <dgm:spPr/>
      <dgm:t>
        <a:bodyPr/>
        <a:lstStyle/>
        <a:p>
          <a:r>
            <a:rPr lang="en-US" dirty="0"/>
            <a:t>Marc Caubet</a:t>
          </a:r>
        </a:p>
        <a:p>
          <a:r>
            <a:rPr lang="en-US" dirty="0"/>
            <a:t>Scientists </a:t>
          </a:r>
        </a:p>
        <a:p>
          <a:r>
            <a:rPr lang="en-US" dirty="0"/>
            <a:t>(Merlin)</a:t>
          </a:r>
          <a:endParaRPr lang="en-GB" dirty="0"/>
        </a:p>
      </dgm:t>
    </dgm:pt>
    <dgm:pt modelId="{60CDC0AC-22D7-4A97-9F17-7AB23A0DFC8C}" type="parTrans" cxnId="{54F6F370-D613-4F32-92BA-B4B8B1E337AC}">
      <dgm:prSet/>
      <dgm:spPr/>
      <dgm:t>
        <a:bodyPr/>
        <a:lstStyle/>
        <a:p>
          <a:endParaRPr lang="en-GB"/>
        </a:p>
      </dgm:t>
    </dgm:pt>
    <dgm:pt modelId="{2F939094-4C9D-46E3-9B9B-17AE6B112135}" type="sibTrans" cxnId="{54F6F370-D613-4F32-92BA-B4B8B1E337AC}">
      <dgm:prSet/>
      <dgm:spPr/>
      <dgm:t>
        <a:bodyPr/>
        <a:lstStyle/>
        <a:p>
          <a:endParaRPr lang="en-GB"/>
        </a:p>
      </dgm:t>
    </dgm:pt>
    <dgm:pt modelId="{B193AB54-3E39-4C28-A490-B9C828A775E6}">
      <dgm:prSet phldrT="[Text]"/>
      <dgm:spPr/>
      <dgm:t>
        <a:bodyPr/>
        <a:lstStyle/>
        <a:p>
          <a:r>
            <a:rPr lang="en-US" dirty="0"/>
            <a:t>Achim Gsell</a:t>
          </a:r>
        </a:p>
        <a:p>
          <a:r>
            <a:rPr lang="en-US" dirty="0"/>
            <a:t>Senior Scientist</a:t>
          </a:r>
          <a:endParaRPr lang="en-GB" dirty="0"/>
        </a:p>
      </dgm:t>
    </dgm:pt>
    <dgm:pt modelId="{F2922168-787D-4F21-91EB-37886BA02C87}" type="parTrans" cxnId="{481DB1C8-346A-4355-88A1-25BF87597E23}">
      <dgm:prSet/>
      <dgm:spPr/>
      <dgm:t>
        <a:bodyPr/>
        <a:lstStyle/>
        <a:p>
          <a:endParaRPr lang="en-GB"/>
        </a:p>
      </dgm:t>
    </dgm:pt>
    <dgm:pt modelId="{A5016819-2E70-43B1-ACFE-B4D067AF7684}" type="sibTrans" cxnId="{481DB1C8-346A-4355-88A1-25BF87597E23}">
      <dgm:prSet/>
      <dgm:spPr/>
      <dgm:t>
        <a:bodyPr/>
        <a:lstStyle/>
        <a:p>
          <a:endParaRPr lang="en-GB"/>
        </a:p>
      </dgm:t>
    </dgm:pt>
    <dgm:pt modelId="{E58E6920-F042-4C43-872C-CF7165FA53C9}">
      <dgm:prSet phldrT="[Text]"/>
      <dgm:spPr>
        <a:ln w="31750">
          <a:solidFill>
            <a:srgbClr val="C50006"/>
          </a:solidFill>
        </a:ln>
      </dgm:spPr>
      <dgm:t>
        <a:bodyPr/>
        <a:lstStyle/>
        <a:p>
          <a:r>
            <a:rPr lang="en-GB" dirty="0"/>
            <a:t>Elsa </a:t>
          </a:r>
          <a:r>
            <a:rPr lang="en-GB" dirty="0" err="1"/>
            <a:t>Germann</a:t>
          </a:r>
          <a:r>
            <a:rPr lang="en-GB" dirty="0"/>
            <a:t>  </a:t>
          </a:r>
          <a:r>
            <a:rPr lang="en-GB" b="0" i="0" dirty="0"/>
            <a:t>Scientific Computing System Engineer</a:t>
          </a:r>
          <a:endParaRPr lang="en-GB" dirty="0"/>
        </a:p>
      </dgm:t>
    </dgm:pt>
    <dgm:pt modelId="{063FE10A-1462-42CE-B6B0-3561F0BF7B23}" type="parTrans" cxnId="{9989F7FB-5E50-49A3-9A45-3D3111B52EA3}">
      <dgm:prSet/>
      <dgm:spPr/>
      <dgm:t>
        <a:bodyPr/>
        <a:lstStyle/>
        <a:p>
          <a:endParaRPr lang="en-GB"/>
        </a:p>
      </dgm:t>
    </dgm:pt>
    <dgm:pt modelId="{C64C44B0-DB90-429B-8CB3-BFD90AB46E6F}" type="sibTrans" cxnId="{9989F7FB-5E50-49A3-9A45-3D3111B52EA3}">
      <dgm:prSet/>
      <dgm:spPr/>
      <dgm:t>
        <a:bodyPr/>
        <a:lstStyle/>
        <a:p>
          <a:endParaRPr lang="en-GB"/>
        </a:p>
      </dgm:t>
    </dgm:pt>
    <dgm:pt modelId="{076A06AD-2994-4CF1-B5C0-961B3B1B5399}">
      <dgm:prSet phldrT="[Text]"/>
      <dgm:spPr/>
      <dgm:t>
        <a:bodyPr/>
        <a:lstStyle/>
        <a:p>
          <a:r>
            <a:rPr lang="en-US" dirty="0"/>
            <a:t>Ivano Talamo</a:t>
          </a:r>
        </a:p>
        <a:p>
          <a:r>
            <a:rPr lang="en-US" dirty="0"/>
            <a:t>(Ra Sys Admin)</a:t>
          </a:r>
        </a:p>
      </dgm:t>
    </dgm:pt>
    <dgm:pt modelId="{D90955FE-120E-4A43-AD0F-357E1B13E171}" type="parTrans" cxnId="{19ECE77A-7EBF-4581-A5DB-98CF38662FAF}">
      <dgm:prSet/>
      <dgm:spPr/>
      <dgm:t>
        <a:bodyPr/>
        <a:lstStyle/>
        <a:p>
          <a:endParaRPr lang="en-GB"/>
        </a:p>
      </dgm:t>
    </dgm:pt>
    <dgm:pt modelId="{4C7A3BC7-7D20-4649-B4C3-4FD72D2D7F4F}" type="sibTrans" cxnId="{19ECE77A-7EBF-4581-A5DB-98CF38662FAF}">
      <dgm:prSet/>
      <dgm:spPr/>
      <dgm:t>
        <a:bodyPr/>
        <a:lstStyle/>
        <a:p>
          <a:endParaRPr lang="en-GB"/>
        </a:p>
      </dgm:t>
    </dgm:pt>
    <dgm:pt modelId="{F0391E52-606E-424D-ABCF-16065B03FDF1}">
      <dgm:prSet phldrT="[Text]"/>
      <dgm:spPr/>
      <dgm:t>
        <a:bodyPr/>
        <a:lstStyle/>
        <a:p>
          <a:r>
            <a:rPr lang="en-US" dirty="0"/>
            <a:t>Alvise Dorigo</a:t>
          </a:r>
        </a:p>
        <a:p>
          <a:r>
            <a:rPr lang="en-US" dirty="0"/>
            <a:t>(</a:t>
          </a:r>
          <a:r>
            <a:rPr lang="en-US" dirty="0" err="1"/>
            <a:t>SwissFel</a:t>
          </a:r>
          <a:r>
            <a:rPr lang="en-US" dirty="0"/>
            <a:t>)</a:t>
          </a:r>
        </a:p>
      </dgm:t>
    </dgm:pt>
    <dgm:pt modelId="{F361BFF3-0269-4289-95F2-E205DA9B4D65}" type="parTrans" cxnId="{883642D8-C745-47F7-9FDD-F0EA9868C86E}">
      <dgm:prSet/>
      <dgm:spPr/>
      <dgm:t>
        <a:bodyPr/>
        <a:lstStyle/>
        <a:p>
          <a:endParaRPr lang="en-GB"/>
        </a:p>
      </dgm:t>
    </dgm:pt>
    <dgm:pt modelId="{58329F39-78F2-4415-8713-B225C66FB031}" type="sibTrans" cxnId="{883642D8-C745-47F7-9FDD-F0EA9868C86E}">
      <dgm:prSet/>
      <dgm:spPr/>
      <dgm:t>
        <a:bodyPr/>
        <a:lstStyle/>
        <a:p>
          <a:endParaRPr lang="en-GB"/>
        </a:p>
      </dgm:t>
    </dgm:pt>
    <dgm:pt modelId="{A6CFA604-CBE0-4C62-89B2-67959AA103D9}">
      <dgm:prSet phldrT="[Text]"/>
      <dgm:spPr/>
      <dgm:t>
        <a:bodyPr/>
        <a:lstStyle/>
        <a:p>
          <a:r>
            <a:rPr lang="en-US" dirty="0"/>
            <a:t>Joshua Taylor</a:t>
          </a:r>
        </a:p>
        <a:p>
          <a:r>
            <a:rPr lang="en-US" dirty="0"/>
            <a:t>(SLS Online)</a:t>
          </a:r>
        </a:p>
      </dgm:t>
    </dgm:pt>
    <dgm:pt modelId="{98414806-F768-4201-8172-B0179C36F625}" type="parTrans" cxnId="{6EEFFF31-7829-4791-850C-1CE9BF23DF54}">
      <dgm:prSet/>
      <dgm:spPr/>
      <dgm:t>
        <a:bodyPr/>
        <a:lstStyle/>
        <a:p>
          <a:endParaRPr lang="en-GB"/>
        </a:p>
      </dgm:t>
    </dgm:pt>
    <dgm:pt modelId="{B8D3B1C5-23FD-4C44-A0B0-7D8E53D4FD5A}" type="sibTrans" cxnId="{6EEFFF31-7829-4791-850C-1CE9BF23DF54}">
      <dgm:prSet/>
      <dgm:spPr/>
      <dgm:t>
        <a:bodyPr/>
        <a:lstStyle/>
        <a:p>
          <a:endParaRPr lang="en-GB"/>
        </a:p>
      </dgm:t>
    </dgm:pt>
    <dgm:pt modelId="{EED4C555-4BDF-4CAB-96FA-662346844C15}">
      <dgm:prSet phldrT="[Text]"/>
      <dgm:spPr>
        <a:ln w="31750">
          <a:solidFill>
            <a:schemeClr val="accent5"/>
          </a:solidFill>
        </a:ln>
      </dgm:spPr>
      <dgm:t>
        <a:bodyPr/>
        <a:lstStyle/>
        <a:p>
          <a:r>
            <a:rPr lang="en-US" dirty="0"/>
            <a:t>Krisztian Pozsa</a:t>
          </a:r>
        </a:p>
        <a:p>
          <a:r>
            <a:rPr lang="en-US" dirty="0"/>
            <a:t>(</a:t>
          </a:r>
          <a:r>
            <a:rPr lang="en-US" dirty="0" err="1"/>
            <a:t>EOSCFuture</a:t>
          </a:r>
          <a:r>
            <a:rPr lang="en-US" dirty="0"/>
            <a:t> till end 2023)</a:t>
          </a:r>
        </a:p>
      </dgm:t>
    </dgm:pt>
    <dgm:pt modelId="{13D558E8-0D17-46B3-AAA2-579D7B6BED87}" type="parTrans" cxnId="{55DEAFEE-8F00-492F-982C-E213B11F7ABA}">
      <dgm:prSet/>
      <dgm:spPr/>
      <dgm:t>
        <a:bodyPr/>
        <a:lstStyle/>
        <a:p>
          <a:endParaRPr lang="en-GB"/>
        </a:p>
      </dgm:t>
    </dgm:pt>
    <dgm:pt modelId="{60450EE2-D60E-40E7-A141-551540BAADCF}" type="sibTrans" cxnId="{55DEAFEE-8F00-492F-982C-E213B11F7ABA}">
      <dgm:prSet/>
      <dgm:spPr/>
      <dgm:t>
        <a:bodyPr/>
        <a:lstStyle/>
        <a:p>
          <a:endParaRPr lang="en-GB"/>
        </a:p>
      </dgm:t>
    </dgm:pt>
    <dgm:pt modelId="{187CBF4A-68F3-4090-A36B-7EFC46743583}">
      <dgm:prSet/>
      <dgm:spPr>
        <a:ln w="31750">
          <a:solidFill>
            <a:schemeClr val="bg1"/>
          </a:solidFill>
        </a:ln>
      </dgm:spPr>
      <dgm:t>
        <a:bodyPr/>
        <a:lstStyle/>
        <a:p>
          <a:r>
            <a:rPr lang="en-US" dirty="0"/>
            <a:t>Carlo Minotti</a:t>
          </a:r>
        </a:p>
        <a:p>
          <a:r>
            <a:rPr lang="en-US" dirty="0"/>
            <a:t>Software Engineer</a:t>
          </a:r>
        </a:p>
        <a:p>
          <a:r>
            <a:rPr lang="en-US" dirty="0"/>
            <a:t>(</a:t>
          </a:r>
          <a:r>
            <a:rPr lang="en-US" dirty="0" err="1"/>
            <a:t>SciCat</a:t>
          </a:r>
          <a:r>
            <a:rPr lang="en-US" dirty="0"/>
            <a:t>)</a:t>
          </a:r>
        </a:p>
      </dgm:t>
    </dgm:pt>
    <dgm:pt modelId="{7921499B-1501-4A64-8AF0-3BB311FD0848}" type="parTrans" cxnId="{0D483939-BAC3-46FE-908F-57085988C8C7}">
      <dgm:prSet/>
      <dgm:spPr/>
      <dgm:t>
        <a:bodyPr/>
        <a:lstStyle/>
        <a:p>
          <a:endParaRPr lang="en-GB"/>
        </a:p>
      </dgm:t>
    </dgm:pt>
    <dgm:pt modelId="{AF8FA0FC-A289-44A8-9EA6-0114E3699472}" type="sibTrans" cxnId="{0D483939-BAC3-46FE-908F-57085988C8C7}">
      <dgm:prSet/>
      <dgm:spPr/>
      <dgm:t>
        <a:bodyPr/>
        <a:lstStyle/>
        <a:p>
          <a:endParaRPr lang="en-GB"/>
        </a:p>
      </dgm:t>
    </dgm:pt>
    <dgm:pt modelId="{F10920DD-8912-4553-8609-1F6882991096}">
      <dgm:prSet/>
      <dgm:spPr/>
      <dgm:t>
        <a:bodyPr/>
        <a:lstStyle/>
        <a:p>
          <a:r>
            <a:rPr lang="en-US" dirty="0"/>
            <a:t>HC Stadler</a:t>
          </a:r>
        </a:p>
        <a:p>
          <a:r>
            <a:rPr lang="en-US" dirty="0"/>
            <a:t>(</a:t>
          </a:r>
          <a:r>
            <a:rPr lang="en-US" dirty="0" err="1"/>
            <a:t>cSAXS</a:t>
          </a:r>
          <a:r>
            <a:rPr lang="en-US" dirty="0"/>
            <a:t>)</a:t>
          </a:r>
        </a:p>
      </dgm:t>
    </dgm:pt>
    <dgm:pt modelId="{AC09B33E-03F9-4F52-82BD-9B4C33F56DBB}" type="parTrans" cxnId="{144C50DE-11F5-4788-AA9C-4FAE88A4F867}">
      <dgm:prSet/>
      <dgm:spPr/>
      <dgm:t>
        <a:bodyPr/>
        <a:lstStyle/>
        <a:p>
          <a:endParaRPr lang="en-GB"/>
        </a:p>
      </dgm:t>
    </dgm:pt>
    <dgm:pt modelId="{6AA512BA-8ECC-4C43-A21E-793F11BFB84A}" type="sibTrans" cxnId="{144C50DE-11F5-4788-AA9C-4FAE88A4F867}">
      <dgm:prSet/>
      <dgm:spPr/>
      <dgm:t>
        <a:bodyPr/>
        <a:lstStyle/>
        <a:p>
          <a:endParaRPr lang="en-GB"/>
        </a:p>
      </dgm:t>
    </dgm:pt>
    <dgm:pt modelId="{9F41A7E0-7E85-415E-ACFD-BEFEF4382C5E}">
      <dgm:prSet/>
      <dgm:spPr/>
      <dgm:t>
        <a:bodyPr/>
        <a:lstStyle/>
        <a:p>
          <a:r>
            <a:rPr lang="en-US" dirty="0"/>
            <a:t>Alain Studer</a:t>
          </a:r>
        </a:p>
        <a:p>
          <a:r>
            <a:rPr lang="en-US" dirty="0"/>
            <a:t>(TOMCAT)</a:t>
          </a:r>
        </a:p>
      </dgm:t>
    </dgm:pt>
    <dgm:pt modelId="{EB4CD610-A5C8-4A14-A6C8-628213AE8756}" type="parTrans" cxnId="{5EADE05E-72C3-4B42-A55C-D60E8A038AF8}">
      <dgm:prSet/>
      <dgm:spPr/>
      <dgm:t>
        <a:bodyPr/>
        <a:lstStyle/>
        <a:p>
          <a:endParaRPr lang="en-GB"/>
        </a:p>
      </dgm:t>
    </dgm:pt>
    <dgm:pt modelId="{6D0B3C41-1D03-420D-9196-03591349C1B8}" type="sibTrans" cxnId="{5EADE05E-72C3-4B42-A55C-D60E8A038AF8}">
      <dgm:prSet/>
      <dgm:spPr/>
      <dgm:t>
        <a:bodyPr/>
        <a:lstStyle/>
        <a:p>
          <a:endParaRPr lang="en-GB"/>
        </a:p>
      </dgm:t>
    </dgm:pt>
    <dgm:pt modelId="{44DCE634-7FFD-45DF-AA6A-871247BA820F}">
      <dgm:prSet/>
      <dgm:spPr/>
      <dgm:t>
        <a:bodyPr/>
        <a:lstStyle/>
        <a:p>
          <a:r>
            <a:rPr lang="en-US" dirty="0"/>
            <a:t>Ivan Usov</a:t>
          </a:r>
        </a:p>
        <a:p>
          <a:r>
            <a:rPr lang="en-US" dirty="0"/>
            <a:t>(</a:t>
          </a:r>
          <a:r>
            <a:rPr lang="en-US" dirty="0" err="1"/>
            <a:t>SwissFEL</a:t>
          </a:r>
          <a:r>
            <a:rPr lang="en-US" dirty="0"/>
            <a:t>/NUM)</a:t>
          </a:r>
        </a:p>
      </dgm:t>
    </dgm:pt>
    <dgm:pt modelId="{396BA703-80EC-4337-901F-CAF1215A826E}" type="parTrans" cxnId="{F63CB0A5-E6E8-4872-83A1-8F9E55A9BFC8}">
      <dgm:prSet/>
      <dgm:spPr/>
      <dgm:t>
        <a:bodyPr/>
        <a:lstStyle/>
        <a:p>
          <a:endParaRPr lang="en-GB"/>
        </a:p>
      </dgm:t>
    </dgm:pt>
    <dgm:pt modelId="{F584C9FD-70CF-492C-9242-B5F5E3E07C06}" type="sibTrans" cxnId="{F63CB0A5-E6E8-4872-83A1-8F9E55A9BFC8}">
      <dgm:prSet/>
      <dgm:spPr/>
      <dgm:t>
        <a:bodyPr/>
        <a:lstStyle/>
        <a:p>
          <a:endParaRPr lang="en-GB"/>
        </a:p>
      </dgm:t>
    </dgm:pt>
    <dgm:pt modelId="{61B80038-06A2-4051-A180-65F1109E4A78}">
      <dgm:prSet/>
      <dgm:spPr>
        <a:ln w="31750">
          <a:solidFill>
            <a:schemeClr val="accent1"/>
          </a:solidFill>
        </a:ln>
      </dgm:spPr>
      <dgm:t>
        <a:bodyPr/>
        <a:lstStyle/>
        <a:p>
          <a:r>
            <a:rPr lang="en-US" dirty="0"/>
            <a:t>Jun Zhu </a:t>
          </a:r>
        </a:p>
        <a:p>
          <a:r>
            <a:rPr lang="en-US" dirty="0"/>
            <a:t>SLS 2.0 Data reduction and compression</a:t>
          </a:r>
        </a:p>
      </dgm:t>
    </dgm:pt>
    <dgm:pt modelId="{C15B4904-FD3A-4F16-B8BC-2BA6E0CFC80F}" type="parTrans" cxnId="{825138AD-3EBA-4A4D-A4E7-F1A44BC429B4}">
      <dgm:prSet/>
      <dgm:spPr/>
      <dgm:t>
        <a:bodyPr/>
        <a:lstStyle/>
        <a:p>
          <a:endParaRPr lang="en-GB"/>
        </a:p>
      </dgm:t>
    </dgm:pt>
    <dgm:pt modelId="{B049BCBF-A793-41AE-8B8B-E2841E8518AC}" type="sibTrans" cxnId="{825138AD-3EBA-4A4D-A4E7-F1A44BC429B4}">
      <dgm:prSet/>
      <dgm:spPr/>
      <dgm:t>
        <a:bodyPr/>
        <a:lstStyle/>
        <a:p>
          <a:endParaRPr lang="en-GB"/>
        </a:p>
      </dgm:t>
    </dgm:pt>
    <dgm:pt modelId="{60FF063F-BB7E-441F-B70C-FC9D68D07073}">
      <dgm:prSet/>
      <dgm:spPr/>
      <dgm:t>
        <a:bodyPr/>
        <a:lstStyle/>
        <a:p>
          <a:r>
            <a:rPr lang="en-US" dirty="0"/>
            <a:t>Dmitry Ozerov</a:t>
          </a:r>
        </a:p>
        <a:p>
          <a:r>
            <a:rPr lang="en-US" dirty="0"/>
            <a:t>(</a:t>
          </a:r>
          <a:r>
            <a:rPr lang="en-US" dirty="0" err="1"/>
            <a:t>SwissFEL</a:t>
          </a:r>
          <a:r>
            <a:rPr lang="en-US" dirty="0"/>
            <a:t>)</a:t>
          </a:r>
        </a:p>
      </dgm:t>
    </dgm:pt>
    <dgm:pt modelId="{D564D167-9D4C-4E7C-9208-F5D0E5DAA274}" type="parTrans" cxnId="{3BAC4543-E24F-4BE2-8FC8-DBF2DA68C52E}">
      <dgm:prSet/>
      <dgm:spPr/>
      <dgm:t>
        <a:bodyPr/>
        <a:lstStyle/>
        <a:p>
          <a:endParaRPr lang="en-GB"/>
        </a:p>
      </dgm:t>
    </dgm:pt>
    <dgm:pt modelId="{39343AB9-10A3-4AC7-93A2-6EC5A04FF4B3}" type="sibTrans" cxnId="{3BAC4543-E24F-4BE2-8FC8-DBF2DA68C52E}">
      <dgm:prSet/>
      <dgm:spPr/>
      <dgm:t>
        <a:bodyPr/>
        <a:lstStyle/>
        <a:p>
          <a:endParaRPr lang="en-GB"/>
        </a:p>
      </dgm:t>
    </dgm:pt>
    <dgm:pt modelId="{EC9737F8-E3F0-4EFB-974F-E8A0067A302D}">
      <dgm:prSet/>
      <dgm:spPr/>
      <dgm:t>
        <a:bodyPr/>
        <a:lstStyle/>
        <a:p>
          <a:r>
            <a:rPr lang="en-US" dirty="0"/>
            <a:t>Klaus Wakonig</a:t>
          </a:r>
        </a:p>
        <a:p>
          <a:r>
            <a:rPr lang="en-US" dirty="0"/>
            <a:t>(SLS and </a:t>
          </a:r>
          <a:r>
            <a:rPr lang="en-US" dirty="0" err="1"/>
            <a:t>SwissFEL</a:t>
          </a:r>
          <a:r>
            <a:rPr lang="en-US" dirty="0"/>
            <a:t>)</a:t>
          </a:r>
        </a:p>
      </dgm:t>
    </dgm:pt>
    <dgm:pt modelId="{19B66E9B-8B41-4910-BECE-FEF782411367}" type="parTrans" cxnId="{596F4B75-B87B-44C5-8C9C-162635EE8204}">
      <dgm:prSet/>
      <dgm:spPr/>
      <dgm:t>
        <a:bodyPr/>
        <a:lstStyle/>
        <a:p>
          <a:endParaRPr lang="en-GB"/>
        </a:p>
      </dgm:t>
    </dgm:pt>
    <dgm:pt modelId="{278FB220-B0D7-4F81-B9E5-6107EFB9ACCB}" type="sibTrans" cxnId="{596F4B75-B87B-44C5-8C9C-162635EE8204}">
      <dgm:prSet/>
      <dgm:spPr/>
      <dgm:t>
        <a:bodyPr/>
        <a:lstStyle/>
        <a:p>
          <a:endParaRPr lang="en-GB"/>
        </a:p>
      </dgm:t>
    </dgm:pt>
    <dgm:pt modelId="{51BDA60F-A1D2-41FE-9314-2F2E88BA3C3C}">
      <dgm:prSet/>
      <dgm:spPr>
        <a:ln w="31750">
          <a:solidFill>
            <a:schemeClr val="accent1"/>
          </a:solidFill>
        </a:ln>
      </dgm:spPr>
      <dgm:t>
        <a:bodyPr/>
        <a:lstStyle/>
        <a:p>
          <a:r>
            <a:rPr lang="en-US" dirty="0"/>
            <a:t>Jan </a:t>
          </a:r>
          <a:r>
            <a:rPr lang="en-US" dirty="0" err="1"/>
            <a:t>Wyzula</a:t>
          </a:r>
          <a:endParaRPr lang="en-US" dirty="0"/>
        </a:p>
        <a:p>
          <a:r>
            <a:rPr lang="en-US" dirty="0"/>
            <a:t>SLS 2.0</a:t>
          </a:r>
        </a:p>
        <a:p>
          <a:r>
            <a:rPr lang="en-US" dirty="0"/>
            <a:t>(August 2023)</a:t>
          </a:r>
        </a:p>
      </dgm:t>
    </dgm:pt>
    <dgm:pt modelId="{485890C2-8827-45AC-AF55-D1108832FA31}" type="parTrans" cxnId="{D546FB35-FA7E-4710-A116-C2E63411C684}">
      <dgm:prSet/>
      <dgm:spPr/>
      <dgm:t>
        <a:bodyPr/>
        <a:lstStyle/>
        <a:p>
          <a:endParaRPr lang="en-GB"/>
        </a:p>
      </dgm:t>
    </dgm:pt>
    <dgm:pt modelId="{D0754884-3744-4AF8-BDA2-6D169C43A6F2}" type="sibTrans" cxnId="{D546FB35-FA7E-4710-A116-C2E63411C684}">
      <dgm:prSet/>
      <dgm:spPr/>
      <dgm:t>
        <a:bodyPr/>
        <a:lstStyle/>
        <a:p>
          <a:endParaRPr lang="en-GB"/>
        </a:p>
      </dgm:t>
    </dgm:pt>
    <dgm:pt modelId="{C89CDCCE-C06B-4CE3-B750-4501A6D99DF4}">
      <dgm:prSet/>
      <dgm:spPr>
        <a:ln w="31750">
          <a:solidFill>
            <a:schemeClr val="accent3"/>
          </a:solidFill>
        </a:ln>
      </dgm:spPr>
      <dgm:t>
        <a:bodyPr/>
        <a:lstStyle/>
        <a:p>
          <a:r>
            <a:rPr lang="en-US" dirty="0"/>
            <a:t>Piero Gasparotto (REDML)</a:t>
          </a:r>
        </a:p>
      </dgm:t>
    </dgm:pt>
    <dgm:pt modelId="{2C0320FB-8374-45EE-82E8-9B0980CC4CDF}" type="parTrans" cxnId="{8D221FE8-15AD-4D4F-BC19-2F66125ED5CE}">
      <dgm:prSet/>
      <dgm:spPr/>
      <dgm:t>
        <a:bodyPr/>
        <a:lstStyle/>
        <a:p>
          <a:endParaRPr lang="en-GB"/>
        </a:p>
      </dgm:t>
    </dgm:pt>
    <dgm:pt modelId="{698092A3-D8AD-4B38-8B0E-242B642D3135}" type="sibTrans" cxnId="{8D221FE8-15AD-4D4F-BC19-2F66125ED5CE}">
      <dgm:prSet/>
      <dgm:spPr/>
      <dgm:t>
        <a:bodyPr/>
        <a:lstStyle/>
        <a:p>
          <a:endParaRPr lang="en-GB"/>
        </a:p>
      </dgm:t>
    </dgm:pt>
    <dgm:pt modelId="{3DCA3396-610F-475B-B9E9-A28911029130}">
      <dgm:prSet phldrT="[Text]"/>
      <dgm:spPr/>
      <dgm:t>
        <a:bodyPr/>
        <a:lstStyle/>
        <a:p>
          <a:r>
            <a:rPr lang="en-US" dirty="0"/>
            <a:t>Simon Ebner</a:t>
          </a:r>
        </a:p>
        <a:p>
          <a:r>
            <a:rPr lang="en-US" dirty="0"/>
            <a:t>Core Linux Research Services</a:t>
          </a:r>
        </a:p>
      </dgm:t>
    </dgm:pt>
    <dgm:pt modelId="{78F676F9-DC2D-4B5A-8310-BD06A8E56CB0}" type="sibTrans" cxnId="{5440612A-718C-4DD4-8E08-AA2A488AA4D9}">
      <dgm:prSet/>
      <dgm:spPr/>
      <dgm:t>
        <a:bodyPr/>
        <a:lstStyle/>
        <a:p>
          <a:endParaRPr lang="en-GB"/>
        </a:p>
      </dgm:t>
    </dgm:pt>
    <dgm:pt modelId="{CA1431A8-F768-4F19-AB29-0AC452B366DB}" type="parTrans" cxnId="{5440612A-718C-4DD4-8E08-AA2A488AA4D9}">
      <dgm:prSet/>
      <dgm:spPr/>
      <dgm:t>
        <a:bodyPr/>
        <a:lstStyle/>
        <a:p>
          <a:endParaRPr lang="en-GB"/>
        </a:p>
      </dgm:t>
    </dgm:pt>
    <dgm:pt modelId="{F2A99768-D7AE-4017-9EA1-C6770E5AB0E0}">
      <dgm:prSet phldrT="[Text]"/>
      <dgm:spPr/>
      <dgm:t>
        <a:bodyPr/>
        <a:lstStyle/>
        <a:p>
          <a:r>
            <a:rPr lang="en-US" dirty="0"/>
            <a:t>Konrad Bucheli</a:t>
          </a:r>
        </a:p>
        <a:p>
          <a:r>
            <a:rPr lang="en-US" dirty="0"/>
            <a:t>System Engineer</a:t>
          </a:r>
        </a:p>
      </dgm:t>
    </dgm:pt>
    <dgm:pt modelId="{A60B912B-5F21-4BB1-B452-2D343906E02F}" type="sibTrans" cxnId="{793A45B6-6ED0-4613-B72D-B7C71D587BC5}">
      <dgm:prSet/>
      <dgm:spPr/>
      <dgm:t>
        <a:bodyPr/>
        <a:lstStyle/>
        <a:p>
          <a:endParaRPr lang="en-GB"/>
        </a:p>
      </dgm:t>
    </dgm:pt>
    <dgm:pt modelId="{5AADDE7F-311D-44F2-A820-4590425240D0}" type="parTrans" cxnId="{793A45B6-6ED0-4613-B72D-B7C71D587BC5}">
      <dgm:prSet/>
      <dgm:spPr/>
      <dgm:t>
        <a:bodyPr/>
        <a:lstStyle/>
        <a:p>
          <a:endParaRPr lang="en-GB"/>
        </a:p>
      </dgm:t>
    </dgm:pt>
    <dgm:pt modelId="{F58D5362-3EA3-421A-81D2-43195CBD8DBA}">
      <dgm:prSet phldrT="[Text]"/>
      <dgm:spPr/>
      <dgm:t>
        <a:bodyPr/>
        <a:lstStyle/>
        <a:p>
          <a:r>
            <a:rPr lang="en-GB"/>
            <a:t>Basil Bruhn</a:t>
          </a:r>
          <a:r>
            <a:rPr lang="de-DE"/>
            <a:t> </a:t>
          </a:r>
          <a:endParaRPr lang="de-DE" dirty="0"/>
        </a:p>
        <a:p>
          <a:r>
            <a:rPr lang="de-DE" dirty="0"/>
            <a:t>System Engineer</a:t>
          </a:r>
        </a:p>
        <a:p>
          <a:r>
            <a:rPr lang="de-DE" dirty="0"/>
            <a:t>(08/23)</a:t>
          </a:r>
        </a:p>
      </dgm:t>
    </dgm:pt>
    <dgm:pt modelId="{2584F924-DA19-47F2-99B6-C6917046ABE7}" type="sibTrans" cxnId="{BE25B908-308D-466A-B0FB-3F59674CB0C7}">
      <dgm:prSet/>
      <dgm:spPr/>
      <dgm:t>
        <a:bodyPr/>
        <a:lstStyle/>
        <a:p>
          <a:endParaRPr lang="en-GB"/>
        </a:p>
      </dgm:t>
    </dgm:pt>
    <dgm:pt modelId="{6D3D6F84-69EF-4D18-98E4-4670D502CC43}" type="parTrans" cxnId="{BE25B908-308D-466A-B0FB-3F59674CB0C7}">
      <dgm:prSet/>
      <dgm:spPr/>
      <dgm:t>
        <a:bodyPr/>
        <a:lstStyle/>
        <a:p>
          <a:endParaRPr lang="en-GB"/>
        </a:p>
      </dgm:t>
    </dgm:pt>
    <dgm:pt modelId="{486C2DAD-8D45-4376-888E-2F326047B5C5}">
      <dgm:prSet phldrT="[Text]"/>
      <dgm:spPr>
        <a:ln w="31750">
          <a:solidFill>
            <a:srgbClr val="D04729"/>
          </a:solidFill>
        </a:ln>
      </dgm:spPr>
      <dgm:t>
        <a:bodyPr/>
        <a:lstStyle/>
        <a:p>
          <a:r>
            <a:rPr lang="en-GB" dirty="0"/>
            <a:t>Hans  Viessmann </a:t>
          </a:r>
          <a:r>
            <a:rPr lang="en-GB" b="0" i="0" dirty="0"/>
            <a:t>Scientific Computing System Engineer</a:t>
          </a:r>
          <a:endParaRPr lang="en-GB" dirty="0"/>
        </a:p>
      </dgm:t>
    </dgm:pt>
    <dgm:pt modelId="{74ACF1DE-362B-4A83-885D-2A6226099849}" type="parTrans" cxnId="{2685FD3B-D6DE-43C6-BF30-C7E2D1E08227}">
      <dgm:prSet/>
      <dgm:spPr/>
      <dgm:t>
        <a:bodyPr/>
        <a:lstStyle/>
        <a:p>
          <a:endParaRPr lang="en-GB"/>
        </a:p>
      </dgm:t>
    </dgm:pt>
    <dgm:pt modelId="{3394F1B0-CD2A-42FA-8141-F0870F01617E}" type="sibTrans" cxnId="{2685FD3B-D6DE-43C6-BF30-C7E2D1E08227}">
      <dgm:prSet/>
      <dgm:spPr/>
      <dgm:t>
        <a:bodyPr/>
        <a:lstStyle/>
        <a:p>
          <a:endParaRPr lang="en-GB"/>
        </a:p>
      </dgm:t>
    </dgm:pt>
    <dgm:pt modelId="{11A3DE3D-52A4-4991-A6C5-3C26CED92351}">
      <dgm:prSet phldrT="[Text]"/>
      <dgm:spPr>
        <a:ln w="38100">
          <a:solidFill>
            <a:srgbClr val="FDCA00"/>
          </a:solidFill>
        </a:ln>
      </dgm:spPr>
      <dgm:t>
        <a:bodyPr/>
        <a:lstStyle/>
        <a:p>
          <a:r>
            <a:rPr lang="en-GB" dirty="0"/>
            <a:t>Boris </a:t>
          </a:r>
          <a:r>
            <a:rPr lang="en-GB" dirty="0" err="1"/>
            <a:t>Sharapov</a:t>
          </a:r>
          <a:endParaRPr lang="en-GB" dirty="0"/>
        </a:p>
        <a:p>
          <a:r>
            <a:rPr lang="en-GB" dirty="0"/>
            <a:t>(Junior Sys Admin)</a:t>
          </a:r>
          <a:endParaRPr lang="en-US" dirty="0"/>
        </a:p>
      </dgm:t>
    </dgm:pt>
    <dgm:pt modelId="{D7BD5D35-99A7-4775-B10A-237ADDE5C4BF}" type="parTrans" cxnId="{2E0B7C7B-DFEF-4C22-9A77-B871EF9C34DC}">
      <dgm:prSet/>
      <dgm:spPr/>
      <dgm:t>
        <a:bodyPr/>
        <a:lstStyle/>
        <a:p>
          <a:endParaRPr lang="en-GB"/>
        </a:p>
      </dgm:t>
    </dgm:pt>
    <dgm:pt modelId="{27263AFC-CE37-4530-981A-88F4B58F5ED2}" type="sibTrans" cxnId="{2E0B7C7B-DFEF-4C22-9A77-B871EF9C34DC}">
      <dgm:prSet/>
      <dgm:spPr/>
      <dgm:t>
        <a:bodyPr/>
        <a:lstStyle/>
        <a:p>
          <a:endParaRPr lang="en-GB"/>
        </a:p>
      </dgm:t>
    </dgm:pt>
    <dgm:pt modelId="{1881AEEB-7BFB-4AD5-92EC-419B22395058}">
      <dgm:prSet/>
      <dgm:spPr>
        <a:ln w="31750">
          <a:solidFill>
            <a:srgbClr val="003B6E"/>
          </a:solidFill>
        </a:ln>
      </dgm:spPr>
      <dgm:t>
        <a:bodyPr/>
        <a:lstStyle/>
        <a:p>
          <a:r>
            <a:rPr lang="en-GB" dirty="0" err="1"/>
            <a:t>ReMaDE</a:t>
          </a:r>
          <a:r>
            <a:rPr lang="en-GB" dirty="0"/>
            <a:t> Data Steward</a:t>
          </a:r>
        </a:p>
        <a:p>
          <a:r>
            <a:rPr lang="en-GB" dirty="0"/>
            <a:t>(18 months FTE)</a:t>
          </a:r>
        </a:p>
      </dgm:t>
    </dgm:pt>
    <dgm:pt modelId="{42C01996-3434-4CFD-9F38-F8894898CD3B}" type="parTrans" cxnId="{12A14B17-FEF5-4201-887C-C1A31A6D90D8}">
      <dgm:prSet/>
      <dgm:spPr/>
      <dgm:t>
        <a:bodyPr/>
        <a:lstStyle/>
        <a:p>
          <a:endParaRPr lang="en-US"/>
        </a:p>
      </dgm:t>
    </dgm:pt>
    <dgm:pt modelId="{5D6CECBA-7348-4940-B56D-E516FDB1B8B4}" type="sibTrans" cxnId="{12A14B17-FEF5-4201-887C-C1A31A6D90D8}">
      <dgm:prSet/>
      <dgm:spPr/>
      <dgm:t>
        <a:bodyPr/>
        <a:lstStyle/>
        <a:p>
          <a:endParaRPr lang="en-US"/>
        </a:p>
      </dgm:t>
    </dgm:pt>
    <dgm:pt modelId="{6A81B9C5-6233-43BD-B180-3BA5F06A4C7D}">
      <dgm:prSet phldrT="[Text]"/>
      <dgm:spPr>
        <a:ln w="28575">
          <a:solidFill>
            <a:schemeClr val="accent3"/>
          </a:solidFill>
        </a:ln>
      </dgm:spPr>
      <dgm:t>
        <a:bodyPr/>
        <a:lstStyle/>
        <a:p>
          <a:r>
            <a:rPr lang="en-US" dirty="0"/>
            <a:t>Spencer Bliven</a:t>
          </a:r>
        </a:p>
        <a:p>
          <a:r>
            <a:rPr lang="en-US" dirty="0"/>
            <a:t>Scientist (</a:t>
          </a:r>
          <a:r>
            <a:rPr lang="en-US" dirty="0" err="1"/>
            <a:t>OpEM</a:t>
          </a:r>
          <a:r>
            <a:rPr lang="en-US" dirty="0"/>
            <a:t>) From 6/23</a:t>
          </a:r>
          <a:endParaRPr lang="en-GB" dirty="0"/>
        </a:p>
      </dgm:t>
    </dgm:pt>
    <dgm:pt modelId="{78EB799A-C8D5-46A7-A014-1E1E39591317}" type="parTrans" cxnId="{76604BB0-2AD2-4D9F-9D9E-4D4517F9807B}">
      <dgm:prSet/>
      <dgm:spPr/>
      <dgm:t>
        <a:bodyPr/>
        <a:lstStyle/>
        <a:p>
          <a:endParaRPr lang="en-US"/>
        </a:p>
      </dgm:t>
    </dgm:pt>
    <dgm:pt modelId="{5A0C21BB-1C36-4472-900D-676F8F976EDD}" type="sibTrans" cxnId="{76604BB0-2AD2-4D9F-9D9E-4D4517F9807B}">
      <dgm:prSet/>
      <dgm:spPr/>
      <dgm:t>
        <a:bodyPr/>
        <a:lstStyle/>
        <a:p>
          <a:endParaRPr lang="en-US"/>
        </a:p>
      </dgm:t>
    </dgm:pt>
    <dgm:pt modelId="{B2F236FC-4F4F-4920-B224-AE4705DE3863}">
      <dgm:prSet phldrT="[Text]"/>
      <dgm:spPr/>
      <dgm:t>
        <a:bodyPr/>
        <a:lstStyle/>
        <a:p>
          <a:r>
            <a:rPr lang="en-GB" dirty="0"/>
            <a:t>BIO</a:t>
          </a:r>
        </a:p>
        <a:p>
          <a:r>
            <a:rPr lang="en-GB" dirty="0"/>
            <a:t>(fixed term)</a:t>
          </a:r>
        </a:p>
      </dgm:t>
    </dgm:pt>
    <dgm:pt modelId="{CD3B9845-92C1-43D6-9BCA-61308FDFD167}" type="parTrans" cxnId="{77A52BAA-AA3F-466D-A75C-7B9C6BFDBAB4}">
      <dgm:prSet/>
      <dgm:spPr/>
      <dgm:t>
        <a:bodyPr/>
        <a:lstStyle/>
        <a:p>
          <a:endParaRPr lang="en-US"/>
        </a:p>
      </dgm:t>
    </dgm:pt>
    <dgm:pt modelId="{60D95B24-5AD1-46CC-990C-0473CB273130}" type="sibTrans" cxnId="{77A52BAA-AA3F-466D-A75C-7B9C6BFDBAB4}">
      <dgm:prSet/>
      <dgm:spPr/>
      <dgm:t>
        <a:bodyPr/>
        <a:lstStyle/>
        <a:p>
          <a:endParaRPr lang="en-US"/>
        </a:p>
      </dgm:t>
    </dgm:pt>
    <dgm:pt modelId="{2731E8DD-F351-4904-BDA5-B39440B470E8}">
      <dgm:prSet/>
      <dgm:spPr>
        <a:ln w="31750">
          <a:solidFill>
            <a:srgbClr val="C00000"/>
          </a:solidFill>
        </a:ln>
      </dgm:spPr>
      <dgm:t>
        <a:bodyPr/>
        <a:lstStyle/>
        <a:p>
          <a:r>
            <a:rPr lang="en-GB" dirty="0"/>
            <a:t>ORD M2?</a:t>
          </a:r>
        </a:p>
        <a:p>
          <a:r>
            <a:rPr lang="en-GB" dirty="0"/>
            <a:t>(TBC)</a:t>
          </a:r>
        </a:p>
      </dgm:t>
    </dgm:pt>
    <dgm:pt modelId="{245BBB1E-B210-4277-976B-AE1D6B05DABB}" type="parTrans" cxnId="{71CE2B78-8565-4A37-8795-9A66EB83A97D}">
      <dgm:prSet/>
      <dgm:spPr/>
      <dgm:t>
        <a:bodyPr/>
        <a:lstStyle/>
        <a:p>
          <a:endParaRPr lang="en-US"/>
        </a:p>
      </dgm:t>
    </dgm:pt>
    <dgm:pt modelId="{517ED361-741D-44B1-95EA-EE0C5DB52663}" type="sibTrans" cxnId="{71CE2B78-8565-4A37-8795-9A66EB83A97D}">
      <dgm:prSet/>
      <dgm:spPr/>
      <dgm:t>
        <a:bodyPr/>
        <a:lstStyle/>
        <a:p>
          <a:endParaRPr lang="en-US"/>
        </a:p>
      </dgm:t>
    </dgm:pt>
    <dgm:pt modelId="{8FD8CCD9-4AE3-4E1B-87FB-FE2079B92E3B}">
      <dgm:prSet/>
      <dgm:spPr>
        <a:ln w="31750">
          <a:solidFill>
            <a:schemeClr val="accent1"/>
          </a:solidFill>
        </a:ln>
      </dgm:spPr>
      <dgm:t>
        <a:bodyPr/>
        <a:lstStyle/>
        <a:p>
          <a:r>
            <a:rPr lang="en-US" dirty="0"/>
            <a:t>Christian Appel PSD RSE </a:t>
          </a:r>
        </a:p>
        <a:p>
          <a:r>
            <a:rPr lang="en-US" dirty="0"/>
            <a:t>(</a:t>
          </a:r>
          <a:r>
            <a:rPr lang="en-GB" b="0" i="0" dirty="0"/>
            <a:t>joint </a:t>
          </a:r>
          <a:r>
            <a:rPr lang="en-GB" b="0" i="0" dirty="0" err="1"/>
            <a:t>cSAXS</a:t>
          </a:r>
          <a:r>
            <a:rPr lang="en-GB" b="0" i="0" dirty="0"/>
            <a:t>/LSB</a:t>
          </a:r>
          <a:r>
            <a:rPr lang="en-US" dirty="0"/>
            <a:t>)</a:t>
          </a:r>
        </a:p>
      </dgm:t>
    </dgm:pt>
    <dgm:pt modelId="{26D4DFFB-B213-4CD6-BB45-B615042904B4}" type="parTrans" cxnId="{B62B5DD6-8673-43B1-831C-49842751FA17}">
      <dgm:prSet/>
      <dgm:spPr/>
      <dgm:t>
        <a:bodyPr/>
        <a:lstStyle/>
        <a:p>
          <a:endParaRPr lang="en-US"/>
        </a:p>
      </dgm:t>
    </dgm:pt>
    <dgm:pt modelId="{E7FCF531-F781-4CED-A545-273878851991}" type="sibTrans" cxnId="{B62B5DD6-8673-43B1-831C-49842751FA17}">
      <dgm:prSet/>
      <dgm:spPr/>
      <dgm:t>
        <a:bodyPr/>
        <a:lstStyle/>
        <a:p>
          <a:endParaRPr lang="en-US"/>
        </a:p>
      </dgm:t>
    </dgm:pt>
    <dgm:pt modelId="{0C476CBC-0614-4870-A31A-6FE0635DAE80}">
      <dgm:prSet/>
      <dgm:spPr>
        <a:ln w="31750">
          <a:solidFill>
            <a:schemeClr val="accent1"/>
          </a:solidFill>
        </a:ln>
      </dgm:spPr>
      <dgm:t>
        <a:bodyPr/>
        <a:lstStyle/>
        <a:p>
          <a:r>
            <a:rPr lang="en-US" dirty="0"/>
            <a:t>External Sabbatical</a:t>
          </a:r>
        </a:p>
        <a:p>
          <a:r>
            <a:rPr lang="en-US" dirty="0"/>
            <a:t>(under offer)</a:t>
          </a:r>
        </a:p>
      </dgm:t>
    </dgm:pt>
    <dgm:pt modelId="{22705C8E-094E-479E-83AB-238C77898068}" type="parTrans" cxnId="{369A0E68-6B61-4C9B-9B3B-1545E70036CF}">
      <dgm:prSet/>
      <dgm:spPr/>
      <dgm:t>
        <a:bodyPr/>
        <a:lstStyle/>
        <a:p>
          <a:endParaRPr lang="en-US"/>
        </a:p>
      </dgm:t>
    </dgm:pt>
    <dgm:pt modelId="{82BFE927-AD16-419C-900B-0F27EE72AF60}" type="sibTrans" cxnId="{369A0E68-6B61-4C9B-9B3B-1545E70036CF}">
      <dgm:prSet/>
      <dgm:spPr/>
      <dgm:t>
        <a:bodyPr/>
        <a:lstStyle/>
        <a:p>
          <a:endParaRPr lang="en-US"/>
        </a:p>
      </dgm:t>
    </dgm:pt>
    <dgm:pt modelId="{D0C54F50-7B33-40F6-A042-8EA8CAFEC31C}">
      <dgm:prSet phldrT="[Text]"/>
      <dgm:spPr>
        <a:ln w="31750">
          <a:solidFill>
            <a:srgbClr val="D04729"/>
          </a:solidFill>
        </a:ln>
      </dgm:spPr>
      <dgm:t>
        <a:bodyPr/>
        <a:lstStyle/>
        <a:p>
          <a:r>
            <a:rPr lang="en-GB" dirty="0"/>
            <a:t>Krisztian Pozsa </a:t>
          </a:r>
          <a:r>
            <a:rPr lang="en-GB" dirty="0" err="1"/>
            <a:t>SwissTwins</a:t>
          </a:r>
          <a:r>
            <a:rPr lang="en-GB" dirty="0"/>
            <a:t> Role 3 from end 2023</a:t>
          </a:r>
        </a:p>
      </dgm:t>
    </dgm:pt>
    <dgm:pt modelId="{B73FBA81-7BC3-4C22-81E1-448C95669DE1}" type="parTrans" cxnId="{A9A1CE43-328D-45B5-B521-0E608A64F15A}">
      <dgm:prSet/>
      <dgm:spPr/>
      <dgm:t>
        <a:bodyPr/>
        <a:lstStyle/>
        <a:p>
          <a:endParaRPr lang="en-US"/>
        </a:p>
      </dgm:t>
    </dgm:pt>
    <dgm:pt modelId="{43798062-EA33-4A8C-A6CC-4FD869D0AFAF}" type="sibTrans" cxnId="{A9A1CE43-328D-45B5-B521-0E608A64F15A}">
      <dgm:prSet/>
      <dgm:spPr/>
      <dgm:t>
        <a:bodyPr/>
        <a:lstStyle/>
        <a:p>
          <a:endParaRPr lang="en-US"/>
        </a:p>
      </dgm:t>
    </dgm:pt>
    <dgm:pt modelId="{C8062B0B-24FD-4A54-85C7-8E7E71228A3D}">
      <dgm:prSet/>
      <dgm:spPr>
        <a:ln w="28575">
          <a:solidFill>
            <a:srgbClr val="FDCA00"/>
          </a:solidFill>
        </a:ln>
      </dgm:spPr>
      <dgm:t>
        <a:bodyPr/>
        <a:lstStyle/>
        <a:p>
          <a:r>
            <a:rPr lang="en-US" dirty="0"/>
            <a:t>Intern for SCD Online presence</a:t>
          </a:r>
        </a:p>
        <a:p>
          <a:r>
            <a:rPr lang="en-US" dirty="0"/>
            <a:t>(under offer)</a:t>
          </a:r>
          <a:endParaRPr lang="en-GB" dirty="0"/>
        </a:p>
      </dgm:t>
    </dgm:pt>
    <dgm:pt modelId="{563A1E07-DDED-42F4-879D-D65499E25911}" type="parTrans" cxnId="{E3A702BF-F5D0-459A-87F6-12BDDD104974}">
      <dgm:prSet/>
      <dgm:spPr/>
      <dgm:t>
        <a:bodyPr/>
        <a:lstStyle/>
        <a:p>
          <a:endParaRPr lang="en-GB"/>
        </a:p>
      </dgm:t>
    </dgm:pt>
    <dgm:pt modelId="{BFD9C1B4-FC52-4ECA-970C-A181A4E478DF}" type="sibTrans" cxnId="{E3A702BF-F5D0-459A-87F6-12BDDD104974}">
      <dgm:prSet/>
      <dgm:spPr/>
      <dgm:t>
        <a:bodyPr/>
        <a:lstStyle/>
        <a:p>
          <a:endParaRPr lang="en-GB"/>
        </a:p>
      </dgm:t>
    </dgm:pt>
    <dgm:pt modelId="{35144FC0-1D0C-40F4-83BB-5CA4C0F2B418}" type="pres">
      <dgm:prSet presAssocID="{21D066EF-C802-4D24-967B-9B5C6A4BB7A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AD55301D-A1E1-455E-B585-03BD809C5628}" type="pres">
      <dgm:prSet presAssocID="{33E0440F-EB37-4F86-9B34-47973E7E2C4F}" presName="hierRoot1" presStyleCnt="0">
        <dgm:presLayoutVars>
          <dgm:hierBranch val="init"/>
        </dgm:presLayoutVars>
      </dgm:prSet>
      <dgm:spPr/>
    </dgm:pt>
    <dgm:pt modelId="{4D061562-0826-4FBB-98BA-E1492D09CD1E}" type="pres">
      <dgm:prSet presAssocID="{33E0440F-EB37-4F86-9B34-47973E7E2C4F}" presName="rootComposite1" presStyleCnt="0"/>
      <dgm:spPr/>
    </dgm:pt>
    <dgm:pt modelId="{6B1E012B-B08A-4830-B9DB-932EA31D965B}" type="pres">
      <dgm:prSet presAssocID="{33E0440F-EB37-4F86-9B34-47973E7E2C4F}" presName="rootText1" presStyleLbl="node0" presStyleIdx="0" presStyleCnt="1">
        <dgm:presLayoutVars>
          <dgm:chPref val="3"/>
        </dgm:presLayoutVars>
      </dgm:prSet>
      <dgm:spPr/>
    </dgm:pt>
    <dgm:pt modelId="{517D8181-97AF-4777-91ED-154B306481E2}" type="pres">
      <dgm:prSet presAssocID="{33E0440F-EB37-4F86-9B34-47973E7E2C4F}" presName="rootPict1" presStyleLbl="alignImgPlace1" presStyleIdx="0" presStyleCnt="36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65529BC0-2A13-48F3-8B09-7935AEDA8C6E}" type="pres">
      <dgm:prSet presAssocID="{33E0440F-EB37-4F86-9B34-47973E7E2C4F}" presName="rootConnector1" presStyleLbl="node1" presStyleIdx="0" presStyleCnt="0"/>
      <dgm:spPr/>
    </dgm:pt>
    <dgm:pt modelId="{DF9092A7-D56D-40FF-8B3A-A46EF6109147}" type="pres">
      <dgm:prSet presAssocID="{33E0440F-EB37-4F86-9B34-47973E7E2C4F}" presName="hierChild2" presStyleCnt="0"/>
      <dgm:spPr/>
    </dgm:pt>
    <dgm:pt modelId="{1F7B9D87-C86F-4AE1-A7A9-C24354CA1C39}" type="pres">
      <dgm:prSet presAssocID="{CA1431A8-F768-4F19-AB29-0AC452B366DB}" presName="Name37" presStyleLbl="parChTrans1D2" presStyleIdx="0" presStyleCnt="7"/>
      <dgm:spPr/>
    </dgm:pt>
    <dgm:pt modelId="{5A0C773E-3D54-4BF8-8B11-74D272870AC3}" type="pres">
      <dgm:prSet presAssocID="{3DCA3396-610F-475B-B9E9-A28911029130}" presName="hierRoot2" presStyleCnt="0">
        <dgm:presLayoutVars>
          <dgm:hierBranch val="init"/>
        </dgm:presLayoutVars>
      </dgm:prSet>
      <dgm:spPr/>
    </dgm:pt>
    <dgm:pt modelId="{E3C66A1F-0219-4CEA-BBA8-2D9C687B41D5}" type="pres">
      <dgm:prSet presAssocID="{3DCA3396-610F-475B-B9E9-A28911029130}" presName="rootComposite" presStyleCnt="0"/>
      <dgm:spPr/>
    </dgm:pt>
    <dgm:pt modelId="{6A1C5384-370B-453B-9884-FE91717F4E36}" type="pres">
      <dgm:prSet presAssocID="{3DCA3396-610F-475B-B9E9-A28911029130}" presName="rootText" presStyleLbl="node2" presStyleIdx="0" presStyleCnt="6">
        <dgm:presLayoutVars>
          <dgm:chPref val="3"/>
        </dgm:presLayoutVars>
      </dgm:prSet>
      <dgm:spPr/>
    </dgm:pt>
    <dgm:pt modelId="{F51B66C8-B789-4799-BF93-92DA1369EBB0}" type="pres">
      <dgm:prSet presAssocID="{3DCA3396-610F-475B-B9E9-A28911029130}" presName="rootPict" presStyleLbl="alignImgPlace1" presStyleIdx="1" presStyleCnt="36"/>
      <dgm:spPr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C4B17EAC-A90E-41F9-9EF4-692AE550E51F}" type="pres">
      <dgm:prSet presAssocID="{3DCA3396-610F-475B-B9E9-A28911029130}" presName="rootConnector" presStyleLbl="node2" presStyleIdx="0" presStyleCnt="6"/>
      <dgm:spPr/>
    </dgm:pt>
    <dgm:pt modelId="{8BA9CFA3-C6B6-4D91-8C79-33528E4C314F}" type="pres">
      <dgm:prSet presAssocID="{3DCA3396-610F-475B-B9E9-A28911029130}" presName="hierChild4" presStyleCnt="0"/>
      <dgm:spPr/>
    </dgm:pt>
    <dgm:pt modelId="{400C2C15-900B-4B2C-9E25-EE7D20E98AAC}" type="pres">
      <dgm:prSet presAssocID="{5AADDE7F-311D-44F2-A820-4590425240D0}" presName="Name37" presStyleLbl="parChTrans1D3" presStyleIdx="0" presStyleCnt="28"/>
      <dgm:spPr/>
    </dgm:pt>
    <dgm:pt modelId="{4DA8456C-348B-4FEA-B366-D6AA5C5D504C}" type="pres">
      <dgm:prSet presAssocID="{F2A99768-D7AE-4017-9EA1-C6770E5AB0E0}" presName="hierRoot2" presStyleCnt="0">
        <dgm:presLayoutVars>
          <dgm:hierBranch val="init"/>
        </dgm:presLayoutVars>
      </dgm:prSet>
      <dgm:spPr/>
    </dgm:pt>
    <dgm:pt modelId="{DE0B8A96-A4D6-431B-A4EB-9795312D1118}" type="pres">
      <dgm:prSet presAssocID="{F2A99768-D7AE-4017-9EA1-C6770E5AB0E0}" presName="rootComposite" presStyleCnt="0"/>
      <dgm:spPr/>
    </dgm:pt>
    <dgm:pt modelId="{2CDEFE7D-F113-4229-B5CC-5DE6EF99111D}" type="pres">
      <dgm:prSet presAssocID="{F2A99768-D7AE-4017-9EA1-C6770E5AB0E0}" presName="rootText" presStyleLbl="node3" presStyleIdx="0" presStyleCnt="28">
        <dgm:presLayoutVars>
          <dgm:chPref val="3"/>
        </dgm:presLayoutVars>
      </dgm:prSet>
      <dgm:spPr/>
    </dgm:pt>
    <dgm:pt modelId="{F7AE3CFB-7EA9-40EA-B913-508400F9FB83}" type="pres">
      <dgm:prSet presAssocID="{F2A99768-D7AE-4017-9EA1-C6770E5AB0E0}" presName="rootPict" presStyleLbl="alignImgPlace1" presStyleIdx="2" presStyleCnt="36"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D2C97424-444E-49DD-B9B0-36FBF873B466}" type="pres">
      <dgm:prSet presAssocID="{F2A99768-D7AE-4017-9EA1-C6770E5AB0E0}" presName="rootConnector" presStyleLbl="node3" presStyleIdx="0" presStyleCnt="28"/>
      <dgm:spPr/>
    </dgm:pt>
    <dgm:pt modelId="{7FB405F4-D40A-46A4-BC8E-9D7AA4F2A491}" type="pres">
      <dgm:prSet presAssocID="{F2A99768-D7AE-4017-9EA1-C6770E5AB0E0}" presName="hierChild4" presStyleCnt="0"/>
      <dgm:spPr/>
    </dgm:pt>
    <dgm:pt modelId="{A0E61060-023B-4E34-9180-11C6E55372BC}" type="pres">
      <dgm:prSet presAssocID="{F2A99768-D7AE-4017-9EA1-C6770E5AB0E0}" presName="hierChild5" presStyleCnt="0"/>
      <dgm:spPr/>
    </dgm:pt>
    <dgm:pt modelId="{F0228C4C-0CD8-47EC-9E65-266513FE31C0}" type="pres">
      <dgm:prSet presAssocID="{6D3D6F84-69EF-4D18-98E4-4670D502CC43}" presName="Name37" presStyleLbl="parChTrans1D3" presStyleIdx="1" presStyleCnt="28"/>
      <dgm:spPr/>
    </dgm:pt>
    <dgm:pt modelId="{44A2A3B4-3666-40B4-BBF6-C747E6E414B1}" type="pres">
      <dgm:prSet presAssocID="{F58D5362-3EA3-421A-81D2-43195CBD8DBA}" presName="hierRoot2" presStyleCnt="0">
        <dgm:presLayoutVars>
          <dgm:hierBranch val="init"/>
        </dgm:presLayoutVars>
      </dgm:prSet>
      <dgm:spPr/>
    </dgm:pt>
    <dgm:pt modelId="{54A7CEB7-DDD9-4569-98A0-5630B6C1AE7E}" type="pres">
      <dgm:prSet presAssocID="{F58D5362-3EA3-421A-81D2-43195CBD8DBA}" presName="rootComposite" presStyleCnt="0"/>
      <dgm:spPr/>
    </dgm:pt>
    <dgm:pt modelId="{340C44BD-E611-40E4-9EA2-9A0FDB2032FA}" type="pres">
      <dgm:prSet presAssocID="{F58D5362-3EA3-421A-81D2-43195CBD8DBA}" presName="rootText" presStyleLbl="node3" presStyleIdx="1" presStyleCnt="28">
        <dgm:presLayoutVars>
          <dgm:chPref val="3"/>
        </dgm:presLayoutVars>
      </dgm:prSet>
      <dgm:spPr/>
    </dgm:pt>
    <dgm:pt modelId="{F57CCADC-A89D-446F-9870-102A55B5BFAD}" type="pres">
      <dgm:prSet presAssocID="{F58D5362-3EA3-421A-81D2-43195CBD8DBA}" presName="rootPict" presStyleLbl="alignImgPlace1" presStyleIdx="3" presStyleCnt="36"/>
      <dgm:spPr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5B81ABBD-4863-4B41-A551-C9C9AEF8113D}" type="pres">
      <dgm:prSet presAssocID="{F58D5362-3EA3-421A-81D2-43195CBD8DBA}" presName="rootConnector" presStyleLbl="node3" presStyleIdx="1" presStyleCnt="28"/>
      <dgm:spPr/>
    </dgm:pt>
    <dgm:pt modelId="{7C56E9D9-4C62-4E5A-8792-CDBA54E69DC6}" type="pres">
      <dgm:prSet presAssocID="{F58D5362-3EA3-421A-81D2-43195CBD8DBA}" presName="hierChild4" presStyleCnt="0"/>
      <dgm:spPr/>
    </dgm:pt>
    <dgm:pt modelId="{471E4467-B351-4454-8DF1-D663B53AB5BA}" type="pres">
      <dgm:prSet presAssocID="{F58D5362-3EA3-421A-81D2-43195CBD8DBA}" presName="hierChild5" presStyleCnt="0"/>
      <dgm:spPr/>
    </dgm:pt>
    <dgm:pt modelId="{ED925209-FC1F-47F0-A89A-895E59907B29}" type="pres">
      <dgm:prSet presAssocID="{3DCA3396-610F-475B-B9E9-A28911029130}" presName="hierChild5" presStyleCnt="0"/>
      <dgm:spPr/>
    </dgm:pt>
    <dgm:pt modelId="{C796A09F-620C-481F-92DC-544C29D2B942}" type="pres">
      <dgm:prSet presAssocID="{D1BECD01-7560-4140-B389-96989A73788E}" presName="Name37" presStyleLbl="parChTrans1D2" presStyleIdx="1" presStyleCnt="7"/>
      <dgm:spPr/>
    </dgm:pt>
    <dgm:pt modelId="{891745B1-0AF1-4A8F-8F51-223B500E07EA}" type="pres">
      <dgm:prSet presAssocID="{D43A5970-0784-4468-8FA8-F901CFC3A9C2}" presName="hierRoot2" presStyleCnt="0">
        <dgm:presLayoutVars>
          <dgm:hierBranch val="init"/>
        </dgm:presLayoutVars>
      </dgm:prSet>
      <dgm:spPr/>
    </dgm:pt>
    <dgm:pt modelId="{1F240E2C-62C3-49C0-8A9E-61B3DC786279}" type="pres">
      <dgm:prSet presAssocID="{D43A5970-0784-4468-8FA8-F901CFC3A9C2}" presName="rootComposite" presStyleCnt="0"/>
      <dgm:spPr/>
    </dgm:pt>
    <dgm:pt modelId="{AF9213A3-8C33-492C-847D-34C4657D23A9}" type="pres">
      <dgm:prSet presAssocID="{D43A5970-0784-4468-8FA8-F901CFC3A9C2}" presName="rootText" presStyleLbl="node2" presStyleIdx="1" presStyleCnt="6">
        <dgm:presLayoutVars>
          <dgm:chPref val="3"/>
        </dgm:presLayoutVars>
      </dgm:prSet>
      <dgm:spPr/>
    </dgm:pt>
    <dgm:pt modelId="{5D88BF94-A630-4971-B220-09EA90D68E03}" type="pres">
      <dgm:prSet presAssocID="{D43A5970-0784-4468-8FA8-F901CFC3A9C2}" presName="rootPict" presStyleLbl="alignImgPlace1" presStyleIdx="4" presStyleCnt="36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5768CC63-1324-41C4-B604-9A4B18E7E0DF}" type="pres">
      <dgm:prSet presAssocID="{D43A5970-0784-4468-8FA8-F901CFC3A9C2}" presName="rootConnector" presStyleLbl="node2" presStyleIdx="1" presStyleCnt="6"/>
      <dgm:spPr/>
    </dgm:pt>
    <dgm:pt modelId="{C6268681-A610-48A1-B6CD-311C0DFB40A7}" type="pres">
      <dgm:prSet presAssocID="{D43A5970-0784-4468-8FA8-F901CFC3A9C2}" presName="hierChild4" presStyleCnt="0"/>
      <dgm:spPr/>
    </dgm:pt>
    <dgm:pt modelId="{389D0CD8-87E8-4FC4-AC5F-90603FB6B32C}" type="pres">
      <dgm:prSet presAssocID="{60CDC0AC-22D7-4A97-9F17-7AB23A0DFC8C}" presName="Name37" presStyleLbl="parChTrans1D3" presStyleIdx="2" presStyleCnt="28"/>
      <dgm:spPr/>
    </dgm:pt>
    <dgm:pt modelId="{C3920372-4194-4BD2-A6EF-549F949AD508}" type="pres">
      <dgm:prSet presAssocID="{93100597-F3B7-4E37-908E-3280E54EE871}" presName="hierRoot2" presStyleCnt="0">
        <dgm:presLayoutVars>
          <dgm:hierBranch val="init"/>
        </dgm:presLayoutVars>
      </dgm:prSet>
      <dgm:spPr/>
    </dgm:pt>
    <dgm:pt modelId="{A10B5454-6EE1-424E-A174-235AC23A5860}" type="pres">
      <dgm:prSet presAssocID="{93100597-F3B7-4E37-908E-3280E54EE871}" presName="rootComposite" presStyleCnt="0"/>
      <dgm:spPr/>
    </dgm:pt>
    <dgm:pt modelId="{AFCD7A76-6378-4767-9B98-2405A33B5EE3}" type="pres">
      <dgm:prSet presAssocID="{93100597-F3B7-4E37-908E-3280E54EE871}" presName="rootText" presStyleLbl="node3" presStyleIdx="2" presStyleCnt="28">
        <dgm:presLayoutVars>
          <dgm:chPref val="3"/>
        </dgm:presLayoutVars>
      </dgm:prSet>
      <dgm:spPr/>
    </dgm:pt>
    <dgm:pt modelId="{1537D572-D1D6-4E3F-BF5E-80359AEE8FD1}" type="pres">
      <dgm:prSet presAssocID="{93100597-F3B7-4E37-908E-3280E54EE871}" presName="rootPict" presStyleLbl="alignImgPlace1" presStyleIdx="5" presStyleCnt="36"/>
      <dgm:spPr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684F0888-D7B4-4547-8618-36FCFB130E76}" type="pres">
      <dgm:prSet presAssocID="{93100597-F3B7-4E37-908E-3280E54EE871}" presName="rootConnector" presStyleLbl="node3" presStyleIdx="2" presStyleCnt="28"/>
      <dgm:spPr/>
    </dgm:pt>
    <dgm:pt modelId="{4434D44B-54D0-483E-A951-AE0088113CBB}" type="pres">
      <dgm:prSet presAssocID="{93100597-F3B7-4E37-908E-3280E54EE871}" presName="hierChild4" presStyleCnt="0"/>
      <dgm:spPr/>
    </dgm:pt>
    <dgm:pt modelId="{26832687-F292-4614-AE8C-A637768777CA}" type="pres">
      <dgm:prSet presAssocID="{93100597-F3B7-4E37-908E-3280E54EE871}" presName="hierChild5" presStyleCnt="0"/>
      <dgm:spPr/>
    </dgm:pt>
    <dgm:pt modelId="{6650F390-69BC-42E9-B49E-02E318A21F2D}" type="pres">
      <dgm:prSet presAssocID="{F2922168-787D-4F21-91EB-37886BA02C87}" presName="Name37" presStyleLbl="parChTrans1D3" presStyleIdx="3" presStyleCnt="28"/>
      <dgm:spPr/>
    </dgm:pt>
    <dgm:pt modelId="{B19CBDA8-1A62-4D1C-83E1-09FFA0A2748F}" type="pres">
      <dgm:prSet presAssocID="{B193AB54-3E39-4C28-A490-B9C828A775E6}" presName="hierRoot2" presStyleCnt="0">
        <dgm:presLayoutVars>
          <dgm:hierBranch val="init"/>
        </dgm:presLayoutVars>
      </dgm:prSet>
      <dgm:spPr/>
    </dgm:pt>
    <dgm:pt modelId="{7555AEEA-B351-48F3-BA0A-615E4B3BD214}" type="pres">
      <dgm:prSet presAssocID="{B193AB54-3E39-4C28-A490-B9C828A775E6}" presName="rootComposite" presStyleCnt="0"/>
      <dgm:spPr/>
    </dgm:pt>
    <dgm:pt modelId="{7B2F3B34-F502-49F4-A5FE-8283E7531E81}" type="pres">
      <dgm:prSet presAssocID="{B193AB54-3E39-4C28-A490-B9C828A775E6}" presName="rootText" presStyleLbl="node3" presStyleIdx="3" presStyleCnt="28">
        <dgm:presLayoutVars>
          <dgm:chPref val="3"/>
        </dgm:presLayoutVars>
      </dgm:prSet>
      <dgm:spPr/>
    </dgm:pt>
    <dgm:pt modelId="{A2A58312-43A0-4102-BB81-F8B4A5E3DAF6}" type="pres">
      <dgm:prSet presAssocID="{B193AB54-3E39-4C28-A490-B9C828A775E6}" presName="rootPict" presStyleLbl="alignImgPlace1" presStyleIdx="6" presStyleCnt="36"/>
      <dgm:spPr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14173504-8A3D-40BC-8592-ACC26E3AAEC4}" type="pres">
      <dgm:prSet presAssocID="{B193AB54-3E39-4C28-A490-B9C828A775E6}" presName="rootConnector" presStyleLbl="node3" presStyleIdx="3" presStyleCnt="28"/>
      <dgm:spPr/>
    </dgm:pt>
    <dgm:pt modelId="{8A06D698-84FF-412E-BA07-7714B693EF4F}" type="pres">
      <dgm:prSet presAssocID="{B193AB54-3E39-4C28-A490-B9C828A775E6}" presName="hierChild4" presStyleCnt="0"/>
      <dgm:spPr/>
    </dgm:pt>
    <dgm:pt modelId="{C874F836-9133-495D-9C16-D8C8AB622693}" type="pres">
      <dgm:prSet presAssocID="{B193AB54-3E39-4C28-A490-B9C828A775E6}" presName="hierChild5" presStyleCnt="0"/>
      <dgm:spPr/>
    </dgm:pt>
    <dgm:pt modelId="{6587F63B-F3D3-4102-8C55-B52355A16AD6}" type="pres">
      <dgm:prSet presAssocID="{CD3B9845-92C1-43D6-9BCA-61308FDFD167}" presName="Name37" presStyleLbl="parChTrans1D3" presStyleIdx="4" presStyleCnt="28"/>
      <dgm:spPr/>
    </dgm:pt>
    <dgm:pt modelId="{91106781-28BD-4C88-95DF-670216A84CB3}" type="pres">
      <dgm:prSet presAssocID="{B2F236FC-4F4F-4920-B224-AE4705DE3863}" presName="hierRoot2" presStyleCnt="0">
        <dgm:presLayoutVars>
          <dgm:hierBranch val="init"/>
        </dgm:presLayoutVars>
      </dgm:prSet>
      <dgm:spPr/>
    </dgm:pt>
    <dgm:pt modelId="{D9BCC932-089C-48A1-A81E-B59D236A633D}" type="pres">
      <dgm:prSet presAssocID="{B2F236FC-4F4F-4920-B224-AE4705DE3863}" presName="rootComposite" presStyleCnt="0"/>
      <dgm:spPr/>
    </dgm:pt>
    <dgm:pt modelId="{0791B193-E514-4A18-9343-AACF4AA6EE21}" type="pres">
      <dgm:prSet presAssocID="{B2F236FC-4F4F-4920-B224-AE4705DE3863}" presName="rootText" presStyleLbl="node3" presStyleIdx="4" presStyleCnt="28">
        <dgm:presLayoutVars>
          <dgm:chPref val="3"/>
        </dgm:presLayoutVars>
      </dgm:prSet>
      <dgm:spPr/>
    </dgm:pt>
    <dgm:pt modelId="{09210909-03FB-4B44-A30B-1250D5EECC68}" type="pres">
      <dgm:prSet presAssocID="{B2F236FC-4F4F-4920-B224-AE4705DE3863}" presName="rootPict" presStyleLbl="alignImgPlace1" presStyleIdx="7" presStyleCnt="36"/>
      <dgm:spPr>
        <a:blipFill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36AC70DC-B09C-4BB7-BDEE-08664CEF17E6}" type="pres">
      <dgm:prSet presAssocID="{B2F236FC-4F4F-4920-B224-AE4705DE3863}" presName="rootConnector" presStyleLbl="node3" presStyleIdx="4" presStyleCnt="28"/>
      <dgm:spPr/>
    </dgm:pt>
    <dgm:pt modelId="{A8FD5DC1-450B-4A25-9CF3-747BA93F325F}" type="pres">
      <dgm:prSet presAssocID="{B2F236FC-4F4F-4920-B224-AE4705DE3863}" presName="hierChild4" presStyleCnt="0"/>
      <dgm:spPr/>
    </dgm:pt>
    <dgm:pt modelId="{F3909FA5-B292-4BB9-8D6B-9E705594A9B0}" type="pres">
      <dgm:prSet presAssocID="{B2F236FC-4F4F-4920-B224-AE4705DE3863}" presName="hierChild5" presStyleCnt="0"/>
      <dgm:spPr/>
    </dgm:pt>
    <dgm:pt modelId="{788D107E-52B7-43E5-9138-490E2E714CDB}" type="pres">
      <dgm:prSet presAssocID="{063FE10A-1462-42CE-B6B0-3561F0BF7B23}" presName="Name37" presStyleLbl="parChTrans1D3" presStyleIdx="5" presStyleCnt="28"/>
      <dgm:spPr/>
    </dgm:pt>
    <dgm:pt modelId="{31FBEE5A-13C6-41FF-8EA3-7C5D82414EF7}" type="pres">
      <dgm:prSet presAssocID="{E58E6920-F042-4C43-872C-CF7165FA53C9}" presName="hierRoot2" presStyleCnt="0">
        <dgm:presLayoutVars>
          <dgm:hierBranch val="init"/>
        </dgm:presLayoutVars>
      </dgm:prSet>
      <dgm:spPr/>
    </dgm:pt>
    <dgm:pt modelId="{3C319A97-240B-496B-8F0B-A44814CBA339}" type="pres">
      <dgm:prSet presAssocID="{E58E6920-F042-4C43-872C-CF7165FA53C9}" presName="rootComposite" presStyleCnt="0"/>
      <dgm:spPr/>
    </dgm:pt>
    <dgm:pt modelId="{202687C6-7DE4-4501-A5BB-6B90203BB6A0}" type="pres">
      <dgm:prSet presAssocID="{E58E6920-F042-4C43-872C-CF7165FA53C9}" presName="rootText" presStyleLbl="node3" presStyleIdx="5" presStyleCnt="28">
        <dgm:presLayoutVars>
          <dgm:chPref val="3"/>
        </dgm:presLayoutVars>
      </dgm:prSet>
      <dgm:spPr/>
    </dgm:pt>
    <dgm:pt modelId="{B6D3A394-9B02-4694-9F67-AE1D75D77FDE}" type="pres">
      <dgm:prSet presAssocID="{E58E6920-F042-4C43-872C-CF7165FA53C9}" presName="rootPict" presStyleLbl="alignImgPlace1" presStyleIdx="8" presStyleCnt="36"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848AA188-2442-49A8-B957-39D08C58F9E7}" type="pres">
      <dgm:prSet presAssocID="{E58E6920-F042-4C43-872C-CF7165FA53C9}" presName="rootConnector" presStyleLbl="node3" presStyleIdx="5" presStyleCnt="28"/>
      <dgm:spPr/>
    </dgm:pt>
    <dgm:pt modelId="{7316FA65-99A5-42C7-9340-AC7E23D77B92}" type="pres">
      <dgm:prSet presAssocID="{E58E6920-F042-4C43-872C-CF7165FA53C9}" presName="hierChild4" presStyleCnt="0"/>
      <dgm:spPr/>
    </dgm:pt>
    <dgm:pt modelId="{0DED2BB0-B867-46EE-A47F-D71198523AF4}" type="pres">
      <dgm:prSet presAssocID="{E58E6920-F042-4C43-872C-CF7165FA53C9}" presName="hierChild5" presStyleCnt="0"/>
      <dgm:spPr/>
    </dgm:pt>
    <dgm:pt modelId="{641573DA-3EB3-40DF-BACB-7614F00472AE}" type="pres">
      <dgm:prSet presAssocID="{74ACF1DE-362B-4A83-885D-2A6226099849}" presName="Name37" presStyleLbl="parChTrans1D3" presStyleIdx="6" presStyleCnt="28"/>
      <dgm:spPr/>
    </dgm:pt>
    <dgm:pt modelId="{50C5B167-E309-41DB-90A1-BAC9120E873E}" type="pres">
      <dgm:prSet presAssocID="{486C2DAD-8D45-4376-888E-2F326047B5C5}" presName="hierRoot2" presStyleCnt="0">
        <dgm:presLayoutVars>
          <dgm:hierBranch val="init"/>
        </dgm:presLayoutVars>
      </dgm:prSet>
      <dgm:spPr/>
    </dgm:pt>
    <dgm:pt modelId="{FF5E3DD5-1F6C-4638-9C9A-71E896508868}" type="pres">
      <dgm:prSet presAssocID="{486C2DAD-8D45-4376-888E-2F326047B5C5}" presName="rootComposite" presStyleCnt="0"/>
      <dgm:spPr/>
    </dgm:pt>
    <dgm:pt modelId="{4245944E-7919-43D1-A974-43900FD22A71}" type="pres">
      <dgm:prSet presAssocID="{486C2DAD-8D45-4376-888E-2F326047B5C5}" presName="rootText" presStyleLbl="node3" presStyleIdx="6" presStyleCnt="28">
        <dgm:presLayoutVars>
          <dgm:chPref val="3"/>
        </dgm:presLayoutVars>
      </dgm:prSet>
      <dgm:spPr/>
    </dgm:pt>
    <dgm:pt modelId="{4D57E74E-B736-469B-A5C3-F1379336DC2F}" type="pres">
      <dgm:prSet presAssocID="{486C2DAD-8D45-4376-888E-2F326047B5C5}" presName="rootPict" presStyleLbl="alignImgPlace1" presStyleIdx="9" presStyleCnt="36"/>
      <dgm:spPr>
        <a:blipFill>
          <a:blip xmlns:r="http://schemas.openxmlformats.org/officeDocument/2006/relationships"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2BEF2BBF-B9C8-4C13-89AA-22320B96B199}" type="pres">
      <dgm:prSet presAssocID="{486C2DAD-8D45-4376-888E-2F326047B5C5}" presName="rootConnector" presStyleLbl="node3" presStyleIdx="6" presStyleCnt="28"/>
      <dgm:spPr/>
    </dgm:pt>
    <dgm:pt modelId="{E959BDFD-0433-4C1A-8251-F4F2A24B052A}" type="pres">
      <dgm:prSet presAssocID="{486C2DAD-8D45-4376-888E-2F326047B5C5}" presName="hierChild4" presStyleCnt="0"/>
      <dgm:spPr/>
    </dgm:pt>
    <dgm:pt modelId="{D2CDD12B-8EEC-4FCA-8B73-73275D4CDEDB}" type="pres">
      <dgm:prSet presAssocID="{486C2DAD-8D45-4376-888E-2F326047B5C5}" presName="hierChild5" presStyleCnt="0"/>
      <dgm:spPr/>
    </dgm:pt>
    <dgm:pt modelId="{3130C3B9-93DF-431B-AD4A-BEAD453FF341}" type="pres">
      <dgm:prSet presAssocID="{B73FBA81-7BC3-4C22-81E1-448C95669DE1}" presName="Name37" presStyleLbl="parChTrans1D3" presStyleIdx="7" presStyleCnt="28"/>
      <dgm:spPr/>
    </dgm:pt>
    <dgm:pt modelId="{EFA4D8DC-D492-4565-B5DB-71CED49142EC}" type="pres">
      <dgm:prSet presAssocID="{D0C54F50-7B33-40F6-A042-8EA8CAFEC31C}" presName="hierRoot2" presStyleCnt="0">
        <dgm:presLayoutVars>
          <dgm:hierBranch val="init"/>
        </dgm:presLayoutVars>
      </dgm:prSet>
      <dgm:spPr/>
    </dgm:pt>
    <dgm:pt modelId="{DA90585E-94C0-43ED-8334-1E7CC616ACC6}" type="pres">
      <dgm:prSet presAssocID="{D0C54F50-7B33-40F6-A042-8EA8CAFEC31C}" presName="rootComposite" presStyleCnt="0"/>
      <dgm:spPr/>
    </dgm:pt>
    <dgm:pt modelId="{CC884627-E4F6-45F7-972A-C38D8478B61E}" type="pres">
      <dgm:prSet presAssocID="{D0C54F50-7B33-40F6-A042-8EA8CAFEC31C}" presName="rootText" presStyleLbl="node3" presStyleIdx="7" presStyleCnt="28">
        <dgm:presLayoutVars>
          <dgm:chPref val="3"/>
        </dgm:presLayoutVars>
      </dgm:prSet>
      <dgm:spPr/>
    </dgm:pt>
    <dgm:pt modelId="{6408F0E9-DD45-4F40-A758-6B3D87DB0374}" type="pres">
      <dgm:prSet presAssocID="{D0C54F50-7B33-40F6-A042-8EA8CAFEC31C}" presName="rootPict" presStyleLbl="alignImgPlace1" presStyleIdx="10" presStyleCnt="36"/>
      <dgm:spPr>
        <a:blipFill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33F42F51-31DD-4D71-81AE-548FA922BC27}" type="pres">
      <dgm:prSet presAssocID="{D0C54F50-7B33-40F6-A042-8EA8CAFEC31C}" presName="rootConnector" presStyleLbl="node3" presStyleIdx="7" presStyleCnt="28"/>
      <dgm:spPr/>
    </dgm:pt>
    <dgm:pt modelId="{9F310571-C46B-44B3-BCAF-46C3E8345EE3}" type="pres">
      <dgm:prSet presAssocID="{D0C54F50-7B33-40F6-A042-8EA8CAFEC31C}" presName="hierChild4" presStyleCnt="0"/>
      <dgm:spPr/>
    </dgm:pt>
    <dgm:pt modelId="{AB8C0243-EB30-49EA-ACE6-9E11BD45CF66}" type="pres">
      <dgm:prSet presAssocID="{D0C54F50-7B33-40F6-A042-8EA8CAFEC31C}" presName="hierChild5" presStyleCnt="0"/>
      <dgm:spPr/>
    </dgm:pt>
    <dgm:pt modelId="{62B062E3-A6A6-48FF-97B8-B791AAAFEA1B}" type="pres">
      <dgm:prSet presAssocID="{D43A5970-0784-4468-8FA8-F901CFC3A9C2}" presName="hierChild5" presStyleCnt="0"/>
      <dgm:spPr/>
    </dgm:pt>
    <dgm:pt modelId="{E6D66197-A93B-4133-AF64-2EF7E8B7044B}" type="pres">
      <dgm:prSet presAssocID="{597DF32D-9609-495E-91C5-5C1ABC350E0D}" presName="Name37" presStyleLbl="parChTrans1D2" presStyleIdx="2" presStyleCnt="7"/>
      <dgm:spPr/>
    </dgm:pt>
    <dgm:pt modelId="{F8CEC8D1-669A-488E-977A-1327DBAAFBE7}" type="pres">
      <dgm:prSet presAssocID="{191EE8E3-9BF6-42F5-AB43-7D3EA171CB8F}" presName="hierRoot2" presStyleCnt="0">
        <dgm:presLayoutVars>
          <dgm:hierBranch val="init"/>
        </dgm:presLayoutVars>
      </dgm:prSet>
      <dgm:spPr/>
    </dgm:pt>
    <dgm:pt modelId="{F05A5C8D-E082-451D-9349-2CB920F39C20}" type="pres">
      <dgm:prSet presAssocID="{191EE8E3-9BF6-42F5-AB43-7D3EA171CB8F}" presName="rootComposite" presStyleCnt="0"/>
      <dgm:spPr/>
    </dgm:pt>
    <dgm:pt modelId="{FEF804F1-32FC-4344-96CF-2C179F673EB1}" type="pres">
      <dgm:prSet presAssocID="{191EE8E3-9BF6-42F5-AB43-7D3EA171CB8F}" presName="rootText" presStyleLbl="node2" presStyleIdx="2" presStyleCnt="6">
        <dgm:presLayoutVars>
          <dgm:chPref val="3"/>
        </dgm:presLayoutVars>
      </dgm:prSet>
      <dgm:spPr/>
    </dgm:pt>
    <dgm:pt modelId="{1C6A1C4C-9132-4413-B348-BED85FEEDA9C}" type="pres">
      <dgm:prSet presAssocID="{191EE8E3-9BF6-42F5-AB43-7D3EA171CB8F}" presName="rootPict" presStyleLbl="alignImgPlace1" presStyleIdx="11" presStyleCnt="36"/>
      <dgm:spPr>
        <a:blipFill>
          <a:blip xmlns:r="http://schemas.openxmlformats.org/officeDocument/2006/relationships"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EA118BB8-8E87-41EC-8589-34EBFA32AD30}" type="pres">
      <dgm:prSet presAssocID="{191EE8E3-9BF6-42F5-AB43-7D3EA171CB8F}" presName="rootConnector" presStyleLbl="node2" presStyleIdx="2" presStyleCnt="6"/>
      <dgm:spPr/>
    </dgm:pt>
    <dgm:pt modelId="{D1A34552-1950-4156-BEC9-D92B3B40AA0A}" type="pres">
      <dgm:prSet presAssocID="{191EE8E3-9BF6-42F5-AB43-7D3EA171CB8F}" presName="hierChild4" presStyleCnt="0"/>
      <dgm:spPr/>
    </dgm:pt>
    <dgm:pt modelId="{907E8B0C-1E2B-46D5-AC2C-EC5EE7A9FB53}" type="pres">
      <dgm:prSet presAssocID="{D90955FE-120E-4A43-AD0F-357E1B13E171}" presName="Name37" presStyleLbl="parChTrans1D3" presStyleIdx="8" presStyleCnt="28"/>
      <dgm:spPr/>
    </dgm:pt>
    <dgm:pt modelId="{F3E345C9-E3AB-435F-A873-863CDA704D80}" type="pres">
      <dgm:prSet presAssocID="{076A06AD-2994-4CF1-B5C0-961B3B1B5399}" presName="hierRoot2" presStyleCnt="0">
        <dgm:presLayoutVars>
          <dgm:hierBranch val="init"/>
        </dgm:presLayoutVars>
      </dgm:prSet>
      <dgm:spPr/>
    </dgm:pt>
    <dgm:pt modelId="{7C2E5C33-6A56-4180-BBB2-76596B9CF4FD}" type="pres">
      <dgm:prSet presAssocID="{076A06AD-2994-4CF1-B5C0-961B3B1B5399}" presName="rootComposite" presStyleCnt="0"/>
      <dgm:spPr/>
    </dgm:pt>
    <dgm:pt modelId="{0EB95746-7C1D-4FE2-A473-8A34CD32E78A}" type="pres">
      <dgm:prSet presAssocID="{076A06AD-2994-4CF1-B5C0-961B3B1B5399}" presName="rootText" presStyleLbl="node3" presStyleIdx="8" presStyleCnt="28">
        <dgm:presLayoutVars>
          <dgm:chPref val="3"/>
        </dgm:presLayoutVars>
      </dgm:prSet>
      <dgm:spPr/>
    </dgm:pt>
    <dgm:pt modelId="{B30DD0D5-66EC-4196-B09D-4383183C7DC3}" type="pres">
      <dgm:prSet presAssocID="{076A06AD-2994-4CF1-B5C0-961B3B1B5399}" presName="rootPict" presStyleLbl="alignImgPlace1" presStyleIdx="12" presStyleCnt="36"/>
      <dgm:spPr>
        <a:blipFill>
          <a:blip xmlns:r="http://schemas.openxmlformats.org/officeDocument/2006/relationships"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6718B5D7-3B14-405C-B18D-76FC9040F644}" type="pres">
      <dgm:prSet presAssocID="{076A06AD-2994-4CF1-B5C0-961B3B1B5399}" presName="rootConnector" presStyleLbl="node3" presStyleIdx="8" presStyleCnt="28"/>
      <dgm:spPr/>
    </dgm:pt>
    <dgm:pt modelId="{1431B7BD-6180-45D2-A7E1-229E364AFACB}" type="pres">
      <dgm:prSet presAssocID="{076A06AD-2994-4CF1-B5C0-961B3B1B5399}" presName="hierChild4" presStyleCnt="0"/>
      <dgm:spPr/>
    </dgm:pt>
    <dgm:pt modelId="{F740C081-5EBC-49AA-BA16-A212812EEF99}" type="pres">
      <dgm:prSet presAssocID="{076A06AD-2994-4CF1-B5C0-961B3B1B5399}" presName="hierChild5" presStyleCnt="0"/>
      <dgm:spPr/>
    </dgm:pt>
    <dgm:pt modelId="{1A6BE96B-1B44-4BFD-ACA9-4FD916A0423B}" type="pres">
      <dgm:prSet presAssocID="{F361BFF3-0269-4289-95F2-E205DA9B4D65}" presName="Name37" presStyleLbl="parChTrans1D3" presStyleIdx="9" presStyleCnt="28"/>
      <dgm:spPr/>
    </dgm:pt>
    <dgm:pt modelId="{D635ED66-88DC-4B1A-891B-DCCD527C6BAB}" type="pres">
      <dgm:prSet presAssocID="{F0391E52-606E-424D-ABCF-16065B03FDF1}" presName="hierRoot2" presStyleCnt="0">
        <dgm:presLayoutVars>
          <dgm:hierBranch val="init"/>
        </dgm:presLayoutVars>
      </dgm:prSet>
      <dgm:spPr/>
    </dgm:pt>
    <dgm:pt modelId="{80E4584A-3675-4C23-8D25-BD59DFDA0053}" type="pres">
      <dgm:prSet presAssocID="{F0391E52-606E-424D-ABCF-16065B03FDF1}" presName="rootComposite" presStyleCnt="0"/>
      <dgm:spPr/>
    </dgm:pt>
    <dgm:pt modelId="{18521C60-92A4-4494-AA68-28D4351D2DCC}" type="pres">
      <dgm:prSet presAssocID="{F0391E52-606E-424D-ABCF-16065B03FDF1}" presName="rootText" presStyleLbl="node3" presStyleIdx="9" presStyleCnt="28">
        <dgm:presLayoutVars>
          <dgm:chPref val="3"/>
        </dgm:presLayoutVars>
      </dgm:prSet>
      <dgm:spPr/>
    </dgm:pt>
    <dgm:pt modelId="{F63F17A2-9F58-48B3-B69D-50A193E53C92}" type="pres">
      <dgm:prSet presAssocID="{F0391E52-606E-424D-ABCF-16065B03FDF1}" presName="rootPict" presStyleLbl="alignImgPlace1" presStyleIdx="13" presStyleCnt="36"/>
      <dgm:spPr>
        <a:blipFill>
          <a:blip xmlns:r="http://schemas.openxmlformats.org/officeDocument/2006/relationships"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520AD195-01FC-4CC8-ADD7-78FE7A771DF4}" type="pres">
      <dgm:prSet presAssocID="{F0391E52-606E-424D-ABCF-16065B03FDF1}" presName="rootConnector" presStyleLbl="node3" presStyleIdx="9" presStyleCnt="28"/>
      <dgm:spPr/>
    </dgm:pt>
    <dgm:pt modelId="{041F3A92-70D0-43D3-AE9A-26AC76E6CED4}" type="pres">
      <dgm:prSet presAssocID="{F0391E52-606E-424D-ABCF-16065B03FDF1}" presName="hierChild4" presStyleCnt="0"/>
      <dgm:spPr/>
    </dgm:pt>
    <dgm:pt modelId="{BC770761-2B57-4D30-A1CF-C702DDCFDFDD}" type="pres">
      <dgm:prSet presAssocID="{F0391E52-606E-424D-ABCF-16065B03FDF1}" presName="hierChild5" presStyleCnt="0"/>
      <dgm:spPr/>
    </dgm:pt>
    <dgm:pt modelId="{B9561564-2D4F-4C78-9FFB-0D9E32A7D3F0}" type="pres">
      <dgm:prSet presAssocID="{98414806-F768-4201-8172-B0179C36F625}" presName="Name37" presStyleLbl="parChTrans1D3" presStyleIdx="10" presStyleCnt="28"/>
      <dgm:spPr/>
    </dgm:pt>
    <dgm:pt modelId="{C5925A31-A11E-44E9-B4B1-5E8296C22F6D}" type="pres">
      <dgm:prSet presAssocID="{A6CFA604-CBE0-4C62-89B2-67959AA103D9}" presName="hierRoot2" presStyleCnt="0">
        <dgm:presLayoutVars>
          <dgm:hierBranch val="init"/>
        </dgm:presLayoutVars>
      </dgm:prSet>
      <dgm:spPr/>
    </dgm:pt>
    <dgm:pt modelId="{65E2A6D5-253B-439D-A283-1C83FE7967B6}" type="pres">
      <dgm:prSet presAssocID="{A6CFA604-CBE0-4C62-89B2-67959AA103D9}" presName="rootComposite" presStyleCnt="0"/>
      <dgm:spPr/>
    </dgm:pt>
    <dgm:pt modelId="{6AFCA19D-495D-4D35-972E-77C34C62B148}" type="pres">
      <dgm:prSet presAssocID="{A6CFA604-CBE0-4C62-89B2-67959AA103D9}" presName="rootText" presStyleLbl="node3" presStyleIdx="10" presStyleCnt="28">
        <dgm:presLayoutVars>
          <dgm:chPref val="3"/>
        </dgm:presLayoutVars>
      </dgm:prSet>
      <dgm:spPr/>
    </dgm:pt>
    <dgm:pt modelId="{B7839A32-3CFA-4AA0-AEF6-D16B2AF2AF26}" type="pres">
      <dgm:prSet presAssocID="{A6CFA604-CBE0-4C62-89B2-67959AA103D9}" presName="rootPict" presStyleLbl="alignImgPlace1" presStyleIdx="14" presStyleCnt="36"/>
      <dgm:spPr>
        <a:blipFill>
          <a:blip xmlns:r="http://schemas.openxmlformats.org/officeDocument/2006/relationships"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8A1E761B-C68E-43E7-824E-7136D5179EA9}" type="pres">
      <dgm:prSet presAssocID="{A6CFA604-CBE0-4C62-89B2-67959AA103D9}" presName="rootConnector" presStyleLbl="node3" presStyleIdx="10" presStyleCnt="28"/>
      <dgm:spPr/>
    </dgm:pt>
    <dgm:pt modelId="{8701F490-F0F9-40BC-972B-DC3EBA1CF9A8}" type="pres">
      <dgm:prSet presAssocID="{A6CFA604-CBE0-4C62-89B2-67959AA103D9}" presName="hierChild4" presStyleCnt="0"/>
      <dgm:spPr/>
    </dgm:pt>
    <dgm:pt modelId="{B6AE2E1A-F570-4795-8518-32A7C1C853B2}" type="pres">
      <dgm:prSet presAssocID="{A6CFA604-CBE0-4C62-89B2-67959AA103D9}" presName="hierChild5" presStyleCnt="0"/>
      <dgm:spPr/>
    </dgm:pt>
    <dgm:pt modelId="{7F192047-258F-4402-B25E-E9B175F50E50}" type="pres">
      <dgm:prSet presAssocID="{D7BD5D35-99A7-4775-B10A-237ADDE5C4BF}" presName="Name37" presStyleLbl="parChTrans1D3" presStyleIdx="11" presStyleCnt="28"/>
      <dgm:spPr/>
    </dgm:pt>
    <dgm:pt modelId="{5ED11219-9306-455A-AF7B-353A91F07C38}" type="pres">
      <dgm:prSet presAssocID="{11A3DE3D-52A4-4991-A6C5-3C26CED92351}" presName="hierRoot2" presStyleCnt="0">
        <dgm:presLayoutVars>
          <dgm:hierBranch val="init"/>
        </dgm:presLayoutVars>
      </dgm:prSet>
      <dgm:spPr/>
    </dgm:pt>
    <dgm:pt modelId="{7446DC18-C829-4DB3-BBFA-D3D600F85CCD}" type="pres">
      <dgm:prSet presAssocID="{11A3DE3D-52A4-4991-A6C5-3C26CED92351}" presName="rootComposite" presStyleCnt="0"/>
      <dgm:spPr/>
    </dgm:pt>
    <dgm:pt modelId="{BA960886-7FCD-4AF0-BA82-CD9E597C8D8B}" type="pres">
      <dgm:prSet presAssocID="{11A3DE3D-52A4-4991-A6C5-3C26CED92351}" presName="rootText" presStyleLbl="node3" presStyleIdx="11" presStyleCnt="28">
        <dgm:presLayoutVars>
          <dgm:chPref val="3"/>
        </dgm:presLayoutVars>
      </dgm:prSet>
      <dgm:spPr/>
    </dgm:pt>
    <dgm:pt modelId="{8E1669B0-22D5-4DD6-9F2A-6336543A179A}" type="pres">
      <dgm:prSet presAssocID="{11A3DE3D-52A4-4991-A6C5-3C26CED92351}" presName="rootPict" presStyleLbl="alignImgPlace1" presStyleIdx="15" presStyleCnt="36"/>
      <dgm:spPr>
        <a:blipFill>
          <a:blip xmlns:r="http://schemas.openxmlformats.org/officeDocument/2006/relationships" r:embed="rId1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080DB640-D0DD-48F6-A7BF-B0182695DA09}" type="pres">
      <dgm:prSet presAssocID="{11A3DE3D-52A4-4991-A6C5-3C26CED92351}" presName="rootConnector" presStyleLbl="node3" presStyleIdx="11" presStyleCnt="28"/>
      <dgm:spPr/>
    </dgm:pt>
    <dgm:pt modelId="{889F0883-9638-4736-8F38-1E06DCC906C0}" type="pres">
      <dgm:prSet presAssocID="{11A3DE3D-52A4-4991-A6C5-3C26CED92351}" presName="hierChild4" presStyleCnt="0"/>
      <dgm:spPr/>
    </dgm:pt>
    <dgm:pt modelId="{D0A4E10C-E34F-48E1-A043-C3A6953BAB84}" type="pres">
      <dgm:prSet presAssocID="{11A3DE3D-52A4-4991-A6C5-3C26CED92351}" presName="hierChild5" presStyleCnt="0"/>
      <dgm:spPr/>
    </dgm:pt>
    <dgm:pt modelId="{0EB3CEF4-0124-453B-930C-22A06A4237D8}" type="pres">
      <dgm:prSet presAssocID="{13D558E8-0D17-46B3-AAA2-579D7B6BED87}" presName="Name37" presStyleLbl="parChTrans1D3" presStyleIdx="12" presStyleCnt="28"/>
      <dgm:spPr/>
    </dgm:pt>
    <dgm:pt modelId="{09F2381E-B04E-4330-A76A-1FEFF5FFEAEE}" type="pres">
      <dgm:prSet presAssocID="{EED4C555-4BDF-4CAB-96FA-662346844C15}" presName="hierRoot2" presStyleCnt="0">
        <dgm:presLayoutVars>
          <dgm:hierBranch val="init"/>
        </dgm:presLayoutVars>
      </dgm:prSet>
      <dgm:spPr/>
    </dgm:pt>
    <dgm:pt modelId="{2B7A6188-865C-4DBA-9ECF-631798DCEC27}" type="pres">
      <dgm:prSet presAssocID="{EED4C555-4BDF-4CAB-96FA-662346844C15}" presName="rootComposite" presStyleCnt="0"/>
      <dgm:spPr/>
    </dgm:pt>
    <dgm:pt modelId="{A4C99B7C-6D48-4F83-BB8B-16F644CD044F}" type="pres">
      <dgm:prSet presAssocID="{EED4C555-4BDF-4CAB-96FA-662346844C15}" presName="rootText" presStyleLbl="node3" presStyleIdx="12" presStyleCnt="28">
        <dgm:presLayoutVars>
          <dgm:chPref val="3"/>
        </dgm:presLayoutVars>
      </dgm:prSet>
      <dgm:spPr/>
    </dgm:pt>
    <dgm:pt modelId="{EBA76042-D0D1-4494-9F62-C838BDEDA058}" type="pres">
      <dgm:prSet presAssocID="{EED4C555-4BDF-4CAB-96FA-662346844C15}" presName="rootPict" presStyleLbl="alignImgPlace1" presStyleIdx="16" presStyleCnt="36"/>
      <dgm:spPr>
        <a:blipFill rotWithShape="1">
          <a:blip xmlns:r="http://schemas.openxmlformats.org/officeDocument/2006/relationships" r:embed="rId1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68AEE7A5-92E3-48DD-A0B5-D11469DEAD39}" type="pres">
      <dgm:prSet presAssocID="{EED4C555-4BDF-4CAB-96FA-662346844C15}" presName="rootConnector" presStyleLbl="node3" presStyleIdx="12" presStyleCnt="28"/>
      <dgm:spPr/>
    </dgm:pt>
    <dgm:pt modelId="{4E2F9E61-ACCA-4562-B9B7-1F6480269032}" type="pres">
      <dgm:prSet presAssocID="{EED4C555-4BDF-4CAB-96FA-662346844C15}" presName="hierChild4" presStyleCnt="0"/>
      <dgm:spPr/>
    </dgm:pt>
    <dgm:pt modelId="{78C330EE-0B65-4117-8F14-29AFDA0A2E38}" type="pres">
      <dgm:prSet presAssocID="{EED4C555-4BDF-4CAB-96FA-662346844C15}" presName="hierChild5" presStyleCnt="0"/>
      <dgm:spPr/>
    </dgm:pt>
    <dgm:pt modelId="{F84E1B09-A1C1-4F75-AB57-4740F6D930F6}" type="pres">
      <dgm:prSet presAssocID="{191EE8E3-9BF6-42F5-AB43-7D3EA171CB8F}" presName="hierChild5" presStyleCnt="0"/>
      <dgm:spPr/>
    </dgm:pt>
    <dgm:pt modelId="{7EEF9795-0C8E-4D1F-9BAE-5645E34F8951}" type="pres">
      <dgm:prSet presAssocID="{72717DD3-2D93-41B3-A715-FF13E1D21BEA}" presName="Name37" presStyleLbl="parChTrans1D2" presStyleIdx="3" presStyleCnt="7"/>
      <dgm:spPr/>
    </dgm:pt>
    <dgm:pt modelId="{5AF4E047-7A41-41AA-859E-A1E63A0EEF19}" type="pres">
      <dgm:prSet presAssocID="{DB6DDBE1-EEA1-4977-A037-86081F643463}" presName="hierRoot2" presStyleCnt="0">
        <dgm:presLayoutVars>
          <dgm:hierBranch val="init"/>
        </dgm:presLayoutVars>
      </dgm:prSet>
      <dgm:spPr/>
    </dgm:pt>
    <dgm:pt modelId="{F5340718-A29A-4C4D-BE6A-F2E962684F15}" type="pres">
      <dgm:prSet presAssocID="{DB6DDBE1-EEA1-4977-A037-86081F643463}" presName="rootComposite" presStyleCnt="0"/>
      <dgm:spPr/>
    </dgm:pt>
    <dgm:pt modelId="{1FF977BD-53E4-4B55-B55E-8CA5E644892E}" type="pres">
      <dgm:prSet presAssocID="{DB6DDBE1-EEA1-4977-A037-86081F643463}" presName="rootText" presStyleLbl="node2" presStyleIdx="3" presStyleCnt="6">
        <dgm:presLayoutVars>
          <dgm:chPref val="3"/>
        </dgm:presLayoutVars>
      </dgm:prSet>
      <dgm:spPr/>
    </dgm:pt>
    <dgm:pt modelId="{67C9EBEA-3A44-47B4-A76A-9F274B64A925}" type="pres">
      <dgm:prSet presAssocID="{DB6DDBE1-EEA1-4977-A037-86081F643463}" presName="rootPict" presStyleLbl="alignImgPlace1" presStyleIdx="17" presStyleCnt="36"/>
      <dgm:spPr>
        <a:blipFill>
          <a:blip xmlns:r="http://schemas.openxmlformats.org/officeDocument/2006/relationships" r:embed="rId1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6243DF84-3B1E-46D1-9C09-A2C5E8E69227}" type="pres">
      <dgm:prSet presAssocID="{DB6DDBE1-EEA1-4977-A037-86081F643463}" presName="rootConnector" presStyleLbl="node2" presStyleIdx="3" presStyleCnt="6"/>
      <dgm:spPr/>
    </dgm:pt>
    <dgm:pt modelId="{E5E5A701-B334-4BB7-811D-97754F883BF3}" type="pres">
      <dgm:prSet presAssocID="{DB6DDBE1-EEA1-4977-A037-86081F643463}" presName="hierChild4" presStyleCnt="0"/>
      <dgm:spPr/>
    </dgm:pt>
    <dgm:pt modelId="{BDA7378E-C92E-402F-8579-4D914CFD26C6}" type="pres">
      <dgm:prSet presAssocID="{7921499B-1501-4A64-8AF0-3BB311FD0848}" presName="Name37" presStyleLbl="parChTrans1D3" presStyleIdx="13" presStyleCnt="28"/>
      <dgm:spPr/>
    </dgm:pt>
    <dgm:pt modelId="{53ACB21B-66CC-4605-BCE7-BA2C7BD78313}" type="pres">
      <dgm:prSet presAssocID="{187CBF4A-68F3-4090-A36B-7EFC46743583}" presName="hierRoot2" presStyleCnt="0">
        <dgm:presLayoutVars>
          <dgm:hierBranch val="init"/>
        </dgm:presLayoutVars>
      </dgm:prSet>
      <dgm:spPr/>
    </dgm:pt>
    <dgm:pt modelId="{91FD3227-925E-4C97-87B5-BBA2BE7528FE}" type="pres">
      <dgm:prSet presAssocID="{187CBF4A-68F3-4090-A36B-7EFC46743583}" presName="rootComposite" presStyleCnt="0"/>
      <dgm:spPr/>
    </dgm:pt>
    <dgm:pt modelId="{59045506-9B6C-487D-8DA4-BF9B8F8B8F11}" type="pres">
      <dgm:prSet presAssocID="{187CBF4A-68F3-4090-A36B-7EFC46743583}" presName="rootText" presStyleLbl="node3" presStyleIdx="13" presStyleCnt="28">
        <dgm:presLayoutVars>
          <dgm:chPref val="3"/>
        </dgm:presLayoutVars>
      </dgm:prSet>
      <dgm:spPr/>
    </dgm:pt>
    <dgm:pt modelId="{12E5643A-6668-44CE-9B7B-7BEA1CD9849F}" type="pres">
      <dgm:prSet presAssocID="{187CBF4A-68F3-4090-A36B-7EFC46743583}" presName="rootPict" presStyleLbl="alignImgPlace1" presStyleIdx="18" presStyleCnt="36"/>
      <dgm:spPr>
        <a:blipFill>
          <a:blip xmlns:r="http://schemas.openxmlformats.org/officeDocument/2006/relationships"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E8065ABA-B5F7-4BF2-844B-68A03646BDDE}" type="pres">
      <dgm:prSet presAssocID="{187CBF4A-68F3-4090-A36B-7EFC46743583}" presName="rootConnector" presStyleLbl="node3" presStyleIdx="13" presStyleCnt="28"/>
      <dgm:spPr/>
    </dgm:pt>
    <dgm:pt modelId="{CEF18635-60A9-494E-A4AF-16AF45AC39AA}" type="pres">
      <dgm:prSet presAssocID="{187CBF4A-68F3-4090-A36B-7EFC46743583}" presName="hierChild4" presStyleCnt="0"/>
      <dgm:spPr/>
    </dgm:pt>
    <dgm:pt modelId="{B1161615-FD73-41D9-8957-C2BB550F43BA}" type="pres">
      <dgm:prSet presAssocID="{187CBF4A-68F3-4090-A36B-7EFC46743583}" presName="hierChild5" presStyleCnt="0"/>
      <dgm:spPr/>
    </dgm:pt>
    <dgm:pt modelId="{E1E9297D-B80F-4C57-9F22-B8D679EF589E}" type="pres">
      <dgm:prSet presAssocID="{78EB799A-C8D5-46A7-A014-1E1E39591317}" presName="Name37" presStyleLbl="parChTrans1D3" presStyleIdx="14" presStyleCnt="28"/>
      <dgm:spPr/>
    </dgm:pt>
    <dgm:pt modelId="{897ED645-1687-4730-8EC9-95D7C3836056}" type="pres">
      <dgm:prSet presAssocID="{6A81B9C5-6233-43BD-B180-3BA5F06A4C7D}" presName="hierRoot2" presStyleCnt="0">
        <dgm:presLayoutVars>
          <dgm:hierBranch val="init"/>
        </dgm:presLayoutVars>
      </dgm:prSet>
      <dgm:spPr/>
    </dgm:pt>
    <dgm:pt modelId="{472EFFE1-EB67-4D09-8225-EBD26452EA2D}" type="pres">
      <dgm:prSet presAssocID="{6A81B9C5-6233-43BD-B180-3BA5F06A4C7D}" presName="rootComposite" presStyleCnt="0"/>
      <dgm:spPr/>
    </dgm:pt>
    <dgm:pt modelId="{028FE1A7-C4F4-4823-97DC-E0738264E232}" type="pres">
      <dgm:prSet presAssocID="{6A81B9C5-6233-43BD-B180-3BA5F06A4C7D}" presName="rootText" presStyleLbl="node3" presStyleIdx="14" presStyleCnt="28">
        <dgm:presLayoutVars>
          <dgm:chPref val="3"/>
        </dgm:presLayoutVars>
      </dgm:prSet>
      <dgm:spPr/>
    </dgm:pt>
    <dgm:pt modelId="{75441933-3B9E-43C6-B599-4180EBC91627}" type="pres">
      <dgm:prSet presAssocID="{6A81B9C5-6233-43BD-B180-3BA5F06A4C7D}" presName="rootPict" presStyleLbl="alignImgPlace1" presStyleIdx="19" presStyleCnt="36"/>
      <dgm:spPr>
        <a:blipFill>
          <a:blip xmlns:r="http://schemas.openxmlformats.org/officeDocument/2006/relationships" r:embed="rId2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2429D636-577A-4C4D-8B78-34EBD2C8F8FA}" type="pres">
      <dgm:prSet presAssocID="{6A81B9C5-6233-43BD-B180-3BA5F06A4C7D}" presName="rootConnector" presStyleLbl="node3" presStyleIdx="14" presStyleCnt="28"/>
      <dgm:spPr/>
    </dgm:pt>
    <dgm:pt modelId="{D2905D08-FDA4-4EBF-B8B0-B19CDF0310DA}" type="pres">
      <dgm:prSet presAssocID="{6A81B9C5-6233-43BD-B180-3BA5F06A4C7D}" presName="hierChild4" presStyleCnt="0"/>
      <dgm:spPr/>
    </dgm:pt>
    <dgm:pt modelId="{ADCD2599-A785-46FC-B758-45F1B985F842}" type="pres">
      <dgm:prSet presAssocID="{6A81B9C5-6233-43BD-B180-3BA5F06A4C7D}" presName="hierChild5" presStyleCnt="0"/>
      <dgm:spPr/>
    </dgm:pt>
    <dgm:pt modelId="{3590B303-1903-43C2-BCA5-B65771BD59C8}" type="pres">
      <dgm:prSet presAssocID="{42C01996-3434-4CFD-9F38-F8894898CD3B}" presName="Name37" presStyleLbl="parChTrans1D3" presStyleIdx="15" presStyleCnt="28"/>
      <dgm:spPr/>
    </dgm:pt>
    <dgm:pt modelId="{B137016D-A9EF-4AD9-9D9F-95EE0969D47F}" type="pres">
      <dgm:prSet presAssocID="{1881AEEB-7BFB-4AD5-92EC-419B22395058}" presName="hierRoot2" presStyleCnt="0">
        <dgm:presLayoutVars>
          <dgm:hierBranch val="init"/>
        </dgm:presLayoutVars>
      </dgm:prSet>
      <dgm:spPr/>
    </dgm:pt>
    <dgm:pt modelId="{A5A265BB-F85E-4FEC-805D-45F9FC3AB351}" type="pres">
      <dgm:prSet presAssocID="{1881AEEB-7BFB-4AD5-92EC-419B22395058}" presName="rootComposite" presStyleCnt="0"/>
      <dgm:spPr/>
    </dgm:pt>
    <dgm:pt modelId="{1D686120-38CE-4C8D-B601-DD8DC703110A}" type="pres">
      <dgm:prSet presAssocID="{1881AEEB-7BFB-4AD5-92EC-419B22395058}" presName="rootText" presStyleLbl="node3" presStyleIdx="15" presStyleCnt="28">
        <dgm:presLayoutVars>
          <dgm:chPref val="3"/>
        </dgm:presLayoutVars>
      </dgm:prSet>
      <dgm:spPr/>
    </dgm:pt>
    <dgm:pt modelId="{5622E8AF-FC40-480C-9DAB-57FF1783C8BE}" type="pres">
      <dgm:prSet presAssocID="{1881AEEB-7BFB-4AD5-92EC-419B22395058}" presName="rootPict" presStyleLbl="alignImgPlace1" presStyleIdx="20" presStyleCnt="36"/>
      <dgm:spPr>
        <a:blipFill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D04B406F-D73A-4472-904A-EE9F0A986080}" type="pres">
      <dgm:prSet presAssocID="{1881AEEB-7BFB-4AD5-92EC-419B22395058}" presName="rootConnector" presStyleLbl="node3" presStyleIdx="15" presStyleCnt="28"/>
      <dgm:spPr/>
    </dgm:pt>
    <dgm:pt modelId="{B75E5A65-4BA7-4863-8BFE-B99AC18A841E}" type="pres">
      <dgm:prSet presAssocID="{1881AEEB-7BFB-4AD5-92EC-419B22395058}" presName="hierChild4" presStyleCnt="0"/>
      <dgm:spPr/>
    </dgm:pt>
    <dgm:pt modelId="{631B09AF-5518-4D48-BD56-65CFE02722D1}" type="pres">
      <dgm:prSet presAssocID="{1881AEEB-7BFB-4AD5-92EC-419B22395058}" presName="hierChild5" presStyleCnt="0"/>
      <dgm:spPr/>
    </dgm:pt>
    <dgm:pt modelId="{B5CB1B9E-E092-432E-AAB1-ADE83ACF88B3}" type="pres">
      <dgm:prSet presAssocID="{245BBB1E-B210-4277-976B-AE1D6B05DABB}" presName="Name37" presStyleLbl="parChTrans1D3" presStyleIdx="16" presStyleCnt="28"/>
      <dgm:spPr/>
    </dgm:pt>
    <dgm:pt modelId="{D922D1F0-7865-40AA-A71A-4B9C3110273A}" type="pres">
      <dgm:prSet presAssocID="{2731E8DD-F351-4904-BDA5-B39440B470E8}" presName="hierRoot2" presStyleCnt="0">
        <dgm:presLayoutVars>
          <dgm:hierBranch val="init"/>
        </dgm:presLayoutVars>
      </dgm:prSet>
      <dgm:spPr/>
    </dgm:pt>
    <dgm:pt modelId="{7F336234-863D-4854-8FB3-3B7CDB559AF9}" type="pres">
      <dgm:prSet presAssocID="{2731E8DD-F351-4904-BDA5-B39440B470E8}" presName="rootComposite" presStyleCnt="0"/>
      <dgm:spPr/>
    </dgm:pt>
    <dgm:pt modelId="{0147D460-BAFE-43D7-A5F7-D66FCC4131F1}" type="pres">
      <dgm:prSet presAssocID="{2731E8DD-F351-4904-BDA5-B39440B470E8}" presName="rootText" presStyleLbl="node3" presStyleIdx="16" presStyleCnt="28">
        <dgm:presLayoutVars>
          <dgm:chPref val="3"/>
        </dgm:presLayoutVars>
      </dgm:prSet>
      <dgm:spPr/>
    </dgm:pt>
    <dgm:pt modelId="{3A2773F6-04DC-413A-AB40-D3D35B08CE4C}" type="pres">
      <dgm:prSet presAssocID="{2731E8DD-F351-4904-BDA5-B39440B470E8}" presName="rootPict" presStyleLbl="alignImgPlace1" presStyleIdx="21" presStyleCnt="36"/>
      <dgm:spPr>
        <a:blipFill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89E123D5-9E8E-4392-93D8-33B5657738B0}" type="pres">
      <dgm:prSet presAssocID="{2731E8DD-F351-4904-BDA5-B39440B470E8}" presName="rootConnector" presStyleLbl="node3" presStyleIdx="16" presStyleCnt="28"/>
      <dgm:spPr/>
    </dgm:pt>
    <dgm:pt modelId="{5EC162D2-ABE6-44A3-B18B-95CD74E66680}" type="pres">
      <dgm:prSet presAssocID="{2731E8DD-F351-4904-BDA5-B39440B470E8}" presName="hierChild4" presStyleCnt="0"/>
      <dgm:spPr/>
    </dgm:pt>
    <dgm:pt modelId="{6D9A806A-C0F9-4D03-A3C7-2D46296A24F0}" type="pres">
      <dgm:prSet presAssocID="{2731E8DD-F351-4904-BDA5-B39440B470E8}" presName="hierChild5" presStyleCnt="0"/>
      <dgm:spPr/>
    </dgm:pt>
    <dgm:pt modelId="{BCDDED94-7D70-4768-A534-8EE69FBC23BC}" type="pres">
      <dgm:prSet presAssocID="{563A1E07-DDED-42F4-879D-D65499E25911}" presName="Name37" presStyleLbl="parChTrans1D3" presStyleIdx="17" presStyleCnt="28"/>
      <dgm:spPr/>
    </dgm:pt>
    <dgm:pt modelId="{10953107-0FAC-4D96-B76B-05CC296FEAAE}" type="pres">
      <dgm:prSet presAssocID="{C8062B0B-24FD-4A54-85C7-8E7E71228A3D}" presName="hierRoot2" presStyleCnt="0">
        <dgm:presLayoutVars>
          <dgm:hierBranch val="init"/>
        </dgm:presLayoutVars>
      </dgm:prSet>
      <dgm:spPr/>
    </dgm:pt>
    <dgm:pt modelId="{4800A820-AA64-4FD7-86CB-713406074B78}" type="pres">
      <dgm:prSet presAssocID="{C8062B0B-24FD-4A54-85C7-8E7E71228A3D}" presName="rootComposite" presStyleCnt="0"/>
      <dgm:spPr/>
    </dgm:pt>
    <dgm:pt modelId="{B3F48929-27A1-41BB-9F57-64B169DC5538}" type="pres">
      <dgm:prSet presAssocID="{C8062B0B-24FD-4A54-85C7-8E7E71228A3D}" presName="rootText" presStyleLbl="node3" presStyleIdx="17" presStyleCnt="28">
        <dgm:presLayoutVars>
          <dgm:chPref val="3"/>
        </dgm:presLayoutVars>
      </dgm:prSet>
      <dgm:spPr/>
    </dgm:pt>
    <dgm:pt modelId="{C0EBE95B-EA09-471C-B038-CE3DA3183670}" type="pres">
      <dgm:prSet presAssocID="{C8062B0B-24FD-4A54-85C7-8E7E71228A3D}" presName="rootPict" presStyleLbl="alignImgPlace1" presStyleIdx="22" presStyleCnt="36"/>
      <dgm:spPr>
        <a:blipFill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575CA993-2200-4FB0-92BB-1D6F65D4FD25}" type="pres">
      <dgm:prSet presAssocID="{C8062B0B-24FD-4A54-85C7-8E7E71228A3D}" presName="rootConnector" presStyleLbl="node3" presStyleIdx="17" presStyleCnt="28"/>
      <dgm:spPr/>
    </dgm:pt>
    <dgm:pt modelId="{09ED897A-A8A2-4F98-B18D-FF06E0177BE0}" type="pres">
      <dgm:prSet presAssocID="{C8062B0B-24FD-4A54-85C7-8E7E71228A3D}" presName="hierChild4" presStyleCnt="0"/>
      <dgm:spPr/>
    </dgm:pt>
    <dgm:pt modelId="{58409985-D8F6-4E5D-99CF-254E5279633E}" type="pres">
      <dgm:prSet presAssocID="{C8062B0B-24FD-4A54-85C7-8E7E71228A3D}" presName="hierChild5" presStyleCnt="0"/>
      <dgm:spPr/>
    </dgm:pt>
    <dgm:pt modelId="{241AFCA7-4A45-443B-899C-C163B8A84CD1}" type="pres">
      <dgm:prSet presAssocID="{DB6DDBE1-EEA1-4977-A037-86081F643463}" presName="hierChild5" presStyleCnt="0"/>
      <dgm:spPr/>
    </dgm:pt>
    <dgm:pt modelId="{9968EAC4-7756-45C2-A519-8AB4C505DB80}" type="pres">
      <dgm:prSet presAssocID="{B61CA0D6-AD14-48F7-9712-A8F0F2664351}" presName="Name37" presStyleLbl="parChTrans1D2" presStyleIdx="4" presStyleCnt="7"/>
      <dgm:spPr/>
    </dgm:pt>
    <dgm:pt modelId="{EE983184-458F-4FCA-B157-F0BA6F1034C0}" type="pres">
      <dgm:prSet presAssocID="{08D80B9F-A9E1-4592-8B03-C0C910129F65}" presName="hierRoot2" presStyleCnt="0">
        <dgm:presLayoutVars>
          <dgm:hierBranch val="init"/>
        </dgm:presLayoutVars>
      </dgm:prSet>
      <dgm:spPr/>
    </dgm:pt>
    <dgm:pt modelId="{36E03539-CD7D-4251-960F-3D6E6254F0ED}" type="pres">
      <dgm:prSet presAssocID="{08D80B9F-A9E1-4592-8B03-C0C910129F65}" presName="rootComposite" presStyleCnt="0"/>
      <dgm:spPr/>
    </dgm:pt>
    <dgm:pt modelId="{42CBC0A7-6FAD-4557-AAED-72B168622565}" type="pres">
      <dgm:prSet presAssocID="{08D80B9F-A9E1-4592-8B03-C0C910129F65}" presName="rootText" presStyleLbl="node2" presStyleIdx="4" presStyleCnt="6">
        <dgm:presLayoutVars>
          <dgm:chPref val="3"/>
        </dgm:presLayoutVars>
      </dgm:prSet>
      <dgm:spPr/>
    </dgm:pt>
    <dgm:pt modelId="{326D482C-1745-46E4-B78A-1A78B70A278E}" type="pres">
      <dgm:prSet presAssocID="{08D80B9F-A9E1-4592-8B03-C0C910129F65}" presName="rootPict" presStyleLbl="alignImgPlace1" presStyleIdx="23" presStyleCnt="36"/>
      <dgm:spPr>
        <a:blipFill>
          <a:blip xmlns:r="http://schemas.openxmlformats.org/officeDocument/2006/relationships"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7B1770DC-D9FE-4113-9F66-3783B77D9891}" type="pres">
      <dgm:prSet presAssocID="{08D80B9F-A9E1-4592-8B03-C0C910129F65}" presName="rootConnector" presStyleLbl="node2" presStyleIdx="4" presStyleCnt="6"/>
      <dgm:spPr/>
    </dgm:pt>
    <dgm:pt modelId="{724A6027-87E6-446D-A186-3E3D2860ED73}" type="pres">
      <dgm:prSet presAssocID="{08D80B9F-A9E1-4592-8B03-C0C910129F65}" presName="hierChild4" presStyleCnt="0"/>
      <dgm:spPr/>
    </dgm:pt>
    <dgm:pt modelId="{406ADE19-90DF-417F-B0F0-6CE7A19CD076}" type="pres">
      <dgm:prSet presAssocID="{AC09B33E-03F9-4F52-82BD-9B4C33F56DBB}" presName="Name37" presStyleLbl="parChTrans1D3" presStyleIdx="18" presStyleCnt="28"/>
      <dgm:spPr/>
    </dgm:pt>
    <dgm:pt modelId="{8ECD9FBF-E4D8-4220-8DA8-9104363B71B9}" type="pres">
      <dgm:prSet presAssocID="{F10920DD-8912-4553-8609-1F6882991096}" presName="hierRoot2" presStyleCnt="0">
        <dgm:presLayoutVars>
          <dgm:hierBranch val="init"/>
        </dgm:presLayoutVars>
      </dgm:prSet>
      <dgm:spPr/>
    </dgm:pt>
    <dgm:pt modelId="{B06EEDC5-027B-4EA7-B651-3FB80D393D85}" type="pres">
      <dgm:prSet presAssocID="{F10920DD-8912-4553-8609-1F6882991096}" presName="rootComposite" presStyleCnt="0"/>
      <dgm:spPr/>
    </dgm:pt>
    <dgm:pt modelId="{9DB44A57-41ED-48D2-BC2B-AC8674E49EE1}" type="pres">
      <dgm:prSet presAssocID="{F10920DD-8912-4553-8609-1F6882991096}" presName="rootText" presStyleLbl="node3" presStyleIdx="18" presStyleCnt="28">
        <dgm:presLayoutVars>
          <dgm:chPref val="3"/>
        </dgm:presLayoutVars>
      </dgm:prSet>
      <dgm:spPr/>
    </dgm:pt>
    <dgm:pt modelId="{D164E89B-B2B5-4B94-BCDA-77C5038EF6BB}" type="pres">
      <dgm:prSet presAssocID="{F10920DD-8912-4553-8609-1F6882991096}" presName="rootPict" presStyleLbl="alignImgPlace1" presStyleIdx="24" presStyleCnt="36"/>
      <dgm:spPr>
        <a:blipFill>
          <a:blip xmlns:r="http://schemas.openxmlformats.org/officeDocument/2006/relationships"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4DA7F1E2-4E09-4F1E-B922-347987DED2F4}" type="pres">
      <dgm:prSet presAssocID="{F10920DD-8912-4553-8609-1F6882991096}" presName="rootConnector" presStyleLbl="node3" presStyleIdx="18" presStyleCnt="28"/>
      <dgm:spPr/>
    </dgm:pt>
    <dgm:pt modelId="{46CF18DE-72A6-42EB-A059-897814869044}" type="pres">
      <dgm:prSet presAssocID="{F10920DD-8912-4553-8609-1F6882991096}" presName="hierChild4" presStyleCnt="0"/>
      <dgm:spPr/>
    </dgm:pt>
    <dgm:pt modelId="{105B6FFE-C9FB-4177-95CC-0E0141D09DC7}" type="pres">
      <dgm:prSet presAssocID="{F10920DD-8912-4553-8609-1F6882991096}" presName="hierChild5" presStyleCnt="0"/>
      <dgm:spPr/>
    </dgm:pt>
    <dgm:pt modelId="{0E805991-1404-41D4-8ABB-3E89722D2D70}" type="pres">
      <dgm:prSet presAssocID="{EB4CD610-A5C8-4A14-A6C8-628213AE8756}" presName="Name37" presStyleLbl="parChTrans1D3" presStyleIdx="19" presStyleCnt="28"/>
      <dgm:spPr/>
    </dgm:pt>
    <dgm:pt modelId="{793DC366-928B-4DD8-B1DB-3D3386CD0A4C}" type="pres">
      <dgm:prSet presAssocID="{9F41A7E0-7E85-415E-ACFD-BEFEF4382C5E}" presName="hierRoot2" presStyleCnt="0">
        <dgm:presLayoutVars>
          <dgm:hierBranch val="init"/>
        </dgm:presLayoutVars>
      </dgm:prSet>
      <dgm:spPr/>
    </dgm:pt>
    <dgm:pt modelId="{48C3565C-A162-48F9-85D8-F9CA7BF8D596}" type="pres">
      <dgm:prSet presAssocID="{9F41A7E0-7E85-415E-ACFD-BEFEF4382C5E}" presName="rootComposite" presStyleCnt="0"/>
      <dgm:spPr/>
    </dgm:pt>
    <dgm:pt modelId="{EDCBC552-2A0F-4368-A0AE-BDF07A9F5A09}" type="pres">
      <dgm:prSet presAssocID="{9F41A7E0-7E85-415E-ACFD-BEFEF4382C5E}" presName="rootText" presStyleLbl="node3" presStyleIdx="19" presStyleCnt="28">
        <dgm:presLayoutVars>
          <dgm:chPref val="3"/>
        </dgm:presLayoutVars>
      </dgm:prSet>
      <dgm:spPr/>
    </dgm:pt>
    <dgm:pt modelId="{EFF45ED2-C4AC-4110-8EAE-C55BFAFCB61F}" type="pres">
      <dgm:prSet presAssocID="{9F41A7E0-7E85-415E-ACFD-BEFEF4382C5E}" presName="rootPict" presStyleLbl="alignImgPlace1" presStyleIdx="25" presStyleCnt="36"/>
      <dgm:spPr>
        <a:blipFill>
          <a:blip xmlns:r="http://schemas.openxmlformats.org/officeDocument/2006/relationships"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3080005C-1740-4C0D-892E-0B8413DAD909}" type="pres">
      <dgm:prSet presAssocID="{9F41A7E0-7E85-415E-ACFD-BEFEF4382C5E}" presName="rootConnector" presStyleLbl="node3" presStyleIdx="19" presStyleCnt="28"/>
      <dgm:spPr/>
    </dgm:pt>
    <dgm:pt modelId="{D19182C1-9932-4180-8981-BF126BED1EDC}" type="pres">
      <dgm:prSet presAssocID="{9F41A7E0-7E85-415E-ACFD-BEFEF4382C5E}" presName="hierChild4" presStyleCnt="0"/>
      <dgm:spPr/>
    </dgm:pt>
    <dgm:pt modelId="{9CEE58A2-36AB-44E4-86E4-8F2BCFA8DA09}" type="pres">
      <dgm:prSet presAssocID="{9F41A7E0-7E85-415E-ACFD-BEFEF4382C5E}" presName="hierChild5" presStyleCnt="0"/>
      <dgm:spPr/>
    </dgm:pt>
    <dgm:pt modelId="{B95BEC74-665B-4E56-9B9A-8E483603D6A0}" type="pres">
      <dgm:prSet presAssocID="{396BA703-80EC-4337-901F-CAF1215A826E}" presName="Name37" presStyleLbl="parChTrans1D3" presStyleIdx="20" presStyleCnt="28"/>
      <dgm:spPr/>
    </dgm:pt>
    <dgm:pt modelId="{575AEF09-B13A-4AAB-AACE-3DEEF756BC07}" type="pres">
      <dgm:prSet presAssocID="{44DCE634-7FFD-45DF-AA6A-871247BA820F}" presName="hierRoot2" presStyleCnt="0">
        <dgm:presLayoutVars>
          <dgm:hierBranch val="init"/>
        </dgm:presLayoutVars>
      </dgm:prSet>
      <dgm:spPr/>
    </dgm:pt>
    <dgm:pt modelId="{374AC3A9-6DDF-48AE-81A0-1CE273139F83}" type="pres">
      <dgm:prSet presAssocID="{44DCE634-7FFD-45DF-AA6A-871247BA820F}" presName="rootComposite" presStyleCnt="0"/>
      <dgm:spPr/>
    </dgm:pt>
    <dgm:pt modelId="{F31EDA51-C857-48AC-9EFB-90D3113A4802}" type="pres">
      <dgm:prSet presAssocID="{44DCE634-7FFD-45DF-AA6A-871247BA820F}" presName="rootText" presStyleLbl="node3" presStyleIdx="20" presStyleCnt="28">
        <dgm:presLayoutVars>
          <dgm:chPref val="3"/>
        </dgm:presLayoutVars>
      </dgm:prSet>
      <dgm:spPr/>
    </dgm:pt>
    <dgm:pt modelId="{B294A3AC-5B1F-4067-9D9B-70F8054411E7}" type="pres">
      <dgm:prSet presAssocID="{44DCE634-7FFD-45DF-AA6A-871247BA820F}" presName="rootPict" presStyleLbl="alignImgPlace1" presStyleIdx="26" presStyleCnt="36"/>
      <dgm:spPr>
        <a:blipFill>
          <a:blip xmlns:r="http://schemas.openxmlformats.org/officeDocument/2006/relationships"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5C466465-41AC-4FF1-B87B-D03CA09A23F7}" type="pres">
      <dgm:prSet presAssocID="{44DCE634-7FFD-45DF-AA6A-871247BA820F}" presName="rootConnector" presStyleLbl="node3" presStyleIdx="20" presStyleCnt="28"/>
      <dgm:spPr/>
    </dgm:pt>
    <dgm:pt modelId="{81829858-A5CD-4D4E-8757-21B11B271EF3}" type="pres">
      <dgm:prSet presAssocID="{44DCE634-7FFD-45DF-AA6A-871247BA820F}" presName="hierChild4" presStyleCnt="0"/>
      <dgm:spPr/>
    </dgm:pt>
    <dgm:pt modelId="{EF855471-48B3-4E2C-BAB7-6390797EA1A8}" type="pres">
      <dgm:prSet presAssocID="{44DCE634-7FFD-45DF-AA6A-871247BA820F}" presName="hierChild5" presStyleCnt="0"/>
      <dgm:spPr/>
    </dgm:pt>
    <dgm:pt modelId="{C21948AD-C768-4B0E-BCAB-C272E61C1C3D}" type="pres">
      <dgm:prSet presAssocID="{2C0320FB-8374-45EE-82E8-9B0980CC4CDF}" presName="Name37" presStyleLbl="parChTrans1D3" presStyleIdx="21" presStyleCnt="28"/>
      <dgm:spPr/>
    </dgm:pt>
    <dgm:pt modelId="{BF0F3E1E-4CC3-464A-91BE-8732A2CB10D0}" type="pres">
      <dgm:prSet presAssocID="{C89CDCCE-C06B-4CE3-B750-4501A6D99DF4}" presName="hierRoot2" presStyleCnt="0">
        <dgm:presLayoutVars>
          <dgm:hierBranch val="init"/>
        </dgm:presLayoutVars>
      </dgm:prSet>
      <dgm:spPr/>
    </dgm:pt>
    <dgm:pt modelId="{88E78CC3-2514-4687-8FEF-508B39C90943}" type="pres">
      <dgm:prSet presAssocID="{C89CDCCE-C06B-4CE3-B750-4501A6D99DF4}" presName="rootComposite" presStyleCnt="0"/>
      <dgm:spPr/>
    </dgm:pt>
    <dgm:pt modelId="{819DC8D7-8F1D-4FB4-9FEE-09873A9A7401}" type="pres">
      <dgm:prSet presAssocID="{C89CDCCE-C06B-4CE3-B750-4501A6D99DF4}" presName="rootText" presStyleLbl="node3" presStyleIdx="21" presStyleCnt="28">
        <dgm:presLayoutVars>
          <dgm:chPref val="3"/>
        </dgm:presLayoutVars>
      </dgm:prSet>
      <dgm:spPr/>
    </dgm:pt>
    <dgm:pt modelId="{E6445902-A3C3-45FE-B6C6-8A9DCEE53433}" type="pres">
      <dgm:prSet presAssocID="{C89CDCCE-C06B-4CE3-B750-4501A6D99DF4}" presName="rootPict" presStyleLbl="alignImgPlace1" presStyleIdx="27" presStyleCnt="36"/>
      <dgm:spPr>
        <a:blipFill>
          <a:blip xmlns:r="http://schemas.openxmlformats.org/officeDocument/2006/relationships" r:embed="rId2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B561145A-305C-482F-91A8-365FCE8CA3B9}" type="pres">
      <dgm:prSet presAssocID="{C89CDCCE-C06B-4CE3-B750-4501A6D99DF4}" presName="rootConnector" presStyleLbl="node3" presStyleIdx="21" presStyleCnt="28"/>
      <dgm:spPr/>
    </dgm:pt>
    <dgm:pt modelId="{BA4EC1BB-5D21-4CAF-A2A7-83AA87B43FD7}" type="pres">
      <dgm:prSet presAssocID="{C89CDCCE-C06B-4CE3-B750-4501A6D99DF4}" presName="hierChild4" presStyleCnt="0"/>
      <dgm:spPr/>
    </dgm:pt>
    <dgm:pt modelId="{0A0A54FB-7237-4B8E-A10F-865C43738C71}" type="pres">
      <dgm:prSet presAssocID="{C89CDCCE-C06B-4CE3-B750-4501A6D99DF4}" presName="hierChild5" presStyleCnt="0"/>
      <dgm:spPr/>
    </dgm:pt>
    <dgm:pt modelId="{DD98C970-7872-429D-AB54-627C1864741C}" type="pres">
      <dgm:prSet presAssocID="{C15B4904-FD3A-4F16-B8BC-2BA6E0CFC80F}" presName="Name37" presStyleLbl="parChTrans1D3" presStyleIdx="22" presStyleCnt="28"/>
      <dgm:spPr/>
    </dgm:pt>
    <dgm:pt modelId="{54DD5DF2-7EB2-4263-AE0C-3F64D41051FA}" type="pres">
      <dgm:prSet presAssocID="{61B80038-06A2-4051-A180-65F1109E4A78}" presName="hierRoot2" presStyleCnt="0">
        <dgm:presLayoutVars>
          <dgm:hierBranch val="init"/>
        </dgm:presLayoutVars>
      </dgm:prSet>
      <dgm:spPr/>
    </dgm:pt>
    <dgm:pt modelId="{1A1CCA09-80EE-4CAC-9021-C9D401EBC4C3}" type="pres">
      <dgm:prSet presAssocID="{61B80038-06A2-4051-A180-65F1109E4A78}" presName="rootComposite" presStyleCnt="0"/>
      <dgm:spPr/>
    </dgm:pt>
    <dgm:pt modelId="{6E751057-0F9E-4577-8EE0-6A7FB42AECC0}" type="pres">
      <dgm:prSet presAssocID="{61B80038-06A2-4051-A180-65F1109E4A78}" presName="rootText" presStyleLbl="node3" presStyleIdx="22" presStyleCnt="28">
        <dgm:presLayoutVars>
          <dgm:chPref val="3"/>
        </dgm:presLayoutVars>
      </dgm:prSet>
      <dgm:spPr/>
    </dgm:pt>
    <dgm:pt modelId="{82ECCE78-BE3B-4FD0-83EF-EF589AA4E01B}" type="pres">
      <dgm:prSet presAssocID="{61B80038-06A2-4051-A180-65F1109E4A78}" presName="rootPict" presStyleLbl="alignImgPlace1" presStyleIdx="28" presStyleCnt="36"/>
      <dgm:spPr>
        <a:blipFill>
          <a:blip xmlns:r="http://schemas.openxmlformats.org/officeDocument/2006/relationships" r:embed="rId2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5FA82A19-69C1-4CC6-AEB0-0DBEC0343DAA}" type="pres">
      <dgm:prSet presAssocID="{61B80038-06A2-4051-A180-65F1109E4A78}" presName="rootConnector" presStyleLbl="node3" presStyleIdx="22" presStyleCnt="28"/>
      <dgm:spPr/>
    </dgm:pt>
    <dgm:pt modelId="{92F39A5B-FDD5-4368-8D4B-65E99A83A573}" type="pres">
      <dgm:prSet presAssocID="{61B80038-06A2-4051-A180-65F1109E4A78}" presName="hierChild4" presStyleCnt="0"/>
      <dgm:spPr/>
    </dgm:pt>
    <dgm:pt modelId="{67044D7A-20F5-47E3-BD9F-A1A9EFA8D49A}" type="pres">
      <dgm:prSet presAssocID="{61B80038-06A2-4051-A180-65F1109E4A78}" presName="hierChild5" presStyleCnt="0"/>
      <dgm:spPr/>
    </dgm:pt>
    <dgm:pt modelId="{0D8D8ED4-61BD-4689-AFBE-25FB989069EA}" type="pres">
      <dgm:prSet presAssocID="{08D80B9F-A9E1-4592-8B03-C0C910129F65}" presName="hierChild5" presStyleCnt="0"/>
      <dgm:spPr/>
    </dgm:pt>
    <dgm:pt modelId="{AFFF7E95-E617-4015-B9E8-7D2DF8AB3C1C}" type="pres">
      <dgm:prSet presAssocID="{3428CCBD-A43D-4383-9156-28A09AEFD38E}" presName="Name37" presStyleLbl="parChTrans1D2" presStyleIdx="5" presStyleCnt="7"/>
      <dgm:spPr/>
    </dgm:pt>
    <dgm:pt modelId="{87FD9D1F-B2EE-4293-941B-D2813FB4DDF7}" type="pres">
      <dgm:prSet presAssocID="{14AA82DB-57EA-4688-8586-96976A6C6465}" presName="hierRoot2" presStyleCnt="0">
        <dgm:presLayoutVars>
          <dgm:hierBranch val="r"/>
        </dgm:presLayoutVars>
      </dgm:prSet>
      <dgm:spPr/>
    </dgm:pt>
    <dgm:pt modelId="{4CFF4A59-0354-4EC3-97A9-BCB3DB85348B}" type="pres">
      <dgm:prSet presAssocID="{14AA82DB-57EA-4688-8586-96976A6C6465}" presName="rootComposite" presStyleCnt="0"/>
      <dgm:spPr/>
    </dgm:pt>
    <dgm:pt modelId="{86F4074B-D4C4-4B09-A123-919D613F7EC3}" type="pres">
      <dgm:prSet presAssocID="{14AA82DB-57EA-4688-8586-96976A6C6465}" presName="rootText" presStyleLbl="node2" presStyleIdx="5" presStyleCnt="6">
        <dgm:presLayoutVars>
          <dgm:chPref val="3"/>
        </dgm:presLayoutVars>
      </dgm:prSet>
      <dgm:spPr/>
    </dgm:pt>
    <dgm:pt modelId="{9374FCEB-58C7-447E-9F46-156FF7D1A08F}" type="pres">
      <dgm:prSet presAssocID="{14AA82DB-57EA-4688-8586-96976A6C6465}" presName="rootPict" presStyleLbl="alignImgPlace1" presStyleIdx="29" presStyleCnt="36"/>
      <dgm:spPr>
        <a:blipFill>
          <a:blip xmlns:r="http://schemas.openxmlformats.org/officeDocument/2006/relationships" r:embed="rId2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5E1A7A46-F070-4E9A-B5F7-C20D1921A99A}" type="pres">
      <dgm:prSet presAssocID="{14AA82DB-57EA-4688-8586-96976A6C6465}" presName="rootConnector" presStyleLbl="node2" presStyleIdx="5" presStyleCnt="6"/>
      <dgm:spPr/>
    </dgm:pt>
    <dgm:pt modelId="{8D761259-756F-4CA9-8881-7A972180C2BC}" type="pres">
      <dgm:prSet presAssocID="{14AA82DB-57EA-4688-8586-96976A6C6465}" presName="hierChild4" presStyleCnt="0"/>
      <dgm:spPr/>
    </dgm:pt>
    <dgm:pt modelId="{0138FEFF-DAAD-4978-86C2-FC78D28EFDA6}" type="pres">
      <dgm:prSet presAssocID="{D564D167-9D4C-4E7C-9208-F5D0E5DAA274}" presName="Name50" presStyleLbl="parChTrans1D3" presStyleIdx="23" presStyleCnt="28"/>
      <dgm:spPr/>
    </dgm:pt>
    <dgm:pt modelId="{D71E284D-E9BF-4B42-B4DB-B91E4D0ABAAA}" type="pres">
      <dgm:prSet presAssocID="{60FF063F-BB7E-441F-B70C-FC9D68D07073}" presName="hierRoot2" presStyleCnt="0">
        <dgm:presLayoutVars>
          <dgm:hierBranch val="init"/>
        </dgm:presLayoutVars>
      </dgm:prSet>
      <dgm:spPr/>
    </dgm:pt>
    <dgm:pt modelId="{3AC975D3-307C-4D9D-BA6D-53E09FB96836}" type="pres">
      <dgm:prSet presAssocID="{60FF063F-BB7E-441F-B70C-FC9D68D07073}" presName="rootComposite" presStyleCnt="0"/>
      <dgm:spPr/>
    </dgm:pt>
    <dgm:pt modelId="{44041243-5639-4773-B170-7D1CBA374D41}" type="pres">
      <dgm:prSet presAssocID="{60FF063F-BB7E-441F-B70C-FC9D68D07073}" presName="rootText" presStyleLbl="node3" presStyleIdx="23" presStyleCnt="28">
        <dgm:presLayoutVars>
          <dgm:chPref val="3"/>
        </dgm:presLayoutVars>
      </dgm:prSet>
      <dgm:spPr/>
    </dgm:pt>
    <dgm:pt modelId="{3FAD5B3C-A008-49E3-B8FC-451B23FC0622}" type="pres">
      <dgm:prSet presAssocID="{60FF063F-BB7E-441F-B70C-FC9D68D07073}" presName="rootPict" presStyleLbl="alignImgPlace1" presStyleIdx="30" presStyleCnt="36"/>
      <dgm:spPr>
        <a:blipFill>
          <a:blip xmlns:r="http://schemas.openxmlformats.org/officeDocument/2006/relationships" r:embed="rId2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267175D7-7600-4F2F-917D-CBF17157182E}" type="pres">
      <dgm:prSet presAssocID="{60FF063F-BB7E-441F-B70C-FC9D68D07073}" presName="rootConnector" presStyleLbl="node3" presStyleIdx="23" presStyleCnt="28"/>
      <dgm:spPr/>
    </dgm:pt>
    <dgm:pt modelId="{6AF3D84A-14D8-4583-A8B0-9B3F1BC86A18}" type="pres">
      <dgm:prSet presAssocID="{60FF063F-BB7E-441F-B70C-FC9D68D07073}" presName="hierChild4" presStyleCnt="0"/>
      <dgm:spPr/>
    </dgm:pt>
    <dgm:pt modelId="{6F1DBA99-926A-40B3-9848-2AE438308AA7}" type="pres">
      <dgm:prSet presAssocID="{60FF063F-BB7E-441F-B70C-FC9D68D07073}" presName="hierChild5" presStyleCnt="0"/>
      <dgm:spPr/>
    </dgm:pt>
    <dgm:pt modelId="{1F102B09-DF81-4C3D-8AB2-29A58154D44E}" type="pres">
      <dgm:prSet presAssocID="{19B66E9B-8B41-4910-BECE-FEF782411367}" presName="Name50" presStyleLbl="parChTrans1D3" presStyleIdx="24" presStyleCnt="28"/>
      <dgm:spPr/>
    </dgm:pt>
    <dgm:pt modelId="{CFAB57FD-2792-4FF3-BD8E-610662962FF5}" type="pres">
      <dgm:prSet presAssocID="{EC9737F8-E3F0-4EFB-974F-E8A0067A302D}" presName="hierRoot2" presStyleCnt="0">
        <dgm:presLayoutVars>
          <dgm:hierBranch val="init"/>
        </dgm:presLayoutVars>
      </dgm:prSet>
      <dgm:spPr/>
    </dgm:pt>
    <dgm:pt modelId="{7C5A8998-8BF5-4FA1-9CC3-196E33A5717E}" type="pres">
      <dgm:prSet presAssocID="{EC9737F8-E3F0-4EFB-974F-E8A0067A302D}" presName="rootComposite" presStyleCnt="0"/>
      <dgm:spPr/>
    </dgm:pt>
    <dgm:pt modelId="{CDBD2C87-BF58-4EB0-BD88-D186DEB591C9}" type="pres">
      <dgm:prSet presAssocID="{EC9737F8-E3F0-4EFB-974F-E8A0067A302D}" presName="rootText" presStyleLbl="node3" presStyleIdx="24" presStyleCnt="28">
        <dgm:presLayoutVars>
          <dgm:chPref val="3"/>
        </dgm:presLayoutVars>
      </dgm:prSet>
      <dgm:spPr/>
    </dgm:pt>
    <dgm:pt modelId="{5FA37CA1-FC85-4ECA-9AB5-F55FB8ED0F58}" type="pres">
      <dgm:prSet presAssocID="{EC9737F8-E3F0-4EFB-974F-E8A0067A302D}" presName="rootPict" presStyleLbl="alignImgPlace1" presStyleIdx="31" presStyleCnt="36"/>
      <dgm:spPr>
        <a:blipFill>
          <a:blip xmlns:r="http://schemas.openxmlformats.org/officeDocument/2006/relationships" r:embed="rId2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D14CC6A2-676E-4A64-8F1C-26C0EBBE8035}" type="pres">
      <dgm:prSet presAssocID="{EC9737F8-E3F0-4EFB-974F-E8A0067A302D}" presName="rootConnector" presStyleLbl="node3" presStyleIdx="24" presStyleCnt="28"/>
      <dgm:spPr/>
    </dgm:pt>
    <dgm:pt modelId="{2A23142E-3D48-4FA7-BA21-2E684E2D0515}" type="pres">
      <dgm:prSet presAssocID="{EC9737F8-E3F0-4EFB-974F-E8A0067A302D}" presName="hierChild4" presStyleCnt="0"/>
      <dgm:spPr/>
    </dgm:pt>
    <dgm:pt modelId="{3EA3EC2F-9BAD-42A6-BF31-D4D6FEECDC1A}" type="pres">
      <dgm:prSet presAssocID="{EC9737F8-E3F0-4EFB-974F-E8A0067A302D}" presName="hierChild5" presStyleCnt="0"/>
      <dgm:spPr/>
    </dgm:pt>
    <dgm:pt modelId="{99F1CB2E-2F3E-4A16-AEC1-E7853B863BB5}" type="pres">
      <dgm:prSet presAssocID="{26D4DFFB-B213-4CD6-BB45-B615042904B4}" presName="Name50" presStyleLbl="parChTrans1D3" presStyleIdx="25" presStyleCnt="28"/>
      <dgm:spPr/>
    </dgm:pt>
    <dgm:pt modelId="{705D771B-08F7-4E26-8728-38EE5FDBE6E8}" type="pres">
      <dgm:prSet presAssocID="{8FD8CCD9-4AE3-4E1B-87FB-FE2079B92E3B}" presName="hierRoot2" presStyleCnt="0">
        <dgm:presLayoutVars>
          <dgm:hierBranch val="init"/>
        </dgm:presLayoutVars>
      </dgm:prSet>
      <dgm:spPr/>
    </dgm:pt>
    <dgm:pt modelId="{26A1514C-C85C-4EDA-8890-71A7A2B783A9}" type="pres">
      <dgm:prSet presAssocID="{8FD8CCD9-4AE3-4E1B-87FB-FE2079B92E3B}" presName="rootComposite" presStyleCnt="0"/>
      <dgm:spPr/>
    </dgm:pt>
    <dgm:pt modelId="{18B61316-E41C-4B01-9B26-E72155265891}" type="pres">
      <dgm:prSet presAssocID="{8FD8CCD9-4AE3-4E1B-87FB-FE2079B92E3B}" presName="rootText" presStyleLbl="node3" presStyleIdx="25" presStyleCnt="28">
        <dgm:presLayoutVars>
          <dgm:chPref val="3"/>
        </dgm:presLayoutVars>
      </dgm:prSet>
      <dgm:spPr/>
    </dgm:pt>
    <dgm:pt modelId="{0C3F8525-CFB7-4ABE-9655-06A75EC5A560}" type="pres">
      <dgm:prSet presAssocID="{8FD8CCD9-4AE3-4E1B-87FB-FE2079B92E3B}" presName="rootPict" presStyleLbl="alignImgPlace1" presStyleIdx="32" presStyleCnt="36"/>
      <dgm:spPr>
        <a:blipFill>
          <a:blip xmlns:r="http://schemas.openxmlformats.org/officeDocument/2006/relationships" r:embed="rId3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DC9F0EAC-643C-460A-A704-E48B4AB0350B}" type="pres">
      <dgm:prSet presAssocID="{8FD8CCD9-4AE3-4E1B-87FB-FE2079B92E3B}" presName="rootConnector" presStyleLbl="node3" presStyleIdx="25" presStyleCnt="28"/>
      <dgm:spPr/>
    </dgm:pt>
    <dgm:pt modelId="{AC71232C-AF6B-49D2-95A7-ACFBB3270DD5}" type="pres">
      <dgm:prSet presAssocID="{8FD8CCD9-4AE3-4E1B-87FB-FE2079B92E3B}" presName="hierChild4" presStyleCnt="0"/>
      <dgm:spPr/>
    </dgm:pt>
    <dgm:pt modelId="{FC0CEAB9-0937-4582-A311-22B3A216C2D9}" type="pres">
      <dgm:prSet presAssocID="{8FD8CCD9-4AE3-4E1B-87FB-FE2079B92E3B}" presName="hierChild5" presStyleCnt="0"/>
      <dgm:spPr/>
    </dgm:pt>
    <dgm:pt modelId="{109667C0-EC18-450A-A887-A2FAE1346735}" type="pres">
      <dgm:prSet presAssocID="{485890C2-8827-45AC-AF55-D1108832FA31}" presName="Name50" presStyleLbl="parChTrans1D3" presStyleIdx="26" presStyleCnt="28"/>
      <dgm:spPr/>
    </dgm:pt>
    <dgm:pt modelId="{4BC99695-F716-44FB-B23A-0E083A8DDE9A}" type="pres">
      <dgm:prSet presAssocID="{51BDA60F-A1D2-41FE-9314-2F2E88BA3C3C}" presName="hierRoot2" presStyleCnt="0">
        <dgm:presLayoutVars>
          <dgm:hierBranch val="init"/>
        </dgm:presLayoutVars>
      </dgm:prSet>
      <dgm:spPr/>
    </dgm:pt>
    <dgm:pt modelId="{1C4AC42A-7D67-49E9-A10F-940494130E02}" type="pres">
      <dgm:prSet presAssocID="{51BDA60F-A1D2-41FE-9314-2F2E88BA3C3C}" presName="rootComposite" presStyleCnt="0"/>
      <dgm:spPr/>
    </dgm:pt>
    <dgm:pt modelId="{4C278820-928E-4650-923B-31006D155B65}" type="pres">
      <dgm:prSet presAssocID="{51BDA60F-A1D2-41FE-9314-2F2E88BA3C3C}" presName="rootText" presStyleLbl="node3" presStyleIdx="26" presStyleCnt="28">
        <dgm:presLayoutVars>
          <dgm:chPref val="3"/>
        </dgm:presLayoutVars>
      </dgm:prSet>
      <dgm:spPr/>
    </dgm:pt>
    <dgm:pt modelId="{6CC8D12E-FD13-42BE-9493-756EC0E7FF59}" type="pres">
      <dgm:prSet presAssocID="{51BDA60F-A1D2-41FE-9314-2F2E88BA3C3C}" presName="rootPict" presStyleLbl="alignImgPlace1" presStyleIdx="33" presStyleCnt="36"/>
      <dgm:spPr>
        <a:blipFill>
          <a:blip xmlns:r="http://schemas.openxmlformats.org/officeDocument/2006/relationships" r:embed="rId3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E560FCA8-66A2-4855-A7D5-B356DA0D8C10}" type="pres">
      <dgm:prSet presAssocID="{51BDA60F-A1D2-41FE-9314-2F2E88BA3C3C}" presName="rootConnector" presStyleLbl="node3" presStyleIdx="26" presStyleCnt="28"/>
      <dgm:spPr/>
    </dgm:pt>
    <dgm:pt modelId="{8C4C605C-5B98-4186-9C7A-CDC65868BBAD}" type="pres">
      <dgm:prSet presAssocID="{51BDA60F-A1D2-41FE-9314-2F2E88BA3C3C}" presName="hierChild4" presStyleCnt="0"/>
      <dgm:spPr/>
    </dgm:pt>
    <dgm:pt modelId="{2AB54B18-13C8-45CC-A473-9B22C7E3391B}" type="pres">
      <dgm:prSet presAssocID="{51BDA60F-A1D2-41FE-9314-2F2E88BA3C3C}" presName="hierChild5" presStyleCnt="0"/>
      <dgm:spPr/>
    </dgm:pt>
    <dgm:pt modelId="{DFC0DA28-13C5-4D83-89C3-70D141C08EB8}" type="pres">
      <dgm:prSet presAssocID="{22705C8E-094E-479E-83AB-238C77898068}" presName="Name50" presStyleLbl="parChTrans1D3" presStyleIdx="27" presStyleCnt="28"/>
      <dgm:spPr/>
    </dgm:pt>
    <dgm:pt modelId="{0B323C13-C018-46B4-B888-E2ED15339611}" type="pres">
      <dgm:prSet presAssocID="{0C476CBC-0614-4870-A31A-6FE0635DAE80}" presName="hierRoot2" presStyleCnt="0">
        <dgm:presLayoutVars>
          <dgm:hierBranch val="init"/>
        </dgm:presLayoutVars>
      </dgm:prSet>
      <dgm:spPr/>
    </dgm:pt>
    <dgm:pt modelId="{32843208-877F-4ABD-90A6-D15E0541DAE1}" type="pres">
      <dgm:prSet presAssocID="{0C476CBC-0614-4870-A31A-6FE0635DAE80}" presName="rootComposite" presStyleCnt="0"/>
      <dgm:spPr/>
    </dgm:pt>
    <dgm:pt modelId="{C76A750B-AFC9-473B-BD02-7ADE68C58B61}" type="pres">
      <dgm:prSet presAssocID="{0C476CBC-0614-4870-A31A-6FE0635DAE80}" presName="rootText" presStyleLbl="node3" presStyleIdx="27" presStyleCnt="28">
        <dgm:presLayoutVars>
          <dgm:chPref val="3"/>
        </dgm:presLayoutVars>
      </dgm:prSet>
      <dgm:spPr/>
    </dgm:pt>
    <dgm:pt modelId="{F5E82C34-6FD4-4FA5-B1DF-E4AE6C9ACF88}" type="pres">
      <dgm:prSet presAssocID="{0C476CBC-0614-4870-A31A-6FE0635DAE80}" presName="rootPict" presStyleLbl="alignImgPlace1" presStyleIdx="34" presStyleCnt="36"/>
      <dgm:spPr>
        <a:blipFill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385A7185-328D-492D-ABBF-0D3B0FE548B2}" type="pres">
      <dgm:prSet presAssocID="{0C476CBC-0614-4870-A31A-6FE0635DAE80}" presName="rootConnector" presStyleLbl="node3" presStyleIdx="27" presStyleCnt="28"/>
      <dgm:spPr/>
    </dgm:pt>
    <dgm:pt modelId="{6C0D13ED-30AF-4434-B024-0C4EA4B41FF5}" type="pres">
      <dgm:prSet presAssocID="{0C476CBC-0614-4870-A31A-6FE0635DAE80}" presName="hierChild4" presStyleCnt="0"/>
      <dgm:spPr/>
    </dgm:pt>
    <dgm:pt modelId="{A4D28C32-12C0-456A-8A21-F4359EA0D019}" type="pres">
      <dgm:prSet presAssocID="{0C476CBC-0614-4870-A31A-6FE0635DAE80}" presName="hierChild5" presStyleCnt="0"/>
      <dgm:spPr/>
    </dgm:pt>
    <dgm:pt modelId="{B575D4F4-152F-44C0-B082-32E5FB42E063}" type="pres">
      <dgm:prSet presAssocID="{14AA82DB-57EA-4688-8586-96976A6C6465}" presName="hierChild5" presStyleCnt="0"/>
      <dgm:spPr/>
    </dgm:pt>
    <dgm:pt modelId="{8926514A-E9EB-46A9-B6F6-3AF9DFEF3184}" type="pres">
      <dgm:prSet presAssocID="{33E0440F-EB37-4F86-9B34-47973E7E2C4F}" presName="hierChild3" presStyleCnt="0"/>
      <dgm:spPr/>
    </dgm:pt>
    <dgm:pt modelId="{C8D77649-1F82-4DEC-BDAD-FD2ADA1762CC}" type="pres">
      <dgm:prSet presAssocID="{DE05D9CD-3702-4D32-8E77-4FCA0478D3A8}" presName="Name111" presStyleLbl="parChTrans1D2" presStyleIdx="6" presStyleCnt="7"/>
      <dgm:spPr/>
    </dgm:pt>
    <dgm:pt modelId="{1A4EA56D-478D-4CEF-8078-DAEE0FE2A717}" type="pres">
      <dgm:prSet presAssocID="{54E7D1F4-21B3-4FA7-9C80-493277265B33}" presName="hierRoot3" presStyleCnt="0">
        <dgm:presLayoutVars>
          <dgm:hierBranch val="init"/>
        </dgm:presLayoutVars>
      </dgm:prSet>
      <dgm:spPr/>
    </dgm:pt>
    <dgm:pt modelId="{94982726-69B0-4FBC-9C56-576D414B3B81}" type="pres">
      <dgm:prSet presAssocID="{54E7D1F4-21B3-4FA7-9C80-493277265B33}" presName="rootComposite3" presStyleCnt="0"/>
      <dgm:spPr/>
    </dgm:pt>
    <dgm:pt modelId="{80078996-7230-4EA0-83B7-6279FB786201}" type="pres">
      <dgm:prSet presAssocID="{54E7D1F4-21B3-4FA7-9C80-493277265B33}" presName="rootText3" presStyleLbl="asst1" presStyleIdx="0" presStyleCnt="1">
        <dgm:presLayoutVars>
          <dgm:chPref val="3"/>
        </dgm:presLayoutVars>
      </dgm:prSet>
      <dgm:spPr/>
    </dgm:pt>
    <dgm:pt modelId="{126CD0A1-1644-4FCC-92B6-AA3AF65EB003}" type="pres">
      <dgm:prSet presAssocID="{54E7D1F4-21B3-4FA7-9C80-493277265B33}" presName="rootPict3" presStyleLbl="alignImgPlace1" presStyleIdx="35" presStyleCnt="36"/>
      <dgm:spPr>
        <a:blipFill>
          <a:blip xmlns:r="http://schemas.openxmlformats.org/officeDocument/2006/relationships" r:embed="rId3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E631A490-4CBE-4303-8FEE-2F51E44729C6}" type="pres">
      <dgm:prSet presAssocID="{54E7D1F4-21B3-4FA7-9C80-493277265B33}" presName="rootConnector3" presStyleLbl="asst1" presStyleIdx="0" presStyleCnt="1"/>
      <dgm:spPr/>
    </dgm:pt>
    <dgm:pt modelId="{3355B7C1-0E9B-4CC4-B74F-94960E180AA4}" type="pres">
      <dgm:prSet presAssocID="{54E7D1F4-21B3-4FA7-9C80-493277265B33}" presName="hierChild6" presStyleCnt="0"/>
      <dgm:spPr/>
    </dgm:pt>
    <dgm:pt modelId="{5C0EFD7D-2316-4A52-92CC-CFBEC5856940}" type="pres">
      <dgm:prSet presAssocID="{54E7D1F4-21B3-4FA7-9C80-493277265B33}" presName="hierChild7" presStyleCnt="0"/>
      <dgm:spPr/>
    </dgm:pt>
  </dgm:ptLst>
  <dgm:cxnLst>
    <dgm:cxn modelId="{1B2E2002-16EB-4532-B4C4-ECCFF97DE40C}" type="presOf" srcId="{08D80B9F-A9E1-4592-8B03-C0C910129F65}" destId="{7B1770DC-D9FE-4113-9F66-3783B77D9891}" srcOrd="1" destOrd="0" presId="urn:microsoft.com/office/officeart/2005/8/layout/pictureOrgChart+Icon"/>
    <dgm:cxn modelId="{4896D802-D746-4391-9C40-31430B802732}" type="presOf" srcId="{2731E8DD-F351-4904-BDA5-B39440B470E8}" destId="{0147D460-BAFE-43D7-A5F7-D66FCC4131F1}" srcOrd="0" destOrd="0" presId="urn:microsoft.com/office/officeart/2005/8/layout/pictureOrgChart+Icon"/>
    <dgm:cxn modelId="{69145503-42D3-4857-870E-CC65440F044E}" type="presOf" srcId="{93100597-F3B7-4E37-908E-3280E54EE871}" destId="{AFCD7A76-6378-4767-9B98-2405A33B5EE3}" srcOrd="0" destOrd="0" presId="urn:microsoft.com/office/officeart/2005/8/layout/pictureOrgChart+Icon"/>
    <dgm:cxn modelId="{AD3AC504-098E-4972-9DEA-09DE7DAA4C82}" type="presOf" srcId="{B61CA0D6-AD14-48F7-9712-A8F0F2664351}" destId="{9968EAC4-7756-45C2-A519-8AB4C505DB80}" srcOrd="0" destOrd="0" presId="urn:microsoft.com/office/officeart/2005/8/layout/pictureOrgChart+Icon"/>
    <dgm:cxn modelId="{C113ED04-6EEA-4543-BDB3-64165537573E}" type="presOf" srcId="{076A06AD-2994-4CF1-B5C0-961B3B1B5399}" destId="{0EB95746-7C1D-4FE2-A473-8A34CD32E78A}" srcOrd="0" destOrd="0" presId="urn:microsoft.com/office/officeart/2005/8/layout/pictureOrgChart+Icon"/>
    <dgm:cxn modelId="{36FACA05-E80A-4D90-9672-71B50CD6B5FF}" type="presOf" srcId="{EB4CD610-A5C8-4A14-A6C8-628213AE8756}" destId="{0E805991-1404-41D4-8ABB-3E89722D2D70}" srcOrd="0" destOrd="0" presId="urn:microsoft.com/office/officeart/2005/8/layout/pictureOrgChart+Icon"/>
    <dgm:cxn modelId="{F687F306-3386-4552-ABEE-DFF4205922DB}" type="presOf" srcId="{D1BECD01-7560-4140-B389-96989A73788E}" destId="{C796A09F-620C-481F-92DC-544C29D2B942}" srcOrd="0" destOrd="0" presId="urn:microsoft.com/office/officeart/2005/8/layout/pictureOrgChart+Icon"/>
    <dgm:cxn modelId="{BD6F3007-54C7-4810-852A-35E3F8925FED}" type="presOf" srcId="{6A81B9C5-6233-43BD-B180-3BA5F06A4C7D}" destId="{028FE1A7-C4F4-4823-97DC-E0738264E232}" srcOrd="0" destOrd="0" presId="urn:microsoft.com/office/officeart/2005/8/layout/pictureOrgChart+Icon"/>
    <dgm:cxn modelId="{84CB8607-2E9D-4FC5-9019-F6DA5EFA9394}" type="presOf" srcId="{33E0440F-EB37-4F86-9B34-47973E7E2C4F}" destId="{65529BC0-2A13-48F3-8B09-7935AEDA8C6E}" srcOrd="1" destOrd="0" presId="urn:microsoft.com/office/officeart/2005/8/layout/pictureOrgChart+Icon"/>
    <dgm:cxn modelId="{BE25B908-308D-466A-B0FB-3F59674CB0C7}" srcId="{3DCA3396-610F-475B-B9E9-A28911029130}" destId="{F58D5362-3EA3-421A-81D2-43195CBD8DBA}" srcOrd="1" destOrd="0" parTransId="{6D3D6F84-69EF-4D18-98E4-4670D502CC43}" sibTransId="{2584F924-DA19-47F2-99B6-C6917046ABE7}"/>
    <dgm:cxn modelId="{4592E109-569C-4FDE-8366-AE0D51686A04}" type="presOf" srcId="{11A3DE3D-52A4-4991-A6C5-3C26CED92351}" destId="{BA960886-7FCD-4AF0-BA82-CD9E597C8D8B}" srcOrd="0" destOrd="0" presId="urn:microsoft.com/office/officeart/2005/8/layout/pictureOrgChart+Icon"/>
    <dgm:cxn modelId="{66DE500B-CDEC-4671-BD43-0BFAF782C17D}" type="presOf" srcId="{EED4C555-4BDF-4CAB-96FA-662346844C15}" destId="{A4C99B7C-6D48-4F83-BB8B-16F644CD044F}" srcOrd="0" destOrd="0" presId="urn:microsoft.com/office/officeart/2005/8/layout/pictureOrgChart+Icon"/>
    <dgm:cxn modelId="{4471840C-B820-4621-8BA1-3B5FB4D3425D}" type="presOf" srcId="{3428CCBD-A43D-4383-9156-28A09AEFD38E}" destId="{AFFF7E95-E617-4015-B9E8-7D2DF8AB3C1C}" srcOrd="0" destOrd="0" presId="urn:microsoft.com/office/officeart/2005/8/layout/pictureOrgChart+Icon"/>
    <dgm:cxn modelId="{74DA030F-5624-4B48-A086-AA46C35783A5}" type="presOf" srcId="{EED4C555-4BDF-4CAB-96FA-662346844C15}" destId="{68AEE7A5-92E3-48DD-A0B5-D11469DEAD39}" srcOrd="1" destOrd="0" presId="urn:microsoft.com/office/officeart/2005/8/layout/pictureOrgChart+Icon"/>
    <dgm:cxn modelId="{3FE46C12-9A26-40C7-8A41-B8C9416FDFEF}" type="presOf" srcId="{D0C54F50-7B33-40F6-A042-8EA8CAFEC31C}" destId="{33F42F51-31DD-4D71-81AE-548FA922BC27}" srcOrd="1" destOrd="0" presId="urn:microsoft.com/office/officeart/2005/8/layout/pictureOrgChart+Icon"/>
    <dgm:cxn modelId="{12A14B17-FEF5-4201-887C-C1A31A6D90D8}" srcId="{DB6DDBE1-EEA1-4977-A037-86081F643463}" destId="{1881AEEB-7BFB-4AD5-92EC-419B22395058}" srcOrd="2" destOrd="0" parTransId="{42C01996-3434-4CFD-9F38-F8894898CD3B}" sibTransId="{5D6CECBA-7348-4940-B56D-E516FDB1B8B4}"/>
    <dgm:cxn modelId="{3D1D5819-EACC-4B2D-AF49-E2E7AB4405D8}" type="presOf" srcId="{A6CFA604-CBE0-4C62-89B2-67959AA103D9}" destId="{6AFCA19D-495D-4D35-972E-77C34C62B148}" srcOrd="0" destOrd="0" presId="urn:microsoft.com/office/officeart/2005/8/layout/pictureOrgChart+Icon"/>
    <dgm:cxn modelId="{65BF8C19-5A1D-4A05-8B81-115B7CE9FB6A}" type="presOf" srcId="{42C01996-3434-4CFD-9F38-F8894898CD3B}" destId="{3590B303-1903-43C2-BCA5-B65771BD59C8}" srcOrd="0" destOrd="0" presId="urn:microsoft.com/office/officeart/2005/8/layout/pictureOrgChart+Icon"/>
    <dgm:cxn modelId="{9307581A-555F-4B59-AF2C-CA2E9CE921AA}" type="presOf" srcId="{6A81B9C5-6233-43BD-B180-3BA5F06A4C7D}" destId="{2429D636-577A-4C4D-8B78-34EBD2C8F8FA}" srcOrd="1" destOrd="0" presId="urn:microsoft.com/office/officeart/2005/8/layout/pictureOrgChart+Icon"/>
    <dgm:cxn modelId="{1728BC1A-2535-4389-B0D3-6D716C519754}" srcId="{33E0440F-EB37-4F86-9B34-47973E7E2C4F}" destId="{191EE8E3-9BF6-42F5-AB43-7D3EA171CB8F}" srcOrd="3" destOrd="0" parTransId="{597DF32D-9609-495E-91C5-5C1ABC350E0D}" sibTransId="{CE87E0F5-163E-4D98-B31C-27D8ADD0EB9D}"/>
    <dgm:cxn modelId="{611EE51D-8639-4515-9C02-42499C4986F9}" type="presOf" srcId="{191EE8E3-9BF6-42F5-AB43-7D3EA171CB8F}" destId="{FEF804F1-32FC-4344-96CF-2C179F673EB1}" srcOrd="0" destOrd="0" presId="urn:microsoft.com/office/officeart/2005/8/layout/pictureOrgChart+Icon"/>
    <dgm:cxn modelId="{C1DDAD21-7FE6-46F2-97F8-DAB41DE061E6}" type="presOf" srcId="{6D3D6F84-69EF-4D18-98E4-4670D502CC43}" destId="{F0228C4C-0CD8-47EC-9E65-266513FE31C0}" srcOrd="0" destOrd="0" presId="urn:microsoft.com/office/officeart/2005/8/layout/pictureOrgChart+Icon"/>
    <dgm:cxn modelId="{1046B621-4BA8-474D-BC86-29024912906F}" srcId="{33E0440F-EB37-4F86-9B34-47973E7E2C4F}" destId="{D43A5970-0784-4468-8FA8-F901CFC3A9C2}" srcOrd="2" destOrd="0" parTransId="{D1BECD01-7560-4140-B389-96989A73788E}" sibTransId="{EE92D5B3-8309-487B-9075-415CE9CDF5A9}"/>
    <dgm:cxn modelId="{2CF3E822-A273-4E7C-9627-5C1A2E1DE300}" srcId="{21D066EF-C802-4D24-967B-9B5C6A4BB7A7}" destId="{33E0440F-EB37-4F86-9B34-47973E7E2C4F}" srcOrd="0" destOrd="0" parTransId="{A3C6DE6E-09BE-4EA1-A558-58F381530696}" sibTransId="{95A06E5F-92A0-47AF-AA4C-197F6578262A}"/>
    <dgm:cxn modelId="{D2761324-8A2B-442B-8CA4-1A1DAFA37B1C}" type="presOf" srcId="{E58E6920-F042-4C43-872C-CF7165FA53C9}" destId="{202687C6-7DE4-4501-A5BB-6B90203BB6A0}" srcOrd="0" destOrd="0" presId="urn:microsoft.com/office/officeart/2005/8/layout/pictureOrgChart+Icon"/>
    <dgm:cxn modelId="{145E2424-E3D2-49CA-86EA-A06701D3372A}" type="presOf" srcId="{F10920DD-8912-4553-8609-1F6882991096}" destId="{4DA7F1E2-4E09-4F1E-B922-347987DED2F4}" srcOrd="1" destOrd="0" presId="urn:microsoft.com/office/officeart/2005/8/layout/pictureOrgChart+Icon"/>
    <dgm:cxn modelId="{4E69FF24-E0CE-4CB6-B2EA-592500E5336A}" type="presOf" srcId="{AC09B33E-03F9-4F52-82BD-9B4C33F56DBB}" destId="{406ADE19-90DF-417F-B0F0-6CE7A19CD076}" srcOrd="0" destOrd="0" presId="urn:microsoft.com/office/officeart/2005/8/layout/pictureOrgChart+Icon"/>
    <dgm:cxn modelId="{51B95525-425B-4F55-9824-12D601B4CBCC}" type="presOf" srcId="{396BA703-80EC-4337-901F-CAF1215A826E}" destId="{B95BEC74-665B-4E56-9B9A-8E483603D6A0}" srcOrd="0" destOrd="0" presId="urn:microsoft.com/office/officeart/2005/8/layout/pictureOrgChart+Icon"/>
    <dgm:cxn modelId="{827C0F28-2DC4-48DB-9292-E448FD2B61BB}" type="presOf" srcId="{B73FBA81-7BC3-4C22-81E1-448C95669DE1}" destId="{3130C3B9-93DF-431B-AD4A-BEAD453FF341}" srcOrd="0" destOrd="0" presId="urn:microsoft.com/office/officeart/2005/8/layout/pictureOrgChart+Icon"/>
    <dgm:cxn modelId="{962A8928-994D-4659-9FC8-E657FBA02F06}" type="presOf" srcId="{60CDC0AC-22D7-4A97-9F17-7AB23A0DFC8C}" destId="{389D0CD8-87E8-4FC4-AC5F-90603FB6B32C}" srcOrd="0" destOrd="0" presId="urn:microsoft.com/office/officeart/2005/8/layout/pictureOrgChart+Icon"/>
    <dgm:cxn modelId="{34ED9129-0206-4573-AC40-B778FA0A9C81}" type="presOf" srcId="{2731E8DD-F351-4904-BDA5-B39440B470E8}" destId="{89E123D5-9E8E-4392-93D8-33B5657738B0}" srcOrd="1" destOrd="0" presId="urn:microsoft.com/office/officeart/2005/8/layout/pictureOrgChart+Icon"/>
    <dgm:cxn modelId="{5440612A-718C-4DD4-8E08-AA2A488AA4D9}" srcId="{33E0440F-EB37-4F86-9B34-47973E7E2C4F}" destId="{3DCA3396-610F-475B-B9E9-A28911029130}" srcOrd="1" destOrd="0" parTransId="{CA1431A8-F768-4F19-AB29-0AC452B366DB}" sibTransId="{78F676F9-DC2D-4B5A-8310-BD06A8E56CB0}"/>
    <dgm:cxn modelId="{E8D5822D-16FB-45AD-86B0-6549DC0187CF}" type="presOf" srcId="{CD3B9845-92C1-43D6-9BCA-61308FDFD167}" destId="{6587F63B-F3D3-4102-8C55-B52355A16AD6}" srcOrd="0" destOrd="0" presId="urn:microsoft.com/office/officeart/2005/8/layout/pictureOrgChart+Icon"/>
    <dgm:cxn modelId="{4426102F-A4C0-4DA5-B458-20B921C117C0}" type="presOf" srcId="{E58E6920-F042-4C43-872C-CF7165FA53C9}" destId="{848AA188-2442-49A8-B957-39D08C58F9E7}" srcOrd="1" destOrd="0" presId="urn:microsoft.com/office/officeart/2005/8/layout/pictureOrgChart+Icon"/>
    <dgm:cxn modelId="{8F06DC2F-7AEE-420E-B6A4-17D7C44BD298}" type="presOf" srcId="{22705C8E-094E-479E-83AB-238C77898068}" destId="{DFC0DA28-13C5-4D83-89C3-70D141C08EB8}" srcOrd="0" destOrd="0" presId="urn:microsoft.com/office/officeart/2005/8/layout/pictureOrgChart+Icon"/>
    <dgm:cxn modelId="{6EEFFF31-7829-4791-850C-1CE9BF23DF54}" srcId="{191EE8E3-9BF6-42F5-AB43-7D3EA171CB8F}" destId="{A6CFA604-CBE0-4C62-89B2-67959AA103D9}" srcOrd="2" destOrd="0" parTransId="{98414806-F768-4201-8172-B0179C36F625}" sibTransId="{B8D3B1C5-23FD-4C44-A0B0-7D8E53D4FD5A}"/>
    <dgm:cxn modelId="{D546FB35-FA7E-4710-A116-C2E63411C684}" srcId="{14AA82DB-57EA-4688-8586-96976A6C6465}" destId="{51BDA60F-A1D2-41FE-9314-2F2E88BA3C3C}" srcOrd="3" destOrd="0" parTransId="{485890C2-8827-45AC-AF55-D1108832FA31}" sibTransId="{D0754884-3744-4AF8-BDA2-6D169C43A6F2}"/>
    <dgm:cxn modelId="{0D483939-BAC3-46FE-908F-57085988C8C7}" srcId="{DB6DDBE1-EEA1-4977-A037-86081F643463}" destId="{187CBF4A-68F3-4090-A36B-7EFC46743583}" srcOrd="0" destOrd="0" parTransId="{7921499B-1501-4A64-8AF0-3BB311FD0848}" sibTransId="{AF8FA0FC-A289-44A8-9EA6-0114E3699472}"/>
    <dgm:cxn modelId="{05059639-65CF-4354-B905-CFDAF22AA6A3}" type="presOf" srcId="{187CBF4A-68F3-4090-A36B-7EFC46743583}" destId="{59045506-9B6C-487D-8DA4-BF9B8F8B8F11}" srcOrd="0" destOrd="0" presId="urn:microsoft.com/office/officeart/2005/8/layout/pictureOrgChart+Icon"/>
    <dgm:cxn modelId="{3B91B739-65A4-4716-A0D8-E36A8DBD877D}" type="presOf" srcId="{486C2DAD-8D45-4376-888E-2F326047B5C5}" destId="{4245944E-7919-43D1-A974-43900FD22A71}" srcOrd="0" destOrd="0" presId="urn:microsoft.com/office/officeart/2005/8/layout/pictureOrgChart+Icon"/>
    <dgm:cxn modelId="{71B5193B-1209-41DE-ABB4-0287DDD7A0BB}" type="presOf" srcId="{3DCA3396-610F-475B-B9E9-A28911029130}" destId="{6A1C5384-370B-453B-9884-FE91717F4E36}" srcOrd="0" destOrd="0" presId="urn:microsoft.com/office/officeart/2005/8/layout/pictureOrgChart+Icon"/>
    <dgm:cxn modelId="{2685FD3B-D6DE-43C6-BF30-C7E2D1E08227}" srcId="{D43A5970-0784-4468-8FA8-F901CFC3A9C2}" destId="{486C2DAD-8D45-4376-888E-2F326047B5C5}" srcOrd="4" destOrd="0" parTransId="{74ACF1DE-362B-4A83-885D-2A6226099849}" sibTransId="{3394F1B0-CD2A-42FA-8141-F0870F01617E}"/>
    <dgm:cxn modelId="{0B05003C-F5C3-4CE5-BF30-75A3ACEF9175}" type="presOf" srcId="{44DCE634-7FFD-45DF-AA6A-871247BA820F}" destId="{5C466465-41AC-4FF1-B87B-D03CA09A23F7}" srcOrd="1" destOrd="0" presId="urn:microsoft.com/office/officeart/2005/8/layout/pictureOrgChart+Icon"/>
    <dgm:cxn modelId="{F9D8703C-9B38-4DA5-B99C-ACA8B2E08F28}" type="presOf" srcId="{8FD8CCD9-4AE3-4E1B-87FB-FE2079B92E3B}" destId="{18B61316-E41C-4B01-9B26-E72155265891}" srcOrd="0" destOrd="0" presId="urn:microsoft.com/office/officeart/2005/8/layout/pictureOrgChart+Icon"/>
    <dgm:cxn modelId="{08C19A3D-1566-4DFC-93E5-85260DD66159}" type="presOf" srcId="{B2F236FC-4F4F-4920-B224-AE4705DE3863}" destId="{0791B193-E514-4A18-9343-AACF4AA6EE21}" srcOrd="0" destOrd="0" presId="urn:microsoft.com/office/officeart/2005/8/layout/pictureOrgChart+Icon"/>
    <dgm:cxn modelId="{A4DA2E3E-4E2E-485A-A385-19572DC8A301}" type="presOf" srcId="{B2F236FC-4F4F-4920-B224-AE4705DE3863}" destId="{36AC70DC-B09C-4BB7-BDEE-08664CEF17E6}" srcOrd="1" destOrd="0" presId="urn:microsoft.com/office/officeart/2005/8/layout/pictureOrgChart+Icon"/>
    <dgm:cxn modelId="{0CD35C3E-BB2B-420F-B28A-E51B97E415F4}" type="presOf" srcId="{44DCE634-7FFD-45DF-AA6A-871247BA820F}" destId="{F31EDA51-C857-48AC-9EFB-90D3113A4802}" srcOrd="0" destOrd="0" presId="urn:microsoft.com/office/officeart/2005/8/layout/pictureOrgChart+Icon"/>
    <dgm:cxn modelId="{69199340-65C9-4094-B59D-E7C92E95F0C1}" type="presOf" srcId="{597DF32D-9609-495E-91C5-5C1ABC350E0D}" destId="{E6D66197-A93B-4133-AF64-2EF7E8B7044B}" srcOrd="0" destOrd="0" presId="urn:microsoft.com/office/officeart/2005/8/layout/pictureOrgChart+Icon"/>
    <dgm:cxn modelId="{3C176E5E-AB00-45F3-8B09-0864E138E956}" type="presOf" srcId="{D0C54F50-7B33-40F6-A042-8EA8CAFEC31C}" destId="{CC884627-E4F6-45F7-972A-C38D8478B61E}" srcOrd="0" destOrd="0" presId="urn:microsoft.com/office/officeart/2005/8/layout/pictureOrgChart+Icon"/>
    <dgm:cxn modelId="{5EADE05E-72C3-4B42-A55C-D60E8A038AF8}" srcId="{08D80B9F-A9E1-4592-8B03-C0C910129F65}" destId="{9F41A7E0-7E85-415E-ACFD-BEFEF4382C5E}" srcOrd="1" destOrd="0" parTransId="{EB4CD610-A5C8-4A14-A6C8-628213AE8756}" sibTransId="{6D0B3C41-1D03-420D-9196-03591349C1B8}"/>
    <dgm:cxn modelId="{56A2BA60-9124-44D0-961A-FE4A3EE6BCB7}" type="presOf" srcId="{60FF063F-BB7E-441F-B70C-FC9D68D07073}" destId="{44041243-5639-4773-B170-7D1CBA374D41}" srcOrd="0" destOrd="0" presId="urn:microsoft.com/office/officeart/2005/8/layout/pictureOrgChart+Icon"/>
    <dgm:cxn modelId="{9B8F2941-F92D-4CF5-AFB9-CECE74711253}" type="presOf" srcId="{F2A99768-D7AE-4017-9EA1-C6770E5AB0E0}" destId="{2CDEFE7D-F113-4229-B5CC-5DE6EF99111D}" srcOrd="0" destOrd="0" presId="urn:microsoft.com/office/officeart/2005/8/layout/pictureOrgChart+Icon"/>
    <dgm:cxn modelId="{2C863B63-8C25-4BD7-AB4B-91B08D3ED269}" type="presOf" srcId="{98414806-F768-4201-8172-B0179C36F625}" destId="{B9561564-2D4F-4C78-9FFB-0D9E32A7D3F0}" srcOrd="0" destOrd="0" presId="urn:microsoft.com/office/officeart/2005/8/layout/pictureOrgChart+Icon"/>
    <dgm:cxn modelId="{3BAC4543-E24F-4BE2-8FC8-DBF2DA68C52E}" srcId="{14AA82DB-57EA-4688-8586-96976A6C6465}" destId="{60FF063F-BB7E-441F-B70C-FC9D68D07073}" srcOrd="0" destOrd="0" parTransId="{D564D167-9D4C-4E7C-9208-F5D0E5DAA274}" sibTransId="{39343AB9-10A3-4AC7-93A2-6EC5A04FF4B3}"/>
    <dgm:cxn modelId="{28454E43-8A78-4EA7-95EC-0CE4FF2C669E}" srcId="{33E0440F-EB37-4F86-9B34-47973E7E2C4F}" destId="{DB6DDBE1-EEA1-4977-A037-86081F643463}" srcOrd="4" destOrd="0" parTransId="{72717DD3-2D93-41B3-A715-FF13E1D21BEA}" sibTransId="{9F1A6E9C-79D2-41D3-B43C-09863B745677}"/>
    <dgm:cxn modelId="{B0F9BE63-5CB2-4F04-89FD-647BC29020F2}" type="presOf" srcId="{F10920DD-8912-4553-8609-1F6882991096}" destId="{9DB44A57-41ED-48D2-BC2B-AC8674E49EE1}" srcOrd="0" destOrd="0" presId="urn:microsoft.com/office/officeart/2005/8/layout/pictureOrgChart+Icon"/>
    <dgm:cxn modelId="{A9A1CE43-328D-45B5-B521-0E608A64F15A}" srcId="{D43A5970-0784-4468-8FA8-F901CFC3A9C2}" destId="{D0C54F50-7B33-40F6-A042-8EA8CAFEC31C}" srcOrd="5" destOrd="0" parTransId="{B73FBA81-7BC3-4C22-81E1-448C95669DE1}" sibTransId="{43798062-EA33-4A8C-A6CC-4FD869D0AFAF}"/>
    <dgm:cxn modelId="{F8965844-9F8A-4A02-9C7F-4C725F41728F}" type="presOf" srcId="{D90955FE-120E-4A43-AD0F-357E1B13E171}" destId="{907E8B0C-1E2B-46D5-AC2C-EC5EE7A9FB53}" srcOrd="0" destOrd="0" presId="urn:microsoft.com/office/officeart/2005/8/layout/pictureOrgChart+Icon"/>
    <dgm:cxn modelId="{8CD2EC44-68B6-4F30-B7CA-A68659710011}" type="presOf" srcId="{33E0440F-EB37-4F86-9B34-47973E7E2C4F}" destId="{6B1E012B-B08A-4830-B9DB-932EA31D965B}" srcOrd="0" destOrd="0" presId="urn:microsoft.com/office/officeart/2005/8/layout/pictureOrgChart+Icon"/>
    <dgm:cxn modelId="{7B2A9566-E433-45C5-A060-B3F4020084D1}" type="presOf" srcId="{C89CDCCE-C06B-4CE3-B750-4501A6D99DF4}" destId="{819DC8D7-8F1D-4FB4-9FEE-09873A9A7401}" srcOrd="0" destOrd="0" presId="urn:microsoft.com/office/officeart/2005/8/layout/pictureOrgChart+Icon"/>
    <dgm:cxn modelId="{48436F67-E444-490A-88D4-E1A4A8C7583F}" type="presOf" srcId="{9F41A7E0-7E85-415E-ACFD-BEFEF4382C5E}" destId="{EDCBC552-2A0F-4368-A0AE-BDF07A9F5A09}" srcOrd="0" destOrd="0" presId="urn:microsoft.com/office/officeart/2005/8/layout/pictureOrgChart+Icon"/>
    <dgm:cxn modelId="{BD03EA47-1A7F-42EE-B886-AF1559645BA8}" srcId="{33E0440F-EB37-4F86-9B34-47973E7E2C4F}" destId="{14AA82DB-57EA-4688-8586-96976A6C6465}" srcOrd="6" destOrd="0" parTransId="{3428CCBD-A43D-4383-9156-28A09AEFD38E}" sibTransId="{AC41A243-07DC-4FDA-8C91-D71EA7EF7FE8}"/>
    <dgm:cxn modelId="{369A0E68-6B61-4C9B-9B3B-1545E70036CF}" srcId="{14AA82DB-57EA-4688-8586-96976A6C6465}" destId="{0C476CBC-0614-4870-A31A-6FE0635DAE80}" srcOrd="4" destOrd="0" parTransId="{22705C8E-094E-479E-83AB-238C77898068}" sibTransId="{82BFE927-AD16-419C-900B-0F27EE72AF60}"/>
    <dgm:cxn modelId="{35BE1968-7804-4986-9503-14E4F8784FF2}" type="presOf" srcId="{485890C2-8827-45AC-AF55-D1108832FA31}" destId="{109667C0-EC18-450A-A887-A2FAE1346735}" srcOrd="0" destOrd="0" presId="urn:microsoft.com/office/officeart/2005/8/layout/pictureOrgChart+Icon"/>
    <dgm:cxn modelId="{8F1D5448-D77A-443F-9C89-ACFF940606AC}" type="presOf" srcId="{D564D167-9D4C-4E7C-9208-F5D0E5DAA274}" destId="{0138FEFF-DAAD-4978-86C2-FC78D28EFDA6}" srcOrd="0" destOrd="0" presId="urn:microsoft.com/office/officeart/2005/8/layout/pictureOrgChart+Icon"/>
    <dgm:cxn modelId="{7795E74A-DCE2-4EC5-8A3F-F65CD7385307}" srcId="{33E0440F-EB37-4F86-9B34-47973E7E2C4F}" destId="{08D80B9F-A9E1-4592-8B03-C0C910129F65}" srcOrd="5" destOrd="0" parTransId="{B61CA0D6-AD14-48F7-9712-A8F0F2664351}" sibTransId="{C77B6215-75CF-4E0A-895E-7EC5D5A29CB6}"/>
    <dgm:cxn modelId="{54F6F370-D613-4F32-92BA-B4B8B1E337AC}" srcId="{D43A5970-0784-4468-8FA8-F901CFC3A9C2}" destId="{93100597-F3B7-4E37-908E-3280E54EE871}" srcOrd="0" destOrd="0" parTransId="{60CDC0AC-22D7-4A97-9F17-7AB23A0DFC8C}" sibTransId="{2F939094-4C9D-46E3-9B9B-17AE6B112135}"/>
    <dgm:cxn modelId="{C0D62D52-515E-4694-AAF3-468355BE22BD}" type="presOf" srcId="{0C476CBC-0614-4870-A31A-6FE0635DAE80}" destId="{385A7185-328D-492D-ABBF-0D3B0FE548B2}" srcOrd="1" destOrd="0" presId="urn:microsoft.com/office/officeart/2005/8/layout/pictureOrgChart+Icon"/>
    <dgm:cxn modelId="{3AC0AC52-3CA2-480B-8DC0-CBFF788CD181}" type="presOf" srcId="{54E7D1F4-21B3-4FA7-9C80-493277265B33}" destId="{E631A490-4CBE-4303-8FEE-2F51E44729C6}" srcOrd="1" destOrd="0" presId="urn:microsoft.com/office/officeart/2005/8/layout/pictureOrgChart+Icon"/>
    <dgm:cxn modelId="{BE39D253-87A5-4BC7-8862-5F525F9251EF}" type="presOf" srcId="{14AA82DB-57EA-4688-8586-96976A6C6465}" destId="{5E1A7A46-F070-4E9A-B5F7-C20D1921A99A}" srcOrd="1" destOrd="0" presId="urn:microsoft.com/office/officeart/2005/8/layout/pictureOrgChart+Icon"/>
    <dgm:cxn modelId="{26272D54-E849-4DD4-A125-9DFFB63D40FD}" type="presOf" srcId="{563A1E07-DDED-42F4-879D-D65499E25911}" destId="{BCDDED94-7D70-4768-A534-8EE69FBC23BC}" srcOrd="0" destOrd="0" presId="urn:microsoft.com/office/officeart/2005/8/layout/pictureOrgChart+Icon"/>
    <dgm:cxn modelId="{C090BB74-81F9-4A18-A376-BFEADE1DB0C8}" type="presOf" srcId="{1881AEEB-7BFB-4AD5-92EC-419B22395058}" destId="{1D686120-38CE-4C8D-B601-DD8DC703110A}" srcOrd="0" destOrd="0" presId="urn:microsoft.com/office/officeart/2005/8/layout/pictureOrgChart+Icon"/>
    <dgm:cxn modelId="{4428E754-0BCA-40B1-B117-66361BF9355A}" type="presOf" srcId="{076A06AD-2994-4CF1-B5C0-961B3B1B5399}" destId="{6718B5D7-3B14-405C-B18D-76FC9040F644}" srcOrd="1" destOrd="0" presId="urn:microsoft.com/office/officeart/2005/8/layout/pictureOrgChart+Icon"/>
    <dgm:cxn modelId="{596F4B75-B87B-44C5-8C9C-162635EE8204}" srcId="{14AA82DB-57EA-4688-8586-96976A6C6465}" destId="{EC9737F8-E3F0-4EFB-974F-E8A0067A302D}" srcOrd="1" destOrd="0" parTransId="{19B66E9B-8B41-4910-BECE-FEF782411367}" sibTransId="{278FB220-B0D7-4F81-B9E5-6107EFB9ACCB}"/>
    <dgm:cxn modelId="{FCD34F56-1AFB-46EC-8394-154A678A97EF}" type="presOf" srcId="{3DCA3396-610F-475B-B9E9-A28911029130}" destId="{C4B17EAC-A90E-41F9-9EF4-692AE550E51F}" srcOrd="1" destOrd="0" presId="urn:microsoft.com/office/officeart/2005/8/layout/pictureOrgChart+Icon"/>
    <dgm:cxn modelId="{71CE2B78-8565-4A37-8795-9A66EB83A97D}" srcId="{DB6DDBE1-EEA1-4977-A037-86081F643463}" destId="{2731E8DD-F351-4904-BDA5-B39440B470E8}" srcOrd="3" destOrd="0" parTransId="{245BBB1E-B210-4277-976B-AE1D6B05DABB}" sibTransId="{517ED361-741D-44B1-95EA-EE0C5DB52663}"/>
    <dgm:cxn modelId="{43BD5B78-5441-4128-A6F3-D548FE427BF3}" type="presOf" srcId="{19B66E9B-8B41-4910-BECE-FEF782411367}" destId="{1F102B09-DF81-4C3D-8AB2-29A58154D44E}" srcOrd="0" destOrd="0" presId="urn:microsoft.com/office/officeart/2005/8/layout/pictureOrgChart+Icon"/>
    <dgm:cxn modelId="{E849BC78-1FA6-4873-9A91-9F78569E055A}" type="presOf" srcId="{C8062B0B-24FD-4A54-85C7-8E7E71228A3D}" destId="{575CA993-2200-4FB0-92BB-1D6F65D4FD25}" srcOrd="1" destOrd="0" presId="urn:microsoft.com/office/officeart/2005/8/layout/pictureOrgChart+Icon"/>
    <dgm:cxn modelId="{EC85B17A-53C2-45A3-AB0E-E910D884403D}" type="presOf" srcId="{51BDA60F-A1D2-41FE-9314-2F2E88BA3C3C}" destId="{4C278820-928E-4650-923B-31006D155B65}" srcOrd="0" destOrd="0" presId="urn:microsoft.com/office/officeart/2005/8/layout/pictureOrgChart+Icon"/>
    <dgm:cxn modelId="{19ECE77A-7EBF-4581-A5DB-98CF38662FAF}" srcId="{191EE8E3-9BF6-42F5-AB43-7D3EA171CB8F}" destId="{076A06AD-2994-4CF1-B5C0-961B3B1B5399}" srcOrd="0" destOrd="0" parTransId="{D90955FE-120E-4A43-AD0F-357E1B13E171}" sibTransId="{4C7A3BC7-7D20-4649-B4C3-4FD72D2D7F4F}"/>
    <dgm:cxn modelId="{2E0B7C7B-DFEF-4C22-9A77-B871EF9C34DC}" srcId="{191EE8E3-9BF6-42F5-AB43-7D3EA171CB8F}" destId="{11A3DE3D-52A4-4991-A6C5-3C26CED92351}" srcOrd="3" destOrd="0" parTransId="{D7BD5D35-99A7-4775-B10A-237ADDE5C4BF}" sibTransId="{27263AFC-CE37-4530-981A-88F4B58F5ED2}"/>
    <dgm:cxn modelId="{6F9D5D7F-922D-4197-8318-A893D73D0A2B}" type="presOf" srcId="{DE05D9CD-3702-4D32-8E77-4FCA0478D3A8}" destId="{C8D77649-1F82-4DEC-BDAD-FD2ADA1762CC}" srcOrd="0" destOrd="0" presId="urn:microsoft.com/office/officeart/2005/8/layout/pictureOrgChart+Icon"/>
    <dgm:cxn modelId="{3ACAED82-1459-49BE-A22F-E61CA491C0D7}" type="presOf" srcId="{C15B4904-FD3A-4F16-B8BC-2BA6E0CFC80F}" destId="{DD98C970-7872-429D-AB54-627C1864741C}" srcOrd="0" destOrd="0" presId="urn:microsoft.com/office/officeart/2005/8/layout/pictureOrgChart+Icon"/>
    <dgm:cxn modelId="{2EDBCD83-31A9-40B0-94F1-7FB018E85566}" type="presOf" srcId="{2C0320FB-8374-45EE-82E8-9B0980CC4CDF}" destId="{C21948AD-C768-4B0E-BCAB-C272E61C1C3D}" srcOrd="0" destOrd="0" presId="urn:microsoft.com/office/officeart/2005/8/layout/pictureOrgChart+Icon"/>
    <dgm:cxn modelId="{21273886-C88E-4CB8-B873-CDFA216E297E}" type="presOf" srcId="{F0391E52-606E-424D-ABCF-16065B03FDF1}" destId="{18521C60-92A4-4494-AA68-28D4351D2DCC}" srcOrd="0" destOrd="0" presId="urn:microsoft.com/office/officeart/2005/8/layout/pictureOrgChart+Icon"/>
    <dgm:cxn modelId="{F8196A86-8051-4553-854E-17AA3EE4BE1F}" type="presOf" srcId="{B193AB54-3E39-4C28-A490-B9C828A775E6}" destId="{14173504-8A3D-40BC-8592-ACC26E3AAEC4}" srcOrd="1" destOrd="0" presId="urn:microsoft.com/office/officeart/2005/8/layout/pictureOrgChart+Icon"/>
    <dgm:cxn modelId="{96D7EA8A-EE20-472B-8E22-FA407F8357B8}" type="presOf" srcId="{21D066EF-C802-4D24-967B-9B5C6A4BB7A7}" destId="{35144FC0-1D0C-40F4-83BB-5CA4C0F2B418}" srcOrd="0" destOrd="0" presId="urn:microsoft.com/office/officeart/2005/8/layout/pictureOrgChart+Icon"/>
    <dgm:cxn modelId="{75ADE491-013F-4EE6-ABE5-A431663978F3}" type="presOf" srcId="{26D4DFFB-B213-4CD6-BB45-B615042904B4}" destId="{99F1CB2E-2F3E-4A16-AEC1-E7853B863BB5}" srcOrd="0" destOrd="0" presId="urn:microsoft.com/office/officeart/2005/8/layout/pictureOrgChart+Icon"/>
    <dgm:cxn modelId="{C0A45992-F352-4069-9DA1-BBE23D56D6B8}" type="presOf" srcId="{C8062B0B-24FD-4A54-85C7-8E7E71228A3D}" destId="{B3F48929-27A1-41BB-9F57-64B169DC5538}" srcOrd="0" destOrd="0" presId="urn:microsoft.com/office/officeart/2005/8/layout/pictureOrgChart+Icon"/>
    <dgm:cxn modelId="{A9D8479E-7D42-4A71-B60E-278749004D20}" type="presOf" srcId="{72717DD3-2D93-41B3-A715-FF13E1D21BEA}" destId="{7EEF9795-0C8E-4D1F-9BAE-5645E34F8951}" srcOrd="0" destOrd="0" presId="urn:microsoft.com/office/officeart/2005/8/layout/pictureOrgChart+Icon"/>
    <dgm:cxn modelId="{203FA59E-30AE-49A7-8B0D-6B45A1B9C02C}" type="presOf" srcId="{61B80038-06A2-4051-A180-65F1109E4A78}" destId="{6E751057-0F9E-4577-8EE0-6A7FB42AECC0}" srcOrd="0" destOrd="0" presId="urn:microsoft.com/office/officeart/2005/8/layout/pictureOrgChart+Icon"/>
    <dgm:cxn modelId="{B95217A2-9D65-4BAC-BEC2-4DD28948CD4F}" type="presOf" srcId="{9F41A7E0-7E85-415E-ACFD-BEFEF4382C5E}" destId="{3080005C-1740-4C0D-892E-0B8413DAD909}" srcOrd="1" destOrd="0" presId="urn:microsoft.com/office/officeart/2005/8/layout/pictureOrgChart+Icon"/>
    <dgm:cxn modelId="{28D490A2-69A8-4A09-BAD2-AC5D31B253D1}" type="presOf" srcId="{61B80038-06A2-4051-A180-65F1109E4A78}" destId="{5FA82A19-69C1-4CC6-AEB0-0DBEC0343DAA}" srcOrd="1" destOrd="0" presId="urn:microsoft.com/office/officeart/2005/8/layout/pictureOrgChart+Icon"/>
    <dgm:cxn modelId="{F63CB0A5-E6E8-4872-83A1-8F9E55A9BFC8}" srcId="{08D80B9F-A9E1-4592-8B03-C0C910129F65}" destId="{44DCE634-7FFD-45DF-AA6A-871247BA820F}" srcOrd="2" destOrd="0" parTransId="{396BA703-80EC-4337-901F-CAF1215A826E}" sibTransId="{F584C9FD-70CF-492C-9242-B5F5E3E07C06}"/>
    <dgm:cxn modelId="{77A52BAA-AA3F-466D-A75C-7B9C6BFDBAB4}" srcId="{D43A5970-0784-4468-8FA8-F901CFC3A9C2}" destId="{B2F236FC-4F4F-4920-B224-AE4705DE3863}" srcOrd="2" destOrd="0" parTransId="{CD3B9845-92C1-43D6-9BCA-61308FDFD167}" sibTransId="{60D95B24-5AD1-46CC-990C-0473CB273130}"/>
    <dgm:cxn modelId="{600D70AC-D539-487A-9279-79AE4FBADCF0}" type="presOf" srcId="{486C2DAD-8D45-4376-888E-2F326047B5C5}" destId="{2BEF2BBF-B9C8-4C13-89AA-22320B96B199}" srcOrd="1" destOrd="0" presId="urn:microsoft.com/office/officeart/2005/8/layout/pictureOrgChart+Icon"/>
    <dgm:cxn modelId="{DC35EBAC-E917-4A6B-BC05-1E7FC3709A79}" type="presOf" srcId="{8FD8CCD9-4AE3-4E1B-87FB-FE2079B92E3B}" destId="{DC9F0EAC-643C-460A-A704-E48B4AB0350B}" srcOrd="1" destOrd="0" presId="urn:microsoft.com/office/officeart/2005/8/layout/pictureOrgChart+Icon"/>
    <dgm:cxn modelId="{825138AD-3EBA-4A4D-A4E7-F1A44BC429B4}" srcId="{08D80B9F-A9E1-4592-8B03-C0C910129F65}" destId="{61B80038-06A2-4051-A180-65F1109E4A78}" srcOrd="4" destOrd="0" parTransId="{C15B4904-FD3A-4F16-B8BC-2BA6E0CFC80F}" sibTransId="{B049BCBF-A793-41AE-8B8B-E2841E8518AC}"/>
    <dgm:cxn modelId="{CD19A3AD-5649-49F2-8DC4-BE2B75E79B5E}" type="presOf" srcId="{F2922168-787D-4F21-91EB-37886BA02C87}" destId="{6650F390-69BC-42E9-B49E-02E318A21F2D}" srcOrd="0" destOrd="0" presId="urn:microsoft.com/office/officeart/2005/8/layout/pictureOrgChart+Icon"/>
    <dgm:cxn modelId="{76604BB0-2AD2-4D9F-9D9E-4D4517F9807B}" srcId="{DB6DDBE1-EEA1-4977-A037-86081F643463}" destId="{6A81B9C5-6233-43BD-B180-3BA5F06A4C7D}" srcOrd="1" destOrd="0" parTransId="{78EB799A-C8D5-46A7-A014-1E1E39591317}" sibTransId="{5A0C21BB-1C36-4472-900D-676F8F976EDD}"/>
    <dgm:cxn modelId="{A807DEB1-749C-4AB0-9C49-64638B48F28E}" type="presOf" srcId="{DB6DDBE1-EEA1-4977-A037-86081F643463}" destId="{6243DF84-3B1E-46D1-9C09-A2C5E8E69227}" srcOrd="1" destOrd="0" presId="urn:microsoft.com/office/officeart/2005/8/layout/pictureOrgChart+Icon"/>
    <dgm:cxn modelId="{921147B4-BF60-4AF3-ABC5-E7C20BB50C6F}" type="presOf" srcId="{60FF063F-BB7E-441F-B70C-FC9D68D07073}" destId="{267175D7-7600-4F2F-917D-CBF17157182E}" srcOrd="1" destOrd="0" presId="urn:microsoft.com/office/officeart/2005/8/layout/pictureOrgChart+Icon"/>
    <dgm:cxn modelId="{6397C8B5-E025-442F-AEB4-986532CF4BB6}" type="presOf" srcId="{EC9737F8-E3F0-4EFB-974F-E8A0067A302D}" destId="{CDBD2C87-BF58-4EB0-BD88-D186DEB591C9}" srcOrd="0" destOrd="0" presId="urn:microsoft.com/office/officeart/2005/8/layout/pictureOrgChart+Icon"/>
    <dgm:cxn modelId="{793A45B6-6ED0-4613-B72D-B7C71D587BC5}" srcId="{3DCA3396-610F-475B-B9E9-A28911029130}" destId="{F2A99768-D7AE-4017-9EA1-C6770E5AB0E0}" srcOrd="0" destOrd="0" parTransId="{5AADDE7F-311D-44F2-A820-4590425240D0}" sibTransId="{A60B912B-5F21-4BB1-B452-2D343906E02F}"/>
    <dgm:cxn modelId="{6330F5B8-F099-48D0-B79C-C9A7121E8649}" type="presOf" srcId="{0C476CBC-0614-4870-A31A-6FE0635DAE80}" destId="{C76A750B-AFC9-473B-BD02-7ADE68C58B61}" srcOrd="0" destOrd="0" presId="urn:microsoft.com/office/officeart/2005/8/layout/pictureOrgChart+Icon"/>
    <dgm:cxn modelId="{5687CCBA-BB65-495F-889E-6CF1C7715D7A}" type="presOf" srcId="{93100597-F3B7-4E37-908E-3280E54EE871}" destId="{684F0888-D7B4-4547-8618-36FCFB130E76}" srcOrd="1" destOrd="0" presId="urn:microsoft.com/office/officeart/2005/8/layout/pictureOrgChart+Icon"/>
    <dgm:cxn modelId="{435072BC-334F-4869-8091-B17597152FC4}" type="presOf" srcId="{191EE8E3-9BF6-42F5-AB43-7D3EA171CB8F}" destId="{EA118BB8-8E87-41EC-8589-34EBFA32AD30}" srcOrd="1" destOrd="0" presId="urn:microsoft.com/office/officeart/2005/8/layout/pictureOrgChart+Icon"/>
    <dgm:cxn modelId="{20B4F1BC-293B-4FCE-B673-DBF06990F23A}" type="presOf" srcId="{F58D5362-3EA3-421A-81D2-43195CBD8DBA}" destId="{340C44BD-E611-40E4-9EA2-9A0FDB2032FA}" srcOrd="0" destOrd="0" presId="urn:microsoft.com/office/officeart/2005/8/layout/pictureOrgChart+Icon"/>
    <dgm:cxn modelId="{C21246BE-FCC2-422D-8297-0F290A7FDB44}" type="presOf" srcId="{F2A99768-D7AE-4017-9EA1-C6770E5AB0E0}" destId="{D2C97424-444E-49DD-B9B0-36FBF873B466}" srcOrd="1" destOrd="0" presId="urn:microsoft.com/office/officeart/2005/8/layout/pictureOrgChart+Icon"/>
    <dgm:cxn modelId="{E3A702BF-F5D0-459A-87F6-12BDDD104974}" srcId="{DB6DDBE1-EEA1-4977-A037-86081F643463}" destId="{C8062B0B-24FD-4A54-85C7-8E7E71228A3D}" srcOrd="4" destOrd="0" parTransId="{563A1E07-DDED-42F4-879D-D65499E25911}" sibTransId="{BFD9C1B4-FC52-4ECA-970C-A181A4E478DF}"/>
    <dgm:cxn modelId="{D7440EC2-35E6-4692-93D8-415C7368D527}" type="presOf" srcId="{08D80B9F-A9E1-4592-8B03-C0C910129F65}" destId="{42CBC0A7-6FAD-4557-AAED-72B168622565}" srcOrd="0" destOrd="0" presId="urn:microsoft.com/office/officeart/2005/8/layout/pictureOrgChart+Icon"/>
    <dgm:cxn modelId="{5998B5C4-4BD0-432F-A475-71CF57D2ACB8}" type="presOf" srcId="{B193AB54-3E39-4C28-A490-B9C828A775E6}" destId="{7B2F3B34-F502-49F4-A5FE-8283E7531E81}" srcOrd="0" destOrd="0" presId="urn:microsoft.com/office/officeart/2005/8/layout/pictureOrgChart+Icon"/>
    <dgm:cxn modelId="{8DBD72C8-A702-4577-B528-FA5460CB57A4}" type="presOf" srcId="{245BBB1E-B210-4277-976B-AE1D6B05DABB}" destId="{B5CB1B9E-E092-432E-AAB1-ADE83ACF88B3}" srcOrd="0" destOrd="0" presId="urn:microsoft.com/office/officeart/2005/8/layout/pictureOrgChart+Icon"/>
    <dgm:cxn modelId="{481DB1C8-346A-4355-88A1-25BF87597E23}" srcId="{D43A5970-0784-4468-8FA8-F901CFC3A9C2}" destId="{B193AB54-3E39-4C28-A490-B9C828A775E6}" srcOrd="1" destOrd="0" parTransId="{F2922168-787D-4F21-91EB-37886BA02C87}" sibTransId="{A5016819-2E70-43B1-ACFE-B4D067AF7684}"/>
    <dgm:cxn modelId="{E594D4C9-175C-4039-A0ED-05AA74865E03}" type="presOf" srcId="{F361BFF3-0269-4289-95F2-E205DA9B4D65}" destId="{1A6BE96B-1B44-4BFD-ACA9-4FD916A0423B}" srcOrd="0" destOrd="0" presId="urn:microsoft.com/office/officeart/2005/8/layout/pictureOrgChart+Icon"/>
    <dgm:cxn modelId="{B87C0BCB-E9CD-4418-863F-06B82C7B2513}" type="presOf" srcId="{EC9737F8-E3F0-4EFB-974F-E8A0067A302D}" destId="{D14CC6A2-676E-4A64-8F1C-26C0EBBE8035}" srcOrd="1" destOrd="0" presId="urn:microsoft.com/office/officeart/2005/8/layout/pictureOrgChart+Icon"/>
    <dgm:cxn modelId="{0EA2B4CB-1B9F-4316-9642-BC6DD8EDC7B5}" type="presOf" srcId="{11A3DE3D-52A4-4991-A6C5-3C26CED92351}" destId="{080DB640-D0DD-48F6-A7BF-B0182695DA09}" srcOrd="1" destOrd="0" presId="urn:microsoft.com/office/officeart/2005/8/layout/pictureOrgChart+Icon"/>
    <dgm:cxn modelId="{3B21D7CC-0997-4A67-824B-A1A744A11434}" type="presOf" srcId="{5AADDE7F-311D-44F2-A820-4590425240D0}" destId="{400C2C15-900B-4B2C-9E25-EE7D20E98AAC}" srcOrd="0" destOrd="0" presId="urn:microsoft.com/office/officeart/2005/8/layout/pictureOrgChart+Icon"/>
    <dgm:cxn modelId="{BE0513D1-1C45-420C-8201-DF104FC953F9}" type="presOf" srcId="{51BDA60F-A1D2-41FE-9314-2F2E88BA3C3C}" destId="{E560FCA8-66A2-4855-A7D5-B356DA0D8C10}" srcOrd="1" destOrd="0" presId="urn:microsoft.com/office/officeart/2005/8/layout/pictureOrgChart+Icon"/>
    <dgm:cxn modelId="{58BB4CD2-AF6D-4345-945C-55BC0C8A27A4}" type="presOf" srcId="{D43A5970-0784-4468-8FA8-F901CFC3A9C2}" destId="{AF9213A3-8C33-492C-847D-34C4657D23A9}" srcOrd="0" destOrd="0" presId="urn:microsoft.com/office/officeart/2005/8/layout/pictureOrgChart+Icon"/>
    <dgm:cxn modelId="{B62B5DD6-8673-43B1-831C-49842751FA17}" srcId="{14AA82DB-57EA-4688-8586-96976A6C6465}" destId="{8FD8CCD9-4AE3-4E1B-87FB-FE2079B92E3B}" srcOrd="2" destOrd="0" parTransId="{26D4DFFB-B213-4CD6-BB45-B615042904B4}" sibTransId="{E7FCF531-F781-4CED-A545-273878851991}"/>
    <dgm:cxn modelId="{397538D7-C643-46B9-95D5-48306D60B9C4}" type="presOf" srcId="{063FE10A-1462-42CE-B6B0-3561F0BF7B23}" destId="{788D107E-52B7-43E5-9138-490E2E714CDB}" srcOrd="0" destOrd="0" presId="urn:microsoft.com/office/officeart/2005/8/layout/pictureOrgChart+Icon"/>
    <dgm:cxn modelId="{883642D8-C745-47F7-9FDD-F0EA9868C86E}" srcId="{191EE8E3-9BF6-42F5-AB43-7D3EA171CB8F}" destId="{F0391E52-606E-424D-ABCF-16065B03FDF1}" srcOrd="1" destOrd="0" parTransId="{F361BFF3-0269-4289-95F2-E205DA9B4D65}" sibTransId="{58329F39-78F2-4415-8713-B225C66FB031}"/>
    <dgm:cxn modelId="{253A44DA-D59C-4419-99F0-1D3012E64A2E}" type="presOf" srcId="{78EB799A-C8D5-46A7-A014-1E1E39591317}" destId="{E1E9297D-B80F-4C57-9F22-B8D679EF589E}" srcOrd="0" destOrd="0" presId="urn:microsoft.com/office/officeart/2005/8/layout/pictureOrgChart+Icon"/>
    <dgm:cxn modelId="{7626A8DA-DF4C-4766-B51D-4EEFCBD9AC06}" type="presOf" srcId="{D43A5970-0784-4468-8FA8-F901CFC3A9C2}" destId="{5768CC63-1324-41C4-B604-9A4B18E7E0DF}" srcOrd="1" destOrd="0" presId="urn:microsoft.com/office/officeart/2005/8/layout/pictureOrgChart+Icon"/>
    <dgm:cxn modelId="{E4E697DC-3CB4-4E8E-B9DB-E6C108F9D4A8}" type="presOf" srcId="{13D558E8-0D17-46B3-AAA2-579D7B6BED87}" destId="{0EB3CEF4-0124-453B-930C-22A06A4237D8}" srcOrd="0" destOrd="0" presId="urn:microsoft.com/office/officeart/2005/8/layout/pictureOrgChart+Icon"/>
    <dgm:cxn modelId="{144C50DE-11F5-4788-AA9C-4FAE88A4F867}" srcId="{08D80B9F-A9E1-4592-8B03-C0C910129F65}" destId="{F10920DD-8912-4553-8609-1F6882991096}" srcOrd="0" destOrd="0" parTransId="{AC09B33E-03F9-4F52-82BD-9B4C33F56DBB}" sibTransId="{6AA512BA-8ECC-4C43-A21E-793F11BFB84A}"/>
    <dgm:cxn modelId="{241869E1-4B2D-4E2A-AEA5-981A2E157EF4}" type="presOf" srcId="{F0391E52-606E-424D-ABCF-16065B03FDF1}" destId="{520AD195-01FC-4CC8-ADD7-78FE7A771DF4}" srcOrd="1" destOrd="0" presId="urn:microsoft.com/office/officeart/2005/8/layout/pictureOrgChart+Icon"/>
    <dgm:cxn modelId="{ACD549E2-046D-4A03-816B-C0D0998CBF08}" type="presOf" srcId="{1881AEEB-7BFB-4AD5-92EC-419B22395058}" destId="{D04B406F-D73A-4472-904A-EE9F0A986080}" srcOrd="1" destOrd="0" presId="urn:microsoft.com/office/officeart/2005/8/layout/pictureOrgChart+Icon"/>
    <dgm:cxn modelId="{8D221FE8-15AD-4D4F-BC19-2F66125ED5CE}" srcId="{08D80B9F-A9E1-4592-8B03-C0C910129F65}" destId="{C89CDCCE-C06B-4CE3-B750-4501A6D99DF4}" srcOrd="3" destOrd="0" parTransId="{2C0320FB-8374-45EE-82E8-9B0980CC4CDF}" sibTransId="{698092A3-D8AD-4B38-8B0E-242B642D3135}"/>
    <dgm:cxn modelId="{DB463CE8-46C7-43B4-BA69-FB74C5DBED92}" type="presOf" srcId="{7921499B-1501-4A64-8AF0-3BB311FD0848}" destId="{BDA7378E-C92E-402F-8579-4D914CFD26C6}" srcOrd="0" destOrd="0" presId="urn:microsoft.com/office/officeart/2005/8/layout/pictureOrgChart+Icon"/>
    <dgm:cxn modelId="{3C2C4FE9-95BC-4304-B3FE-E4B7D5ECA628}" type="presOf" srcId="{187CBF4A-68F3-4090-A36B-7EFC46743583}" destId="{E8065ABA-B5F7-4BF2-844B-68A03646BDDE}" srcOrd="1" destOrd="0" presId="urn:microsoft.com/office/officeart/2005/8/layout/pictureOrgChart+Icon"/>
    <dgm:cxn modelId="{55D91DEB-D0D3-4E77-8585-C68C6717DB9A}" type="presOf" srcId="{54E7D1F4-21B3-4FA7-9C80-493277265B33}" destId="{80078996-7230-4EA0-83B7-6279FB786201}" srcOrd="0" destOrd="0" presId="urn:microsoft.com/office/officeart/2005/8/layout/pictureOrgChart+Icon"/>
    <dgm:cxn modelId="{23ACF5EC-BCAE-4B52-B883-F8A0C88EB928}" type="presOf" srcId="{CA1431A8-F768-4F19-AB29-0AC452B366DB}" destId="{1F7B9D87-C86F-4AE1-A7A9-C24354CA1C39}" srcOrd="0" destOrd="0" presId="urn:microsoft.com/office/officeart/2005/8/layout/pictureOrgChart+Icon"/>
    <dgm:cxn modelId="{55DEAFEE-8F00-492F-982C-E213B11F7ABA}" srcId="{191EE8E3-9BF6-42F5-AB43-7D3EA171CB8F}" destId="{EED4C555-4BDF-4CAB-96FA-662346844C15}" srcOrd="4" destOrd="0" parTransId="{13D558E8-0D17-46B3-AAA2-579D7B6BED87}" sibTransId="{60450EE2-D60E-40E7-A141-551540BAADCF}"/>
    <dgm:cxn modelId="{FB8D4AF0-901C-4040-BB67-74E56717E0A4}" type="presOf" srcId="{74ACF1DE-362B-4A83-885D-2A6226099849}" destId="{641573DA-3EB3-40DF-BACB-7614F00472AE}" srcOrd="0" destOrd="0" presId="urn:microsoft.com/office/officeart/2005/8/layout/pictureOrgChart+Icon"/>
    <dgm:cxn modelId="{4DAA94F1-9FBA-458F-B273-8644C7140F84}" type="presOf" srcId="{14AA82DB-57EA-4688-8586-96976A6C6465}" destId="{86F4074B-D4C4-4B09-A123-919D613F7EC3}" srcOrd="0" destOrd="0" presId="urn:microsoft.com/office/officeart/2005/8/layout/pictureOrgChart+Icon"/>
    <dgm:cxn modelId="{C38680F7-0658-414B-A524-5DF95FE535B5}" type="presOf" srcId="{F58D5362-3EA3-421A-81D2-43195CBD8DBA}" destId="{5B81ABBD-4863-4B41-A551-C9C9AEF8113D}" srcOrd="1" destOrd="0" presId="urn:microsoft.com/office/officeart/2005/8/layout/pictureOrgChart+Icon"/>
    <dgm:cxn modelId="{47FBA3F8-0689-4E09-A55B-24582B4820A2}" type="presOf" srcId="{D7BD5D35-99A7-4775-B10A-237ADDE5C4BF}" destId="{7F192047-258F-4402-B25E-E9B175F50E50}" srcOrd="0" destOrd="0" presId="urn:microsoft.com/office/officeart/2005/8/layout/pictureOrgChart+Icon"/>
    <dgm:cxn modelId="{9989F7FB-5E50-49A3-9A45-3D3111B52EA3}" srcId="{D43A5970-0784-4468-8FA8-F901CFC3A9C2}" destId="{E58E6920-F042-4C43-872C-CF7165FA53C9}" srcOrd="3" destOrd="0" parTransId="{063FE10A-1462-42CE-B6B0-3561F0BF7B23}" sibTransId="{C64C44B0-DB90-429B-8CB3-BFD90AB46E6F}"/>
    <dgm:cxn modelId="{617227FD-8994-47A0-8F38-1B156D4192ED}" srcId="{33E0440F-EB37-4F86-9B34-47973E7E2C4F}" destId="{54E7D1F4-21B3-4FA7-9C80-493277265B33}" srcOrd="0" destOrd="0" parTransId="{DE05D9CD-3702-4D32-8E77-4FCA0478D3A8}" sibTransId="{480C083C-74CE-417D-9845-DC3259A9BE52}"/>
    <dgm:cxn modelId="{98ED25FE-9DD9-4BF4-AF1A-A117E4D1EA51}" type="presOf" srcId="{C89CDCCE-C06B-4CE3-B750-4501A6D99DF4}" destId="{B561145A-305C-482F-91A8-365FCE8CA3B9}" srcOrd="1" destOrd="0" presId="urn:microsoft.com/office/officeart/2005/8/layout/pictureOrgChart+Icon"/>
    <dgm:cxn modelId="{B29CA7FE-337D-4162-92CF-52AFCD925171}" type="presOf" srcId="{A6CFA604-CBE0-4C62-89B2-67959AA103D9}" destId="{8A1E761B-C68E-43E7-824E-7136D5179EA9}" srcOrd="1" destOrd="0" presId="urn:microsoft.com/office/officeart/2005/8/layout/pictureOrgChart+Icon"/>
    <dgm:cxn modelId="{7AE037FF-21E7-4EAB-BA25-47D859386D64}" type="presOf" srcId="{DB6DDBE1-EEA1-4977-A037-86081F643463}" destId="{1FF977BD-53E4-4B55-B55E-8CA5E644892E}" srcOrd="0" destOrd="0" presId="urn:microsoft.com/office/officeart/2005/8/layout/pictureOrgChart+Icon"/>
    <dgm:cxn modelId="{870F2309-31F2-4E40-A3D0-7B924E73F700}" type="presParOf" srcId="{35144FC0-1D0C-40F4-83BB-5CA4C0F2B418}" destId="{AD55301D-A1E1-455E-B585-03BD809C5628}" srcOrd="0" destOrd="0" presId="urn:microsoft.com/office/officeart/2005/8/layout/pictureOrgChart+Icon"/>
    <dgm:cxn modelId="{0DFDD3EB-EED2-4BF0-A494-529E3DFD7071}" type="presParOf" srcId="{AD55301D-A1E1-455E-B585-03BD809C5628}" destId="{4D061562-0826-4FBB-98BA-E1492D09CD1E}" srcOrd="0" destOrd="0" presId="urn:microsoft.com/office/officeart/2005/8/layout/pictureOrgChart+Icon"/>
    <dgm:cxn modelId="{E824F875-3D61-485B-96E0-2CE00C472938}" type="presParOf" srcId="{4D061562-0826-4FBB-98BA-E1492D09CD1E}" destId="{6B1E012B-B08A-4830-B9DB-932EA31D965B}" srcOrd="0" destOrd="0" presId="urn:microsoft.com/office/officeart/2005/8/layout/pictureOrgChart+Icon"/>
    <dgm:cxn modelId="{E1385E8C-EAEE-4BE1-94DB-3B40BE52C637}" type="presParOf" srcId="{4D061562-0826-4FBB-98BA-E1492D09CD1E}" destId="{517D8181-97AF-4777-91ED-154B306481E2}" srcOrd="1" destOrd="0" presId="urn:microsoft.com/office/officeart/2005/8/layout/pictureOrgChart+Icon"/>
    <dgm:cxn modelId="{F130D649-C9D2-426F-94E5-AF84B4843516}" type="presParOf" srcId="{4D061562-0826-4FBB-98BA-E1492D09CD1E}" destId="{65529BC0-2A13-48F3-8B09-7935AEDA8C6E}" srcOrd="2" destOrd="0" presId="urn:microsoft.com/office/officeart/2005/8/layout/pictureOrgChart+Icon"/>
    <dgm:cxn modelId="{2E99CD98-3155-42DC-9F27-72DAD9DDBC31}" type="presParOf" srcId="{AD55301D-A1E1-455E-B585-03BD809C5628}" destId="{DF9092A7-D56D-40FF-8B3A-A46EF6109147}" srcOrd="1" destOrd="0" presId="urn:microsoft.com/office/officeart/2005/8/layout/pictureOrgChart+Icon"/>
    <dgm:cxn modelId="{AE4345C0-54AA-41D1-BAAA-10863E3463B5}" type="presParOf" srcId="{DF9092A7-D56D-40FF-8B3A-A46EF6109147}" destId="{1F7B9D87-C86F-4AE1-A7A9-C24354CA1C39}" srcOrd="0" destOrd="0" presId="urn:microsoft.com/office/officeart/2005/8/layout/pictureOrgChart+Icon"/>
    <dgm:cxn modelId="{B559A433-2FF8-438A-86AD-B98372D85183}" type="presParOf" srcId="{DF9092A7-D56D-40FF-8B3A-A46EF6109147}" destId="{5A0C773E-3D54-4BF8-8B11-74D272870AC3}" srcOrd="1" destOrd="0" presId="urn:microsoft.com/office/officeart/2005/8/layout/pictureOrgChart+Icon"/>
    <dgm:cxn modelId="{2A67946C-90EF-4EBB-9B2E-90011D6202EE}" type="presParOf" srcId="{5A0C773E-3D54-4BF8-8B11-74D272870AC3}" destId="{E3C66A1F-0219-4CEA-BBA8-2D9C687B41D5}" srcOrd="0" destOrd="0" presId="urn:microsoft.com/office/officeart/2005/8/layout/pictureOrgChart+Icon"/>
    <dgm:cxn modelId="{49A4C3E7-A362-409B-9F87-1944DBDA97E8}" type="presParOf" srcId="{E3C66A1F-0219-4CEA-BBA8-2D9C687B41D5}" destId="{6A1C5384-370B-453B-9884-FE91717F4E36}" srcOrd="0" destOrd="0" presId="urn:microsoft.com/office/officeart/2005/8/layout/pictureOrgChart+Icon"/>
    <dgm:cxn modelId="{D055DCAA-BB32-41BE-B298-91EA1FB34ED2}" type="presParOf" srcId="{E3C66A1F-0219-4CEA-BBA8-2D9C687B41D5}" destId="{F51B66C8-B789-4799-BF93-92DA1369EBB0}" srcOrd="1" destOrd="0" presId="urn:microsoft.com/office/officeart/2005/8/layout/pictureOrgChart+Icon"/>
    <dgm:cxn modelId="{0EB5614D-63A4-4A41-9F97-AAF9661FE46F}" type="presParOf" srcId="{E3C66A1F-0219-4CEA-BBA8-2D9C687B41D5}" destId="{C4B17EAC-A90E-41F9-9EF4-692AE550E51F}" srcOrd="2" destOrd="0" presId="urn:microsoft.com/office/officeart/2005/8/layout/pictureOrgChart+Icon"/>
    <dgm:cxn modelId="{C068E0A2-D005-4727-8315-5E7470DE2995}" type="presParOf" srcId="{5A0C773E-3D54-4BF8-8B11-74D272870AC3}" destId="{8BA9CFA3-C6B6-4D91-8C79-33528E4C314F}" srcOrd="1" destOrd="0" presId="urn:microsoft.com/office/officeart/2005/8/layout/pictureOrgChart+Icon"/>
    <dgm:cxn modelId="{3D7F805B-0F0D-45BF-9F23-B6848B76A42E}" type="presParOf" srcId="{8BA9CFA3-C6B6-4D91-8C79-33528E4C314F}" destId="{400C2C15-900B-4B2C-9E25-EE7D20E98AAC}" srcOrd="0" destOrd="0" presId="urn:microsoft.com/office/officeart/2005/8/layout/pictureOrgChart+Icon"/>
    <dgm:cxn modelId="{905EEF25-8E0F-4388-AF1E-F33F8C119EAF}" type="presParOf" srcId="{8BA9CFA3-C6B6-4D91-8C79-33528E4C314F}" destId="{4DA8456C-348B-4FEA-B366-D6AA5C5D504C}" srcOrd="1" destOrd="0" presId="urn:microsoft.com/office/officeart/2005/8/layout/pictureOrgChart+Icon"/>
    <dgm:cxn modelId="{835E51F1-C36A-4D7A-961B-BC256B730671}" type="presParOf" srcId="{4DA8456C-348B-4FEA-B366-D6AA5C5D504C}" destId="{DE0B8A96-A4D6-431B-A4EB-9795312D1118}" srcOrd="0" destOrd="0" presId="urn:microsoft.com/office/officeart/2005/8/layout/pictureOrgChart+Icon"/>
    <dgm:cxn modelId="{61EEF759-EC0E-42AE-AA98-2628E73EB87C}" type="presParOf" srcId="{DE0B8A96-A4D6-431B-A4EB-9795312D1118}" destId="{2CDEFE7D-F113-4229-B5CC-5DE6EF99111D}" srcOrd="0" destOrd="0" presId="urn:microsoft.com/office/officeart/2005/8/layout/pictureOrgChart+Icon"/>
    <dgm:cxn modelId="{84CA76E5-EB63-409A-BC12-6C0A53E8750F}" type="presParOf" srcId="{DE0B8A96-A4D6-431B-A4EB-9795312D1118}" destId="{F7AE3CFB-7EA9-40EA-B913-508400F9FB83}" srcOrd="1" destOrd="0" presId="urn:microsoft.com/office/officeart/2005/8/layout/pictureOrgChart+Icon"/>
    <dgm:cxn modelId="{3999452E-BF7C-4677-9DAC-2E5AC15132C6}" type="presParOf" srcId="{DE0B8A96-A4D6-431B-A4EB-9795312D1118}" destId="{D2C97424-444E-49DD-B9B0-36FBF873B466}" srcOrd="2" destOrd="0" presId="urn:microsoft.com/office/officeart/2005/8/layout/pictureOrgChart+Icon"/>
    <dgm:cxn modelId="{830759F9-24D8-4906-874F-CE535634F442}" type="presParOf" srcId="{4DA8456C-348B-4FEA-B366-D6AA5C5D504C}" destId="{7FB405F4-D40A-46A4-BC8E-9D7AA4F2A491}" srcOrd="1" destOrd="0" presId="urn:microsoft.com/office/officeart/2005/8/layout/pictureOrgChart+Icon"/>
    <dgm:cxn modelId="{FF2D24F7-7569-4B82-9D53-4B9EB2ED9016}" type="presParOf" srcId="{4DA8456C-348B-4FEA-B366-D6AA5C5D504C}" destId="{A0E61060-023B-4E34-9180-11C6E55372BC}" srcOrd="2" destOrd="0" presId="urn:microsoft.com/office/officeart/2005/8/layout/pictureOrgChart+Icon"/>
    <dgm:cxn modelId="{54B73875-8008-4450-BE84-D52DCDAB9388}" type="presParOf" srcId="{8BA9CFA3-C6B6-4D91-8C79-33528E4C314F}" destId="{F0228C4C-0CD8-47EC-9E65-266513FE31C0}" srcOrd="2" destOrd="0" presId="urn:microsoft.com/office/officeart/2005/8/layout/pictureOrgChart+Icon"/>
    <dgm:cxn modelId="{2EDC34B9-942E-40DC-9C31-03E537E4A628}" type="presParOf" srcId="{8BA9CFA3-C6B6-4D91-8C79-33528E4C314F}" destId="{44A2A3B4-3666-40B4-BBF6-C747E6E414B1}" srcOrd="3" destOrd="0" presId="urn:microsoft.com/office/officeart/2005/8/layout/pictureOrgChart+Icon"/>
    <dgm:cxn modelId="{4FE67854-61F1-44EC-96E8-DE3CF82E66B6}" type="presParOf" srcId="{44A2A3B4-3666-40B4-BBF6-C747E6E414B1}" destId="{54A7CEB7-DDD9-4569-98A0-5630B6C1AE7E}" srcOrd="0" destOrd="0" presId="urn:microsoft.com/office/officeart/2005/8/layout/pictureOrgChart+Icon"/>
    <dgm:cxn modelId="{8600CF70-AC03-4DAA-8987-81CE9F30762D}" type="presParOf" srcId="{54A7CEB7-DDD9-4569-98A0-5630B6C1AE7E}" destId="{340C44BD-E611-40E4-9EA2-9A0FDB2032FA}" srcOrd="0" destOrd="0" presId="urn:microsoft.com/office/officeart/2005/8/layout/pictureOrgChart+Icon"/>
    <dgm:cxn modelId="{7D27E7A6-6250-4D84-A44A-7982E62BEA51}" type="presParOf" srcId="{54A7CEB7-DDD9-4569-98A0-5630B6C1AE7E}" destId="{F57CCADC-A89D-446F-9870-102A55B5BFAD}" srcOrd="1" destOrd="0" presId="urn:microsoft.com/office/officeart/2005/8/layout/pictureOrgChart+Icon"/>
    <dgm:cxn modelId="{DF3EF5B1-18E4-4102-ABB2-48CF33711593}" type="presParOf" srcId="{54A7CEB7-DDD9-4569-98A0-5630B6C1AE7E}" destId="{5B81ABBD-4863-4B41-A551-C9C9AEF8113D}" srcOrd="2" destOrd="0" presId="urn:microsoft.com/office/officeart/2005/8/layout/pictureOrgChart+Icon"/>
    <dgm:cxn modelId="{0CE850B1-BDED-41AD-8B05-16C38A7C189E}" type="presParOf" srcId="{44A2A3B4-3666-40B4-BBF6-C747E6E414B1}" destId="{7C56E9D9-4C62-4E5A-8792-CDBA54E69DC6}" srcOrd="1" destOrd="0" presId="urn:microsoft.com/office/officeart/2005/8/layout/pictureOrgChart+Icon"/>
    <dgm:cxn modelId="{F44D8C77-A272-4DC4-96BD-DAB5E0A6E1AE}" type="presParOf" srcId="{44A2A3B4-3666-40B4-BBF6-C747E6E414B1}" destId="{471E4467-B351-4454-8DF1-D663B53AB5BA}" srcOrd="2" destOrd="0" presId="urn:microsoft.com/office/officeart/2005/8/layout/pictureOrgChart+Icon"/>
    <dgm:cxn modelId="{85238B69-8B95-4FFE-B817-FFE1F494EE81}" type="presParOf" srcId="{5A0C773E-3D54-4BF8-8B11-74D272870AC3}" destId="{ED925209-FC1F-47F0-A89A-895E59907B29}" srcOrd="2" destOrd="0" presId="urn:microsoft.com/office/officeart/2005/8/layout/pictureOrgChart+Icon"/>
    <dgm:cxn modelId="{634B3C96-9788-4C63-8F9E-7884BBA6901A}" type="presParOf" srcId="{DF9092A7-D56D-40FF-8B3A-A46EF6109147}" destId="{C796A09F-620C-481F-92DC-544C29D2B942}" srcOrd="2" destOrd="0" presId="urn:microsoft.com/office/officeart/2005/8/layout/pictureOrgChart+Icon"/>
    <dgm:cxn modelId="{3B64F06D-CEAA-4990-9C85-18EEEE84FAAB}" type="presParOf" srcId="{DF9092A7-D56D-40FF-8B3A-A46EF6109147}" destId="{891745B1-0AF1-4A8F-8F51-223B500E07EA}" srcOrd="3" destOrd="0" presId="urn:microsoft.com/office/officeart/2005/8/layout/pictureOrgChart+Icon"/>
    <dgm:cxn modelId="{01337D2A-CEC3-40A8-8042-CE3CF33C02AB}" type="presParOf" srcId="{891745B1-0AF1-4A8F-8F51-223B500E07EA}" destId="{1F240E2C-62C3-49C0-8A9E-61B3DC786279}" srcOrd="0" destOrd="0" presId="urn:microsoft.com/office/officeart/2005/8/layout/pictureOrgChart+Icon"/>
    <dgm:cxn modelId="{C7EDCC60-86A9-4B48-9CAB-605E977C20CD}" type="presParOf" srcId="{1F240E2C-62C3-49C0-8A9E-61B3DC786279}" destId="{AF9213A3-8C33-492C-847D-34C4657D23A9}" srcOrd="0" destOrd="0" presId="urn:microsoft.com/office/officeart/2005/8/layout/pictureOrgChart+Icon"/>
    <dgm:cxn modelId="{78992BAD-7F7E-4666-96AA-B900B4632A1E}" type="presParOf" srcId="{1F240E2C-62C3-49C0-8A9E-61B3DC786279}" destId="{5D88BF94-A630-4971-B220-09EA90D68E03}" srcOrd="1" destOrd="0" presId="urn:microsoft.com/office/officeart/2005/8/layout/pictureOrgChart+Icon"/>
    <dgm:cxn modelId="{FACF5742-FB9B-4E1F-B582-F6E075E26CE5}" type="presParOf" srcId="{1F240E2C-62C3-49C0-8A9E-61B3DC786279}" destId="{5768CC63-1324-41C4-B604-9A4B18E7E0DF}" srcOrd="2" destOrd="0" presId="urn:microsoft.com/office/officeart/2005/8/layout/pictureOrgChart+Icon"/>
    <dgm:cxn modelId="{C443538C-447E-4AEF-AC57-B4502072C4DC}" type="presParOf" srcId="{891745B1-0AF1-4A8F-8F51-223B500E07EA}" destId="{C6268681-A610-48A1-B6CD-311C0DFB40A7}" srcOrd="1" destOrd="0" presId="urn:microsoft.com/office/officeart/2005/8/layout/pictureOrgChart+Icon"/>
    <dgm:cxn modelId="{543F16A7-DCBD-4B5F-806F-C1319AA2BBA4}" type="presParOf" srcId="{C6268681-A610-48A1-B6CD-311C0DFB40A7}" destId="{389D0CD8-87E8-4FC4-AC5F-90603FB6B32C}" srcOrd="0" destOrd="0" presId="urn:microsoft.com/office/officeart/2005/8/layout/pictureOrgChart+Icon"/>
    <dgm:cxn modelId="{F644F5DE-F541-4239-BC31-F63BF8D61FFC}" type="presParOf" srcId="{C6268681-A610-48A1-B6CD-311C0DFB40A7}" destId="{C3920372-4194-4BD2-A6EF-549F949AD508}" srcOrd="1" destOrd="0" presId="urn:microsoft.com/office/officeart/2005/8/layout/pictureOrgChart+Icon"/>
    <dgm:cxn modelId="{CA028D81-D19C-4DA0-BF2D-4CA648CFB960}" type="presParOf" srcId="{C3920372-4194-4BD2-A6EF-549F949AD508}" destId="{A10B5454-6EE1-424E-A174-235AC23A5860}" srcOrd="0" destOrd="0" presId="urn:microsoft.com/office/officeart/2005/8/layout/pictureOrgChart+Icon"/>
    <dgm:cxn modelId="{7B116479-0E8D-43F3-BDEF-0F12941444D6}" type="presParOf" srcId="{A10B5454-6EE1-424E-A174-235AC23A5860}" destId="{AFCD7A76-6378-4767-9B98-2405A33B5EE3}" srcOrd="0" destOrd="0" presId="urn:microsoft.com/office/officeart/2005/8/layout/pictureOrgChart+Icon"/>
    <dgm:cxn modelId="{855749CC-ED9A-4A64-9296-2BCBC1290E6D}" type="presParOf" srcId="{A10B5454-6EE1-424E-A174-235AC23A5860}" destId="{1537D572-D1D6-4E3F-BF5E-80359AEE8FD1}" srcOrd="1" destOrd="0" presId="urn:microsoft.com/office/officeart/2005/8/layout/pictureOrgChart+Icon"/>
    <dgm:cxn modelId="{5D54FE24-3CD0-42B4-BC91-64CD4374D6CB}" type="presParOf" srcId="{A10B5454-6EE1-424E-A174-235AC23A5860}" destId="{684F0888-D7B4-4547-8618-36FCFB130E76}" srcOrd="2" destOrd="0" presId="urn:microsoft.com/office/officeart/2005/8/layout/pictureOrgChart+Icon"/>
    <dgm:cxn modelId="{E5A9FC13-6FF2-41F4-A9DA-C1BBB35D57DC}" type="presParOf" srcId="{C3920372-4194-4BD2-A6EF-549F949AD508}" destId="{4434D44B-54D0-483E-A951-AE0088113CBB}" srcOrd="1" destOrd="0" presId="urn:microsoft.com/office/officeart/2005/8/layout/pictureOrgChart+Icon"/>
    <dgm:cxn modelId="{7E9D9643-A1F7-4BDA-A83F-26E80E9A2B16}" type="presParOf" srcId="{C3920372-4194-4BD2-A6EF-549F949AD508}" destId="{26832687-F292-4614-AE8C-A637768777CA}" srcOrd="2" destOrd="0" presId="urn:microsoft.com/office/officeart/2005/8/layout/pictureOrgChart+Icon"/>
    <dgm:cxn modelId="{B2F32085-9412-42B1-8A8F-9067B45A74E6}" type="presParOf" srcId="{C6268681-A610-48A1-B6CD-311C0DFB40A7}" destId="{6650F390-69BC-42E9-B49E-02E318A21F2D}" srcOrd="2" destOrd="0" presId="urn:microsoft.com/office/officeart/2005/8/layout/pictureOrgChart+Icon"/>
    <dgm:cxn modelId="{76B10C6E-53DC-4A1E-A8DF-34C34C3BCFD5}" type="presParOf" srcId="{C6268681-A610-48A1-B6CD-311C0DFB40A7}" destId="{B19CBDA8-1A62-4D1C-83E1-09FFA0A2748F}" srcOrd="3" destOrd="0" presId="urn:microsoft.com/office/officeart/2005/8/layout/pictureOrgChart+Icon"/>
    <dgm:cxn modelId="{81881E25-738A-4450-B567-D2539743B2CE}" type="presParOf" srcId="{B19CBDA8-1A62-4D1C-83E1-09FFA0A2748F}" destId="{7555AEEA-B351-48F3-BA0A-615E4B3BD214}" srcOrd="0" destOrd="0" presId="urn:microsoft.com/office/officeart/2005/8/layout/pictureOrgChart+Icon"/>
    <dgm:cxn modelId="{A526B53B-023F-4881-B742-86F59483DCA5}" type="presParOf" srcId="{7555AEEA-B351-48F3-BA0A-615E4B3BD214}" destId="{7B2F3B34-F502-49F4-A5FE-8283E7531E81}" srcOrd="0" destOrd="0" presId="urn:microsoft.com/office/officeart/2005/8/layout/pictureOrgChart+Icon"/>
    <dgm:cxn modelId="{2FE67963-405C-4C6E-BAF0-CC7076949AFC}" type="presParOf" srcId="{7555AEEA-B351-48F3-BA0A-615E4B3BD214}" destId="{A2A58312-43A0-4102-BB81-F8B4A5E3DAF6}" srcOrd="1" destOrd="0" presId="urn:microsoft.com/office/officeart/2005/8/layout/pictureOrgChart+Icon"/>
    <dgm:cxn modelId="{11A48498-00FA-4DD7-B963-3DF3057800D4}" type="presParOf" srcId="{7555AEEA-B351-48F3-BA0A-615E4B3BD214}" destId="{14173504-8A3D-40BC-8592-ACC26E3AAEC4}" srcOrd="2" destOrd="0" presId="urn:microsoft.com/office/officeart/2005/8/layout/pictureOrgChart+Icon"/>
    <dgm:cxn modelId="{6BC90F5E-981D-4146-BCFA-2DC23329AE41}" type="presParOf" srcId="{B19CBDA8-1A62-4D1C-83E1-09FFA0A2748F}" destId="{8A06D698-84FF-412E-BA07-7714B693EF4F}" srcOrd="1" destOrd="0" presId="urn:microsoft.com/office/officeart/2005/8/layout/pictureOrgChart+Icon"/>
    <dgm:cxn modelId="{C29DACE9-6569-4D8F-8E10-39244E2BBF3C}" type="presParOf" srcId="{B19CBDA8-1A62-4D1C-83E1-09FFA0A2748F}" destId="{C874F836-9133-495D-9C16-D8C8AB622693}" srcOrd="2" destOrd="0" presId="urn:microsoft.com/office/officeart/2005/8/layout/pictureOrgChart+Icon"/>
    <dgm:cxn modelId="{14CD2E6E-F976-411D-BB40-3071DC6BA9D0}" type="presParOf" srcId="{C6268681-A610-48A1-B6CD-311C0DFB40A7}" destId="{6587F63B-F3D3-4102-8C55-B52355A16AD6}" srcOrd="4" destOrd="0" presId="urn:microsoft.com/office/officeart/2005/8/layout/pictureOrgChart+Icon"/>
    <dgm:cxn modelId="{D6BCD186-7D00-425E-B027-8AB6CE731EC3}" type="presParOf" srcId="{C6268681-A610-48A1-B6CD-311C0DFB40A7}" destId="{91106781-28BD-4C88-95DF-670216A84CB3}" srcOrd="5" destOrd="0" presId="urn:microsoft.com/office/officeart/2005/8/layout/pictureOrgChart+Icon"/>
    <dgm:cxn modelId="{C8314476-CF06-4828-8199-B221A5D3CF54}" type="presParOf" srcId="{91106781-28BD-4C88-95DF-670216A84CB3}" destId="{D9BCC932-089C-48A1-A81E-B59D236A633D}" srcOrd="0" destOrd="0" presId="urn:microsoft.com/office/officeart/2005/8/layout/pictureOrgChart+Icon"/>
    <dgm:cxn modelId="{A6556448-35B3-404A-BA19-A895662C2F2C}" type="presParOf" srcId="{D9BCC932-089C-48A1-A81E-B59D236A633D}" destId="{0791B193-E514-4A18-9343-AACF4AA6EE21}" srcOrd="0" destOrd="0" presId="urn:microsoft.com/office/officeart/2005/8/layout/pictureOrgChart+Icon"/>
    <dgm:cxn modelId="{42748F88-0824-4388-8129-0FB760BB0A8F}" type="presParOf" srcId="{D9BCC932-089C-48A1-A81E-B59D236A633D}" destId="{09210909-03FB-4B44-A30B-1250D5EECC68}" srcOrd="1" destOrd="0" presId="urn:microsoft.com/office/officeart/2005/8/layout/pictureOrgChart+Icon"/>
    <dgm:cxn modelId="{84A42CFB-D798-4DA1-85D9-22323F28EA7A}" type="presParOf" srcId="{D9BCC932-089C-48A1-A81E-B59D236A633D}" destId="{36AC70DC-B09C-4BB7-BDEE-08664CEF17E6}" srcOrd="2" destOrd="0" presId="urn:microsoft.com/office/officeart/2005/8/layout/pictureOrgChart+Icon"/>
    <dgm:cxn modelId="{D6E6E316-83CF-4987-89EF-7729C45699A4}" type="presParOf" srcId="{91106781-28BD-4C88-95DF-670216A84CB3}" destId="{A8FD5DC1-450B-4A25-9CF3-747BA93F325F}" srcOrd="1" destOrd="0" presId="urn:microsoft.com/office/officeart/2005/8/layout/pictureOrgChart+Icon"/>
    <dgm:cxn modelId="{EEF22AE5-8D61-482A-AA60-77DCDFE90A23}" type="presParOf" srcId="{91106781-28BD-4C88-95DF-670216A84CB3}" destId="{F3909FA5-B292-4BB9-8D6B-9E705594A9B0}" srcOrd="2" destOrd="0" presId="urn:microsoft.com/office/officeart/2005/8/layout/pictureOrgChart+Icon"/>
    <dgm:cxn modelId="{8D9BF1BD-CF21-4708-B87A-D66170C20700}" type="presParOf" srcId="{C6268681-A610-48A1-B6CD-311C0DFB40A7}" destId="{788D107E-52B7-43E5-9138-490E2E714CDB}" srcOrd="6" destOrd="0" presId="urn:microsoft.com/office/officeart/2005/8/layout/pictureOrgChart+Icon"/>
    <dgm:cxn modelId="{9A824760-A5CF-423C-A0E4-74E1C2CCE07C}" type="presParOf" srcId="{C6268681-A610-48A1-B6CD-311C0DFB40A7}" destId="{31FBEE5A-13C6-41FF-8EA3-7C5D82414EF7}" srcOrd="7" destOrd="0" presId="urn:microsoft.com/office/officeart/2005/8/layout/pictureOrgChart+Icon"/>
    <dgm:cxn modelId="{EA4D6C38-8EB4-48FB-8771-55CA7DA88B5D}" type="presParOf" srcId="{31FBEE5A-13C6-41FF-8EA3-7C5D82414EF7}" destId="{3C319A97-240B-496B-8F0B-A44814CBA339}" srcOrd="0" destOrd="0" presId="urn:microsoft.com/office/officeart/2005/8/layout/pictureOrgChart+Icon"/>
    <dgm:cxn modelId="{F367B6B5-6CBF-4E98-BAAA-0FB9574CB1A2}" type="presParOf" srcId="{3C319A97-240B-496B-8F0B-A44814CBA339}" destId="{202687C6-7DE4-4501-A5BB-6B90203BB6A0}" srcOrd="0" destOrd="0" presId="urn:microsoft.com/office/officeart/2005/8/layout/pictureOrgChart+Icon"/>
    <dgm:cxn modelId="{144E24EB-F390-4017-8444-5DCB05DA5DE2}" type="presParOf" srcId="{3C319A97-240B-496B-8F0B-A44814CBA339}" destId="{B6D3A394-9B02-4694-9F67-AE1D75D77FDE}" srcOrd="1" destOrd="0" presId="urn:microsoft.com/office/officeart/2005/8/layout/pictureOrgChart+Icon"/>
    <dgm:cxn modelId="{2C5E2094-A275-4821-AD19-57660F40D310}" type="presParOf" srcId="{3C319A97-240B-496B-8F0B-A44814CBA339}" destId="{848AA188-2442-49A8-B957-39D08C58F9E7}" srcOrd="2" destOrd="0" presId="urn:microsoft.com/office/officeart/2005/8/layout/pictureOrgChart+Icon"/>
    <dgm:cxn modelId="{86F55F95-A978-4020-ACF3-847D135CAAD0}" type="presParOf" srcId="{31FBEE5A-13C6-41FF-8EA3-7C5D82414EF7}" destId="{7316FA65-99A5-42C7-9340-AC7E23D77B92}" srcOrd="1" destOrd="0" presId="urn:microsoft.com/office/officeart/2005/8/layout/pictureOrgChart+Icon"/>
    <dgm:cxn modelId="{FEA130FF-9560-40F1-90E1-B59F99FCE125}" type="presParOf" srcId="{31FBEE5A-13C6-41FF-8EA3-7C5D82414EF7}" destId="{0DED2BB0-B867-46EE-A47F-D71198523AF4}" srcOrd="2" destOrd="0" presId="urn:microsoft.com/office/officeart/2005/8/layout/pictureOrgChart+Icon"/>
    <dgm:cxn modelId="{C95F58E1-DD7C-4EE9-808C-6722D65B2204}" type="presParOf" srcId="{C6268681-A610-48A1-B6CD-311C0DFB40A7}" destId="{641573DA-3EB3-40DF-BACB-7614F00472AE}" srcOrd="8" destOrd="0" presId="urn:microsoft.com/office/officeart/2005/8/layout/pictureOrgChart+Icon"/>
    <dgm:cxn modelId="{4A248EEB-2207-4303-AB46-8AB4A9C8499D}" type="presParOf" srcId="{C6268681-A610-48A1-B6CD-311C0DFB40A7}" destId="{50C5B167-E309-41DB-90A1-BAC9120E873E}" srcOrd="9" destOrd="0" presId="urn:microsoft.com/office/officeart/2005/8/layout/pictureOrgChart+Icon"/>
    <dgm:cxn modelId="{D75B26FA-3079-416E-B374-C75D497CDD3B}" type="presParOf" srcId="{50C5B167-E309-41DB-90A1-BAC9120E873E}" destId="{FF5E3DD5-1F6C-4638-9C9A-71E896508868}" srcOrd="0" destOrd="0" presId="urn:microsoft.com/office/officeart/2005/8/layout/pictureOrgChart+Icon"/>
    <dgm:cxn modelId="{41C2C289-12D8-40D1-AE88-1B9B8B1263D3}" type="presParOf" srcId="{FF5E3DD5-1F6C-4638-9C9A-71E896508868}" destId="{4245944E-7919-43D1-A974-43900FD22A71}" srcOrd="0" destOrd="0" presId="urn:microsoft.com/office/officeart/2005/8/layout/pictureOrgChart+Icon"/>
    <dgm:cxn modelId="{4F9F5A7C-B23F-4443-BC5C-5F588DA7F012}" type="presParOf" srcId="{FF5E3DD5-1F6C-4638-9C9A-71E896508868}" destId="{4D57E74E-B736-469B-A5C3-F1379336DC2F}" srcOrd="1" destOrd="0" presId="urn:microsoft.com/office/officeart/2005/8/layout/pictureOrgChart+Icon"/>
    <dgm:cxn modelId="{90F33032-3F39-47E6-A8C0-42B6AF582056}" type="presParOf" srcId="{FF5E3DD5-1F6C-4638-9C9A-71E896508868}" destId="{2BEF2BBF-B9C8-4C13-89AA-22320B96B199}" srcOrd="2" destOrd="0" presId="urn:microsoft.com/office/officeart/2005/8/layout/pictureOrgChart+Icon"/>
    <dgm:cxn modelId="{D9CCCE79-213A-4749-87C4-ED8E676A9AC6}" type="presParOf" srcId="{50C5B167-E309-41DB-90A1-BAC9120E873E}" destId="{E959BDFD-0433-4C1A-8251-F4F2A24B052A}" srcOrd="1" destOrd="0" presId="urn:microsoft.com/office/officeart/2005/8/layout/pictureOrgChart+Icon"/>
    <dgm:cxn modelId="{059BC234-C847-4B8E-98B2-A698C875444A}" type="presParOf" srcId="{50C5B167-E309-41DB-90A1-BAC9120E873E}" destId="{D2CDD12B-8EEC-4FCA-8B73-73275D4CDEDB}" srcOrd="2" destOrd="0" presId="urn:microsoft.com/office/officeart/2005/8/layout/pictureOrgChart+Icon"/>
    <dgm:cxn modelId="{604F6368-B66C-485F-B58A-26C773A219B6}" type="presParOf" srcId="{C6268681-A610-48A1-B6CD-311C0DFB40A7}" destId="{3130C3B9-93DF-431B-AD4A-BEAD453FF341}" srcOrd="10" destOrd="0" presId="urn:microsoft.com/office/officeart/2005/8/layout/pictureOrgChart+Icon"/>
    <dgm:cxn modelId="{D520902C-A1BA-4542-BA1A-F9363D652BAF}" type="presParOf" srcId="{C6268681-A610-48A1-B6CD-311C0DFB40A7}" destId="{EFA4D8DC-D492-4565-B5DB-71CED49142EC}" srcOrd="11" destOrd="0" presId="urn:microsoft.com/office/officeart/2005/8/layout/pictureOrgChart+Icon"/>
    <dgm:cxn modelId="{BAD6CF70-2C83-43BD-949B-DAE88C7ADFAF}" type="presParOf" srcId="{EFA4D8DC-D492-4565-B5DB-71CED49142EC}" destId="{DA90585E-94C0-43ED-8334-1E7CC616ACC6}" srcOrd="0" destOrd="0" presId="urn:microsoft.com/office/officeart/2005/8/layout/pictureOrgChart+Icon"/>
    <dgm:cxn modelId="{034A1E97-74CC-4122-B4DC-01B974632262}" type="presParOf" srcId="{DA90585E-94C0-43ED-8334-1E7CC616ACC6}" destId="{CC884627-E4F6-45F7-972A-C38D8478B61E}" srcOrd="0" destOrd="0" presId="urn:microsoft.com/office/officeart/2005/8/layout/pictureOrgChart+Icon"/>
    <dgm:cxn modelId="{BB7AAF10-E29F-4E08-904E-CCA710F8A160}" type="presParOf" srcId="{DA90585E-94C0-43ED-8334-1E7CC616ACC6}" destId="{6408F0E9-DD45-4F40-A758-6B3D87DB0374}" srcOrd="1" destOrd="0" presId="urn:microsoft.com/office/officeart/2005/8/layout/pictureOrgChart+Icon"/>
    <dgm:cxn modelId="{FBB3F65F-78E5-47FE-8C03-7B39733534FA}" type="presParOf" srcId="{DA90585E-94C0-43ED-8334-1E7CC616ACC6}" destId="{33F42F51-31DD-4D71-81AE-548FA922BC27}" srcOrd="2" destOrd="0" presId="urn:microsoft.com/office/officeart/2005/8/layout/pictureOrgChart+Icon"/>
    <dgm:cxn modelId="{8DEA2DE7-04AB-4B5E-8FB6-7B2CF874E66A}" type="presParOf" srcId="{EFA4D8DC-D492-4565-B5DB-71CED49142EC}" destId="{9F310571-C46B-44B3-BCAF-46C3E8345EE3}" srcOrd="1" destOrd="0" presId="urn:microsoft.com/office/officeart/2005/8/layout/pictureOrgChart+Icon"/>
    <dgm:cxn modelId="{8D291FFB-DA4A-48D0-A25C-035E156F7DFC}" type="presParOf" srcId="{EFA4D8DC-D492-4565-B5DB-71CED49142EC}" destId="{AB8C0243-EB30-49EA-ACE6-9E11BD45CF66}" srcOrd="2" destOrd="0" presId="urn:microsoft.com/office/officeart/2005/8/layout/pictureOrgChart+Icon"/>
    <dgm:cxn modelId="{25B48CB3-CB6A-42C8-87DF-F8FCBF9CA112}" type="presParOf" srcId="{891745B1-0AF1-4A8F-8F51-223B500E07EA}" destId="{62B062E3-A6A6-48FF-97B8-B791AAAFEA1B}" srcOrd="2" destOrd="0" presId="urn:microsoft.com/office/officeart/2005/8/layout/pictureOrgChart+Icon"/>
    <dgm:cxn modelId="{CC0D96E1-3723-4F66-A17E-46B22CB41DB0}" type="presParOf" srcId="{DF9092A7-D56D-40FF-8B3A-A46EF6109147}" destId="{E6D66197-A93B-4133-AF64-2EF7E8B7044B}" srcOrd="4" destOrd="0" presId="urn:microsoft.com/office/officeart/2005/8/layout/pictureOrgChart+Icon"/>
    <dgm:cxn modelId="{8D969180-CE3C-47CB-B2B6-F6B49984F449}" type="presParOf" srcId="{DF9092A7-D56D-40FF-8B3A-A46EF6109147}" destId="{F8CEC8D1-669A-488E-977A-1327DBAAFBE7}" srcOrd="5" destOrd="0" presId="urn:microsoft.com/office/officeart/2005/8/layout/pictureOrgChart+Icon"/>
    <dgm:cxn modelId="{6B64B957-8C1A-45A0-8C42-78C760EFFECF}" type="presParOf" srcId="{F8CEC8D1-669A-488E-977A-1327DBAAFBE7}" destId="{F05A5C8D-E082-451D-9349-2CB920F39C20}" srcOrd="0" destOrd="0" presId="urn:microsoft.com/office/officeart/2005/8/layout/pictureOrgChart+Icon"/>
    <dgm:cxn modelId="{820736A0-E4FB-41B6-92FA-2C4D73DDDB56}" type="presParOf" srcId="{F05A5C8D-E082-451D-9349-2CB920F39C20}" destId="{FEF804F1-32FC-4344-96CF-2C179F673EB1}" srcOrd="0" destOrd="0" presId="urn:microsoft.com/office/officeart/2005/8/layout/pictureOrgChart+Icon"/>
    <dgm:cxn modelId="{96C7036F-CBC2-4453-9D47-CFE4B0B40DCB}" type="presParOf" srcId="{F05A5C8D-E082-451D-9349-2CB920F39C20}" destId="{1C6A1C4C-9132-4413-B348-BED85FEEDA9C}" srcOrd="1" destOrd="0" presId="urn:microsoft.com/office/officeart/2005/8/layout/pictureOrgChart+Icon"/>
    <dgm:cxn modelId="{540E8296-6661-492E-B788-8F1114F95390}" type="presParOf" srcId="{F05A5C8D-E082-451D-9349-2CB920F39C20}" destId="{EA118BB8-8E87-41EC-8589-34EBFA32AD30}" srcOrd="2" destOrd="0" presId="urn:microsoft.com/office/officeart/2005/8/layout/pictureOrgChart+Icon"/>
    <dgm:cxn modelId="{F37C9B63-0F60-437F-95CC-DC321C63410D}" type="presParOf" srcId="{F8CEC8D1-669A-488E-977A-1327DBAAFBE7}" destId="{D1A34552-1950-4156-BEC9-D92B3B40AA0A}" srcOrd="1" destOrd="0" presId="urn:microsoft.com/office/officeart/2005/8/layout/pictureOrgChart+Icon"/>
    <dgm:cxn modelId="{74F81487-5F18-4159-81C5-B475A5D33C83}" type="presParOf" srcId="{D1A34552-1950-4156-BEC9-D92B3B40AA0A}" destId="{907E8B0C-1E2B-46D5-AC2C-EC5EE7A9FB53}" srcOrd="0" destOrd="0" presId="urn:microsoft.com/office/officeart/2005/8/layout/pictureOrgChart+Icon"/>
    <dgm:cxn modelId="{39E2777F-7C59-45C2-8B5C-95F0945A0552}" type="presParOf" srcId="{D1A34552-1950-4156-BEC9-D92B3B40AA0A}" destId="{F3E345C9-E3AB-435F-A873-863CDA704D80}" srcOrd="1" destOrd="0" presId="urn:microsoft.com/office/officeart/2005/8/layout/pictureOrgChart+Icon"/>
    <dgm:cxn modelId="{5D76420A-D61B-4296-93D2-5D6E185ABB44}" type="presParOf" srcId="{F3E345C9-E3AB-435F-A873-863CDA704D80}" destId="{7C2E5C33-6A56-4180-BBB2-76596B9CF4FD}" srcOrd="0" destOrd="0" presId="urn:microsoft.com/office/officeart/2005/8/layout/pictureOrgChart+Icon"/>
    <dgm:cxn modelId="{B69C13CE-2A23-4702-8EEF-035921E6F65E}" type="presParOf" srcId="{7C2E5C33-6A56-4180-BBB2-76596B9CF4FD}" destId="{0EB95746-7C1D-4FE2-A473-8A34CD32E78A}" srcOrd="0" destOrd="0" presId="urn:microsoft.com/office/officeart/2005/8/layout/pictureOrgChart+Icon"/>
    <dgm:cxn modelId="{DEEAF64D-5DD8-42D0-918A-B8747D97B504}" type="presParOf" srcId="{7C2E5C33-6A56-4180-BBB2-76596B9CF4FD}" destId="{B30DD0D5-66EC-4196-B09D-4383183C7DC3}" srcOrd="1" destOrd="0" presId="urn:microsoft.com/office/officeart/2005/8/layout/pictureOrgChart+Icon"/>
    <dgm:cxn modelId="{BEFAFF69-0689-4452-B94F-1527F6E104F0}" type="presParOf" srcId="{7C2E5C33-6A56-4180-BBB2-76596B9CF4FD}" destId="{6718B5D7-3B14-405C-B18D-76FC9040F644}" srcOrd="2" destOrd="0" presId="urn:microsoft.com/office/officeart/2005/8/layout/pictureOrgChart+Icon"/>
    <dgm:cxn modelId="{E5AB0FD2-ED9E-454B-90F4-F9081FA5865B}" type="presParOf" srcId="{F3E345C9-E3AB-435F-A873-863CDA704D80}" destId="{1431B7BD-6180-45D2-A7E1-229E364AFACB}" srcOrd="1" destOrd="0" presId="urn:microsoft.com/office/officeart/2005/8/layout/pictureOrgChart+Icon"/>
    <dgm:cxn modelId="{DF212A69-4120-4CC4-A32D-06A63CC9698D}" type="presParOf" srcId="{F3E345C9-E3AB-435F-A873-863CDA704D80}" destId="{F740C081-5EBC-49AA-BA16-A212812EEF99}" srcOrd="2" destOrd="0" presId="urn:microsoft.com/office/officeart/2005/8/layout/pictureOrgChart+Icon"/>
    <dgm:cxn modelId="{908168C4-0BBC-4D19-BA2D-BCAC75E972CB}" type="presParOf" srcId="{D1A34552-1950-4156-BEC9-D92B3B40AA0A}" destId="{1A6BE96B-1B44-4BFD-ACA9-4FD916A0423B}" srcOrd="2" destOrd="0" presId="urn:microsoft.com/office/officeart/2005/8/layout/pictureOrgChart+Icon"/>
    <dgm:cxn modelId="{C026EAE8-4E6E-445A-BAA7-33A52944A9AD}" type="presParOf" srcId="{D1A34552-1950-4156-BEC9-D92B3B40AA0A}" destId="{D635ED66-88DC-4B1A-891B-DCCD527C6BAB}" srcOrd="3" destOrd="0" presId="urn:microsoft.com/office/officeart/2005/8/layout/pictureOrgChart+Icon"/>
    <dgm:cxn modelId="{A705DEE9-152D-412A-B6E8-B62830F50736}" type="presParOf" srcId="{D635ED66-88DC-4B1A-891B-DCCD527C6BAB}" destId="{80E4584A-3675-4C23-8D25-BD59DFDA0053}" srcOrd="0" destOrd="0" presId="urn:microsoft.com/office/officeart/2005/8/layout/pictureOrgChart+Icon"/>
    <dgm:cxn modelId="{04301733-DFED-41EB-B89E-AA0BE47D4990}" type="presParOf" srcId="{80E4584A-3675-4C23-8D25-BD59DFDA0053}" destId="{18521C60-92A4-4494-AA68-28D4351D2DCC}" srcOrd="0" destOrd="0" presId="urn:microsoft.com/office/officeart/2005/8/layout/pictureOrgChart+Icon"/>
    <dgm:cxn modelId="{860EC394-8AED-4148-8A7B-8E0DB41B1F73}" type="presParOf" srcId="{80E4584A-3675-4C23-8D25-BD59DFDA0053}" destId="{F63F17A2-9F58-48B3-B69D-50A193E53C92}" srcOrd="1" destOrd="0" presId="urn:microsoft.com/office/officeart/2005/8/layout/pictureOrgChart+Icon"/>
    <dgm:cxn modelId="{C9B30180-EE10-42EB-B054-AF7641940297}" type="presParOf" srcId="{80E4584A-3675-4C23-8D25-BD59DFDA0053}" destId="{520AD195-01FC-4CC8-ADD7-78FE7A771DF4}" srcOrd="2" destOrd="0" presId="urn:microsoft.com/office/officeart/2005/8/layout/pictureOrgChart+Icon"/>
    <dgm:cxn modelId="{B0DB9149-2154-4AEC-96A2-FDACCE46CF30}" type="presParOf" srcId="{D635ED66-88DC-4B1A-891B-DCCD527C6BAB}" destId="{041F3A92-70D0-43D3-AE9A-26AC76E6CED4}" srcOrd="1" destOrd="0" presId="urn:microsoft.com/office/officeart/2005/8/layout/pictureOrgChart+Icon"/>
    <dgm:cxn modelId="{6FD76593-0347-41B8-AF37-FB1E67A49778}" type="presParOf" srcId="{D635ED66-88DC-4B1A-891B-DCCD527C6BAB}" destId="{BC770761-2B57-4D30-A1CF-C702DDCFDFDD}" srcOrd="2" destOrd="0" presId="urn:microsoft.com/office/officeart/2005/8/layout/pictureOrgChart+Icon"/>
    <dgm:cxn modelId="{D01493FB-5F1F-479B-9304-DE6717E6BD1E}" type="presParOf" srcId="{D1A34552-1950-4156-BEC9-D92B3B40AA0A}" destId="{B9561564-2D4F-4C78-9FFB-0D9E32A7D3F0}" srcOrd="4" destOrd="0" presId="urn:microsoft.com/office/officeart/2005/8/layout/pictureOrgChart+Icon"/>
    <dgm:cxn modelId="{BF4FFA82-BB6F-4E9C-A785-4F3CDAE616B5}" type="presParOf" srcId="{D1A34552-1950-4156-BEC9-D92B3B40AA0A}" destId="{C5925A31-A11E-44E9-B4B1-5E8296C22F6D}" srcOrd="5" destOrd="0" presId="urn:microsoft.com/office/officeart/2005/8/layout/pictureOrgChart+Icon"/>
    <dgm:cxn modelId="{FE315343-2353-40CA-8996-C8D1B2462078}" type="presParOf" srcId="{C5925A31-A11E-44E9-B4B1-5E8296C22F6D}" destId="{65E2A6D5-253B-439D-A283-1C83FE7967B6}" srcOrd="0" destOrd="0" presId="urn:microsoft.com/office/officeart/2005/8/layout/pictureOrgChart+Icon"/>
    <dgm:cxn modelId="{831191E0-7BF9-496A-92E1-7042EA96520B}" type="presParOf" srcId="{65E2A6D5-253B-439D-A283-1C83FE7967B6}" destId="{6AFCA19D-495D-4D35-972E-77C34C62B148}" srcOrd="0" destOrd="0" presId="urn:microsoft.com/office/officeart/2005/8/layout/pictureOrgChart+Icon"/>
    <dgm:cxn modelId="{BFF79DD2-7ADB-4CA6-922C-F7C1A7008674}" type="presParOf" srcId="{65E2A6D5-253B-439D-A283-1C83FE7967B6}" destId="{B7839A32-3CFA-4AA0-AEF6-D16B2AF2AF26}" srcOrd="1" destOrd="0" presId="urn:microsoft.com/office/officeart/2005/8/layout/pictureOrgChart+Icon"/>
    <dgm:cxn modelId="{055FD5A6-440A-47DA-B345-12C5FFC46D27}" type="presParOf" srcId="{65E2A6D5-253B-439D-A283-1C83FE7967B6}" destId="{8A1E761B-C68E-43E7-824E-7136D5179EA9}" srcOrd="2" destOrd="0" presId="urn:microsoft.com/office/officeart/2005/8/layout/pictureOrgChart+Icon"/>
    <dgm:cxn modelId="{F96CB9D1-1AF9-47BE-B454-A59F271C0AFA}" type="presParOf" srcId="{C5925A31-A11E-44E9-B4B1-5E8296C22F6D}" destId="{8701F490-F0F9-40BC-972B-DC3EBA1CF9A8}" srcOrd="1" destOrd="0" presId="urn:microsoft.com/office/officeart/2005/8/layout/pictureOrgChart+Icon"/>
    <dgm:cxn modelId="{D282387F-4960-4608-A459-AADA387B4935}" type="presParOf" srcId="{C5925A31-A11E-44E9-B4B1-5E8296C22F6D}" destId="{B6AE2E1A-F570-4795-8518-32A7C1C853B2}" srcOrd="2" destOrd="0" presId="urn:microsoft.com/office/officeart/2005/8/layout/pictureOrgChart+Icon"/>
    <dgm:cxn modelId="{F5C463A5-ACC8-438A-9A60-C6D2DB5F3CB3}" type="presParOf" srcId="{D1A34552-1950-4156-BEC9-D92B3B40AA0A}" destId="{7F192047-258F-4402-B25E-E9B175F50E50}" srcOrd="6" destOrd="0" presId="urn:microsoft.com/office/officeart/2005/8/layout/pictureOrgChart+Icon"/>
    <dgm:cxn modelId="{9556C1CD-E345-4A08-992E-1AC7828206FC}" type="presParOf" srcId="{D1A34552-1950-4156-BEC9-D92B3B40AA0A}" destId="{5ED11219-9306-455A-AF7B-353A91F07C38}" srcOrd="7" destOrd="0" presId="urn:microsoft.com/office/officeart/2005/8/layout/pictureOrgChart+Icon"/>
    <dgm:cxn modelId="{10D7D814-62D0-4F86-BC95-A0E9B89C24EE}" type="presParOf" srcId="{5ED11219-9306-455A-AF7B-353A91F07C38}" destId="{7446DC18-C829-4DB3-BBFA-D3D600F85CCD}" srcOrd="0" destOrd="0" presId="urn:microsoft.com/office/officeart/2005/8/layout/pictureOrgChart+Icon"/>
    <dgm:cxn modelId="{C0BDF660-DC7B-461E-B16D-155ECF72BE39}" type="presParOf" srcId="{7446DC18-C829-4DB3-BBFA-D3D600F85CCD}" destId="{BA960886-7FCD-4AF0-BA82-CD9E597C8D8B}" srcOrd="0" destOrd="0" presId="urn:microsoft.com/office/officeart/2005/8/layout/pictureOrgChart+Icon"/>
    <dgm:cxn modelId="{0890BD06-6B4E-43C4-BB44-4F9AD370199E}" type="presParOf" srcId="{7446DC18-C829-4DB3-BBFA-D3D600F85CCD}" destId="{8E1669B0-22D5-4DD6-9F2A-6336543A179A}" srcOrd="1" destOrd="0" presId="urn:microsoft.com/office/officeart/2005/8/layout/pictureOrgChart+Icon"/>
    <dgm:cxn modelId="{6D759A42-8406-4C9B-833E-ACC618028759}" type="presParOf" srcId="{7446DC18-C829-4DB3-BBFA-D3D600F85CCD}" destId="{080DB640-D0DD-48F6-A7BF-B0182695DA09}" srcOrd="2" destOrd="0" presId="urn:microsoft.com/office/officeart/2005/8/layout/pictureOrgChart+Icon"/>
    <dgm:cxn modelId="{C3638B54-BE27-4FC8-854A-2575773B46A3}" type="presParOf" srcId="{5ED11219-9306-455A-AF7B-353A91F07C38}" destId="{889F0883-9638-4736-8F38-1E06DCC906C0}" srcOrd="1" destOrd="0" presId="urn:microsoft.com/office/officeart/2005/8/layout/pictureOrgChart+Icon"/>
    <dgm:cxn modelId="{645CAB3C-F9EB-4320-870D-9008114F9618}" type="presParOf" srcId="{5ED11219-9306-455A-AF7B-353A91F07C38}" destId="{D0A4E10C-E34F-48E1-A043-C3A6953BAB84}" srcOrd="2" destOrd="0" presId="urn:microsoft.com/office/officeart/2005/8/layout/pictureOrgChart+Icon"/>
    <dgm:cxn modelId="{64DF8E21-8105-4B83-ABC2-E8700F2295A7}" type="presParOf" srcId="{D1A34552-1950-4156-BEC9-D92B3B40AA0A}" destId="{0EB3CEF4-0124-453B-930C-22A06A4237D8}" srcOrd="8" destOrd="0" presId="urn:microsoft.com/office/officeart/2005/8/layout/pictureOrgChart+Icon"/>
    <dgm:cxn modelId="{B898C1FD-798A-4A4E-9012-DF5D399C7B1A}" type="presParOf" srcId="{D1A34552-1950-4156-BEC9-D92B3B40AA0A}" destId="{09F2381E-B04E-4330-A76A-1FEFF5FFEAEE}" srcOrd="9" destOrd="0" presId="urn:microsoft.com/office/officeart/2005/8/layout/pictureOrgChart+Icon"/>
    <dgm:cxn modelId="{CF84EEC0-DC00-41A6-8E8C-0B5290C5DE4C}" type="presParOf" srcId="{09F2381E-B04E-4330-A76A-1FEFF5FFEAEE}" destId="{2B7A6188-865C-4DBA-9ECF-631798DCEC27}" srcOrd="0" destOrd="0" presId="urn:microsoft.com/office/officeart/2005/8/layout/pictureOrgChart+Icon"/>
    <dgm:cxn modelId="{95EFB159-4CD4-4896-BC4D-E21D357E4BA0}" type="presParOf" srcId="{2B7A6188-865C-4DBA-9ECF-631798DCEC27}" destId="{A4C99B7C-6D48-4F83-BB8B-16F644CD044F}" srcOrd="0" destOrd="0" presId="urn:microsoft.com/office/officeart/2005/8/layout/pictureOrgChart+Icon"/>
    <dgm:cxn modelId="{6A7735AF-5DDA-423B-B209-98B8F5293C23}" type="presParOf" srcId="{2B7A6188-865C-4DBA-9ECF-631798DCEC27}" destId="{EBA76042-D0D1-4494-9F62-C838BDEDA058}" srcOrd="1" destOrd="0" presId="urn:microsoft.com/office/officeart/2005/8/layout/pictureOrgChart+Icon"/>
    <dgm:cxn modelId="{59095776-F51D-4E0D-830F-1C43C5591501}" type="presParOf" srcId="{2B7A6188-865C-4DBA-9ECF-631798DCEC27}" destId="{68AEE7A5-92E3-48DD-A0B5-D11469DEAD39}" srcOrd="2" destOrd="0" presId="urn:microsoft.com/office/officeart/2005/8/layout/pictureOrgChart+Icon"/>
    <dgm:cxn modelId="{45745E61-F8E5-4B64-B714-D85EB749AC48}" type="presParOf" srcId="{09F2381E-B04E-4330-A76A-1FEFF5FFEAEE}" destId="{4E2F9E61-ACCA-4562-B9B7-1F6480269032}" srcOrd="1" destOrd="0" presId="urn:microsoft.com/office/officeart/2005/8/layout/pictureOrgChart+Icon"/>
    <dgm:cxn modelId="{279C3E6E-35F0-4708-80E8-0B6F5E588880}" type="presParOf" srcId="{09F2381E-B04E-4330-A76A-1FEFF5FFEAEE}" destId="{78C330EE-0B65-4117-8F14-29AFDA0A2E38}" srcOrd="2" destOrd="0" presId="urn:microsoft.com/office/officeart/2005/8/layout/pictureOrgChart+Icon"/>
    <dgm:cxn modelId="{67BD5F8C-473A-4DA5-B7F4-A5E8726B250B}" type="presParOf" srcId="{F8CEC8D1-669A-488E-977A-1327DBAAFBE7}" destId="{F84E1B09-A1C1-4F75-AB57-4740F6D930F6}" srcOrd="2" destOrd="0" presId="urn:microsoft.com/office/officeart/2005/8/layout/pictureOrgChart+Icon"/>
    <dgm:cxn modelId="{4870C077-7926-4D0B-93F4-5C5DF8B54E09}" type="presParOf" srcId="{DF9092A7-D56D-40FF-8B3A-A46EF6109147}" destId="{7EEF9795-0C8E-4D1F-9BAE-5645E34F8951}" srcOrd="6" destOrd="0" presId="urn:microsoft.com/office/officeart/2005/8/layout/pictureOrgChart+Icon"/>
    <dgm:cxn modelId="{09518500-7DF5-45F5-996C-4683F5F0091E}" type="presParOf" srcId="{DF9092A7-D56D-40FF-8B3A-A46EF6109147}" destId="{5AF4E047-7A41-41AA-859E-A1E63A0EEF19}" srcOrd="7" destOrd="0" presId="urn:microsoft.com/office/officeart/2005/8/layout/pictureOrgChart+Icon"/>
    <dgm:cxn modelId="{9AC8705F-7B35-455D-BE88-A43B9F64054C}" type="presParOf" srcId="{5AF4E047-7A41-41AA-859E-A1E63A0EEF19}" destId="{F5340718-A29A-4C4D-BE6A-F2E962684F15}" srcOrd="0" destOrd="0" presId="urn:microsoft.com/office/officeart/2005/8/layout/pictureOrgChart+Icon"/>
    <dgm:cxn modelId="{4C6382FC-9C08-47D6-8BC9-344F473CCA47}" type="presParOf" srcId="{F5340718-A29A-4C4D-BE6A-F2E962684F15}" destId="{1FF977BD-53E4-4B55-B55E-8CA5E644892E}" srcOrd="0" destOrd="0" presId="urn:microsoft.com/office/officeart/2005/8/layout/pictureOrgChart+Icon"/>
    <dgm:cxn modelId="{5CE2EAA1-43AB-434F-8BC2-6A291AD954A3}" type="presParOf" srcId="{F5340718-A29A-4C4D-BE6A-F2E962684F15}" destId="{67C9EBEA-3A44-47B4-A76A-9F274B64A925}" srcOrd="1" destOrd="0" presId="urn:microsoft.com/office/officeart/2005/8/layout/pictureOrgChart+Icon"/>
    <dgm:cxn modelId="{09C196BD-8E56-4529-8F9D-44DF8F2F663A}" type="presParOf" srcId="{F5340718-A29A-4C4D-BE6A-F2E962684F15}" destId="{6243DF84-3B1E-46D1-9C09-A2C5E8E69227}" srcOrd="2" destOrd="0" presId="urn:microsoft.com/office/officeart/2005/8/layout/pictureOrgChart+Icon"/>
    <dgm:cxn modelId="{8A83A146-94ED-4AA8-A44A-07C36E29C2F2}" type="presParOf" srcId="{5AF4E047-7A41-41AA-859E-A1E63A0EEF19}" destId="{E5E5A701-B334-4BB7-811D-97754F883BF3}" srcOrd="1" destOrd="0" presId="urn:microsoft.com/office/officeart/2005/8/layout/pictureOrgChart+Icon"/>
    <dgm:cxn modelId="{318B96E1-0892-46C5-9815-9738FAF0FBB2}" type="presParOf" srcId="{E5E5A701-B334-4BB7-811D-97754F883BF3}" destId="{BDA7378E-C92E-402F-8579-4D914CFD26C6}" srcOrd="0" destOrd="0" presId="urn:microsoft.com/office/officeart/2005/8/layout/pictureOrgChart+Icon"/>
    <dgm:cxn modelId="{3571E7C4-7D7A-4A6E-B33E-41494737680C}" type="presParOf" srcId="{E5E5A701-B334-4BB7-811D-97754F883BF3}" destId="{53ACB21B-66CC-4605-BCE7-BA2C7BD78313}" srcOrd="1" destOrd="0" presId="urn:microsoft.com/office/officeart/2005/8/layout/pictureOrgChart+Icon"/>
    <dgm:cxn modelId="{263BDC3A-7E0F-4206-B78F-17E13B6C1110}" type="presParOf" srcId="{53ACB21B-66CC-4605-BCE7-BA2C7BD78313}" destId="{91FD3227-925E-4C97-87B5-BBA2BE7528FE}" srcOrd="0" destOrd="0" presId="urn:microsoft.com/office/officeart/2005/8/layout/pictureOrgChart+Icon"/>
    <dgm:cxn modelId="{7F4AF8EE-B283-46EA-B68E-2BEF13DA5A21}" type="presParOf" srcId="{91FD3227-925E-4C97-87B5-BBA2BE7528FE}" destId="{59045506-9B6C-487D-8DA4-BF9B8F8B8F11}" srcOrd="0" destOrd="0" presId="urn:microsoft.com/office/officeart/2005/8/layout/pictureOrgChart+Icon"/>
    <dgm:cxn modelId="{A52BEC3C-039D-414A-A16B-376FBB1F79C3}" type="presParOf" srcId="{91FD3227-925E-4C97-87B5-BBA2BE7528FE}" destId="{12E5643A-6668-44CE-9B7B-7BEA1CD9849F}" srcOrd="1" destOrd="0" presId="urn:microsoft.com/office/officeart/2005/8/layout/pictureOrgChart+Icon"/>
    <dgm:cxn modelId="{CC90D91A-C93D-48D5-912F-9A0CE92EA561}" type="presParOf" srcId="{91FD3227-925E-4C97-87B5-BBA2BE7528FE}" destId="{E8065ABA-B5F7-4BF2-844B-68A03646BDDE}" srcOrd="2" destOrd="0" presId="urn:microsoft.com/office/officeart/2005/8/layout/pictureOrgChart+Icon"/>
    <dgm:cxn modelId="{11AFC036-6B1D-4F6C-B237-F651A87AAD71}" type="presParOf" srcId="{53ACB21B-66CC-4605-BCE7-BA2C7BD78313}" destId="{CEF18635-60A9-494E-A4AF-16AF45AC39AA}" srcOrd="1" destOrd="0" presId="urn:microsoft.com/office/officeart/2005/8/layout/pictureOrgChart+Icon"/>
    <dgm:cxn modelId="{DA569F5E-3728-47D0-AC0F-D443FD5F42E5}" type="presParOf" srcId="{53ACB21B-66CC-4605-BCE7-BA2C7BD78313}" destId="{B1161615-FD73-41D9-8957-C2BB550F43BA}" srcOrd="2" destOrd="0" presId="urn:microsoft.com/office/officeart/2005/8/layout/pictureOrgChart+Icon"/>
    <dgm:cxn modelId="{4AD9D323-6086-4A4D-826F-DA04BD35FACB}" type="presParOf" srcId="{E5E5A701-B334-4BB7-811D-97754F883BF3}" destId="{E1E9297D-B80F-4C57-9F22-B8D679EF589E}" srcOrd="2" destOrd="0" presId="urn:microsoft.com/office/officeart/2005/8/layout/pictureOrgChart+Icon"/>
    <dgm:cxn modelId="{28BFFF9A-4E09-41C8-B6B4-C5E838BD5874}" type="presParOf" srcId="{E5E5A701-B334-4BB7-811D-97754F883BF3}" destId="{897ED645-1687-4730-8EC9-95D7C3836056}" srcOrd="3" destOrd="0" presId="urn:microsoft.com/office/officeart/2005/8/layout/pictureOrgChart+Icon"/>
    <dgm:cxn modelId="{BB76EB69-B546-4661-BDEB-FD7F4355BBC0}" type="presParOf" srcId="{897ED645-1687-4730-8EC9-95D7C3836056}" destId="{472EFFE1-EB67-4D09-8225-EBD26452EA2D}" srcOrd="0" destOrd="0" presId="urn:microsoft.com/office/officeart/2005/8/layout/pictureOrgChart+Icon"/>
    <dgm:cxn modelId="{5D6DCC47-228F-43CD-B2DB-822A3FF73468}" type="presParOf" srcId="{472EFFE1-EB67-4D09-8225-EBD26452EA2D}" destId="{028FE1A7-C4F4-4823-97DC-E0738264E232}" srcOrd="0" destOrd="0" presId="urn:microsoft.com/office/officeart/2005/8/layout/pictureOrgChart+Icon"/>
    <dgm:cxn modelId="{CADB18C1-DEDA-47F7-9EDC-024D9D8C47F1}" type="presParOf" srcId="{472EFFE1-EB67-4D09-8225-EBD26452EA2D}" destId="{75441933-3B9E-43C6-B599-4180EBC91627}" srcOrd="1" destOrd="0" presId="urn:microsoft.com/office/officeart/2005/8/layout/pictureOrgChart+Icon"/>
    <dgm:cxn modelId="{A2739C48-52E2-4C94-9A99-044811C17778}" type="presParOf" srcId="{472EFFE1-EB67-4D09-8225-EBD26452EA2D}" destId="{2429D636-577A-4C4D-8B78-34EBD2C8F8FA}" srcOrd="2" destOrd="0" presId="urn:microsoft.com/office/officeart/2005/8/layout/pictureOrgChart+Icon"/>
    <dgm:cxn modelId="{DED46135-EEF4-4285-A3B3-F854A6D23014}" type="presParOf" srcId="{897ED645-1687-4730-8EC9-95D7C3836056}" destId="{D2905D08-FDA4-4EBF-B8B0-B19CDF0310DA}" srcOrd="1" destOrd="0" presId="urn:microsoft.com/office/officeart/2005/8/layout/pictureOrgChart+Icon"/>
    <dgm:cxn modelId="{41DEB9A0-1CDB-49B1-862F-6E951925FB08}" type="presParOf" srcId="{897ED645-1687-4730-8EC9-95D7C3836056}" destId="{ADCD2599-A785-46FC-B758-45F1B985F842}" srcOrd="2" destOrd="0" presId="urn:microsoft.com/office/officeart/2005/8/layout/pictureOrgChart+Icon"/>
    <dgm:cxn modelId="{8F32DB5E-EC1E-4BEF-9EF7-176BFBB38ED9}" type="presParOf" srcId="{E5E5A701-B334-4BB7-811D-97754F883BF3}" destId="{3590B303-1903-43C2-BCA5-B65771BD59C8}" srcOrd="4" destOrd="0" presId="urn:microsoft.com/office/officeart/2005/8/layout/pictureOrgChart+Icon"/>
    <dgm:cxn modelId="{D399DBAF-8002-4423-BABF-42279EF13C2F}" type="presParOf" srcId="{E5E5A701-B334-4BB7-811D-97754F883BF3}" destId="{B137016D-A9EF-4AD9-9D9F-95EE0969D47F}" srcOrd="5" destOrd="0" presId="urn:microsoft.com/office/officeart/2005/8/layout/pictureOrgChart+Icon"/>
    <dgm:cxn modelId="{6C9FACAC-B362-4019-81A2-E6282921846F}" type="presParOf" srcId="{B137016D-A9EF-4AD9-9D9F-95EE0969D47F}" destId="{A5A265BB-F85E-4FEC-805D-45F9FC3AB351}" srcOrd="0" destOrd="0" presId="urn:microsoft.com/office/officeart/2005/8/layout/pictureOrgChart+Icon"/>
    <dgm:cxn modelId="{6A730311-E143-439F-A9AA-03837A1A22AE}" type="presParOf" srcId="{A5A265BB-F85E-4FEC-805D-45F9FC3AB351}" destId="{1D686120-38CE-4C8D-B601-DD8DC703110A}" srcOrd="0" destOrd="0" presId="urn:microsoft.com/office/officeart/2005/8/layout/pictureOrgChart+Icon"/>
    <dgm:cxn modelId="{85C40532-ABF9-42E6-93C1-AA0E3340B5BB}" type="presParOf" srcId="{A5A265BB-F85E-4FEC-805D-45F9FC3AB351}" destId="{5622E8AF-FC40-480C-9DAB-57FF1783C8BE}" srcOrd="1" destOrd="0" presId="urn:microsoft.com/office/officeart/2005/8/layout/pictureOrgChart+Icon"/>
    <dgm:cxn modelId="{74CCF5E3-DD15-46F1-B314-057F753DC20A}" type="presParOf" srcId="{A5A265BB-F85E-4FEC-805D-45F9FC3AB351}" destId="{D04B406F-D73A-4472-904A-EE9F0A986080}" srcOrd="2" destOrd="0" presId="urn:microsoft.com/office/officeart/2005/8/layout/pictureOrgChart+Icon"/>
    <dgm:cxn modelId="{FCA12B0F-2180-49D1-A3E8-48A5D39366E9}" type="presParOf" srcId="{B137016D-A9EF-4AD9-9D9F-95EE0969D47F}" destId="{B75E5A65-4BA7-4863-8BFE-B99AC18A841E}" srcOrd="1" destOrd="0" presId="urn:microsoft.com/office/officeart/2005/8/layout/pictureOrgChart+Icon"/>
    <dgm:cxn modelId="{8A526A4E-B35D-475D-B902-809DC36265F4}" type="presParOf" srcId="{B137016D-A9EF-4AD9-9D9F-95EE0969D47F}" destId="{631B09AF-5518-4D48-BD56-65CFE02722D1}" srcOrd="2" destOrd="0" presId="urn:microsoft.com/office/officeart/2005/8/layout/pictureOrgChart+Icon"/>
    <dgm:cxn modelId="{BB7C0FA9-EB32-4EA7-9E70-B48E270334D0}" type="presParOf" srcId="{E5E5A701-B334-4BB7-811D-97754F883BF3}" destId="{B5CB1B9E-E092-432E-AAB1-ADE83ACF88B3}" srcOrd="6" destOrd="0" presId="urn:microsoft.com/office/officeart/2005/8/layout/pictureOrgChart+Icon"/>
    <dgm:cxn modelId="{FFA4456F-9501-43CE-8A68-251865987394}" type="presParOf" srcId="{E5E5A701-B334-4BB7-811D-97754F883BF3}" destId="{D922D1F0-7865-40AA-A71A-4B9C3110273A}" srcOrd="7" destOrd="0" presId="urn:microsoft.com/office/officeart/2005/8/layout/pictureOrgChart+Icon"/>
    <dgm:cxn modelId="{5CADE6C7-1765-48B3-906E-B62CE45EA42E}" type="presParOf" srcId="{D922D1F0-7865-40AA-A71A-4B9C3110273A}" destId="{7F336234-863D-4854-8FB3-3B7CDB559AF9}" srcOrd="0" destOrd="0" presId="urn:microsoft.com/office/officeart/2005/8/layout/pictureOrgChart+Icon"/>
    <dgm:cxn modelId="{076CCED2-5980-4844-84A4-C08FB999141F}" type="presParOf" srcId="{7F336234-863D-4854-8FB3-3B7CDB559AF9}" destId="{0147D460-BAFE-43D7-A5F7-D66FCC4131F1}" srcOrd="0" destOrd="0" presId="urn:microsoft.com/office/officeart/2005/8/layout/pictureOrgChart+Icon"/>
    <dgm:cxn modelId="{F1AC555D-42C1-4D89-9183-2A5E66A9018B}" type="presParOf" srcId="{7F336234-863D-4854-8FB3-3B7CDB559AF9}" destId="{3A2773F6-04DC-413A-AB40-D3D35B08CE4C}" srcOrd="1" destOrd="0" presId="urn:microsoft.com/office/officeart/2005/8/layout/pictureOrgChart+Icon"/>
    <dgm:cxn modelId="{0F660E48-F4C5-4C6A-8DCE-5E841F126220}" type="presParOf" srcId="{7F336234-863D-4854-8FB3-3B7CDB559AF9}" destId="{89E123D5-9E8E-4392-93D8-33B5657738B0}" srcOrd="2" destOrd="0" presId="urn:microsoft.com/office/officeart/2005/8/layout/pictureOrgChart+Icon"/>
    <dgm:cxn modelId="{31C659BE-50B3-4BDB-B598-20FA2A91A6B4}" type="presParOf" srcId="{D922D1F0-7865-40AA-A71A-4B9C3110273A}" destId="{5EC162D2-ABE6-44A3-B18B-95CD74E66680}" srcOrd="1" destOrd="0" presId="urn:microsoft.com/office/officeart/2005/8/layout/pictureOrgChart+Icon"/>
    <dgm:cxn modelId="{59D9ECA3-3889-403B-A16C-F29AE5750E8E}" type="presParOf" srcId="{D922D1F0-7865-40AA-A71A-4B9C3110273A}" destId="{6D9A806A-C0F9-4D03-A3C7-2D46296A24F0}" srcOrd="2" destOrd="0" presId="urn:microsoft.com/office/officeart/2005/8/layout/pictureOrgChart+Icon"/>
    <dgm:cxn modelId="{13687DA1-D85C-451F-9B8E-C3C4B7E07203}" type="presParOf" srcId="{E5E5A701-B334-4BB7-811D-97754F883BF3}" destId="{BCDDED94-7D70-4768-A534-8EE69FBC23BC}" srcOrd="8" destOrd="0" presId="urn:microsoft.com/office/officeart/2005/8/layout/pictureOrgChart+Icon"/>
    <dgm:cxn modelId="{E481EB06-AD3B-4370-9909-03220D867FB4}" type="presParOf" srcId="{E5E5A701-B334-4BB7-811D-97754F883BF3}" destId="{10953107-0FAC-4D96-B76B-05CC296FEAAE}" srcOrd="9" destOrd="0" presId="urn:microsoft.com/office/officeart/2005/8/layout/pictureOrgChart+Icon"/>
    <dgm:cxn modelId="{6DF2003C-5994-4FAE-8DDB-A28D3C2F54C7}" type="presParOf" srcId="{10953107-0FAC-4D96-B76B-05CC296FEAAE}" destId="{4800A820-AA64-4FD7-86CB-713406074B78}" srcOrd="0" destOrd="0" presId="urn:microsoft.com/office/officeart/2005/8/layout/pictureOrgChart+Icon"/>
    <dgm:cxn modelId="{E7C370AD-9EAB-4098-A18B-697508D5DBF3}" type="presParOf" srcId="{4800A820-AA64-4FD7-86CB-713406074B78}" destId="{B3F48929-27A1-41BB-9F57-64B169DC5538}" srcOrd="0" destOrd="0" presId="urn:microsoft.com/office/officeart/2005/8/layout/pictureOrgChart+Icon"/>
    <dgm:cxn modelId="{94B5AE84-BCD1-4F3A-9EFF-99148E43B7E8}" type="presParOf" srcId="{4800A820-AA64-4FD7-86CB-713406074B78}" destId="{C0EBE95B-EA09-471C-B038-CE3DA3183670}" srcOrd="1" destOrd="0" presId="urn:microsoft.com/office/officeart/2005/8/layout/pictureOrgChart+Icon"/>
    <dgm:cxn modelId="{4916060C-81E0-446B-895C-F713B72A036B}" type="presParOf" srcId="{4800A820-AA64-4FD7-86CB-713406074B78}" destId="{575CA993-2200-4FB0-92BB-1D6F65D4FD25}" srcOrd="2" destOrd="0" presId="urn:microsoft.com/office/officeart/2005/8/layout/pictureOrgChart+Icon"/>
    <dgm:cxn modelId="{9054B443-7846-444C-B59B-086A7943D501}" type="presParOf" srcId="{10953107-0FAC-4D96-B76B-05CC296FEAAE}" destId="{09ED897A-A8A2-4F98-B18D-FF06E0177BE0}" srcOrd="1" destOrd="0" presId="urn:microsoft.com/office/officeart/2005/8/layout/pictureOrgChart+Icon"/>
    <dgm:cxn modelId="{04ADD28E-8DF8-48E9-9B86-167DB0A76946}" type="presParOf" srcId="{10953107-0FAC-4D96-B76B-05CC296FEAAE}" destId="{58409985-D8F6-4E5D-99CF-254E5279633E}" srcOrd="2" destOrd="0" presId="urn:microsoft.com/office/officeart/2005/8/layout/pictureOrgChart+Icon"/>
    <dgm:cxn modelId="{72A8CE38-873E-443C-A85D-626DE2F7861E}" type="presParOf" srcId="{5AF4E047-7A41-41AA-859E-A1E63A0EEF19}" destId="{241AFCA7-4A45-443B-899C-C163B8A84CD1}" srcOrd="2" destOrd="0" presId="urn:microsoft.com/office/officeart/2005/8/layout/pictureOrgChart+Icon"/>
    <dgm:cxn modelId="{3DA7ADB1-161E-4C7A-AC0E-91EB8A6D3F9E}" type="presParOf" srcId="{DF9092A7-D56D-40FF-8B3A-A46EF6109147}" destId="{9968EAC4-7756-45C2-A519-8AB4C505DB80}" srcOrd="8" destOrd="0" presId="urn:microsoft.com/office/officeart/2005/8/layout/pictureOrgChart+Icon"/>
    <dgm:cxn modelId="{FC4BBDC9-101B-464C-AE1D-6DA75B5504AC}" type="presParOf" srcId="{DF9092A7-D56D-40FF-8B3A-A46EF6109147}" destId="{EE983184-458F-4FCA-B157-F0BA6F1034C0}" srcOrd="9" destOrd="0" presId="urn:microsoft.com/office/officeart/2005/8/layout/pictureOrgChart+Icon"/>
    <dgm:cxn modelId="{FDBA4497-C3C5-4AAE-AA51-F77F2C646E5F}" type="presParOf" srcId="{EE983184-458F-4FCA-B157-F0BA6F1034C0}" destId="{36E03539-CD7D-4251-960F-3D6E6254F0ED}" srcOrd="0" destOrd="0" presId="urn:microsoft.com/office/officeart/2005/8/layout/pictureOrgChart+Icon"/>
    <dgm:cxn modelId="{4AC1FC6D-10BF-493F-B441-129E9AD6556E}" type="presParOf" srcId="{36E03539-CD7D-4251-960F-3D6E6254F0ED}" destId="{42CBC0A7-6FAD-4557-AAED-72B168622565}" srcOrd="0" destOrd="0" presId="urn:microsoft.com/office/officeart/2005/8/layout/pictureOrgChart+Icon"/>
    <dgm:cxn modelId="{F11A778C-BD54-465C-880E-9A2334724EBA}" type="presParOf" srcId="{36E03539-CD7D-4251-960F-3D6E6254F0ED}" destId="{326D482C-1745-46E4-B78A-1A78B70A278E}" srcOrd="1" destOrd="0" presId="urn:microsoft.com/office/officeart/2005/8/layout/pictureOrgChart+Icon"/>
    <dgm:cxn modelId="{94C98797-868F-4952-9B38-580529A0CFDB}" type="presParOf" srcId="{36E03539-CD7D-4251-960F-3D6E6254F0ED}" destId="{7B1770DC-D9FE-4113-9F66-3783B77D9891}" srcOrd="2" destOrd="0" presId="urn:microsoft.com/office/officeart/2005/8/layout/pictureOrgChart+Icon"/>
    <dgm:cxn modelId="{4116420F-C001-4831-B6F7-F707BB288AE6}" type="presParOf" srcId="{EE983184-458F-4FCA-B157-F0BA6F1034C0}" destId="{724A6027-87E6-446D-A186-3E3D2860ED73}" srcOrd="1" destOrd="0" presId="urn:microsoft.com/office/officeart/2005/8/layout/pictureOrgChart+Icon"/>
    <dgm:cxn modelId="{84348A93-E175-48F4-8F79-3418CBD012E6}" type="presParOf" srcId="{724A6027-87E6-446D-A186-3E3D2860ED73}" destId="{406ADE19-90DF-417F-B0F0-6CE7A19CD076}" srcOrd="0" destOrd="0" presId="urn:microsoft.com/office/officeart/2005/8/layout/pictureOrgChart+Icon"/>
    <dgm:cxn modelId="{55C7F9F7-5713-499C-A509-269C7723AE19}" type="presParOf" srcId="{724A6027-87E6-446D-A186-3E3D2860ED73}" destId="{8ECD9FBF-E4D8-4220-8DA8-9104363B71B9}" srcOrd="1" destOrd="0" presId="urn:microsoft.com/office/officeart/2005/8/layout/pictureOrgChart+Icon"/>
    <dgm:cxn modelId="{7E3600F8-C1E8-4C97-8837-AB837D8935E3}" type="presParOf" srcId="{8ECD9FBF-E4D8-4220-8DA8-9104363B71B9}" destId="{B06EEDC5-027B-4EA7-B651-3FB80D393D85}" srcOrd="0" destOrd="0" presId="urn:microsoft.com/office/officeart/2005/8/layout/pictureOrgChart+Icon"/>
    <dgm:cxn modelId="{4980DD01-75B7-4BC3-B09A-B2469804C93B}" type="presParOf" srcId="{B06EEDC5-027B-4EA7-B651-3FB80D393D85}" destId="{9DB44A57-41ED-48D2-BC2B-AC8674E49EE1}" srcOrd="0" destOrd="0" presId="urn:microsoft.com/office/officeart/2005/8/layout/pictureOrgChart+Icon"/>
    <dgm:cxn modelId="{4D11AB2A-5F3F-48D8-817B-A2CC7E56EB5A}" type="presParOf" srcId="{B06EEDC5-027B-4EA7-B651-3FB80D393D85}" destId="{D164E89B-B2B5-4B94-BCDA-77C5038EF6BB}" srcOrd="1" destOrd="0" presId="urn:microsoft.com/office/officeart/2005/8/layout/pictureOrgChart+Icon"/>
    <dgm:cxn modelId="{45E8FCD8-2301-45A0-9743-F470CCD4DC89}" type="presParOf" srcId="{B06EEDC5-027B-4EA7-B651-3FB80D393D85}" destId="{4DA7F1E2-4E09-4F1E-B922-347987DED2F4}" srcOrd="2" destOrd="0" presId="urn:microsoft.com/office/officeart/2005/8/layout/pictureOrgChart+Icon"/>
    <dgm:cxn modelId="{7E4CA82A-DE82-4C53-AD93-9A7981C80A1B}" type="presParOf" srcId="{8ECD9FBF-E4D8-4220-8DA8-9104363B71B9}" destId="{46CF18DE-72A6-42EB-A059-897814869044}" srcOrd="1" destOrd="0" presId="urn:microsoft.com/office/officeart/2005/8/layout/pictureOrgChart+Icon"/>
    <dgm:cxn modelId="{D09E6F1C-878B-4941-A21C-6AA6F8D19652}" type="presParOf" srcId="{8ECD9FBF-E4D8-4220-8DA8-9104363B71B9}" destId="{105B6FFE-C9FB-4177-95CC-0E0141D09DC7}" srcOrd="2" destOrd="0" presId="urn:microsoft.com/office/officeart/2005/8/layout/pictureOrgChart+Icon"/>
    <dgm:cxn modelId="{8D76FED0-9EA5-4DB7-912D-61C0A2353E08}" type="presParOf" srcId="{724A6027-87E6-446D-A186-3E3D2860ED73}" destId="{0E805991-1404-41D4-8ABB-3E89722D2D70}" srcOrd="2" destOrd="0" presId="urn:microsoft.com/office/officeart/2005/8/layout/pictureOrgChart+Icon"/>
    <dgm:cxn modelId="{A341C091-6096-4273-9E33-0A9560B61AEF}" type="presParOf" srcId="{724A6027-87E6-446D-A186-3E3D2860ED73}" destId="{793DC366-928B-4DD8-B1DB-3D3386CD0A4C}" srcOrd="3" destOrd="0" presId="urn:microsoft.com/office/officeart/2005/8/layout/pictureOrgChart+Icon"/>
    <dgm:cxn modelId="{D08E5E72-BBBD-430F-9918-6CAD7D880D7B}" type="presParOf" srcId="{793DC366-928B-4DD8-B1DB-3D3386CD0A4C}" destId="{48C3565C-A162-48F9-85D8-F9CA7BF8D596}" srcOrd="0" destOrd="0" presId="urn:microsoft.com/office/officeart/2005/8/layout/pictureOrgChart+Icon"/>
    <dgm:cxn modelId="{D3604EC8-6FC2-40E3-AD1E-8FCAF3544C4C}" type="presParOf" srcId="{48C3565C-A162-48F9-85D8-F9CA7BF8D596}" destId="{EDCBC552-2A0F-4368-A0AE-BDF07A9F5A09}" srcOrd="0" destOrd="0" presId="urn:microsoft.com/office/officeart/2005/8/layout/pictureOrgChart+Icon"/>
    <dgm:cxn modelId="{0047CA77-37FD-448D-8D70-4A9822B76C24}" type="presParOf" srcId="{48C3565C-A162-48F9-85D8-F9CA7BF8D596}" destId="{EFF45ED2-C4AC-4110-8EAE-C55BFAFCB61F}" srcOrd="1" destOrd="0" presId="urn:microsoft.com/office/officeart/2005/8/layout/pictureOrgChart+Icon"/>
    <dgm:cxn modelId="{2A595677-899C-4D6E-B1C0-82558144AE37}" type="presParOf" srcId="{48C3565C-A162-48F9-85D8-F9CA7BF8D596}" destId="{3080005C-1740-4C0D-892E-0B8413DAD909}" srcOrd="2" destOrd="0" presId="urn:microsoft.com/office/officeart/2005/8/layout/pictureOrgChart+Icon"/>
    <dgm:cxn modelId="{E78CD09A-A8DF-48E7-81B8-F2AF00A96378}" type="presParOf" srcId="{793DC366-928B-4DD8-B1DB-3D3386CD0A4C}" destId="{D19182C1-9932-4180-8981-BF126BED1EDC}" srcOrd="1" destOrd="0" presId="urn:microsoft.com/office/officeart/2005/8/layout/pictureOrgChart+Icon"/>
    <dgm:cxn modelId="{FDFA89C3-58F7-46E4-B5D4-726EF71A1BF4}" type="presParOf" srcId="{793DC366-928B-4DD8-B1DB-3D3386CD0A4C}" destId="{9CEE58A2-36AB-44E4-86E4-8F2BCFA8DA09}" srcOrd="2" destOrd="0" presId="urn:microsoft.com/office/officeart/2005/8/layout/pictureOrgChart+Icon"/>
    <dgm:cxn modelId="{5DD2A409-2910-42A2-874A-1B738CDF2989}" type="presParOf" srcId="{724A6027-87E6-446D-A186-3E3D2860ED73}" destId="{B95BEC74-665B-4E56-9B9A-8E483603D6A0}" srcOrd="4" destOrd="0" presId="urn:microsoft.com/office/officeart/2005/8/layout/pictureOrgChart+Icon"/>
    <dgm:cxn modelId="{2D335AED-B731-426E-A881-A35746BEAF4E}" type="presParOf" srcId="{724A6027-87E6-446D-A186-3E3D2860ED73}" destId="{575AEF09-B13A-4AAB-AACE-3DEEF756BC07}" srcOrd="5" destOrd="0" presId="urn:microsoft.com/office/officeart/2005/8/layout/pictureOrgChart+Icon"/>
    <dgm:cxn modelId="{4BAC6EB6-ADD3-4E50-8BDA-3B86F818B51E}" type="presParOf" srcId="{575AEF09-B13A-4AAB-AACE-3DEEF756BC07}" destId="{374AC3A9-6DDF-48AE-81A0-1CE273139F83}" srcOrd="0" destOrd="0" presId="urn:microsoft.com/office/officeart/2005/8/layout/pictureOrgChart+Icon"/>
    <dgm:cxn modelId="{A1FFC57B-0DAE-4FFF-8431-5ABD511AEE31}" type="presParOf" srcId="{374AC3A9-6DDF-48AE-81A0-1CE273139F83}" destId="{F31EDA51-C857-48AC-9EFB-90D3113A4802}" srcOrd="0" destOrd="0" presId="urn:microsoft.com/office/officeart/2005/8/layout/pictureOrgChart+Icon"/>
    <dgm:cxn modelId="{B73BD292-0EC7-4504-8CAD-32CD1393C511}" type="presParOf" srcId="{374AC3A9-6DDF-48AE-81A0-1CE273139F83}" destId="{B294A3AC-5B1F-4067-9D9B-70F8054411E7}" srcOrd="1" destOrd="0" presId="urn:microsoft.com/office/officeart/2005/8/layout/pictureOrgChart+Icon"/>
    <dgm:cxn modelId="{E8AF7C5F-B364-4FBB-A044-CFD376BDE276}" type="presParOf" srcId="{374AC3A9-6DDF-48AE-81A0-1CE273139F83}" destId="{5C466465-41AC-4FF1-B87B-D03CA09A23F7}" srcOrd="2" destOrd="0" presId="urn:microsoft.com/office/officeart/2005/8/layout/pictureOrgChart+Icon"/>
    <dgm:cxn modelId="{7D106202-6C4D-4E36-8607-1DAEDF75FAE4}" type="presParOf" srcId="{575AEF09-B13A-4AAB-AACE-3DEEF756BC07}" destId="{81829858-A5CD-4D4E-8757-21B11B271EF3}" srcOrd="1" destOrd="0" presId="urn:microsoft.com/office/officeart/2005/8/layout/pictureOrgChart+Icon"/>
    <dgm:cxn modelId="{DB8D877C-912C-4D2B-9555-CEA200F5BC59}" type="presParOf" srcId="{575AEF09-B13A-4AAB-AACE-3DEEF756BC07}" destId="{EF855471-48B3-4E2C-BAB7-6390797EA1A8}" srcOrd="2" destOrd="0" presId="urn:microsoft.com/office/officeart/2005/8/layout/pictureOrgChart+Icon"/>
    <dgm:cxn modelId="{71B61EA8-85F5-4964-901F-D6B7D7E3B7A4}" type="presParOf" srcId="{724A6027-87E6-446D-A186-3E3D2860ED73}" destId="{C21948AD-C768-4B0E-BCAB-C272E61C1C3D}" srcOrd="6" destOrd="0" presId="urn:microsoft.com/office/officeart/2005/8/layout/pictureOrgChart+Icon"/>
    <dgm:cxn modelId="{561B45A5-87A1-4233-AA75-AB7790DF2FD5}" type="presParOf" srcId="{724A6027-87E6-446D-A186-3E3D2860ED73}" destId="{BF0F3E1E-4CC3-464A-91BE-8732A2CB10D0}" srcOrd="7" destOrd="0" presId="urn:microsoft.com/office/officeart/2005/8/layout/pictureOrgChart+Icon"/>
    <dgm:cxn modelId="{D514F5F8-7AA7-4AF8-8FDA-C41D4CC0FA1A}" type="presParOf" srcId="{BF0F3E1E-4CC3-464A-91BE-8732A2CB10D0}" destId="{88E78CC3-2514-4687-8FEF-508B39C90943}" srcOrd="0" destOrd="0" presId="urn:microsoft.com/office/officeart/2005/8/layout/pictureOrgChart+Icon"/>
    <dgm:cxn modelId="{FCFCBCFF-992E-4ADD-9B26-6686737061AB}" type="presParOf" srcId="{88E78CC3-2514-4687-8FEF-508B39C90943}" destId="{819DC8D7-8F1D-4FB4-9FEE-09873A9A7401}" srcOrd="0" destOrd="0" presId="urn:microsoft.com/office/officeart/2005/8/layout/pictureOrgChart+Icon"/>
    <dgm:cxn modelId="{B80335AA-D02D-4EC8-B447-7EAA1D17584F}" type="presParOf" srcId="{88E78CC3-2514-4687-8FEF-508B39C90943}" destId="{E6445902-A3C3-45FE-B6C6-8A9DCEE53433}" srcOrd="1" destOrd="0" presId="urn:microsoft.com/office/officeart/2005/8/layout/pictureOrgChart+Icon"/>
    <dgm:cxn modelId="{E0B3D57C-84DD-400F-B64C-9DE51F452B8C}" type="presParOf" srcId="{88E78CC3-2514-4687-8FEF-508B39C90943}" destId="{B561145A-305C-482F-91A8-365FCE8CA3B9}" srcOrd="2" destOrd="0" presId="urn:microsoft.com/office/officeart/2005/8/layout/pictureOrgChart+Icon"/>
    <dgm:cxn modelId="{5E4A0BD7-1EBE-4540-8CD5-2AB6F4EF8D49}" type="presParOf" srcId="{BF0F3E1E-4CC3-464A-91BE-8732A2CB10D0}" destId="{BA4EC1BB-5D21-4CAF-A2A7-83AA87B43FD7}" srcOrd="1" destOrd="0" presId="urn:microsoft.com/office/officeart/2005/8/layout/pictureOrgChart+Icon"/>
    <dgm:cxn modelId="{3EA14A5F-8CBE-417A-9AFF-EB4F52D2B690}" type="presParOf" srcId="{BF0F3E1E-4CC3-464A-91BE-8732A2CB10D0}" destId="{0A0A54FB-7237-4B8E-A10F-865C43738C71}" srcOrd="2" destOrd="0" presId="urn:microsoft.com/office/officeart/2005/8/layout/pictureOrgChart+Icon"/>
    <dgm:cxn modelId="{3A393C75-E4A7-4900-90A7-05928D02A5A4}" type="presParOf" srcId="{724A6027-87E6-446D-A186-3E3D2860ED73}" destId="{DD98C970-7872-429D-AB54-627C1864741C}" srcOrd="8" destOrd="0" presId="urn:microsoft.com/office/officeart/2005/8/layout/pictureOrgChart+Icon"/>
    <dgm:cxn modelId="{E9EFC947-58AD-422C-B3FE-644845699D27}" type="presParOf" srcId="{724A6027-87E6-446D-A186-3E3D2860ED73}" destId="{54DD5DF2-7EB2-4263-AE0C-3F64D41051FA}" srcOrd="9" destOrd="0" presId="urn:microsoft.com/office/officeart/2005/8/layout/pictureOrgChart+Icon"/>
    <dgm:cxn modelId="{1D9C4711-9BC4-466D-8F65-0E6496830C67}" type="presParOf" srcId="{54DD5DF2-7EB2-4263-AE0C-3F64D41051FA}" destId="{1A1CCA09-80EE-4CAC-9021-C9D401EBC4C3}" srcOrd="0" destOrd="0" presId="urn:microsoft.com/office/officeart/2005/8/layout/pictureOrgChart+Icon"/>
    <dgm:cxn modelId="{5EDDA680-08BA-4E6F-B009-14074153B4CB}" type="presParOf" srcId="{1A1CCA09-80EE-4CAC-9021-C9D401EBC4C3}" destId="{6E751057-0F9E-4577-8EE0-6A7FB42AECC0}" srcOrd="0" destOrd="0" presId="urn:microsoft.com/office/officeart/2005/8/layout/pictureOrgChart+Icon"/>
    <dgm:cxn modelId="{B442B2D5-86B7-4C52-A56E-D671A3CB41B9}" type="presParOf" srcId="{1A1CCA09-80EE-4CAC-9021-C9D401EBC4C3}" destId="{82ECCE78-BE3B-4FD0-83EF-EF589AA4E01B}" srcOrd="1" destOrd="0" presId="urn:microsoft.com/office/officeart/2005/8/layout/pictureOrgChart+Icon"/>
    <dgm:cxn modelId="{403367CF-5E99-49AB-85ED-546F0809A7FE}" type="presParOf" srcId="{1A1CCA09-80EE-4CAC-9021-C9D401EBC4C3}" destId="{5FA82A19-69C1-4CC6-AEB0-0DBEC0343DAA}" srcOrd="2" destOrd="0" presId="urn:microsoft.com/office/officeart/2005/8/layout/pictureOrgChart+Icon"/>
    <dgm:cxn modelId="{03A2355E-C655-4187-80FD-30233C4FD975}" type="presParOf" srcId="{54DD5DF2-7EB2-4263-AE0C-3F64D41051FA}" destId="{92F39A5B-FDD5-4368-8D4B-65E99A83A573}" srcOrd="1" destOrd="0" presId="urn:microsoft.com/office/officeart/2005/8/layout/pictureOrgChart+Icon"/>
    <dgm:cxn modelId="{B4CFC0E5-AE55-435A-A229-4E71FDC26B74}" type="presParOf" srcId="{54DD5DF2-7EB2-4263-AE0C-3F64D41051FA}" destId="{67044D7A-20F5-47E3-BD9F-A1A9EFA8D49A}" srcOrd="2" destOrd="0" presId="urn:microsoft.com/office/officeart/2005/8/layout/pictureOrgChart+Icon"/>
    <dgm:cxn modelId="{FDBD8C3E-D131-4FC3-9E10-F8177BC7A55C}" type="presParOf" srcId="{EE983184-458F-4FCA-B157-F0BA6F1034C0}" destId="{0D8D8ED4-61BD-4689-AFBE-25FB989069EA}" srcOrd="2" destOrd="0" presId="urn:microsoft.com/office/officeart/2005/8/layout/pictureOrgChart+Icon"/>
    <dgm:cxn modelId="{ED8A85E6-E1B2-4FA4-A009-64230E882D03}" type="presParOf" srcId="{DF9092A7-D56D-40FF-8B3A-A46EF6109147}" destId="{AFFF7E95-E617-4015-B9E8-7D2DF8AB3C1C}" srcOrd="10" destOrd="0" presId="urn:microsoft.com/office/officeart/2005/8/layout/pictureOrgChart+Icon"/>
    <dgm:cxn modelId="{D02A37DA-F372-4E40-8CB4-A6165ABAD03D}" type="presParOf" srcId="{DF9092A7-D56D-40FF-8B3A-A46EF6109147}" destId="{87FD9D1F-B2EE-4293-941B-D2813FB4DDF7}" srcOrd="11" destOrd="0" presId="urn:microsoft.com/office/officeart/2005/8/layout/pictureOrgChart+Icon"/>
    <dgm:cxn modelId="{3853B696-68C9-4813-8807-0B7D91B3E645}" type="presParOf" srcId="{87FD9D1F-B2EE-4293-941B-D2813FB4DDF7}" destId="{4CFF4A59-0354-4EC3-97A9-BCB3DB85348B}" srcOrd="0" destOrd="0" presId="urn:microsoft.com/office/officeart/2005/8/layout/pictureOrgChart+Icon"/>
    <dgm:cxn modelId="{F10DE7E3-F540-4546-BE7C-1BE964F02561}" type="presParOf" srcId="{4CFF4A59-0354-4EC3-97A9-BCB3DB85348B}" destId="{86F4074B-D4C4-4B09-A123-919D613F7EC3}" srcOrd="0" destOrd="0" presId="urn:microsoft.com/office/officeart/2005/8/layout/pictureOrgChart+Icon"/>
    <dgm:cxn modelId="{FAFAE101-B673-4A55-A227-720A947FC71A}" type="presParOf" srcId="{4CFF4A59-0354-4EC3-97A9-BCB3DB85348B}" destId="{9374FCEB-58C7-447E-9F46-156FF7D1A08F}" srcOrd="1" destOrd="0" presId="urn:microsoft.com/office/officeart/2005/8/layout/pictureOrgChart+Icon"/>
    <dgm:cxn modelId="{111ED628-56C2-43C0-B69B-83B2CB6716F5}" type="presParOf" srcId="{4CFF4A59-0354-4EC3-97A9-BCB3DB85348B}" destId="{5E1A7A46-F070-4E9A-B5F7-C20D1921A99A}" srcOrd="2" destOrd="0" presId="urn:microsoft.com/office/officeart/2005/8/layout/pictureOrgChart+Icon"/>
    <dgm:cxn modelId="{DB7A1BE5-C80A-4D8A-81AB-DD2E47443844}" type="presParOf" srcId="{87FD9D1F-B2EE-4293-941B-D2813FB4DDF7}" destId="{8D761259-756F-4CA9-8881-7A972180C2BC}" srcOrd="1" destOrd="0" presId="urn:microsoft.com/office/officeart/2005/8/layout/pictureOrgChart+Icon"/>
    <dgm:cxn modelId="{0E5F1976-337C-4350-9CAF-4272869A7404}" type="presParOf" srcId="{8D761259-756F-4CA9-8881-7A972180C2BC}" destId="{0138FEFF-DAAD-4978-86C2-FC78D28EFDA6}" srcOrd="0" destOrd="0" presId="urn:microsoft.com/office/officeart/2005/8/layout/pictureOrgChart+Icon"/>
    <dgm:cxn modelId="{1EC7987B-5646-4D19-A4E7-11FFFBA31D87}" type="presParOf" srcId="{8D761259-756F-4CA9-8881-7A972180C2BC}" destId="{D71E284D-E9BF-4B42-B4DB-B91E4D0ABAAA}" srcOrd="1" destOrd="0" presId="urn:microsoft.com/office/officeart/2005/8/layout/pictureOrgChart+Icon"/>
    <dgm:cxn modelId="{AFA28235-F2AA-4598-B086-78B8AA8D3B15}" type="presParOf" srcId="{D71E284D-E9BF-4B42-B4DB-B91E4D0ABAAA}" destId="{3AC975D3-307C-4D9D-BA6D-53E09FB96836}" srcOrd="0" destOrd="0" presId="urn:microsoft.com/office/officeart/2005/8/layout/pictureOrgChart+Icon"/>
    <dgm:cxn modelId="{E482D276-7EF4-4319-8BC1-B6F77AB7F167}" type="presParOf" srcId="{3AC975D3-307C-4D9D-BA6D-53E09FB96836}" destId="{44041243-5639-4773-B170-7D1CBA374D41}" srcOrd="0" destOrd="0" presId="urn:microsoft.com/office/officeart/2005/8/layout/pictureOrgChart+Icon"/>
    <dgm:cxn modelId="{E49C38FD-982E-469E-A21F-333E29D28C77}" type="presParOf" srcId="{3AC975D3-307C-4D9D-BA6D-53E09FB96836}" destId="{3FAD5B3C-A008-49E3-B8FC-451B23FC0622}" srcOrd="1" destOrd="0" presId="urn:microsoft.com/office/officeart/2005/8/layout/pictureOrgChart+Icon"/>
    <dgm:cxn modelId="{21FB5912-3C36-4F72-8CDA-21097D74C80F}" type="presParOf" srcId="{3AC975D3-307C-4D9D-BA6D-53E09FB96836}" destId="{267175D7-7600-4F2F-917D-CBF17157182E}" srcOrd="2" destOrd="0" presId="urn:microsoft.com/office/officeart/2005/8/layout/pictureOrgChart+Icon"/>
    <dgm:cxn modelId="{4369D6CB-2469-472E-97D3-E9218FCE0859}" type="presParOf" srcId="{D71E284D-E9BF-4B42-B4DB-B91E4D0ABAAA}" destId="{6AF3D84A-14D8-4583-A8B0-9B3F1BC86A18}" srcOrd="1" destOrd="0" presId="urn:microsoft.com/office/officeart/2005/8/layout/pictureOrgChart+Icon"/>
    <dgm:cxn modelId="{959F87BD-A7DF-47E7-BE43-85E270CF699A}" type="presParOf" srcId="{D71E284D-E9BF-4B42-B4DB-B91E4D0ABAAA}" destId="{6F1DBA99-926A-40B3-9848-2AE438308AA7}" srcOrd="2" destOrd="0" presId="urn:microsoft.com/office/officeart/2005/8/layout/pictureOrgChart+Icon"/>
    <dgm:cxn modelId="{24BCA9B2-852F-44AC-9E8F-910C1A702C12}" type="presParOf" srcId="{8D761259-756F-4CA9-8881-7A972180C2BC}" destId="{1F102B09-DF81-4C3D-8AB2-29A58154D44E}" srcOrd="2" destOrd="0" presId="urn:microsoft.com/office/officeart/2005/8/layout/pictureOrgChart+Icon"/>
    <dgm:cxn modelId="{04E10A01-073D-4653-9BA7-A48E4D217B65}" type="presParOf" srcId="{8D761259-756F-4CA9-8881-7A972180C2BC}" destId="{CFAB57FD-2792-4FF3-BD8E-610662962FF5}" srcOrd="3" destOrd="0" presId="urn:microsoft.com/office/officeart/2005/8/layout/pictureOrgChart+Icon"/>
    <dgm:cxn modelId="{010ECFD2-25FB-4CB4-B5C2-96CBFDE3B8CA}" type="presParOf" srcId="{CFAB57FD-2792-4FF3-BD8E-610662962FF5}" destId="{7C5A8998-8BF5-4FA1-9CC3-196E33A5717E}" srcOrd="0" destOrd="0" presId="urn:microsoft.com/office/officeart/2005/8/layout/pictureOrgChart+Icon"/>
    <dgm:cxn modelId="{0A97A723-28AB-443F-9FE2-0A8F008EE46B}" type="presParOf" srcId="{7C5A8998-8BF5-4FA1-9CC3-196E33A5717E}" destId="{CDBD2C87-BF58-4EB0-BD88-D186DEB591C9}" srcOrd="0" destOrd="0" presId="urn:microsoft.com/office/officeart/2005/8/layout/pictureOrgChart+Icon"/>
    <dgm:cxn modelId="{FB2A3751-943F-4B37-A87E-1BF48A37B27C}" type="presParOf" srcId="{7C5A8998-8BF5-4FA1-9CC3-196E33A5717E}" destId="{5FA37CA1-FC85-4ECA-9AB5-F55FB8ED0F58}" srcOrd="1" destOrd="0" presId="urn:microsoft.com/office/officeart/2005/8/layout/pictureOrgChart+Icon"/>
    <dgm:cxn modelId="{10FCAA45-CB29-4E6E-8B67-78D12E20AA3F}" type="presParOf" srcId="{7C5A8998-8BF5-4FA1-9CC3-196E33A5717E}" destId="{D14CC6A2-676E-4A64-8F1C-26C0EBBE8035}" srcOrd="2" destOrd="0" presId="urn:microsoft.com/office/officeart/2005/8/layout/pictureOrgChart+Icon"/>
    <dgm:cxn modelId="{3682B82A-11B2-40A9-AC03-7CA16E535FD7}" type="presParOf" srcId="{CFAB57FD-2792-4FF3-BD8E-610662962FF5}" destId="{2A23142E-3D48-4FA7-BA21-2E684E2D0515}" srcOrd="1" destOrd="0" presId="urn:microsoft.com/office/officeart/2005/8/layout/pictureOrgChart+Icon"/>
    <dgm:cxn modelId="{E11C3223-46B9-462E-B3D4-EB31A5FEA4AA}" type="presParOf" srcId="{CFAB57FD-2792-4FF3-BD8E-610662962FF5}" destId="{3EA3EC2F-9BAD-42A6-BF31-D4D6FEECDC1A}" srcOrd="2" destOrd="0" presId="urn:microsoft.com/office/officeart/2005/8/layout/pictureOrgChart+Icon"/>
    <dgm:cxn modelId="{1312C1B4-5CFE-4741-98F2-09F0EF8F7095}" type="presParOf" srcId="{8D761259-756F-4CA9-8881-7A972180C2BC}" destId="{99F1CB2E-2F3E-4A16-AEC1-E7853B863BB5}" srcOrd="4" destOrd="0" presId="urn:microsoft.com/office/officeart/2005/8/layout/pictureOrgChart+Icon"/>
    <dgm:cxn modelId="{7531DA9B-2599-4D7A-9DE6-1DA3617D25F8}" type="presParOf" srcId="{8D761259-756F-4CA9-8881-7A972180C2BC}" destId="{705D771B-08F7-4E26-8728-38EE5FDBE6E8}" srcOrd="5" destOrd="0" presId="urn:microsoft.com/office/officeart/2005/8/layout/pictureOrgChart+Icon"/>
    <dgm:cxn modelId="{82191334-30FE-48C1-8E30-014B50DC6B38}" type="presParOf" srcId="{705D771B-08F7-4E26-8728-38EE5FDBE6E8}" destId="{26A1514C-C85C-4EDA-8890-71A7A2B783A9}" srcOrd="0" destOrd="0" presId="urn:microsoft.com/office/officeart/2005/8/layout/pictureOrgChart+Icon"/>
    <dgm:cxn modelId="{ACA362AF-A387-49C7-AEB4-F91D95772EC8}" type="presParOf" srcId="{26A1514C-C85C-4EDA-8890-71A7A2B783A9}" destId="{18B61316-E41C-4B01-9B26-E72155265891}" srcOrd="0" destOrd="0" presId="urn:microsoft.com/office/officeart/2005/8/layout/pictureOrgChart+Icon"/>
    <dgm:cxn modelId="{366DFACC-CCDE-4602-BFF4-FB1F1C14FCCA}" type="presParOf" srcId="{26A1514C-C85C-4EDA-8890-71A7A2B783A9}" destId="{0C3F8525-CFB7-4ABE-9655-06A75EC5A560}" srcOrd="1" destOrd="0" presId="urn:microsoft.com/office/officeart/2005/8/layout/pictureOrgChart+Icon"/>
    <dgm:cxn modelId="{9D8AE544-DDFA-4789-8425-67F621023174}" type="presParOf" srcId="{26A1514C-C85C-4EDA-8890-71A7A2B783A9}" destId="{DC9F0EAC-643C-460A-A704-E48B4AB0350B}" srcOrd="2" destOrd="0" presId="urn:microsoft.com/office/officeart/2005/8/layout/pictureOrgChart+Icon"/>
    <dgm:cxn modelId="{2D58E1C8-CC93-43F2-A0FF-BEA6262C631C}" type="presParOf" srcId="{705D771B-08F7-4E26-8728-38EE5FDBE6E8}" destId="{AC71232C-AF6B-49D2-95A7-ACFBB3270DD5}" srcOrd="1" destOrd="0" presId="urn:microsoft.com/office/officeart/2005/8/layout/pictureOrgChart+Icon"/>
    <dgm:cxn modelId="{33170723-2247-4BF1-8B3D-D6E633D3C989}" type="presParOf" srcId="{705D771B-08F7-4E26-8728-38EE5FDBE6E8}" destId="{FC0CEAB9-0937-4582-A311-22B3A216C2D9}" srcOrd="2" destOrd="0" presId="urn:microsoft.com/office/officeart/2005/8/layout/pictureOrgChart+Icon"/>
    <dgm:cxn modelId="{5008E63E-9129-491D-BA07-438FA9EEB762}" type="presParOf" srcId="{8D761259-756F-4CA9-8881-7A972180C2BC}" destId="{109667C0-EC18-450A-A887-A2FAE1346735}" srcOrd="6" destOrd="0" presId="urn:microsoft.com/office/officeart/2005/8/layout/pictureOrgChart+Icon"/>
    <dgm:cxn modelId="{23BD7C4A-6028-4B1F-ACF4-2FB95222A8A2}" type="presParOf" srcId="{8D761259-756F-4CA9-8881-7A972180C2BC}" destId="{4BC99695-F716-44FB-B23A-0E083A8DDE9A}" srcOrd="7" destOrd="0" presId="urn:microsoft.com/office/officeart/2005/8/layout/pictureOrgChart+Icon"/>
    <dgm:cxn modelId="{EA6B14F0-E23C-4642-8191-1ACA34B16A10}" type="presParOf" srcId="{4BC99695-F716-44FB-B23A-0E083A8DDE9A}" destId="{1C4AC42A-7D67-49E9-A10F-940494130E02}" srcOrd="0" destOrd="0" presId="urn:microsoft.com/office/officeart/2005/8/layout/pictureOrgChart+Icon"/>
    <dgm:cxn modelId="{ECED8F82-7E66-4119-ABA3-C400D9849D22}" type="presParOf" srcId="{1C4AC42A-7D67-49E9-A10F-940494130E02}" destId="{4C278820-928E-4650-923B-31006D155B65}" srcOrd="0" destOrd="0" presId="urn:microsoft.com/office/officeart/2005/8/layout/pictureOrgChart+Icon"/>
    <dgm:cxn modelId="{A3F5DC11-D675-4D02-86BA-0AC51C809136}" type="presParOf" srcId="{1C4AC42A-7D67-49E9-A10F-940494130E02}" destId="{6CC8D12E-FD13-42BE-9493-756EC0E7FF59}" srcOrd="1" destOrd="0" presId="urn:microsoft.com/office/officeart/2005/8/layout/pictureOrgChart+Icon"/>
    <dgm:cxn modelId="{BB62CFE9-B0B1-4C6C-9634-BA3844EB72A9}" type="presParOf" srcId="{1C4AC42A-7D67-49E9-A10F-940494130E02}" destId="{E560FCA8-66A2-4855-A7D5-B356DA0D8C10}" srcOrd="2" destOrd="0" presId="urn:microsoft.com/office/officeart/2005/8/layout/pictureOrgChart+Icon"/>
    <dgm:cxn modelId="{4553D534-B2B6-462E-9F18-B6EB33A81DEF}" type="presParOf" srcId="{4BC99695-F716-44FB-B23A-0E083A8DDE9A}" destId="{8C4C605C-5B98-4186-9C7A-CDC65868BBAD}" srcOrd="1" destOrd="0" presId="urn:microsoft.com/office/officeart/2005/8/layout/pictureOrgChart+Icon"/>
    <dgm:cxn modelId="{A1A93347-F159-43CC-8291-C8A5ED2F46B5}" type="presParOf" srcId="{4BC99695-F716-44FB-B23A-0E083A8DDE9A}" destId="{2AB54B18-13C8-45CC-A473-9B22C7E3391B}" srcOrd="2" destOrd="0" presId="urn:microsoft.com/office/officeart/2005/8/layout/pictureOrgChart+Icon"/>
    <dgm:cxn modelId="{E7B9BB84-622B-4012-B241-DB15A1CB34B2}" type="presParOf" srcId="{8D761259-756F-4CA9-8881-7A972180C2BC}" destId="{DFC0DA28-13C5-4D83-89C3-70D141C08EB8}" srcOrd="8" destOrd="0" presId="urn:microsoft.com/office/officeart/2005/8/layout/pictureOrgChart+Icon"/>
    <dgm:cxn modelId="{84BCFE88-5B68-4742-93E6-7AE1532FF110}" type="presParOf" srcId="{8D761259-756F-4CA9-8881-7A972180C2BC}" destId="{0B323C13-C018-46B4-B888-E2ED15339611}" srcOrd="9" destOrd="0" presId="urn:microsoft.com/office/officeart/2005/8/layout/pictureOrgChart+Icon"/>
    <dgm:cxn modelId="{9A770537-177E-4491-920B-4AFB47BA31E4}" type="presParOf" srcId="{0B323C13-C018-46B4-B888-E2ED15339611}" destId="{32843208-877F-4ABD-90A6-D15E0541DAE1}" srcOrd="0" destOrd="0" presId="urn:microsoft.com/office/officeart/2005/8/layout/pictureOrgChart+Icon"/>
    <dgm:cxn modelId="{A117661B-EA25-47CE-BA45-C1BCD48E12CC}" type="presParOf" srcId="{32843208-877F-4ABD-90A6-D15E0541DAE1}" destId="{C76A750B-AFC9-473B-BD02-7ADE68C58B61}" srcOrd="0" destOrd="0" presId="urn:microsoft.com/office/officeart/2005/8/layout/pictureOrgChart+Icon"/>
    <dgm:cxn modelId="{0154049D-E036-4EE2-86BD-E9182633FBA7}" type="presParOf" srcId="{32843208-877F-4ABD-90A6-D15E0541DAE1}" destId="{F5E82C34-6FD4-4FA5-B1DF-E4AE6C9ACF88}" srcOrd="1" destOrd="0" presId="urn:microsoft.com/office/officeart/2005/8/layout/pictureOrgChart+Icon"/>
    <dgm:cxn modelId="{57014DF9-DD63-4370-9658-5D658098B298}" type="presParOf" srcId="{32843208-877F-4ABD-90A6-D15E0541DAE1}" destId="{385A7185-328D-492D-ABBF-0D3B0FE548B2}" srcOrd="2" destOrd="0" presId="urn:microsoft.com/office/officeart/2005/8/layout/pictureOrgChart+Icon"/>
    <dgm:cxn modelId="{AAE464BC-39F9-498B-B6A3-AFE81F3D59A2}" type="presParOf" srcId="{0B323C13-C018-46B4-B888-E2ED15339611}" destId="{6C0D13ED-30AF-4434-B024-0C4EA4B41FF5}" srcOrd="1" destOrd="0" presId="urn:microsoft.com/office/officeart/2005/8/layout/pictureOrgChart+Icon"/>
    <dgm:cxn modelId="{33E55E90-D712-42F6-84D4-ACAFF1A96CFE}" type="presParOf" srcId="{0B323C13-C018-46B4-B888-E2ED15339611}" destId="{A4D28C32-12C0-456A-8A21-F4359EA0D019}" srcOrd="2" destOrd="0" presId="urn:microsoft.com/office/officeart/2005/8/layout/pictureOrgChart+Icon"/>
    <dgm:cxn modelId="{DEC4F0FF-ED74-4729-8B19-B32C91F084C0}" type="presParOf" srcId="{87FD9D1F-B2EE-4293-941B-D2813FB4DDF7}" destId="{B575D4F4-152F-44C0-B082-32E5FB42E063}" srcOrd="2" destOrd="0" presId="urn:microsoft.com/office/officeart/2005/8/layout/pictureOrgChart+Icon"/>
    <dgm:cxn modelId="{3DF3B172-512B-4698-A52D-0CD6A6173800}" type="presParOf" srcId="{AD55301D-A1E1-455E-B585-03BD809C5628}" destId="{8926514A-E9EB-46A9-B6F6-3AF9DFEF3184}" srcOrd="2" destOrd="0" presId="urn:microsoft.com/office/officeart/2005/8/layout/pictureOrgChart+Icon"/>
    <dgm:cxn modelId="{AB42BD8E-9498-4BA4-8BFD-A9D817410F1A}" type="presParOf" srcId="{8926514A-E9EB-46A9-B6F6-3AF9DFEF3184}" destId="{C8D77649-1F82-4DEC-BDAD-FD2ADA1762CC}" srcOrd="0" destOrd="0" presId="urn:microsoft.com/office/officeart/2005/8/layout/pictureOrgChart+Icon"/>
    <dgm:cxn modelId="{FE2D4A27-D646-4DA6-BE5B-DDE46BE1F344}" type="presParOf" srcId="{8926514A-E9EB-46A9-B6F6-3AF9DFEF3184}" destId="{1A4EA56D-478D-4CEF-8078-DAEE0FE2A717}" srcOrd="1" destOrd="0" presId="urn:microsoft.com/office/officeart/2005/8/layout/pictureOrgChart+Icon"/>
    <dgm:cxn modelId="{765E0502-4FD4-455A-B827-5406D2ABE04C}" type="presParOf" srcId="{1A4EA56D-478D-4CEF-8078-DAEE0FE2A717}" destId="{94982726-69B0-4FBC-9C56-576D414B3B81}" srcOrd="0" destOrd="0" presId="urn:microsoft.com/office/officeart/2005/8/layout/pictureOrgChart+Icon"/>
    <dgm:cxn modelId="{6ACE8C23-2A47-43C4-8BD1-BF6F9A81AB9F}" type="presParOf" srcId="{94982726-69B0-4FBC-9C56-576D414B3B81}" destId="{80078996-7230-4EA0-83B7-6279FB786201}" srcOrd="0" destOrd="0" presId="urn:microsoft.com/office/officeart/2005/8/layout/pictureOrgChart+Icon"/>
    <dgm:cxn modelId="{C7F0D429-5075-450A-AE59-7387074DEABC}" type="presParOf" srcId="{94982726-69B0-4FBC-9C56-576D414B3B81}" destId="{126CD0A1-1644-4FCC-92B6-AA3AF65EB003}" srcOrd="1" destOrd="0" presId="urn:microsoft.com/office/officeart/2005/8/layout/pictureOrgChart+Icon"/>
    <dgm:cxn modelId="{66871C07-589F-40A1-9341-2EFC0C9D6199}" type="presParOf" srcId="{94982726-69B0-4FBC-9C56-576D414B3B81}" destId="{E631A490-4CBE-4303-8FEE-2F51E44729C6}" srcOrd="2" destOrd="0" presId="urn:microsoft.com/office/officeart/2005/8/layout/pictureOrgChart+Icon"/>
    <dgm:cxn modelId="{826B965B-9E41-449D-9D8F-A82B56A10B98}" type="presParOf" srcId="{1A4EA56D-478D-4CEF-8078-DAEE0FE2A717}" destId="{3355B7C1-0E9B-4CC4-B74F-94960E180AA4}" srcOrd="1" destOrd="0" presId="urn:microsoft.com/office/officeart/2005/8/layout/pictureOrgChart+Icon"/>
    <dgm:cxn modelId="{ED4D5EB2-9838-4388-9121-DE971E4DD651}" type="presParOf" srcId="{1A4EA56D-478D-4CEF-8078-DAEE0FE2A717}" destId="{5C0EFD7D-2316-4A52-92CC-CFBEC5856940}" srcOrd="2" destOrd="0" presId="urn:microsoft.com/office/officeart/2005/8/layout/pictureOrgChart+Icon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D77649-1F82-4DEC-BDAD-FD2ADA1762CC}">
      <dsp:nvSpPr>
        <dsp:cNvPr id="0" name=""/>
        <dsp:cNvSpPr/>
      </dsp:nvSpPr>
      <dsp:spPr>
        <a:xfrm>
          <a:off x="2691902" y="389678"/>
          <a:ext cx="91440" cy="357402"/>
        </a:xfrm>
        <a:custGeom>
          <a:avLst/>
          <a:gdLst/>
          <a:ahLst/>
          <a:cxnLst/>
          <a:rect l="0" t="0" r="0" b="0"/>
          <a:pathLst>
            <a:path>
              <a:moveTo>
                <a:pt x="127301" y="0"/>
              </a:moveTo>
              <a:lnTo>
                <a:pt x="127301" y="357402"/>
              </a:lnTo>
              <a:lnTo>
                <a:pt x="45720" y="357402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C0DA28-13C5-4D83-89C3-70D141C08EB8}">
      <dsp:nvSpPr>
        <dsp:cNvPr id="0" name=""/>
        <dsp:cNvSpPr/>
      </dsp:nvSpPr>
      <dsp:spPr>
        <a:xfrm>
          <a:off x="4858730" y="1492964"/>
          <a:ext cx="116544" cy="25639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3976"/>
              </a:lnTo>
              <a:lnTo>
                <a:pt x="116544" y="2563976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9667C0-EC18-450A-A887-A2FAE1346735}">
      <dsp:nvSpPr>
        <dsp:cNvPr id="0" name=""/>
        <dsp:cNvSpPr/>
      </dsp:nvSpPr>
      <dsp:spPr>
        <a:xfrm>
          <a:off x="4858730" y="1492964"/>
          <a:ext cx="116544" cy="20123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2332"/>
              </a:lnTo>
              <a:lnTo>
                <a:pt x="116544" y="201233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F1CB2E-2F3E-4A16-AEC1-E7853B863BB5}">
      <dsp:nvSpPr>
        <dsp:cNvPr id="0" name=""/>
        <dsp:cNvSpPr/>
      </dsp:nvSpPr>
      <dsp:spPr>
        <a:xfrm>
          <a:off x="4858730" y="1492964"/>
          <a:ext cx="116544" cy="14606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0689"/>
              </a:lnTo>
              <a:lnTo>
                <a:pt x="116544" y="146068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102B09-DF81-4C3D-8AB2-29A58154D44E}">
      <dsp:nvSpPr>
        <dsp:cNvPr id="0" name=""/>
        <dsp:cNvSpPr/>
      </dsp:nvSpPr>
      <dsp:spPr>
        <a:xfrm>
          <a:off x="4858730" y="1492964"/>
          <a:ext cx="116544" cy="909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046"/>
              </a:lnTo>
              <a:lnTo>
                <a:pt x="116544" y="909046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138FEFF-DAAD-4978-86C2-FC78D28EFDA6}">
      <dsp:nvSpPr>
        <dsp:cNvPr id="0" name=""/>
        <dsp:cNvSpPr/>
      </dsp:nvSpPr>
      <dsp:spPr>
        <a:xfrm>
          <a:off x="4858730" y="1492964"/>
          <a:ext cx="116544" cy="3574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402"/>
              </a:lnTo>
              <a:lnTo>
                <a:pt x="116544" y="35740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FF7E95-E617-4015-B9E8-7D2DF8AB3C1C}">
      <dsp:nvSpPr>
        <dsp:cNvPr id="0" name=""/>
        <dsp:cNvSpPr/>
      </dsp:nvSpPr>
      <dsp:spPr>
        <a:xfrm>
          <a:off x="2819203" y="389678"/>
          <a:ext cx="2350311" cy="714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3224"/>
              </a:lnTo>
              <a:lnTo>
                <a:pt x="2350311" y="633224"/>
              </a:lnTo>
              <a:lnTo>
                <a:pt x="2350311" y="714805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98C970-7872-429D-AB54-627C1864741C}">
      <dsp:nvSpPr>
        <dsp:cNvPr id="0" name=""/>
        <dsp:cNvSpPr/>
      </dsp:nvSpPr>
      <dsp:spPr>
        <a:xfrm>
          <a:off x="3918605" y="1492964"/>
          <a:ext cx="116544" cy="25639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3976"/>
              </a:lnTo>
              <a:lnTo>
                <a:pt x="116544" y="2563976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1948AD-C768-4B0E-BCAB-C272E61C1C3D}">
      <dsp:nvSpPr>
        <dsp:cNvPr id="0" name=""/>
        <dsp:cNvSpPr/>
      </dsp:nvSpPr>
      <dsp:spPr>
        <a:xfrm>
          <a:off x="3918605" y="1492964"/>
          <a:ext cx="116544" cy="20123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2332"/>
              </a:lnTo>
              <a:lnTo>
                <a:pt x="116544" y="201233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5BEC74-665B-4E56-9B9A-8E483603D6A0}">
      <dsp:nvSpPr>
        <dsp:cNvPr id="0" name=""/>
        <dsp:cNvSpPr/>
      </dsp:nvSpPr>
      <dsp:spPr>
        <a:xfrm>
          <a:off x="3918605" y="1492964"/>
          <a:ext cx="116544" cy="14606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0689"/>
              </a:lnTo>
              <a:lnTo>
                <a:pt x="116544" y="146068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805991-1404-41D4-8ABB-3E89722D2D70}">
      <dsp:nvSpPr>
        <dsp:cNvPr id="0" name=""/>
        <dsp:cNvSpPr/>
      </dsp:nvSpPr>
      <dsp:spPr>
        <a:xfrm>
          <a:off x="3918605" y="1492964"/>
          <a:ext cx="116544" cy="909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046"/>
              </a:lnTo>
              <a:lnTo>
                <a:pt x="116544" y="909046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6ADE19-90DF-417F-B0F0-6CE7A19CD076}">
      <dsp:nvSpPr>
        <dsp:cNvPr id="0" name=""/>
        <dsp:cNvSpPr/>
      </dsp:nvSpPr>
      <dsp:spPr>
        <a:xfrm>
          <a:off x="3918605" y="1492964"/>
          <a:ext cx="116544" cy="3574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402"/>
              </a:lnTo>
              <a:lnTo>
                <a:pt x="116544" y="35740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68EAC4-7756-45C2-A519-8AB4C505DB80}">
      <dsp:nvSpPr>
        <dsp:cNvPr id="0" name=""/>
        <dsp:cNvSpPr/>
      </dsp:nvSpPr>
      <dsp:spPr>
        <a:xfrm>
          <a:off x="2819203" y="389678"/>
          <a:ext cx="1410187" cy="714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3224"/>
              </a:lnTo>
              <a:lnTo>
                <a:pt x="1410187" y="633224"/>
              </a:lnTo>
              <a:lnTo>
                <a:pt x="1410187" y="714805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DDED94-7D70-4768-A534-8EE69FBC23BC}">
      <dsp:nvSpPr>
        <dsp:cNvPr id="0" name=""/>
        <dsp:cNvSpPr/>
      </dsp:nvSpPr>
      <dsp:spPr>
        <a:xfrm>
          <a:off x="2978481" y="1492964"/>
          <a:ext cx="116544" cy="25639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3976"/>
              </a:lnTo>
              <a:lnTo>
                <a:pt x="116544" y="2563976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5CB1B9E-E092-432E-AAB1-ADE83ACF88B3}">
      <dsp:nvSpPr>
        <dsp:cNvPr id="0" name=""/>
        <dsp:cNvSpPr/>
      </dsp:nvSpPr>
      <dsp:spPr>
        <a:xfrm>
          <a:off x="2978481" y="1492964"/>
          <a:ext cx="116544" cy="20123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2332"/>
              </a:lnTo>
              <a:lnTo>
                <a:pt x="116544" y="201233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90B303-1903-43C2-BCA5-B65771BD59C8}">
      <dsp:nvSpPr>
        <dsp:cNvPr id="0" name=""/>
        <dsp:cNvSpPr/>
      </dsp:nvSpPr>
      <dsp:spPr>
        <a:xfrm>
          <a:off x="2978481" y="1492964"/>
          <a:ext cx="116544" cy="14606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0689"/>
              </a:lnTo>
              <a:lnTo>
                <a:pt x="116544" y="146068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E9297D-B80F-4C57-9F22-B8D679EF589E}">
      <dsp:nvSpPr>
        <dsp:cNvPr id="0" name=""/>
        <dsp:cNvSpPr/>
      </dsp:nvSpPr>
      <dsp:spPr>
        <a:xfrm>
          <a:off x="2978481" y="1492964"/>
          <a:ext cx="116544" cy="909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046"/>
              </a:lnTo>
              <a:lnTo>
                <a:pt x="116544" y="909046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A7378E-C92E-402F-8579-4D914CFD26C6}">
      <dsp:nvSpPr>
        <dsp:cNvPr id="0" name=""/>
        <dsp:cNvSpPr/>
      </dsp:nvSpPr>
      <dsp:spPr>
        <a:xfrm>
          <a:off x="2978481" y="1492964"/>
          <a:ext cx="116544" cy="3574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402"/>
              </a:lnTo>
              <a:lnTo>
                <a:pt x="116544" y="35740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F9795-0C8E-4D1F-9BAE-5645E34F8951}">
      <dsp:nvSpPr>
        <dsp:cNvPr id="0" name=""/>
        <dsp:cNvSpPr/>
      </dsp:nvSpPr>
      <dsp:spPr>
        <a:xfrm>
          <a:off x="2819203" y="389678"/>
          <a:ext cx="470062" cy="714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33224"/>
              </a:lnTo>
              <a:lnTo>
                <a:pt x="470062" y="633224"/>
              </a:lnTo>
              <a:lnTo>
                <a:pt x="470062" y="714805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B3CEF4-0124-453B-930C-22A06A4237D8}">
      <dsp:nvSpPr>
        <dsp:cNvPr id="0" name=""/>
        <dsp:cNvSpPr/>
      </dsp:nvSpPr>
      <dsp:spPr>
        <a:xfrm>
          <a:off x="2038356" y="1492964"/>
          <a:ext cx="116544" cy="25639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3976"/>
              </a:lnTo>
              <a:lnTo>
                <a:pt x="116544" y="2563976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192047-258F-4402-B25E-E9B175F50E50}">
      <dsp:nvSpPr>
        <dsp:cNvPr id="0" name=""/>
        <dsp:cNvSpPr/>
      </dsp:nvSpPr>
      <dsp:spPr>
        <a:xfrm>
          <a:off x="2038356" y="1492964"/>
          <a:ext cx="116544" cy="20123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2332"/>
              </a:lnTo>
              <a:lnTo>
                <a:pt x="116544" y="201233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561564-2D4F-4C78-9FFB-0D9E32A7D3F0}">
      <dsp:nvSpPr>
        <dsp:cNvPr id="0" name=""/>
        <dsp:cNvSpPr/>
      </dsp:nvSpPr>
      <dsp:spPr>
        <a:xfrm>
          <a:off x="2038356" y="1492964"/>
          <a:ext cx="116544" cy="14606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0689"/>
              </a:lnTo>
              <a:lnTo>
                <a:pt x="116544" y="146068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6BE96B-1B44-4BFD-ACA9-4FD916A0423B}">
      <dsp:nvSpPr>
        <dsp:cNvPr id="0" name=""/>
        <dsp:cNvSpPr/>
      </dsp:nvSpPr>
      <dsp:spPr>
        <a:xfrm>
          <a:off x="2038356" y="1492964"/>
          <a:ext cx="116544" cy="909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046"/>
              </a:lnTo>
              <a:lnTo>
                <a:pt x="116544" y="909046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7E8B0C-1E2B-46D5-AC2C-EC5EE7A9FB53}">
      <dsp:nvSpPr>
        <dsp:cNvPr id="0" name=""/>
        <dsp:cNvSpPr/>
      </dsp:nvSpPr>
      <dsp:spPr>
        <a:xfrm>
          <a:off x="2038356" y="1492964"/>
          <a:ext cx="116544" cy="3574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402"/>
              </a:lnTo>
              <a:lnTo>
                <a:pt x="116544" y="35740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D66197-A93B-4133-AF64-2EF7E8B7044B}">
      <dsp:nvSpPr>
        <dsp:cNvPr id="0" name=""/>
        <dsp:cNvSpPr/>
      </dsp:nvSpPr>
      <dsp:spPr>
        <a:xfrm>
          <a:off x="2349141" y="389678"/>
          <a:ext cx="470062" cy="714805"/>
        </a:xfrm>
        <a:custGeom>
          <a:avLst/>
          <a:gdLst/>
          <a:ahLst/>
          <a:cxnLst/>
          <a:rect l="0" t="0" r="0" b="0"/>
          <a:pathLst>
            <a:path>
              <a:moveTo>
                <a:pt x="470062" y="0"/>
              </a:moveTo>
              <a:lnTo>
                <a:pt x="470062" y="633224"/>
              </a:lnTo>
              <a:lnTo>
                <a:pt x="0" y="633224"/>
              </a:lnTo>
              <a:lnTo>
                <a:pt x="0" y="714805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30C3B9-93DF-431B-AD4A-BEAD453FF341}">
      <dsp:nvSpPr>
        <dsp:cNvPr id="0" name=""/>
        <dsp:cNvSpPr/>
      </dsp:nvSpPr>
      <dsp:spPr>
        <a:xfrm>
          <a:off x="1098231" y="1492964"/>
          <a:ext cx="116544" cy="31156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15619"/>
              </a:lnTo>
              <a:lnTo>
                <a:pt x="116544" y="311561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1573DA-3EB3-40DF-BACB-7614F00472AE}">
      <dsp:nvSpPr>
        <dsp:cNvPr id="0" name=""/>
        <dsp:cNvSpPr/>
      </dsp:nvSpPr>
      <dsp:spPr>
        <a:xfrm>
          <a:off x="1098231" y="1492964"/>
          <a:ext cx="116544" cy="25639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63976"/>
              </a:lnTo>
              <a:lnTo>
                <a:pt x="116544" y="2563976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8D107E-52B7-43E5-9138-490E2E714CDB}">
      <dsp:nvSpPr>
        <dsp:cNvPr id="0" name=""/>
        <dsp:cNvSpPr/>
      </dsp:nvSpPr>
      <dsp:spPr>
        <a:xfrm>
          <a:off x="1098231" y="1492964"/>
          <a:ext cx="116544" cy="20123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12332"/>
              </a:lnTo>
              <a:lnTo>
                <a:pt x="116544" y="201233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87F63B-F3D3-4102-8C55-B52355A16AD6}">
      <dsp:nvSpPr>
        <dsp:cNvPr id="0" name=""/>
        <dsp:cNvSpPr/>
      </dsp:nvSpPr>
      <dsp:spPr>
        <a:xfrm>
          <a:off x="1098231" y="1492964"/>
          <a:ext cx="116544" cy="14606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0689"/>
              </a:lnTo>
              <a:lnTo>
                <a:pt x="116544" y="1460689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50F390-69BC-42E9-B49E-02E318A21F2D}">
      <dsp:nvSpPr>
        <dsp:cNvPr id="0" name=""/>
        <dsp:cNvSpPr/>
      </dsp:nvSpPr>
      <dsp:spPr>
        <a:xfrm>
          <a:off x="1098231" y="1492964"/>
          <a:ext cx="116544" cy="909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046"/>
              </a:lnTo>
              <a:lnTo>
                <a:pt x="116544" y="909046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89D0CD8-87E8-4FC4-AC5F-90603FB6B32C}">
      <dsp:nvSpPr>
        <dsp:cNvPr id="0" name=""/>
        <dsp:cNvSpPr/>
      </dsp:nvSpPr>
      <dsp:spPr>
        <a:xfrm>
          <a:off x="1098231" y="1492964"/>
          <a:ext cx="116544" cy="3574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402"/>
              </a:lnTo>
              <a:lnTo>
                <a:pt x="116544" y="35740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96A09F-620C-481F-92DC-544C29D2B942}">
      <dsp:nvSpPr>
        <dsp:cNvPr id="0" name=""/>
        <dsp:cNvSpPr/>
      </dsp:nvSpPr>
      <dsp:spPr>
        <a:xfrm>
          <a:off x="1409016" y="389678"/>
          <a:ext cx="1410187" cy="714805"/>
        </a:xfrm>
        <a:custGeom>
          <a:avLst/>
          <a:gdLst/>
          <a:ahLst/>
          <a:cxnLst/>
          <a:rect l="0" t="0" r="0" b="0"/>
          <a:pathLst>
            <a:path>
              <a:moveTo>
                <a:pt x="1410187" y="0"/>
              </a:moveTo>
              <a:lnTo>
                <a:pt x="1410187" y="633224"/>
              </a:lnTo>
              <a:lnTo>
                <a:pt x="0" y="633224"/>
              </a:lnTo>
              <a:lnTo>
                <a:pt x="0" y="714805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0228C4C-0CD8-47EC-9E65-266513FE31C0}">
      <dsp:nvSpPr>
        <dsp:cNvPr id="0" name=""/>
        <dsp:cNvSpPr/>
      </dsp:nvSpPr>
      <dsp:spPr>
        <a:xfrm>
          <a:off x="158106" y="1492964"/>
          <a:ext cx="116544" cy="9090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9046"/>
              </a:lnTo>
              <a:lnTo>
                <a:pt x="116544" y="909046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0C2C15-900B-4B2C-9E25-EE7D20E98AAC}">
      <dsp:nvSpPr>
        <dsp:cNvPr id="0" name=""/>
        <dsp:cNvSpPr/>
      </dsp:nvSpPr>
      <dsp:spPr>
        <a:xfrm>
          <a:off x="158106" y="1492964"/>
          <a:ext cx="116544" cy="3574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7402"/>
              </a:lnTo>
              <a:lnTo>
                <a:pt x="116544" y="357402"/>
              </a:lnTo>
            </a:path>
          </a:pathLst>
        </a:custGeom>
        <a:noFill/>
        <a:ln w="9525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7B9D87-C86F-4AE1-A7A9-C24354CA1C39}">
      <dsp:nvSpPr>
        <dsp:cNvPr id="0" name=""/>
        <dsp:cNvSpPr/>
      </dsp:nvSpPr>
      <dsp:spPr>
        <a:xfrm>
          <a:off x="468891" y="389678"/>
          <a:ext cx="2350311" cy="714805"/>
        </a:xfrm>
        <a:custGeom>
          <a:avLst/>
          <a:gdLst/>
          <a:ahLst/>
          <a:cxnLst/>
          <a:rect l="0" t="0" r="0" b="0"/>
          <a:pathLst>
            <a:path>
              <a:moveTo>
                <a:pt x="2350311" y="0"/>
              </a:moveTo>
              <a:lnTo>
                <a:pt x="2350311" y="633224"/>
              </a:lnTo>
              <a:lnTo>
                <a:pt x="0" y="633224"/>
              </a:lnTo>
              <a:lnTo>
                <a:pt x="0" y="714805"/>
              </a:lnTo>
            </a:path>
          </a:pathLst>
        </a:custGeom>
        <a:noFill/>
        <a:ln w="9525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1E012B-B08A-4830-B9DB-932EA31D965B}">
      <dsp:nvSpPr>
        <dsp:cNvPr id="0" name=""/>
        <dsp:cNvSpPr/>
      </dsp:nvSpPr>
      <dsp:spPr>
        <a:xfrm>
          <a:off x="2430722" y="1196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Alun Ashton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(Head of AWI)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(Deputy: Sala)</a:t>
          </a:r>
          <a:endParaRPr lang="en-GB" sz="500" kern="1200" dirty="0"/>
        </a:p>
      </dsp:txBody>
      <dsp:txXfrm>
        <a:off x="2430722" y="1196"/>
        <a:ext cx="776962" cy="388481"/>
      </dsp:txXfrm>
    </dsp:sp>
    <dsp:sp modelId="{517D8181-97AF-4777-91ED-154B306481E2}">
      <dsp:nvSpPr>
        <dsp:cNvPr id="0" name=""/>
        <dsp:cNvSpPr/>
      </dsp:nvSpPr>
      <dsp:spPr>
        <a:xfrm>
          <a:off x="2469570" y="40044"/>
          <a:ext cx="233088" cy="310785"/>
        </a:xfrm>
        <a:prstGeom prst="rect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A1C5384-370B-453B-9884-FE91717F4E36}">
      <dsp:nvSpPr>
        <dsp:cNvPr id="0" name=""/>
        <dsp:cNvSpPr/>
      </dsp:nvSpPr>
      <dsp:spPr>
        <a:xfrm>
          <a:off x="80410" y="110448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Simon Ebner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Core Linux Research Services</a:t>
          </a:r>
        </a:p>
      </dsp:txBody>
      <dsp:txXfrm>
        <a:off x="80410" y="1104483"/>
        <a:ext cx="776962" cy="388481"/>
      </dsp:txXfrm>
    </dsp:sp>
    <dsp:sp modelId="{F51B66C8-B789-4799-BF93-92DA1369EBB0}">
      <dsp:nvSpPr>
        <dsp:cNvPr id="0" name=""/>
        <dsp:cNvSpPr/>
      </dsp:nvSpPr>
      <dsp:spPr>
        <a:xfrm>
          <a:off x="119258" y="1143331"/>
          <a:ext cx="233088" cy="310785"/>
        </a:xfrm>
        <a:prstGeom prst="rect">
          <a:avLst/>
        </a:prstGeom>
        <a:blipFill>
          <a:blip xmlns:r="http://schemas.openxmlformats.org/officeDocument/2006/relationships"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CDEFE7D-F113-4229-B5CC-5DE6EF99111D}">
      <dsp:nvSpPr>
        <dsp:cNvPr id="0" name=""/>
        <dsp:cNvSpPr/>
      </dsp:nvSpPr>
      <dsp:spPr>
        <a:xfrm>
          <a:off x="274651" y="1656126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Konrad Bucheli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System Engineer</a:t>
          </a:r>
        </a:p>
      </dsp:txBody>
      <dsp:txXfrm>
        <a:off x="274651" y="1656126"/>
        <a:ext cx="776962" cy="388481"/>
      </dsp:txXfrm>
    </dsp:sp>
    <dsp:sp modelId="{F7AE3CFB-7EA9-40EA-B913-508400F9FB83}">
      <dsp:nvSpPr>
        <dsp:cNvPr id="0" name=""/>
        <dsp:cNvSpPr/>
      </dsp:nvSpPr>
      <dsp:spPr>
        <a:xfrm>
          <a:off x="313499" y="1694975"/>
          <a:ext cx="233088" cy="310785"/>
        </a:xfrm>
        <a:prstGeom prst="rect">
          <a:avLst/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40C44BD-E611-40E4-9EA2-9A0FDB2032FA}">
      <dsp:nvSpPr>
        <dsp:cNvPr id="0" name=""/>
        <dsp:cNvSpPr/>
      </dsp:nvSpPr>
      <dsp:spPr>
        <a:xfrm>
          <a:off x="274651" y="2207770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/>
            <a:t>Basil Bruhn</a:t>
          </a:r>
          <a:r>
            <a:rPr lang="de-DE" sz="500" kern="1200"/>
            <a:t> </a:t>
          </a:r>
          <a:endParaRPr lang="de-DE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00" kern="1200" dirty="0"/>
            <a:t>System Engineer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500" kern="1200" dirty="0"/>
            <a:t>(08/23)</a:t>
          </a:r>
        </a:p>
      </dsp:txBody>
      <dsp:txXfrm>
        <a:off x="274651" y="2207770"/>
        <a:ext cx="776962" cy="388481"/>
      </dsp:txXfrm>
    </dsp:sp>
    <dsp:sp modelId="{F57CCADC-A89D-446F-9870-102A55B5BFAD}">
      <dsp:nvSpPr>
        <dsp:cNvPr id="0" name=""/>
        <dsp:cNvSpPr/>
      </dsp:nvSpPr>
      <dsp:spPr>
        <a:xfrm>
          <a:off x="313499" y="2246618"/>
          <a:ext cx="233088" cy="310785"/>
        </a:xfrm>
        <a:prstGeom prst="rect">
          <a:avLst/>
        </a:prstGeom>
        <a:blipFill>
          <a:blip xmlns:r="http://schemas.openxmlformats.org/officeDocument/2006/relationships"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9213A3-8C33-492C-847D-34C4657D23A9}">
      <dsp:nvSpPr>
        <dsp:cNvPr id="0" name=""/>
        <dsp:cNvSpPr/>
      </dsp:nvSpPr>
      <dsp:spPr>
        <a:xfrm>
          <a:off x="1020535" y="110448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Derek Feichtinger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HPC and Emerging Technologies</a:t>
          </a:r>
          <a:endParaRPr lang="en-GB" sz="500" kern="1200" dirty="0"/>
        </a:p>
      </dsp:txBody>
      <dsp:txXfrm>
        <a:off x="1020535" y="1104483"/>
        <a:ext cx="776962" cy="388481"/>
      </dsp:txXfrm>
    </dsp:sp>
    <dsp:sp modelId="{5D88BF94-A630-4971-B220-09EA90D68E03}">
      <dsp:nvSpPr>
        <dsp:cNvPr id="0" name=""/>
        <dsp:cNvSpPr/>
      </dsp:nvSpPr>
      <dsp:spPr>
        <a:xfrm>
          <a:off x="1059383" y="1143331"/>
          <a:ext cx="233088" cy="310785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CD7A76-6378-4767-9B98-2405A33B5EE3}">
      <dsp:nvSpPr>
        <dsp:cNvPr id="0" name=""/>
        <dsp:cNvSpPr/>
      </dsp:nvSpPr>
      <dsp:spPr>
        <a:xfrm>
          <a:off x="1214776" y="1656126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Marc Caubet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Scientists 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(Merlin)</a:t>
          </a:r>
          <a:endParaRPr lang="en-GB" sz="500" kern="1200" dirty="0"/>
        </a:p>
      </dsp:txBody>
      <dsp:txXfrm>
        <a:off x="1214776" y="1656126"/>
        <a:ext cx="776962" cy="388481"/>
      </dsp:txXfrm>
    </dsp:sp>
    <dsp:sp modelId="{1537D572-D1D6-4E3F-BF5E-80359AEE8FD1}">
      <dsp:nvSpPr>
        <dsp:cNvPr id="0" name=""/>
        <dsp:cNvSpPr/>
      </dsp:nvSpPr>
      <dsp:spPr>
        <a:xfrm>
          <a:off x="1253624" y="1694975"/>
          <a:ext cx="233088" cy="310785"/>
        </a:xfrm>
        <a:prstGeom prst="rect">
          <a:avLst/>
        </a:prstGeom>
        <a:blipFill>
          <a:blip xmlns:r="http://schemas.openxmlformats.org/officeDocument/2006/relationships"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B2F3B34-F502-49F4-A5FE-8283E7531E81}">
      <dsp:nvSpPr>
        <dsp:cNvPr id="0" name=""/>
        <dsp:cNvSpPr/>
      </dsp:nvSpPr>
      <dsp:spPr>
        <a:xfrm>
          <a:off x="1214776" y="2207770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Achim Gsell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Senior Scientist</a:t>
          </a:r>
          <a:endParaRPr lang="en-GB" sz="500" kern="1200" dirty="0"/>
        </a:p>
      </dsp:txBody>
      <dsp:txXfrm>
        <a:off x="1214776" y="2207770"/>
        <a:ext cx="776962" cy="388481"/>
      </dsp:txXfrm>
    </dsp:sp>
    <dsp:sp modelId="{A2A58312-43A0-4102-BB81-F8B4A5E3DAF6}">
      <dsp:nvSpPr>
        <dsp:cNvPr id="0" name=""/>
        <dsp:cNvSpPr/>
      </dsp:nvSpPr>
      <dsp:spPr>
        <a:xfrm>
          <a:off x="1253624" y="2246618"/>
          <a:ext cx="233088" cy="310785"/>
        </a:xfrm>
        <a:prstGeom prst="rect">
          <a:avLst/>
        </a:prstGeom>
        <a:blipFill>
          <a:blip xmlns:r="http://schemas.openxmlformats.org/officeDocument/2006/relationships"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791B193-E514-4A18-9343-AACF4AA6EE21}">
      <dsp:nvSpPr>
        <dsp:cNvPr id="0" name=""/>
        <dsp:cNvSpPr/>
      </dsp:nvSpPr>
      <dsp:spPr>
        <a:xfrm>
          <a:off x="1214776" y="275941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BIO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(fixed term)</a:t>
          </a:r>
        </a:p>
      </dsp:txBody>
      <dsp:txXfrm>
        <a:off x="1214776" y="2759413"/>
        <a:ext cx="776962" cy="388481"/>
      </dsp:txXfrm>
    </dsp:sp>
    <dsp:sp modelId="{09210909-03FB-4B44-A30B-1250D5EECC68}">
      <dsp:nvSpPr>
        <dsp:cNvPr id="0" name=""/>
        <dsp:cNvSpPr/>
      </dsp:nvSpPr>
      <dsp:spPr>
        <a:xfrm>
          <a:off x="1253624" y="2798261"/>
          <a:ext cx="233088" cy="310785"/>
        </a:xfrm>
        <a:prstGeom prst="rect">
          <a:avLst/>
        </a:prstGeom>
        <a:blipFill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02687C6-7DE4-4501-A5BB-6B90203BB6A0}">
      <dsp:nvSpPr>
        <dsp:cNvPr id="0" name=""/>
        <dsp:cNvSpPr/>
      </dsp:nvSpPr>
      <dsp:spPr>
        <a:xfrm>
          <a:off x="1214776" y="3311057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rgbClr val="C50006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Elsa </a:t>
          </a:r>
          <a:r>
            <a:rPr lang="en-GB" sz="500" kern="1200" dirty="0" err="1"/>
            <a:t>Germann</a:t>
          </a:r>
          <a:r>
            <a:rPr lang="en-GB" sz="500" kern="1200" dirty="0"/>
            <a:t>  </a:t>
          </a:r>
          <a:r>
            <a:rPr lang="en-GB" sz="500" b="0" i="0" kern="1200" dirty="0"/>
            <a:t>Scientific Computing System Engineer</a:t>
          </a:r>
          <a:endParaRPr lang="en-GB" sz="500" kern="1200" dirty="0"/>
        </a:p>
      </dsp:txBody>
      <dsp:txXfrm>
        <a:off x="1214776" y="3311057"/>
        <a:ext cx="776962" cy="388481"/>
      </dsp:txXfrm>
    </dsp:sp>
    <dsp:sp modelId="{B6D3A394-9B02-4694-9F67-AE1D75D77FDE}">
      <dsp:nvSpPr>
        <dsp:cNvPr id="0" name=""/>
        <dsp:cNvSpPr/>
      </dsp:nvSpPr>
      <dsp:spPr>
        <a:xfrm>
          <a:off x="1253624" y="3349905"/>
          <a:ext cx="233088" cy="310785"/>
        </a:xfrm>
        <a:prstGeom prst="rect">
          <a:avLst/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45944E-7919-43D1-A974-43900FD22A71}">
      <dsp:nvSpPr>
        <dsp:cNvPr id="0" name=""/>
        <dsp:cNvSpPr/>
      </dsp:nvSpPr>
      <dsp:spPr>
        <a:xfrm>
          <a:off x="1214776" y="3862700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rgbClr val="D0472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Hans  Viessmann </a:t>
          </a:r>
          <a:r>
            <a:rPr lang="en-GB" sz="500" b="0" i="0" kern="1200" dirty="0"/>
            <a:t>Scientific Computing System Engineer</a:t>
          </a:r>
          <a:endParaRPr lang="en-GB" sz="500" kern="1200" dirty="0"/>
        </a:p>
      </dsp:txBody>
      <dsp:txXfrm>
        <a:off x="1214776" y="3862700"/>
        <a:ext cx="776962" cy="388481"/>
      </dsp:txXfrm>
    </dsp:sp>
    <dsp:sp modelId="{4D57E74E-B736-469B-A5C3-F1379336DC2F}">
      <dsp:nvSpPr>
        <dsp:cNvPr id="0" name=""/>
        <dsp:cNvSpPr/>
      </dsp:nvSpPr>
      <dsp:spPr>
        <a:xfrm>
          <a:off x="1253624" y="3901548"/>
          <a:ext cx="233088" cy="310785"/>
        </a:xfrm>
        <a:prstGeom prst="rect">
          <a:avLst/>
        </a:prstGeom>
        <a:blipFill>
          <a:blip xmlns:r="http://schemas.openxmlformats.org/officeDocument/2006/relationships"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C884627-E4F6-45F7-972A-C38D8478B61E}">
      <dsp:nvSpPr>
        <dsp:cNvPr id="0" name=""/>
        <dsp:cNvSpPr/>
      </dsp:nvSpPr>
      <dsp:spPr>
        <a:xfrm>
          <a:off x="1214776" y="441434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rgbClr val="D04729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Krisztian Pozsa </a:t>
          </a:r>
          <a:r>
            <a:rPr lang="en-GB" sz="500" kern="1200" dirty="0" err="1"/>
            <a:t>SwissTwins</a:t>
          </a:r>
          <a:r>
            <a:rPr lang="en-GB" sz="500" kern="1200" dirty="0"/>
            <a:t> Role 3 from end 2023</a:t>
          </a:r>
        </a:p>
      </dsp:txBody>
      <dsp:txXfrm>
        <a:off x="1214776" y="4414343"/>
        <a:ext cx="776962" cy="388481"/>
      </dsp:txXfrm>
    </dsp:sp>
    <dsp:sp modelId="{6408F0E9-DD45-4F40-A758-6B3D87DB0374}">
      <dsp:nvSpPr>
        <dsp:cNvPr id="0" name=""/>
        <dsp:cNvSpPr/>
      </dsp:nvSpPr>
      <dsp:spPr>
        <a:xfrm>
          <a:off x="1253624" y="4453192"/>
          <a:ext cx="233088" cy="310785"/>
        </a:xfrm>
        <a:prstGeom prst="rect">
          <a:avLst/>
        </a:prstGeom>
        <a:blipFill>
          <a:blip xmlns:r="http://schemas.openxmlformats.org/officeDocument/2006/relationships"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EF804F1-32FC-4344-96CF-2C179F673EB1}">
      <dsp:nvSpPr>
        <dsp:cNvPr id="0" name=""/>
        <dsp:cNvSpPr/>
      </dsp:nvSpPr>
      <dsp:spPr>
        <a:xfrm>
          <a:off x="1960660" y="110448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Leonardo Sala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 Data and Analysis Research Infrastructure</a:t>
          </a:r>
          <a:endParaRPr lang="en-GB" sz="500" kern="1200" dirty="0"/>
        </a:p>
      </dsp:txBody>
      <dsp:txXfrm>
        <a:off x="1960660" y="1104483"/>
        <a:ext cx="776962" cy="388481"/>
      </dsp:txXfrm>
    </dsp:sp>
    <dsp:sp modelId="{1C6A1C4C-9132-4413-B348-BED85FEEDA9C}">
      <dsp:nvSpPr>
        <dsp:cNvPr id="0" name=""/>
        <dsp:cNvSpPr/>
      </dsp:nvSpPr>
      <dsp:spPr>
        <a:xfrm>
          <a:off x="1999508" y="1143331"/>
          <a:ext cx="233088" cy="310785"/>
        </a:xfrm>
        <a:prstGeom prst="rect">
          <a:avLst/>
        </a:prstGeom>
        <a:blipFill>
          <a:blip xmlns:r="http://schemas.openxmlformats.org/officeDocument/2006/relationships"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EB95746-7C1D-4FE2-A473-8A34CD32E78A}">
      <dsp:nvSpPr>
        <dsp:cNvPr id="0" name=""/>
        <dsp:cNvSpPr/>
      </dsp:nvSpPr>
      <dsp:spPr>
        <a:xfrm>
          <a:off x="2154900" y="1656126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Ivano Talamo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(Ra Sys Admin)</a:t>
          </a:r>
        </a:p>
      </dsp:txBody>
      <dsp:txXfrm>
        <a:off x="2154900" y="1656126"/>
        <a:ext cx="776962" cy="388481"/>
      </dsp:txXfrm>
    </dsp:sp>
    <dsp:sp modelId="{B30DD0D5-66EC-4196-B09D-4383183C7DC3}">
      <dsp:nvSpPr>
        <dsp:cNvPr id="0" name=""/>
        <dsp:cNvSpPr/>
      </dsp:nvSpPr>
      <dsp:spPr>
        <a:xfrm>
          <a:off x="2193748" y="1694975"/>
          <a:ext cx="233088" cy="310785"/>
        </a:xfrm>
        <a:prstGeom prst="rect">
          <a:avLst/>
        </a:prstGeom>
        <a:blipFill>
          <a:blip xmlns:r="http://schemas.openxmlformats.org/officeDocument/2006/relationships"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8521C60-92A4-4494-AA68-28D4351D2DCC}">
      <dsp:nvSpPr>
        <dsp:cNvPr id="0" name=""/>
        <dsp:cNvSpPr/>
      </dsp:nvSpPr>
      <dsp:spPr>
        <a:xfrm>
          <a:off x="2154900" y="2207770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Alvise Dorigo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</a:t>
          </a:r>
          <a:r>
            <a:rPr lang="en-US" sz="500" kern="1200" dirty="0" err="1"/>
            <a:t>SwissFel</a:t>
          </a:r>
          <a:r>
            <a:rPr lang="en-US" sz="500" kern="1200" dirty="0"/>
            <a:t>)</a:t>
          </a:r>
        </a:p>
      </dsp:txBody>
      <dsp:txXfrm>
        <a:off x="2154900" y="2207770"/>
        <a:ext cx="776962" cy="388481"/>
      </dsp:txXfrm>
    </dsp:sp>
    <dsp:sp modelId="{F63F17A2-9F58-48B3-B69D-50A193E53C92}">
      <dsp:nvSpPr>
        <dsp:cNvPr id="0" name=""/>
        <dsp:cNvSpPr/>
      </dsp:nvSpPr>
      <dsp:spPr>
        <a:xfrm>
          <a:off x="2193748" y="2246618"/>
          <a:ext cx="233088" cy="310785"/>
        </a:xfrm>
        <a:prstGeom prst="rect">
          <a:avLst/>
        </a:prstGeom>
        <a:blipFill>
          <a:blip xmlns:r="http://schemas.openxmlformats.org/officeDocument/2006/relationships"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AFCA19D-495D-4D35-972E-77C34C62B148}">
      <dsp:nvSpPr>
        <dsp:cNvPr id="0" name=""/>
        <dsp:cNvSpPr/>
      </dsp:nvSpPr>
      <dsp:spPr>
        <a:xfrm>
          <a:off x="2154900" y="275941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Joshua Taylor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(SLS Online)</a:t>
          </a:r>
        </a:p>
      </dsp:txBody>
      <dsp:txXfrm>
        <a:off x="2154900" y="2759413"/>
        <a:ext cx="776962" cy="388481"/>
      </dsp:txXfrm>
    </dsp:sp>
    <dsp:sp modelId="{B7839A32-3CFA-4AA0-AEF6-D16B2AF2AF26}">
      <dsp:nvSpPr>
        <dsp:cNvPr id="0" name=""/>
        <dsp:cNvSpPr/>
      </dsp:nvSpPr>
      <dsp:spPr>
        <a:xfrm>
          <a:off x="2193748" y="2798261"/>
          <a:ext cx="233088" cy="310785"/>
        </a:xfrm>
        <a:prstGeom prst="rect">
          <a:avLst/>
        </a:prstGeom>
        <a:blipFill>
          <a:blip xmlns:r="http://schemas.openxmlformats.org/officeDocument/2006/relationships"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A960886-7FCD-4AF0-BA82-CD9E597C8D8B}">
      <dsp:nvSpPr>
        <dsp:cNvPr id="0" name=""/>
        <dsp:cNvSpPr/>
      </dsp:nvSpPr>
      <dsp:spPr>
        <a:xfrm>
          <a:off x="2154900" y="3311057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8100">
          <a:solidFill>
            <a:srgbClr val="FDCA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Boris </a:t>
          </a:r>
          <a:r>
            <a:rPr lang="en-GB" sz="500" kern="1200" dirty="0" err="1"/>
            <a:t>Sharapov</a:t>
          </a:r>
          <a:endParaRPr lang="en-GB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(Junior Sys Admin)</a:t>
          </a:r>
          <a:endParaRPr lang="en-US" sz="500" kern="1200" dirty="0"/>
        </a:p>
      </dsp:txBody>
      <dsp:txXfrm>
        <a:off x="2154900" y="3311057"/>
        <a:ext cx="776962" cy="388481"/>
      </dsp:txXfrm>
    </dsp:sp>
    <dsp:sp modelId="{8E1669B0-22D5-4DD6-9F2A-6336543A179A}">
      <dsp:nvSpPr>
        <dsp:cNvPr id="0" name=""/>
        <dsp:cNvSpPr/>
      </dsp:nvSpPr>
      <dsp:spPr>
        <a:xfrm>
          <a:off x="2193748" y="3349905"/>
          <a:ext cx="233088" cy="310785"/>
        </a:xfrm>
        <a:prstGeom prst="rect">
          <a:avLst/>
        </a:prstGeom>
        <a:blipFill>
          <a:blip xmlns:r="http://schemas.openxmlformats.org/officeDocument/2006/relationships" r:embed="rId1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4C99B7C-6D48-4F83-BB8B-16F644CD044F}">
      <dsp:nvSpPr>
        <dsp:cNvPr id="0" name=""/>
        <dsp:cNvSpPr/>
      </dsp:nvSpPr>
      <dsp:spPr>
        <a:xfrm>
          <a:off x="2154900" y="3862700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5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Krisztian Pozsa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</a:t>
          </a:r>
          <a:r>
            <a:rPr lang="en-US" sz="500" kern="1200" dirty="0" err="1"/>
            <a:t>EOSCFuture</a:t>
          </a:r>
          <a:r>
            <a:rPr lang="en-US" sz="500" kern="1200" dirty="0"/>
            <a:t> till end 2023)</a:t>
          </a:r>
        </a:p>
      </dsp:txBody>
      <dsp:txXfrm>
        <a:off x="2154900" y="3862700"/>
        <a:ext cx="776962" cy="388481"/>
      </dsp:txXfrm>
    </dsp:sp>
    <dsp:sp modelId="{EBA76042-D0D1-4494-9F62-C838BDEDA058}">
      <dsp:nvSpPr>
        <dsp:cNvPr id="0" name=""/>
        <dsp:cNvSpPr/>
      </dsp:nvSpPr>
      <dsp:spPr>
        <a:xfrm>
          <a:off x="2193748" y="3901548"/>
          <a:ext cx="233088" cy="310785"/>
        </a:xfrm>
        <a:prstGeom prst="rect">
          <a:avLst/>
        </a:prstGeom>
        <a:blipFill rotWithShape="1">
          <a:blip xmlns:r="http://schemas.openxmlformats.org/officeDocument/2006/relationships" r:embed="rId1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FF977BD-53E4-4B55-B55E-8CA5E644892E}">
      <dsp:nvSpPr>
        <dsp:cNvPr id="0" name=""/>
        <dsp:cNvSpPr/>
      </dsp:nvSpPr>
      <dsp:spPr>
        <a:xfrm>
          <a:off x="2900784" y="110448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Leonardo Sala </a:t>
          </a:r>
          <a:r>
            <a:rPr lang="en-US" sz="500" kern="1200" dirty="0" err="1"/>
            <a:t>a.i.</a:t>
          </a:r>
          <a:endParaRPr lang="en-US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Scientific Data Curation </a:t>
          </a:r>
        </a:p>
      </dsp:txBody>
      <dsp:txXfrm>
        <a:off x="2900784" y="1104483"/>
        <a:ext cx="776962" cy="388481"/>
      </dsp:txXfrm>
    </dsp:sp>
    <dsp:sp modelId="{67C9EBEA-3A44-47B4-A76A-9F274B64A925}">
      <dsp:nvSpPr>
        <dsp:cNvPr id="0" name=""/>
        <dsp:cNvSpPr/>
      </dsp:nvSpPr>
      <dsp:spPr>
        <a:xfrm>
          <a:off x="2939632" y="1143331"/>
          <a:ext cx="233088" cy="310785"/>
        </a:xfrm>
        <a:prstGeom prst="rect">
          <a:avLst/>
        </a:prstGeom>
        <a:blipFill>
          <a:blip xmlns:r="http://schemas.openxmlformats.org/officeDocument/2006/relationships" r:embed="rId1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9045506-9B6C-487D-8DA4-BF9B8F8B8F11}">
      <dsp:nvSpPr>
        <dsp:cNvPr id="0" name=""/>
        <dsp:cNvSpPr/>
      </dsp:nvSpPr>
      <dsp:spPr>
        <a:xfrm>
          <a:off x="3095025" y="1656126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bg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Carlo Minotti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Software Engineer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</a:t>
          </a:r>
          <a:r>
            <a:rPr lang="en-US" sz="500" kern="1200" dirty="0" err="1"/>
            <a:t>SciCat</a:t>
          </a:r>
          <a:r>
            <a:rPr lang="en-US" sz="500" kern="1200" dirty="0"/>
            <a:t>)</a:t>
          </a:r>
        </a:p>
      </dsp:txBody>
      <dsp:txXfrm>
        <a:off x="3095025" y="1656126"/>
        <a:ext cx="776962" cy="388481"/>
      </dsp:txXfrm>
    </dsp:sp>
    <dsp:sp modelId="{12E5643A-6668-44CE-9B7B-7BEA1CD9849F}">
      <dsp:nvSpPr>
        <dsp:cNvPr id="0" name=""/>
        <dsp:cNvSpPr/>
      </dsp:nvSpPr>
      <dsp:spPr>
        <a:xfrm>
          <a:off x="3133873" y="1694975"/>
          <a:ext cx="233088" cy="310785"/>
        </a:xfrm>
        <a:prstGeom prst="rect">
          <a:avLst/>
        </a:prstGeom>
        <a:blipFill>
          <a:blip xmlns:r="http://schemas.openxmlformats.org/officeDocument/2006/relationships"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28FE1A7-C4F4-4823-97DC-E0738264E232}">
      <dsp:nvSpPr>
        <dsp:cNvPr id="0" name=""/>
        <dsp:cNvSpPr/>
      </dsp:nvSpPr>
      <dsp:spPr>
        <a:xfrm>
          <a:off x="3095025" y="2207770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28575">
          <a:solidFill>
            <a:schemeClr val="accent3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Spencer Bliven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Scientist (</a:t>
          </a:r>
          <a:r>
            <a:rPr lang="en-US" sz="500" kern="1200" dirty="0" err="1"/>
            <a:t>OpEM</a:t>
          </a:r>
          <a:r>
            <a:rPr lang="en-US" sz="500" kern="1200" dirty="0"/>
            <a:t>) From 6/23</a:t>
          </a:r>
          <a:endParaRPr lang="en-GB" sz="500" kern="1200" dirty="0"/>
        </a:p>
      </dsp:txBody>
      <dsp:txXfrm>
        <a:off x="3095025" y="2207770"/>
        <a:ext cx="776962" cy="388481"/>
      </dsp:txXfrm>
    </dsp:sp>
    <dsp:sp modelId="{75441933-3B9E-43C6-B599-4180EBC91627}">
      <dsp:nvSpPr>
        <dsp:cNvPr id="0" name=""/>
        <dsp:cNvSpPr/>
      </dsp:nvSpPr>
      <dsp:spPr>
        <a:xfrm>
          <a:off x="3133873" y="2246618"/>
          <a:ext cx="233088" cy="310785"/>
        </a:xfrm>
        <a:prstGeom prst="rect">
          <a:avLst/>
        </a:prstGeom>
        <a:blipFill>
          <a:blip xmlns:r="http://schemas.openxmlformats.org/officeDocument/2006/relationships" r:embed="rId2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686120-38CE-4C8D-B601-DD8DC703110A}">
      <dsp:nvSpPr>
        <dsp:cNvPr id="0" name=""/>
        <dsp:cNvSpPr/>
      </dsp:nvSpPr>
      <dsp:spPr>
        <a:xfrm>
          <a:off x="3095025" y="275941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rgbClr val="003B6E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 err="1"/>
            <a:t>ReMaDE</a:t>
          </a:r>
          <a:r>
            <a:rPr lang="en-GB" sz="500" kern="1200" dirty="0"/>
            <a:t> Data Steward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(18 months FTE)</a:t>
          </a:r>
        </a:p>
      </dsp:txBody>
      <dsp:txXfrm>
        <a:off x="3095025" y="2759413"/>
        <a:ext cx="776962" cy="388481"/>
      </dsp:txXfrm>
    </dsp:sp>
    <dsp:sp modelId="{5622E8AF-FC40-480C-9DAB-57FF1783C8BE}">
      <dsp:nvSpPr>
        <dsp:cNvPr id="0" name=""/>
        <dsp:cNvSpPr/>
      </dsp:nvSpPr>
      <dsp:spPr>
        <a:xfrm>
          <a:off x="3133873" y="2798261"/>
          <a:ext cx="233088" cy="310785"/>
        </a:xfrm>
        <a:prstGeom prst="rect">
          <a:avLst/>
        </a:prstGeom>
        <a:blipFill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147D460-BAFE-43D7-A5F7-D66FCC4131F1}">
      <dsp:nvSpPr>
        <dsp:cNvPr id="0" name=""/>
        <dsp:cNvSpPr/>
      </dsp:nvSpPr>
      <dsp:spPr>
        <a:xfrm>
          <a:off x="3095025" y="3311057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rgbClr val="C00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ORD M2?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00" kern="1200" dirty="0"/>
            <a:t>(TBC)</a:t>
          </a:r>
        </a:p>
      </dsp:txBody>
      <dsp:txXfrm>
        <a:off x="3095025" y="3311057"/>
        <a:ext cx="776962" cy="388481"/>
      </dsp:txXfrm>
    </dsp:sp>
    <dsp:sp modelId="{3A2773F6-04DC-413A-AB40-D3D35B08CE4C}">
      <dsp:nvSpPr>
        <dsp:cNvPr id="0" name=""/>
        <dsp:cNvSpPr/>
      </dsp:nvSpPr>
      <dsp:spPr>
        <a:xfrm>
          <a:off x="3133873" y="3349905"/>
          <a:ext cx="233088" cy="310785"/>
        </a:xfrm>
        <a:prstGeom prst="rect">
          <a:avLst/>
        </a:prstGeom>
        <a:blipFill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3F48929-27A1-41BB-9F57-64B169DC5538}">
      <dsp:nvSpPr>
        <dsp:cNvPr id="0" name=""/>
        <dsp:cNvSpPr/>
      </dsp:nvSpPr>
      <dsp:spPr>
        <a:xfrm>
          <a:off x="3095025" y="3862700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28575">
          <a:solidFill>
            <a:srgbClr val="FDCA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Intern for SCD Online presence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(under offer)</a:t>
          </a:r>
          <a:endParaRPr lang="en-GB" sz="500" kern="1200" dirty="0"/>
        </a:p>
      </dsp:txBody>
      <dsp:txXfrm>
        <a:off x="3095025" y="3862700"/>
        <a:ext cx="776962" cy="388481"/>
      </dsp:txXfrm>
    </dsp:sp>
    <dsp:sp modelId="{C0EBE95B-EA09-471C-B038-CE3DA3183670}">
      <dsp:nvSpPr>
        <dsp:cNvPr id="0" name=""/>
        <dsp:cNvSpPr/>
      </dsp:nvSpPr>
      <dsp:spPr>
        <a:xfrm>
          <a:off x="3133873" y="3901548"/>
          <a:ext cx="233088" cy="310785"/>
        </a:xfrm>
        <a:prstGeom prst="rect">
          <a:avLst/>
        </a:prstGeom>
        <a:blipFill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2CBC0A7-6FAD-4557-AAED-72B168622565}">
      <dsp:nvSpPr>
        <dsp:cNvPr id="0" name=""/>
        <dsp:cNvSpPr/>
      </dsp:nvSpPr>
      <dsp:spPr>
        <a:xfrm>
          <a:off x="3840909" y="110448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Markus Janousch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Data Processing Development and Consulting</a:t>
          </a:r>
        </a:p>
      </dsp:txBody>
      <dsp:txXfrm>
        <a:off x="3840909" y="1104483"/>
        <a:ext cx="776962" cy="388481"/>
      </dsp:txXfrm>
    </dsp:sp>
    <dsp:sp modelId="{326D482C-1745-46E4-B78A-1A78B70A278E}">
      <dsp:nvSpPr>
        <dsp:cNvPr id="0" name=""/>
        <dsp:cNvSpPr/>
      </dsp:nvSpPr>
      <dsp:spPr>
        <a:xfrm>
          <a:off x="3879757" y="1143331"/>
          <a:ext cx="233088" cy="310785"/>
        </a:xfrm>
        <a:prstGeom prst="rect">
          <a:avLst/>
        </a:prstGeom>
        <a:blipFill>
          <a:blip xmlns:r="http://schemas.openxmlformats.org/officeDocument/2006/relationships"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9DB44A57-41ED-48D2-BC2B-AC8674E49EE1}">
      <dsp:nvSpPr>
        <dsp:cNvPr id="0" name=""/>
        <dsp:cNvSpPr/>
      </dsp:nvSpPr>
      <dsp:spPr>
        <a:xfrm>
          <a:off x="4035150" y="1656126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HC Stadler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</a:t>
          </a:r>
          <a:r>
            <a:rPr lang="en-US" sz="500" kern="1200" dirty="0" err="1"/>
            <a:t>cSAXS</a:t>
          </a:r>
          <a:r>
            <a:rPr lang="en-US" sz="500" kern="1200" dirty="0"/>
            <a:t>)</a:t>
          </a:r>
        </a:p>
      </dsp:txBody>
      <dsp:txXfrm>
        <a:off x="4035150" y="1656126"/>
        <a:ext cx="776962" cy="388481"/>
      </dsp:txXfrm>
    </dsp:sp>
    <dsp:sp modelId="{D164E89B-B2B5-4B94-BCDA-77C5038EF6BB}">
      <dsp:nvSpPr>
        <dsp:cNvPr id="0" name=""/>
        <dsp:cNvSpPr/>
      </dsp:nvSpPr>
      <dsp:spPr>
        <a:xfrm>
          <a:off x="4073998" y="1694975"/>
          <a:ext cx="233088" cy="310785"/>
        </a:xfrm>
        <a:prstGeom prst="rect">
          <a:avLst/>
        </a:prstGeom>
        <a:blipFill>
          <a:blip xmlns:r="http://schemas.openxmlformats.org/officeDocument/2006/relationships" r:embed="rId2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DCBC552-2A0F-4368-A0AE-BDF07A9F5A09}">
      <dsp:nvSpPr>
        <dsp:cNvPr id="0" name=""/>
        <dsp:cNvSpPr/>
      </dsp:nvSpPr>
      <dsp:spPr>
        <a:xfrm>
          <a:off x="4035150" y="2207770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Alain Studer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(TOMCAT)</a:t>
          </a:r>
        </a:p>
      </dsp:txBody>
      <dsp:txXfrm>
        <a:off x="4035150" y="2207770"/>
        <a:ext cx="776962" cy="388481"/>
      </dsp:txXfrm>
    </dsp:sp>
    <dsp:sp modelId="{EFF45ED2-C4AC-4110-8EAE-C55BFAFCB61F}">
      <dsp:nvSpPr>
        <dsp:cNvPr id="0" name=""/>
        <dsp:cNvSpPr/>
      </dsp:nvSpPr>
      <dsp:spPr>
        <a:xfrm>
          <a:off x="4073998" y="2246618"/>
          <a:ext cx="233088" cy="310785"/>
        </a:xfrm>
        <a:prstGeom prst="rect">
          <a:avLst/>
        </a:prstGeom>
        <a:blipFill>
          <a:blip xmlns:r="http://schemas.openxmlformats.org/officeDocument/2006/relationships" r:embed="rId2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31EDA51-C857-48AC-9EFB-90D3113A4802}">
      <dsp:nvSpPr>
        <dsp:cNvPr id="0" name=""/>
        <dsp:cNvSpPr/>
      </dsp:nvSpPr>
      <dsp:spPr>
        <a:xfrm>
          <a:off x="4035150" y="275941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Ivan Usov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</a:t>
          </a:r>
          <a:r>
            <a:rPr lang="en-US" sz="500" kern="1200" dirty="0" err="1"/>
            <a:t>SwissFEL</a:t>
          </a:r>
          <a:r>
            <a:rPr lang="en-US" sz="500" kern="1200" dirty="0"/>
            <a:t>/NUM)</a:t>
          </a:r>
        </a:p>
      </dsp:txBody>
      <dsp:txXfrm>
        <a:off x="4035150" y="2759413"/>
        <a:ext cx="776962" cy="388481"/>
      </dsp:txXfrm>
    </dsp:sp>
    <dsp:sp modelId="{B294A3AC-5B1F-4067-9D9B-70F8054411E7}">
      <dsp:nvSpPr>
        <dsp:cNvPr id="0" name=""/>
        <dsp:cNvSpPr/>
      </dsp:nvSpPr>
      <dsp:spPr>
        <a:xfrm>
          <a:off x="4073998" y="2798261"/>
          <a:ext cx="233088" cy="310785"/>
        </a:xfrm>
        <a:prstGeom prst="rect">
          <a:avLst/>
        </a:prstGeom>
        <a:blipFill>
          <a:blip xmlns:r="http://schemas.openxmlformats.org/officeDocument/2006/relationships" r:embed="rId2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19DC8D7-8F1D-4FB4-9FEE-09873A9A7401}">
      <dsp:nvSpPr>
        <dsp:cNvPr id="0" name=""/>
        <dsp:cNvSpPr/>
      </dsp:nvSpPr>
      <dsp:spPr>
        <a:xfrm>
          <a:off x="4035150" y="3311057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3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Piero Gasparotto (REDML)</a:t>
          </a:r>
        </a:p>
      </dsp:txBody>
      <dsp:txXfrm>
        <a:off x="4035150" y="3311057"/>
        <a:ext cx="776962" cy="388481"/>
      </dsp:txXfrm>
    </dsp:sp>
    <dsp:sp modelId="{E6445902-A3C3-45FE-B6C6-8A9DCEE53433}">
      <dsp:nvSpPr>
        <dsp:cNvPr id="0" name=""/>
        <dsp:cNvSpPr/>
      </dsp:nvSpPr>
      <dsp:spPr>
        <a:xfrm>
          <a:off x="4073998" y="3349905"/>
          <a:ext cx="233088" cy="310785"/>
        </a:xfrm>
        <a:prstGeom prst="rect">
          <a:avLst/>
        </a:prstGeom>
        <a:blipFill>
          <a:blip xmlns:r="http://schemas.openxmlformats.org/officeDocument/2006/relationships" r:embed="rId2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E751057-0F9E-4577-8EE0-6A7FB42AECC0}">
      <dsp:nvSpPr>
        <dsp:cNvPr id="0" name=""/>
        <dsp:cNvSpPr/>
      </dsp:nvSpPr>
      <dsp:spPr>
        <a:xfrm>
          <a:off x="4035150" y="3862700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Jun Zhu 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SLS 2.0 Data reduction and compression</a:t>
          </a:r>
        </a:p>
      </dsp:txBody>
      <dsp:txXfrm>
        <a:off x="4035150" y="3862700"/>
        <a:ext cx="776962" cy="388481"/>
      </dsp:txXfrm>
    </dsp:sp>
    <dsp:sp modelId="{82ECCE78-BE3B-4FD0-83EF-EF589AA4E01B}">
      <dsp:nvSpPr>
        <dsp:cNvPr id="0" name=""/>
        <dsp:cNvSpPr/>
      </dsp:nvSpPr>
      <dsp:spPr>
        <a:xfrm>
          <a:off x="4073998" y="3901548"/>
          <a:ext cx="233088" cy="310785"/>
        </a:xfrm>
        <a:prstGeom prst="rect">
          <a:avLst/>
        </a:prstGeom>
        <a:blipFill>
          <a:blip xmlns:r="http://schemas.openxmlformats.org/officeDocument/2006/relationships" r:embed="rId2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6F4074B-D4C4-4B09-A123-919D613F7EC3}">
      <dsp:nvSpPr>
        <dsp:cNvPr id="0" name=""/>
        <dsp:cNvSpPr/>
      </dsp:nvSpPr>
      <dsp:spPr>
        <a:xfrm>
          <a:off x="4781034" y="110448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Sven Augustin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Experiment IT Development and Operations</a:t>
          </a:r>
        </a:p>
      </dsp:txBody>
      <dsp:txXfrm>
        <a:off x="4781034" y="1104483"/>
        <a:ext cx="776962" cy="388481"/>
      </dsp:txXfrm>
    </dsp:sp>
    <dsp:sp modelId="{9374FCEB-58C7-447E-9F46-156FF7D1A08F}">
      <dsp:nvSpPr>
        <dsp:cNvPr id="0" name=""/>
        <dsp:cNvSpPr/>
      </dsp:nvSpPr>
      <dsp:spPr>
        <a:xfrm>
          <a:off x="4819882" y="1143331"/>
          <a:ext cx="233088" cy="310785"/>
        </a:xfrm>
        <a:prstGeom prst="rect">
          <a:avLst/>
        </a:prstGeom>
        <a:blipFill>
          <a:blip xmlns:r="http://schemas.openxmlformats.org/officeDocument/2006/relationships" r:embed="rId2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4041243-5639-4773-B170-7D1CBA374D41}">
      <dsp:nvSpPr>
        <dsp:cNvPr id="0" name=""/>
        <dsp:cNvSpPr/>
      </dsp:nvSpPr>
      <dsp:spPr>
        <a:xfrm>
          <a:off x="4975274" y="1656126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Dmitry Ozerov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</a:t>
          </a:r>
          <a:r>
            <a:rPr lang="en-US" sz="500" kern="1200" dirty="0" err="1"/>
            <a:t>SwissFEL</a:t>
          </a:r>
          <a:r>
            <a:rPr lang="en-US" sz="500" kern="1200" dirty="0"/>
            <a:t>)</a:t>
          </a:r>
        </a:p>
      </dsp:txBody>
      <dsp:txXfrm>
        <a:off x="4975274" y="1656126"/>
        <a:ext cx="776962" cy="388481"/>
      </dsp:txXfrm>
    </dsp:sp>
    <dsp:sp modelId="{3FAD5B3C-A008-49E3-B8FC-451B23FC0622}">
      <dsp:nvSpPr>
        <dsp:cNvPr id="0" name=""/>
        <dsp:cNvSpPr/>
      </dsp:nvSpPr>
      <dsp:spPr>
        <a:xfrm>
          <a:off x="5014122" y="1694975"/>
          <a:ext cx="233088" cy="310785"/>
        </a:xfrm>
        <a:prstGeom prst="rect">
          <a:avLst/>
        </a:prstGeom>
        <a:blipFill>
          <a:blip xmlns:r="http://schemas.openxmlformats.org/officeDocument/2006/relationships" r:embed="rId2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DBD2C87-BF58-4EB0-BD88-D186DEB591C9}">
      <dsp:nvSpPr>
        <dsp:cNvPr id="0" name=""/>
        <dsp:cNvSpPr/>
      </dsp:nvSpPr>
      <dsp:spPr>
        <a:xfrm>
          <a:off x="4975274" y="2207770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Klaus Wakonig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(SLS and </a:t>
          </a:r>
          <a:r>
            <a:rPr lang="en-US" sz="500" kern="1200" dirty="0" err="1"/>
            <a:t>SwissFEL</a:t>
          </a:r>
          <a:r>
            <a:rPr lang="en-US" sz="500" kern="1200" dirty="0"/>
            <a:t>)</a:t>
          </a:r>
        </a:p>
      </dsp:txBody>
      <dsp:txXfrm>
        <a:off x="4975274" y="2207770"/>
        <a:ext cx="776962" cy="388481"/>
      </dsp:txXfrm>
    </dsp:sp>
    <dsp:sp modelId="{5FA37CA1-FC85-4ECA-9AB5-F55FB8ED0F58}">
      <dsp:nvSpPr>
        <dsp:cNvPr id="0" name=""/>
        <dsp:cNvSpPr/>
      </dsp:nvSpPr>
      <dsp:spPr>
        <a:xfrm>
          <a:off x="5014122" y="2246618"/>
          <a:ext cx="233088" cy="310785"/>
        </a:xfrm>
        <a:prstGeom prst="rect">
          <a:avLst/>
        </a:prstGeom>
        <a:blipFill>
          <a:blip xmlns:r="http://schemas.openxmlformats.org/officeDocument/2006/relationships" r:embed="rId2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8B61316-E41C-4B01-9B26-E72155265891}">
      <dsp:nvSpPr>
        <dsp:cNvPr id="0" name=""/>
        <dsp:cNvSpPr/>
      </dsp:nvSpPr>
      <dsp:spPr>
        <a:xfrm>
          <a:off x="4975274" y="2759413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Christian Appel PSD RSE 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</a:t>
          </a:r>
          <a:r>
            <a:rPr lang="en-GB" sz="500" b="0" i="0" kern="1200" dirty="0"/>
            <a:t>joint </a:t>
          </a:r>
          <a:r>
            <a:rPr lang="en-GB" sz="500" b="0" i="0" kern="1200" dirty="0" err="1"/>
            <a:t>cSAXS</a:t>
          </a:r>
          <a:r>
            <a:rPr lang="en-GB" sz="500" b="0" i="0" kern="1200" dirty="0"/>
            <a:t>/LSB</a:t>
          </a:r>
          <a:r>
            <a:rPr lang="en-US" sz="500" kern="1200" dirty="0"/>
            <a:t>)</a:t>
          </a:r>
        </a:p>
      </dsp:txBody>
      <dsp:txXfrm>
        <a:off x="4975274" y="2759413"/>
        <a:ext cx="776962" cy="388481"/>
      </dsp:txXfrm>
    </dsp:sp>
    <dsp:sp modelId="{0C3F8525-CFB7-4ABE-9655-06A75EC5A560}">
      <dsp:nvSpPr>
        <dsp:cNvPr id="0" name=""/>
        <dsp:cNvSpPr/>
      </dsp:nvSpPr>
      <dsp:spPr>
        <a:xfrm>
          <a:off x="5014122" y="2798261"/>
          <a:ext cx="233088" cy="310785"/>
        </a:xfrm>
        <a:prstGeom prst="rect">
          <a:avLst/>
        </a:prstGeom>
        <a:blipFill>
          <a:blip xmlns:r="http://schemas.openxmlformats.org/officeDocument/2006/relationships" r:embed="rId3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C278820-928E-4650-923B-31006D155B65}">
      <dsp:nvSpPr>
        <dsp:cNvPr id="0" name=""/>
        <dsp:cNvSpPr/>
      </dsp:nvSpPr>
      <dsp:spPr>
        <a:xfrm>
          <a:off x="4975274" y="3311057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Jan </a:t>
          </a:r>
          <a:r>
            <a:rPr lang="en-US" sz="500" kern="1200" dirty="0" err="1"/>
            <a:t>Wyzula</a:t>
          </a:r>
          <a:endParaRPr lang="en-US" sz="500" kern="1200" dirty="0"/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SLS 2.0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(August 2023)</a:t>
          </a:r>
        </a:p>
      </dsp:txBody>
      <dsp:txXfrm>
        <a:off x="4975274" y="3311057"/>
        <a:ext cx="776962" cy="388481"/>
      </dsp:txXfrm>
    </dsp:sp>
    <dsp:sp modelId="{6CC8D12E-FD13-42BE-9493-756EC0E7FF59}">
      <dsp:nvSpPr>
        <dsp:cNvPr id="0" name=""/>
        <dsp:cNvSpPr/>
      </dsp:nvSpPr>
      <dsp:spPr>
        <a:xfrm>
          <a:off x="5014122" y="3349905"/>
          <a:ext cx="233088" cy="310785"/>
        </a:xfrm>
        <a:prstGeom prst="rect">
          <a:avLst/>
        </a:prstGeom>
        <a:blipFill>
          <a:blip xmlns:r="http://schemas.openxmlformats.org/officeDocument/2006/relationships" r:embed="rId3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76A750B-AFC9-473B-BD02-7ADE68C58B61}">
      <dsp:nvSpPr>
        <dsp:cNvPr id="0" name=""/>
        <dsp:cNvSpPr/>
      </dsp:nvSpPr>
      <dsp:spPr>
        <a:xfrm>
          <a:off x="4975274" y="3862700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 w="31750"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External Sabbatical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(under offer)</a:t>
          </a:r>
        </a:p>
      </dsp:txBody>
      <dsp:txXfrm>
        <a:off x="4975274" y="3862700"/>
        <a:ext cx="776962" cy="388481"/>
      </dsp:txXfrm>
    </dsp:sp>
    <dsp:sp modelId="{F5E82C34-6FD4-4FA5-B1DF-E4AE6C9ACF88}">
      <dsp:nvSpPr>
        <dsp:cNvPr id="0" name=""/>
        <dsp:cNvSpPr/>
      </dsp:nvSpPr>
      <dsp:spPr>
        <a:xfrm>
          <a:off x="5014122" y="3901548"/>
          <a:ext cx="233088" cy="310785"/>
        </a:xfrm>
        <a:prstGeom prst="rect">
          <a:avLst/>
        </a:prstGeom>
        <a:blipFill>
          <a:blip xmlns:r="http://schemas.openxmlformats.org/officeDocument/2006/relationships"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80078996-7230-4EA0-83B7-6279FB786201}">
      <dsp:nvSpPr>
        <dsp:cNvPr id="0" name=""/>
        <dsp:cNvSpPr/>
      </dsp:nvSpPr>
      <dsp:spPr>
        <a:xfrm>
          <a:off x="1960660" y="552840"/>
          <a:ext cx="776962" cy="388481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87800" tIns="3175" rIns="3175" bIns="3175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Xingxing (Marie) Yao</a:t>
          </a:r>
        </a:p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" kern="1200" dirty="0"/>
            <a:t>(Coordinator and Architect, SLS2.0)</a:t>
          </a:r>
          <a:endParaRPr lang="en-GB" sz="500" kern="1200" dirty="0"/>
        </a:p>
      </dsp:txBody>
      <dsp:txXfrm>
        <a:off x="1960660" y="552840"/>
        <a:ext cx="776962" cy="388481"/>
      </dsp:txXfrm>
    </dsp:sp>
    <dsp:sp modelId="{126CD0A1-1644-4FCC-92B6-AA3AF65EB003}">
      <dsp:nvSpPr>
        <dsp:cNvPr id="0" name=""/>
        <dsp:cNvSpPr/>
      </dsp:nvSpPr>
      <dsp:spPr>
        <a:xfrm>
          <a:off x="1999508" y="591688"/>
          <a:ext cx="233088" cy="310785"/>
        </a:xfrm>
        <a:prstGeom prst="rect">
          <a:avLst/>
        </a:prstGeom>
        <a:blipFill>
          <a:blip xmlns:r="http://schemas.openxmlformats.org/officeDocument/2006/relationships" r:embed="rId3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ictureOrgChart+Icon">
  <dgm:title val="Picture Organization Chart"/>
  <dgm:desc val="Use to show hierarchical information or reporting relationships in an organization, with corresponding pictures. The assistant shape and the Org Chart hanging layouts are available with this layout."/>
  <dgm:catLst>
    <dgm:cat type="hierarchy" pri="1050"/>
    <dgm:cat type="officeonline" pri="1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Marg" for="ch" forName="rootText1" refType="w" fact="1.05"/>
                  <dgm:constr type="l" for="ch" forName="rootPict1" refType="w" refFor="ch" refForName="rootText1" op="equ" fact="0.05"/>
                  <dgm:constr type="t" for="ch" forName="rootPict1" refType="h" refFor="ch" refForName="rootText1" op="equ" fact="0.1"/>
                  <dgm:constr type="w" for="ch" forName="rootPict1" refType="w" refFor="ch" refForName="rootText1" op="equ" fact="0.3"/>
                  <dgm:constr type="h" for="ch" forName="rootPict1" refType="h" refFor="ch" refForName="rootText1" op="equ" fact="0.8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Pict1" styleLbl="alignImgPlace1">
              <dgm:alg type="sp"/>
              <dgm:shape xmlns:r="http://schemas.openxmlformats.org/officeDocument/2006/relationships" type="rect" r:blip="" blipPhldr="1">
                <dgm:adjLst/>
              </dgm:shape>
              <dgm:presOf/>
              <dgm:constrLst/>
              <dgm:ruleLst/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Marg" for="ch" forName="rootText" refType="w" fact="1.05"/>
                        <dgm:constr type="l" for="ch" forName="rootPict" refType="w" fact="0.05"/>
                        <dgm:constr type="t" for="ch" forName="rootPict" refType="h" refFor="ch" refForName="rootText" fact="0.1"/>
                        <dgm:constr type="w" for="ch" forName="rootPict" refType="w" fact="0.3"/>
                        <dgm:constr type="h" for="ch" forName="rootPict" refType="h" refFor="ch" refForName="rootText" fact="0.8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Marg" for="ch" forName="rootText3" refType="w" fact="1.05"/>
                        <dgm:constr type="l" for="ch" forName="rootPict3" refType="w" fact="0.05"/>
                        <dgm:constr type="t" for="ch" forName="rootPict3" refType="h" refFor="ch" refForName="rootText3" fact="0.1"/>
                        <dgm:constr type="w" for="ch" forName="rootPict3" refType="w" fact="0.3"/>
                        <dgm:constr type="h" for="ch" forName="rootPict3" refType="h" refFor="ch" refForName="rootText3" fact="0.8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Pict3" styleLbl="alignImgPlace1">
                    <dgm:alg type="sp"/>
                    <dgm:shape xmlns:r="http://schemas.openxmlformats.org/officeDocument/2006/relationships" type="rect" r:blip="" blipPhldr="1">
                      <dgm:adjLst/>
                    </dgm:shape>
                    <dgm:presOf/>
                    <dgm:constrLst/>
                    <dgm:ruleLst/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74806a94cb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274806a94cb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Will propose that all AWI sign it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39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DC0000"/>
                </a:solidFill>
              </a:defRPr>
            </a:lvl1pPr>
          </a:lstStyle>
          <a:p>
            <a:r>
              <a:rPr lang="en-US" dirty="0"/>
              <a:t>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98051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10980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0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1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1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62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032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43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84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251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58726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99244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68205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lo titolo" type="titleOnly">
  <p:cSld name="Solo titolo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628650" y="-355839"/>
            <a:ext cx="7886700" cy="1423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dt" idx="10"/>
          </p:nvPr>
        </p:nvSpPr>
        <p:spPr>
          <a:xfrm>
            <a:off x="628654" y="4767264"/>
            <a:ext cx="975863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ftr" idx="11"/>
          </p:nvPr>
        </p:nvSpPr>
        <p:spPr>
          <a:xfrm>
            <a:off x="1768419" y="4767264"/>
            <a:ext cx="452886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sldNum" idx="12"/>
          </p:nvPr>
        </p:nvSpPr>
        <p:spPr>
          <a:xfrm>
            <a:off x="6461186" y="4767264"/>
            <a:ext cx="993118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6777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Textplatzhalter 1024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2357754" y="87474"/>
            <a:ext cx="6566710" cy="1231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50" b="1">
                <a:solidFill>
                  <a:srgbClr val="006666"/>
                </a:solidFill>
                <a:latin typeface="+mn-lt"/>
              </a:defRPr>
            </a:lvl1pPr>
            <a:lvl2pPr>
              <a:defRPr sz="3150">
                <a:solidFill>
                  <a:srgbClr val="3FEB32"/>
                </a:solidFill>
              </a:defRPr>
            </a:lvl2pPr>
            <a:lvl3pPr>
              <a:defRPr sz="3150">
                <a:solidFill>
                  <a:srgbClr val="3FEB32"/>
                </a:solidFill>
              </a:defRPr>
            </a:lvl3pPr>
            <a:lvl4pPr>
              <a:defRPr sz="3150">
                <a:solidFill>
                  <a:srgbClr val="3FEB32"/>
                </a:solidFill>
              </a:defRPr>
            </a:lvl4pPr>
            <a:lvl5pPr>
              <a:defRPr sz="3150">
                <a:solidFill>
                  <a:srgbClr val="3FEB32"/>
                </a:solidFill>
              </a:defRPr>
            </a:lvl5pPr>
          </a:lstStyle>
          <a:p>
            <a:pPr lvl="0"/>
            <a:r>
              <a:rPr lang="de-DE" dirty="0"/>
              <a:t>Title</a:t>
            </a:r>
            <a:endParaRPr lang="en-US" dirty="0"/>
          </a:p>
        </p:txBody>
      </p:sp>
      <p:sp>
        <p:nvSpPr>
          <p:cNvPr id="1028" name="Textplatzhalter 1027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2361567" y="1545636"/>
            <a:ext cx="6566710" cy="3348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lang="de-DE" sz="1500" b="1" baseline="0" dirty="0" smtClean="0">
                <a:solidFill>
                  <a:schemeClr val="tx1"/>
                </a:solidFill>
                <a:latin typeface="+mn-lt"/>
              </a:defRPr>
            </a:lvl1pPr>
            <a:lvl2pPr>
              <a:defRPr lang="de-DE" sz="1500" dirty="0" smtClean="0">
                <a:solidFill>
                  <a:schemeClr val="tx1"/>
                </a:solidFill>
                <a:latin typeface="+mn-lt"/>
              </a:defRPr>
            </a:lvl2pPr>
            <a:lvl3pPr>
              <a:defRPr lang="de-DE" sz="1500" dirty="0" smtClean="0">
                <a:solidFill>
                  <a:schemeClr val="tx1"/>
                </a:solidFill>
                <a:latin typeface="+mn-lt"/>
              </a:defRPr>
            </a:lvl3pPr>
            <a:lvl4pPr>
              <a:defRPr lang="de-DE" sz="1500" dirty="0" smtClean="0">
                <a:solidFill>
                  <a:schemeClr val="tx1"/>
                </a:solidFill>
                <a:latin typeface="+mn-lt"/>
              </a:defRPr>
            </a:lvl4pPr>
            <a:lvl5pPr>
              <a:defRPr lang="en-US" sz="1500" dirty="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fr-FR" dirty="0" err="1"/>
              <a:t>Text</a:t>
            </a:r>
            <a:endParaRPr lang="fr-FR" dirty="0"/>
          </a:p>
          <a:p>
            <a:pPr lvl="1"/>
            <a:r>
              <a:rPr lang="fr-FR" dirty="0"/>
              <a:t>1st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/>
              <a:t>2nd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/>
              <a:t>3rd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/>
              <a:t>4th </a:t>
            </a:r>
            <a:r>
              <a:rPr lang="fr-FR" dirty="0" err="1"/>
              <a:t>level</a:t>
            </a:r>
            <a:endParaRPr lang="fr-FR" dirty="0"/>
          </a:p>
          <a:p>
            <a:endParaRPr lang="en-US" sz="1500" dirty="0">
              <a:solidFill>
                <a:schemeClr val="bg1"/>
              </a:solidFill>
              <a:latin typeface="Helvetica" pitchFamily="2" charset="0"/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1471092"/>
            <a:ext cx="1374700" cy="3672408"/>
          </a:xfrm>
          <a:prstGeom prst="rect">
            <a:avLst/>
          </a:prstGeom>
          <a:gradFill>
            <a:gsLst>
              <a:gs pos="0">
                <a:srgbClr val="006666"/>
              </a:gs>
              <a:gs pos="100000">
                <a:srgbClr val="33CCC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050" dirty="0"/>
              <a:t>  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955" y="61137"/>
            <a:ext cx="912793" cy="12838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5630" y="4775602"/>
            <a:ext cx="581507" cy="39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5937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6553200" y="4663662"/>
            <a:ext cx="2133600" cy="207206"/>
          </a:xfrm>
          <a:prstGeom prst="rect">
            <a:avLst/>
          </a:prstGeom>
        </p:spPr>
        <p:txBody>
          <a:bodyPr lIns="64963" tIns="64963" rIns="64963" bIns="64963" anchor="ctr"/>
          <a:lstStyle>
            <a:lvl1pPr algn="r">
              <a:defRPr sz="896" b="0" i="0">
                <a:solidFill>
                  <a:srgbClr val="89898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defRPr>
            </a:lvl1pPr>
          </a:lstStyle>
          <a:p>
            <a:pPr>
              <a:defRPr>
                <a:effectLst/>
              </a:defRPr>
            </a:pPr>
            <a:fld id="{86CB4B4D-7CA3-9044-876B-883B54F8677D}" type="slidenum">
              <a:rPr lang="uk-UA" smtClean="0"/>
              <a:pPr>
                <a:defRPr>
                  <a:effectLst/>
                </a:defRPr>
              </a:pPr>
              <a:t>‹#›</a:t>
            </a:fld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70777363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el und Inhalt">
  <p:cSld name="Titel und Inhal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body" idx="1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175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Char char="•"/>
              <a:defRPr sz="1400" i="0" u="none" strike="noStrike" cap="non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sz="1400" i="0" u="none" strike="noStrike" cap="non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sz="1400" i="0" u="none" strike="noStrike" cap="non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sz="1400" i="0" u="none" strike="noStrike" cap="non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sz="1400" i="0" u="none" strike="noStrike" cap="non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sz="1400" i="0" u="none" strike="noStrike" cap="non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sz="1400" i="0" u="none" strike="noStrike" cap="non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sz="1400" i="0" u="none" strike="noStrike" cap="non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sz="1400" i="0" u="none" strike="noStrike" cap="non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sz="2500" b="0" i="0" u="none" strike="noStrike" cap="non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sz="2500" b="0" i="0" u="none" strike="noStrike" cap="non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sz="2500" b="0" i="0" u="none" strike="noStrike" cap="non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sz="2500" b="0" i="0" u="none" strike="noStrike" cap="non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sz="2500" b="0" i="0" u="none" strike="noStrike" cap="non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sz="3200" b="1" i="0" u="none" strike="noStrike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sz="3200" b="1" i="0" u="none" strike="noStrike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sz="3200" b="1" i="0" u="none" strike="noStrike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sz="3200" b="1" i="0" u="none" strike="noStrike" cap="non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20855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4000" r:id="rId9"/>
  </p:sldLayoutIdLst>
  <p:transition spd="med"/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57150"/>
            <a:ext cx="8229600" cy="62865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9783" tIns="64892" rIns="129783" bIns="6489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TITLE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71552"/>
            <a:ext cx="8229600" cy="362307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9783" tIns="64892" rIns="129783" bIns="648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85800"/>
            <a:ext cx="8229600" cy="0"/>
          </a:xfrm>
          <a:prstGeom prst="line">
            <a:avLst/>
          </a:prstGeom>
          <a:ln w="44450"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7C58639D-741F-7D43-AE11-BBCEE64E84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27355" y="4594624"/>
            <a:ext cx="1159445" cy="318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820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</p:sldLayoutIdLst>
  <p:hf sldNum="0" hdr="0" ftr="0" dt="0"/>
  <p:txStyles>
    <p:titleStyle>
      <a:lvl1pPr algn="ctr" defTabSz="342191" rtl="0" eaLnBrk="0" fontAlgn="base" hangingPunct="0">
        <a:spcBef>
          <a:spcPct val="0"/>
        </a:spcBef>
        <a:spcAft>
          <a:spcPct val="0"/>
        </a:spcAft>
        <a:defRPr sz="2690" b="0" i="0" kern="1200">
          <a:solidFill>
            <a:srgbClr val="DC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algn="ctr" defTabSz="342191" rtl="0" eaLnBrk="0" fontAlgn="base" hangingPunct="0">
        <a:spcBef>
          <a:spcPct val="0"/>
        </a:spcBef>
        <a:spcAft>
          <a:spcPct val="0"/>
        </a:spcAft>
        <a:defRPr sz="3323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2pPr>
      <a:lvl3pPr algn="ctr" defTabSz="342191" rtl="0" eaLnBrk="0" fontAlgn="base" hangingPunct="0">
        <a:spcBef>
          <a:spcPct val="0"/>
        </a:spcBef>
        <a:spcAft>
          <a:spcPct val="0"/>
        </a:spcAft>
        <a:defRPr sz="3323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3pPr>
      <a:lvl4pPr algn="ctr" defTabSz="342191" rtl="0" eaLnBrk="0" fontAlgn="base" hangingPunct="0">
        <a:spcBef>
          <a:spcPct val="0"/>
        </a:spcBef>
        <a:spcAft>
          <a:spcPct val="0"/>
        </a:spcAft>
        <a:defRPr sz="3323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4pPr>
      <a:lvl5pPr algn="ctr" defTabSz="342191" rtl="0" eaLnBrk="0" fontAlgn="base" hangingPunct="0">
        <a:spcBef>
          <a:spcPct val="0"/>
        </a:spcBef>
        <a:spcAft>
          <a:spcPct val="0"/>
        </a:spcAft>
        <a:defRPr sz="3323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5pPr>
      <a:lvl6pPr marL="342191" algn="ctr" defTabSz="342191" rtl="0" fontAlgn="base">
        <a:spcBef>
          <a:spcPct val="0"/>
        </a:spcBef>
        <a:spcAft>
          <a:spcPct val="0"/>
        </a:spcAft>
        <a:defRPr sz="3323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6pPr>
      <a:lvl7pPr marL="684395" algn="ctr" defTabSz="342191" rtl="0" fontAlgn="base">
        <a:spcBef>
          <a:spcPct val="0"/>
        </a:spcBef>
        <a:spcAft>
          <a:spcPct val="0"/>
        </a:spcAft>
        <a:defRPr sz="3323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7pPr>
      <a:lvl8pPr marL="1026600" algn="ctr" defTabSz="342191" rtl="0" fontAlgn="base">
        <a:spcBef>
          <a:spcPct val="0"/>
        </a:spcBef>
        <a:spcAft>
          <a:spcPct val="0"/>
        </a:spcAft>
        <a:defRPr sz="3323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8pPr>
      <a:lvl9pPr marL="1368796" algn="ctr" defTabSz="342191" rtl="0" fontAlgn="base">
        <a:spcBef>
          <a:spcPct val="0"/>
        </a:spcBef>
        <a:spcAft>
          <a:spcPct val="0"/>
        </a:spcAft>
        <a:defRPr sz="3323">
          <a:solidFill>
            <a:schemeClr val="tx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256655" indent="-256655" algn="l" defTabSz="342191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26" b="0" i="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</a:defRPr>
      </a:lvl1pPr>
      <a:lvl2pPr marL="556073" indent="-213883" algn="l" defTabSz="342191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109" b="0" i="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+mn-cs"/>
        </a:defRPr>
      </a:lvl2pPr>
      <a:lvl3pPr marL="855495" indent="-171095" algn="l" defTabSz="342191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793" b="0" i="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+mn-cs"/>
        </a:defRPr>
      </a:lvl3pPr>
      <a:lvl4pPr marL="1197692" indent="-171095" algn="l" defTabSz="342191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77" b="0" i="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+mn-cs"/>
        </a:defRPr>
      </a:lvl4pPr>
      <a:lvl5pPr marL="1539900" indent="-171095" algn="l" defTabSz="342191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77" b="0" i="0" kern="1200">
          <a:solidFill>
            <a:schemeClr val="tx1"/>
          </a:solidFill>
          <a:latin typeface="Calibri" panose="020F0502020204030204" pitchFamily="34" charset="0"/>
          <a:ea typeface="Calibri" panose="020F0502020204030204" pitchFamily="34" charset="0"/>
          <a:cs typeface="+mn-cs"/>
        </a:defRPr>
      </a:lvl5pPr>
      <a:lvl6pPr marL="1882097" indent="-171095" algn="l" defTabSz="342191" rtl="0" eaLnBrk="1" latinLnBrk="0" hangingPunct="1">
        <a:spcBef>
          <a:spcPct val="20000"/>
        </a:spcBef>
        <a:buFont typeface="Arial"/>
        <a:buChar char="•"/>
        <a:defRPr sz="1477" kern="1200">
          <a:solidFill>
            <a:schemeClr val="tx1"/>
          </a:solidFill>
          <a:latin typeface="+mn-lt"/>
          <a:ea typeface="+mn-ea"/>
          <a:cs typeface="+mn-cs"/>
        </a:defRPr>
      </a:lvl6pPr>
      <a:lvl7pPr marL="2224292" indent="-171095" algn="l" defTabSz="342191" rtl="0" eaLnBrk="1" latinLnBrk="0" hangingPunct="1">
        <a:spcBef>
          <a:spcPct val="20000"/>
        </a:spcBef>
        <a:buFont typeface="Arial"/>
        <a:buChar char="•"/>
        <a:defRPr sz="1477" kern="1200">
          <a:solidFill>
            <a:schemeClr val="tx1"/>
          </a:solidFill>
          <a:latin typeface="+mn-lt"/>
          <a:ea typeface="+mn-ea"/>
          <a:cs typeface="+mn-cs"/>
        </a:defRPr>
      </a:lvl7pPr>
      <a:lvl8pPr marL="2566494" indent="-171095" algn="l" defTabSz="342191" rtl="0" eaLnBrk="1" latinLnBrk="0" hangingPunct="1">
        <a:spcBef>
          <a:spcPct val="20000"/>
        </a:spcBef>
        <a:buFont typeface="Arial"/>
        <a:buChar char="•"/>
        <a:defRPr sz="1477" kern="1200">
          <a:solidFill>
            <a:schemeClr val="tx1"/>
          </a:solidFill>
          <a:latin typeface="+mn-lt"/>
          <a:ea typeface="+mn-ea"/>
          <a:cs typeface="+mn-cs"/>
        </a:defRPr>
      </a:lvl8pPr>
      <a:lvl9pPr marL="2908682" indent="-171095" algn="l" defTabSz="342191" rtl="0" eaLnBrk="1" latinLnBrk="0" hangingPunct="1">
        <a:spcBef>
          <a:spcPct val="20000"/>
        </a:spcBef>
        <a:buFont typeface="Arial"/>
        <a:buChar char="•"/>
        <a:defRPr sz="14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191" rtl="0" eaLnBrk="1" latinLnBrk="0" hangingPunct="1">
        <a:defRPr sz="1371" kern="1200">
          <a:solidFill>
            <a:schemeClr val="tx1"/>
          </a:solidFill>
          <a:latin typeface="+mn-lt"/>
          <a:ea typeface="+mn-ea"/>
          <a:cs typeface="+mn-cs"/>
        </a:defRPr>
      </a:lvl1pPr>
      <a:lvl2pPr marL="342191" algn="l" defTabSz="342191" rtl="0" eaLnBrk="1" latinLnBrk="0" hangingPunct="1">
        <a:defRPr sz="1371" kern="1200">
          <a:solidFill>
            <a:schemeClr val="tx1"/>
          </a:solidFill>
          <a:latin typeface="+mn-lt"/>
          <a:ea typeface="+mn-ea"/>
          <a:cs typeface="+mn-cs"/>
        </a:defRPr>
      </a:lvl2pPr>
      <a:lvl3pPr marL="684395" algn="l" defTabSz="342191" rtl="0" eaLnBrk="1" latinLnBrk="0" hangingPunct="1">
        <a:defRPr sz="1371" kern="1200">
          <a:solidFill>
            <a:schemeClr val="tx1"/>
          </a:solidFill>
          <a:latin typeface="+mn-lt"/>
          <a:ea typeface="+mn-ea"/>
          <a:cs typeface="+mn-cs"/>
        </a:defRPr>
      </a:lvl3pPr>
      <a:lvl4pPr marL="1026600" algn="l" defTabSz="342191" rtl="0" eaLnBrk="1" latinLnBrk="0" hangingPunct="1">
        <a:defRPr sz="1371" kern="1200">
          <a:solidFill>
            <a:schemeClr val="tx1"/>
          </a:solidFill>
          <a:latin typeface="+mn-lt"/>
          <a:ea typeface="+mn-ea"/>
          <a:cs typeface="+mn-cs"/>
        </a:defRPr>
      </a:lvl4pPr>
      <a:lvl5pPr marL="1368796" algn="l" defTabSz="342191" rtl="0" eaLnBrk="1" latinLnBrk="0" hangingPunct="1">
        <a:defRPr sz="1371" kern="1200">
          <a:solidFill>
            <a:schemeClr val="tx1"/>
          </a:solidFill>
          <a:latin typeface="+mn-lt"/>
          <a:ea typeface="+mn-ea"/>
          <a:cs typeface="+mn-cs"/>
        </a:defRPr>
      </a:lvl5pPr>
      <a:lvl6pPr marL="1710990" algn="l" defTabSz="342191" rtl="0" eaLnBrk="1" latinLnBrk="0" hangingPunct="1">
        <a:defRPr sz="1371" kern="1200">
          <a:solidFill>
            <a:schemeClr val="tx1"/>
          </a:solidFill>
          <a:latin typeface="+mn-lt"/>
          <a:ea typeface="+mn-ea"/>
          <a:cs typeface="+mn-cs"/>
        </a:defRPr>
      </a:lvl6pPr>
      <a:lvl7pPr marL="2053196" algn="l" defTabSz="342191" rtl="0" eaLnBrk="1" latinLnBrk="0" hangingPunct="1">
        <a:defRPr sz="1371" kern="1200">
          <a:solidFill>
            <a:schemeClr val="tx1"/>
          </a:solidFill>
          <a:latin typeface="+mn-lt"/>
          <a:ea typeface="+mn-ea"/>
          <a:cs typeface="+mn-cs"/>
        </a:defRPr>
      </a:lvl7pPr>
      <a:lvl8pPr marL="2395392" algn="l" defTabSz="342191" rtl="0" eaLnBrk="1" latinLnBrk="0" hangingPunct="1">
        <a:defRPr sz="1371" kern="1200">
          <a:solidFill>
            <a:schemeClr val="tx1"/>
          </a:solidFill>
          <a:latin typeface="+mn-lt"/>
          <a:ea typeface="+mn-ea"/>
          <a:cs typeface="+mn-cs"/>
        </a:defRPr>
      </a:lvl8pPr>
      <a:lvl9pPr marL="2737590" algn="l" defTabSz="342191" rtl="0" eaLnBrk="1" latinLnBrk="0" hangingPunct="1">
        <a:defRPr sz="137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emf"/><Relationship Id="rId4" Type="http://schemas.openxmlformats.org/officeDocument/2006/relationships/image" Target="../media/image4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hyperlink" Target="https://www.hpcwire.com/2023/04/05/into-the-alps-what-exactly-is-the-new-swiss-supercomputer-infrastructure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thrat.ch/en/eth-domain/open-research-data/" TargetMode="External"/><Relationship Id="rId2" Type="http://schemas.openxmlformats.org/officeDocument/2006/relationships/hyperlink" Target="https://intranet.psi.ch/en/ord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hyperlink" Target="https://www.swissuniversities.ch/en/topics/digitalisation/open-research-data/swiss-open-research-data-grants" TargetMode="External"/><Relationship Id="rId4" Type="http://schemas.openxmlformats.org/officeDocument/2006/relationships/hyperlink" Target="https://ethrat.ch/en/the-five-measures-in-details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Information / Update AWI</a:t>
            </a:r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/>
              <a:t>Alun Ashton ::  Head of Science IT ::  Paul Scherrer Institute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IT </a:t>
            </a:r>
            <a:r>
              <a:rPr lang="en-GB" dirty="0" err="1"/>
              <a:t>Quartalsinfo</a:t>
            </a:r>
            <a:r>
              <a:rPr lang="en-GB" dirty="0"/>
              <a:t> / 29.08.2023</a:t>
            </a:r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E0FA4A5-1CD4-2030-6E4C-C1C7AA21FA1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C93F2B-5055-F174-87EE-E3BF1DB8B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DFA669-A152-87B2-22A7-6AD029EB60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F14F08-8CB9-5533-4BEF-978E02F72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900" y="0"/>
            <a:ext cx="877962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28428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EC499A0-6AA5-27CA-7F7A-C39F8078056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0B9FC3-EF0F-4521-70DD-39EBF6161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426D2-8607-E4B2-1820-FA8D53866D9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3CC7E16-5F53-0F61-5166-A116ECF447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0"/>
            <a:ext cx="831313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27263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BEB4E88-D322-480C-D41B-6F77090BF12B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50C576B-89D3-66E6-4F8B-3CE93A0E8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513913-BE65-B36E-724F-F3376C788BE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1256FED-1211-CCBA-766F-A16699177F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0"/>
            <a:ext cx="8522859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102450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DAF2F3-311A-C090-AC7C-902E7596D80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1" y="1006082"/>
            <a:ext cx="5473216" cy="3509963"/>
          </a:xfrm>
        </p:spPr>
        <p:txBody>
          <a:bodyPr/>
          <a:lstStyle/>
          <a:p>
            <a:r>
              <a:rPr lang="en-US" dirty="0"/>
              <a:t>RA migration </a:t>
            </a:r>
          </a:p>
          <a:p>
            <a:pPr marL="0" indent="0">
              <a:buNone/>
            </a:pPr>
            <a:r>
              <a:rPr lang="en-US" dirty="0"/>
              <a:t>    fully underway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As preparation for SLS2 tests and operations, 72 single mode fibers (that translates into 36 network connections) between WSLB and WHGA have been laid down in July.</a:t>
            </a:r>
          </a:p>
          <a:p>
            <a:r>
              <a:rPr lang="en-US" dirty="0"/>
              <a:t>Several services also further tested e.g. data acquisition tests from SLS direct to WHGA servers and storage. 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9BB8FA-01BB-6362-53A6-9A52BC4B3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SLS Server room migration to WHGA progress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8A8DD9-C547-CB58-9D86-F225655BF86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CDD32D6-AF1A-196F-A660-540126A016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660232" y="843558"/>
            <a:ext cx="2256392" cy="4010041"/>
          </a:xfrm>
          <a:prstGeom prst="rect">
            <a:avLst/>
          </a:prstGeom>
        </p:spPr>
      </p:pic>
      <p:pic>
        <p:nvPicPr>
          <p:cNvPr id="7" name="Google Shape;80;p13">
            <a:extLst>
              <a:ext uri="{FF2B5EF4-FFF2-40B4-BE49-F238E27FC236}">
                <a16:creationId xmlns:a16="http://schemas.microsoft.com/office/drawing/2014/main" id="{5FDD20A4-DAC0-52F6-6C82-3FA8003FCFDA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27784" y="842966"/>
            <a:ext cx="3960440" cy="26648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2498283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839F661-4AC7-3270-896B-7E6C97B4590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SLS User Beam ends 25</a:t>
            </a:r>
            <a:r>
              <a:rPr lang="en-US" baseline="30000" dirty="0"/>
              <a:t>th</a:t>
            </a:r>
            <a:r>
              <a:rPr lang="en-US" dirty="0"/>
              <a:t> of September, shutdown on 30</a:t>
            </a:r>
            <a:r>
              <a:rPr lang="en-US" baseline="30000" dirty="0"/>
              <a:t>th</a:t>
            </a:r>
            <a:r>
              <a:rPr lang="en-US" dirty="0"/>
              <a:t> of September</a:t>
            </a:r>
          </a:p>
          <a:p>
            <a:r>
              <a:rPr lang="en-US" dirty="0"/>
              <a:t>PSIM on 15</a:t>
            </a:r>
            <a:r>
              <a:rPr lang="en-US" baseline="30000" dirty="0"/>
              <a:t>th</a:t>
            </a:r>
            <a:r>
              <a:rPr lang="en-US" dirty="0"/>
              <a:t> of September for general information update</a:t>
            </a:r>
          </a:p>
          <a:p>
            <a:endParaRPr lang="en-US" dirty="0"/>
          </a:p>
          <a:p>
            <a:r>
              <a:rPr lang="en-US" dirty="0"/>
              <a:t> Beamlines are intensively collecting data before the start of dark time</a:t>
            </a:r>
          </a:p>
          <a:p>
            <a:pPr lvl="1"/>
            <a:r>
              <a:rPr lang="en-US" dirty="0"/>
              <a:t>Especially the Debye and PXIII new/upgraded beamlines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 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0C699F-0416-6EA4-943A-FEFC500EB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SLS 2.0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1E08C7-6074-B861-BC5F-E647216362F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2548094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5"/>
          <p:cNvSpPr txBox="1">
            <a:spLocks noGrp="1"/>
          </p:cNvSpPr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 access rules to SLS during DT</a:t>
            </a:r>
            <a:endParaRPr/>
          </a:p>
        </p:txBody>
      </p:sp>
      <p:sp>
        <p:nvSpPr>
          <p:cNvPr id="166" name="Google Shape;166;p25"/>
          <p:cNvSpPr txBox="1">
            <a:spLocks noGrp="1"/>
          </p:cNvSpPr>
          <p:nvPr>
            <p:ph type="sldNum" idx="12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>
              <a:solidFill>
                <a:srgbClr val="575756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" name="Google Shape;16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09450" y="742825"/>
            <a:ext cx="5844946" cy="4238701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25"/>
          <p:cNvSpPr txBox="1"/>
          <p:nvPr/>
        </p:nvSpPr>
        <p:spPr>
          <a:xfrm>
            <a:off x="5699025" y="1307425"/>
            <a:ext cx="1101600" cy="47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latin typeface="Calibri"/>
                <a:ea typeface="Calibri"/>
                <a:cs typeface="Calibri"/>
                <a:sym typeface="Calibri"/>
              </a:rPr>
              <a:t>credits: Frithjof</a:t>
            </a:r>
            <a:endParaRPr b="1" dirty="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973261E-F41D-0763-483E-41529EF21E2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1" y="1006082"/>
            <a:ext cx="1872816" cy="3509963"/>
          </a:xfrm>
        </p:spPr>
        <p:txBody>
          <a:bodyPr/>
          <a:lstStyle/>
          <a:p>
            <a:r>
              <a:rPr lang="en-US" dirty="0"/>
              <a:t>Recent: </a:t>
            </a:r>
          </a:p>
          <a:p>
            <a:pPr lvl="1"/>
            <a:r>
              <a:rPr lang="en-US" dirty="0"/>
              <a:t>Basil, Jan and Christian joined</a:t>
            </a:r>
          </a:p>
          <a:p>
            <a:pPr lvl="1"/>
            <a:r>
              <a:rPr lang="en-US" dirty="0"/>
              <a:t>Stephan has retired, Leo </a:t>
            </a:r>
            <a:r>
              <a:rPr lang="en-US" dirty="0" err="1"/>
              <a:t>a.i.</a:t>
            </a:r>
            <a:endParaRPr lang="en-US" dirty="0"/>
          </a:p>
          <a:p>
            <a:r>
              <a:rPr lang="en-GB" dirty="0"/>
              <a:t>New</a:t>
            </a:r>
          </a:p>
          <a:p>
            <a:pPr lvl="1"/>
            <a:r>
              <a:rPr lang="en-GB" dirty="0"/>
              <a:t>Leo officially dept Deputy. </a:t>
            </a:r>
          </a:p>
          <a:p>
            <a:pPr lvl="1"/>
            <a:r>
              <a:rPr lang="en-GB" dirty="0" err="1"/>
              <a:t>Krisz</a:t>
            </a:r>
            <a:r>
              <a:rPr lang="en-GB" dirty="0"/>
              <a:t> will move sideways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93BD19-667C-C184-F29F-A4765B0B6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Staffing </a:t>
            </a:r>
            <a:br>
              <a:rPr lang="en-US" sz="2000" dirty="0"/>
            </a:br>
            <a:r>
              <a:rPr lang="en-US" sz="2000" dirty="0"/>
              <a:t>status/update/changes</a:t>
            </a: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5E4EB8-24BE-3BED-BD81-89CE1487114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graphicFrame>
        <p:nvGraphicFramePr>
          <p:cNvPr id="5" name="Content Placeholder 19">
            <a:extLst>
              <a:ext uri="{FF2B5EF4-FFF2-40B4-BE49-F238E27FC236}">
                <a16:creationId xmlns:a16="http://schemas.microsoft.com/office/drawing/2014/main" id="{948B14A5-265F-AE3C-39CB-91D2A8A5F8B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0686842"/>
              </p:ext>
            </p:extLst>
          </p:nvPr>
        </p:nvGraphicFramePr>
        <p:xfrm>
          <a:off x="2915816" y="216000"/>
          <a:ext cx="5832648" cy="48040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F15AA82E-45E6-2E04-E527-8FDA764D1067}"/>
              </a:ext>
            </a:extLst>
          </p:cNvPr>
          <p:cNvGrpSpPr/>
          <p:nvPr/>
        </p:nvGrpSpPr>
        <p:grpSpPr>
          <a:xfrm>
            <a:off x="2388501" y="4292479"/>
            <a:ext cx="1368152" cy="727105"/>
            <a:chOff x="2936888" y="5238223"/>
            <a:chExt cx="2379216" cy="121080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FA69FC8-7CF3-09AB-B546-F39FF70A744C}"/>
                </a:ext>
              </a:extLst>
            </p:cNvPr>
            <p:cNvSpPr/>
            <p:nvPr/>
          </p:nvSpPr>
          <p:spPr bwMode="auto">
            <a:xfrm>
              <a:off x="2936889" y="5541295"/>
              <a:ext cx="2379215" cy="303072"/>
            </a:xfrm>
            <a:prstGeom prst="rect">
              <a:avLst/>
            </a:prstGeom>
            <a:solidFill>
              <a:schemeClr val="accent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spcBef>
                  <a:spcPct val="0"/>
                </a:spcBef>
                <a:defRPr/>
              </a:pPr>
              <a:r>
                <a:rPr lang="en-US" sz="900" dirty="0">
                  <a:solidFill>
                    <a:srgbClr val="FFFFFF"/>
                  </a:solidFill>
                  <a:latin typeface="Calibri"/>
                </a:rPr>
                <a:t>EU Funded</a:t>
              </a:r>
              <a:endParaRPr lang="en-GB" sz="900" dirty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5CA5E2FE-C922-CAB8-F7DC-CCBB88949682}"/>
                </a:ext>
              </a:extLst>
            </p:cNvPr>
            <p:cNvSpPr/>
            <p:nvPr/>
          </p:nvSpPr>
          <p:spPr bwMode="auto">
            <a:xfrm>
              <a:off x="2936889" y="5844367"/>
              <a:ext cx="2379215" cy="303072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spcBef>
                  <a:spcPct val="0"/>
                </a:spcBef>
                <a:defRPr/>
              </a:pPr>
              <a:r>
                <a:rPr lang="en-US" sz="900" dirty="0">
                  <a:solidFill>
                    <a:srgbClr val="FFFFFF"/>
                  </a:solidFill>
                  <a:latin typeface="Calibri"/>
                </a:rPr>
                <a:t>PSI Funded fixed term</a:t>
              </a:r>
              <a:endParaRPr lang="en-GB" sz="900" dirty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36EC876-66D4-4DD1-942E-80C36E9E18F1}"/>
                </a:ext>
              </a:extLst>
            </p:cNvPr>
            <p:cNvSpPr/>
            <p:nvPr/>
          </p:nvSpPr>
          <p:spPr bwMode="auto">
            <a:xfrm>
              <a:off x="2936889" y="6145955"/>
              <a:ext cx="2379215" cy="303072"/>
            </a:xfrm>
            <a:prstGeom prst="rect">
              <a:avLst/>
            </a:prstGeom>
            <a:solidFill>
              <a:srgbClr val="C50006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spcBef>
                  <a:spcPct val="0"/>
                </a:spcBef>
                <a:defRPr/>
              </a:pPr>
              <a:r>
                <a:rPr lang="en-US" sz="900" dirty="0">
                  <a:solidFill>
                    <a:srgbClr val="FFFFFF"/>
                  </a:solidFill>
                  <a:latin typeface="Calibri"/>
                </a:rPr>
                <a:t>Swiss Funded initiatives</a:t>
              </a:r>
              <a:endParaRPr lang="en-GB" sz="900" dirty="0">
                <a:solidFill>
                  <a:srgbClr val="FFFFFF"/>
                </a:solidFill>
                <a:latin typeface="Calibri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17F2A28-7160-BE58-6485-82561D1AC416}"/>
                </a:ext>
              </a:extLst>
            </p:cNvPr>
            <p:cNvSpPr/>
            <p:nvPr/>
          </p:nvSpPr>
          <p:spPr bwMode="auto">
            <a:xfrm>
              <a:off x="2936888" y="5238223"/>
              <a:ext cx="2379215" cy="30307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783">
                <a:spcBef>
                  <a:spcPct val="0"/>
                </a:spcBef>
                <a:defRPr/>
              </a:pPr>
              <a:r>
                <a:rPr lang="en-US" sz="900" dirty="0">
                  <a:solidFill>
                    <a:srgbClr val="000000"/>
                  </a:solidFill>
                  <a:latin typeface="Calibri"/>
                </a:rPr>
                <a:t>Key to Fixed Term Roles</a:t>
              </a:r>
              <a:endParaRPr lang="en-GB" sz="900" dirty="0">
                <a:solidFill>
                  <a:srgbClr val="000000"/>
                </a:solidFill>
                <a:latin typeface="Calibri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25508EF-61BF-EFF8-16FF-24C31BDDD1F0}"/>
              </a:ext>
            </a:extLst>
          </p:cNvPr>
          <p:cNvGrpSpPr/>
          <p:nvPr/>
        </p:nvGrpSpPr>
        <p:grpSpPr>
          <a:xfrm>
            <a:off x="6398691" y="676784"/>
            <a:ext cx="765597" cy="382798"/>
            <a:chOff x="6632447" y="751186"/>
            <a:chExt cx="765597" cy="38279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A40C1EE-41D9-9060-9F70-2B84ADDA7DF3}"/>
                </a:ext>
              </a:extLst>
            </p:cNvPr>
            <p:cNvGrpSpPr/>
            <p:nvPr/>
          </p:nvGrpSpPr>
          <p:grpSpPr>
            <a:xfrm>
              <a:off x="6632447" y="751186"/>
              <a:ext cx="765597" cy="382798"/>
              <a:chOff x="738963" y="1088077"/>
              <a:chExt cx="765597" cy="382798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E56BD515-DBDE-3D3A-D981-442EC87B623C}"/>
                  </a:ext>
                </a:extLst>
              </p:cNvPr>
              <p:cNvSpPr/>
              <p:nvPr/>
            </p:nvSpPr>
            <p:spPr>
              <a:xfrm>
                <a:off x="738963" y="1088077"/>
                <a:ext cx="765597" cy="382798"/>
              </a:xfrm>
              <a:prstGeom prst="rect">
                <a:avLst/>
              </a:prstGeom>
            </p:spPr>
            <p:style>
              <a:lnRef idx="0">
                <a:schemeClr val="dk1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D37B46D-11B0-C255-7CD7-4F1B0D4681EB}"/>
                  </a:ext>
                </a:extLst>
              </p:cNvPr>
              <p:cNvSpPr txBox="1"/>
              <p:nvPr/>
            </p:nvSpPr>
            <p:spPr>
              <a:xfrm>
                <a:off x="738963" y="1088077"/>
                <a:ext cx="765597" cy="382798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283590" tIns="3175" rIns="3175" bIns="3175" numCol="1" spcCol="1270" anchor="ctr" anchorCtr="0">
                <a:noAutofit/>
              </a:bodyPr>
              <a:lstStyle/>
              <a:p>
                <a:pPr lvl="0" algn="ctr" defTabSz="222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t-IT" sz="500" dirty="0"/>
                  <a:t>Viviana Sabatini</a:t>
                </a:r>
              </a:p>
              <a:p>
                <a:pPr lvl="0" algn="ctr" defTabSz="2222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it-IT" sz="500" dirty="0"/>
                  <a:t>Assistant SCD </a:t>
                </a:r>
                <a:r>
                  <a:rPr lang="it-IT" sz="500" dirty="0" err="1"/>
                  <a:t>Division</a:t>
                </a:r>
                <a:endParaRPr lang="it-IT" sz="500" dirty="0"/>
              </a:p>
            </p:txBody>
          </p:sp>
        </p:grpSp>
        <p:pic>
          <p:nvPicPr>
            <p:cNvPr id="13" name="Picture 2" descr="Sabatini Viviana">
              <a:extLst>
                <a:ext uri="{FF2B5EF4-FFF2-40B4-BE49-F238E27FC236}">
                  <a16:creationId xmlns:a16="http://schemas.microsoft.com/office/drawing/2014/main" id="{B2044CFB-C13D-FA4C-ED55-5B12566EEE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771550"/>
              <a:ext cx="227755" cy="3416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8537213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0A9EBE5-618B-AA94-5B71-244B6B94156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Top floor of the dark tower in the East</a:t>
            </a:r>
          </a:p>
          <a:p>
            <a:r>
              <a:rPr lang="en-US" dirty="0"/>
              <a:t>Hot desk scenario, ‘rules’ being discussed in a parallel meeting now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2750D01-5210-BCB4-63E6-205567452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Relocation to OBBA in September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CB75B4-2C1C-CDB1-70DD-2E7A755ABF0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4822C9-FE8D-48EC-F35B-C232B03E063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6335" y="1635645"/>
            <a:ext cx="3456385" cy="1944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2594102-6B56-153D-74D0-EBE0E15880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8958" y="3171421"/>
            <a:ext cx="3456386" cy="1944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7B724ED-6595-1ECB-B184-24A3E4DCC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165309"/>
            <a:ext cx="3456386" cy="1944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C4065DA-633D-6D1F-613E-6B04AAAB1234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5" y="1635646"/>
            <a:ext cx="3672408" cy="20657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007586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0EA929A-42BA-21EE-50A9-59482CB8E78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In the July DIRK a funding model and source were agreed for 2024 and 2025</a:t>
            </a:r>
          </a:p>
          <a:p>
            <a:r>
              <a:rPr lang="en-US" dirty="0"/>
              <a:t>The new resources will give us approximately double the CPUs and 33% more storage at an annual cost of circa 1MCHF/</a:t>
            </a:r>
            <a:r>
              <a:rPr lang="en-US" dirty="0" err="1"/>
              <a:t>yr</a:t>
            </a:r>
            <a:endParaRPr lang="en-US" dirty="0"/>
          </a:p>
          <a:p>
            <a:r>
              <a:rPr lang="en-US" dirty="0"/>
              <a:t>Merlin6 main storage warranty extended till end of 2024 out of “an abundance of caution”</a:t>
            </a:r>
          </a:p>
          <a:p>
            <a:endParaRPr lang="en-GB" dirty="0"/>
          </a:p>
          <a:p>
            <a:r>
              <a:rPr lang="en-US" dirty="0"/>
              <a:t>Background Article in Technical Publication April 2023. </a:t>
            </a:r>
            <a:r>
              <a:rPr lang="en-US" dirty="0">
                <a:hlinkClick r:id="rId2"/>
              </a:rPr>
              <a:t>https://www.hpcwire.com/2023/04/05/into-the-alps-what-exactly-is-the-new-swiss-supercomputer-infrastructure/</a:t>
            </a:r>
            <a:r>
              <a:rPr lang="en-US" dirty="0"/>
              <a:t> 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18538D-3294-5564-EB21-0D30AE4D1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TransAlps</a:t>
            </a:r>
            <a:r>
              <a:rPr lang="en-US" dirty="0"/>
              <a:t> and </a:t>
            </a:r>
            <a:r>
              <a:rPr lang="en-US" dirty="0" err="1"/>
              <a:t>SwissTwins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3CD841-091D-CA2B-ECF5-5BFED5999A5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673BDF9B-D785-ADC9-43EB-78DCD96BF4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8763" y="2931790"/>
            <a:ext cx="8556523" cy="2276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be 5">
            <a:extLst>
              <a:ext uri="{FF2B5EF4-FFF2-40B4-BE49-F238E27FC236}">
                <a16:creationId xmlns:a16="http://schemas.microsoft.com/office/drawing/2014/main" id="{200F4F64-3919-10C1-8F66-AA9C22B27A00}"/>
              </a:ext>
            </a:extLst>
          </p:cNvPr>
          <p:cNvSpPr/>
          <p:nvPr/>
        </p:nvSpPr>
        <p:spPr bwMode="auto">
          <a:xfrm>
            <a:off x="6130634" y="3441194"/>
            <a:ext cx="1458082" cy="648072"/>
          </a:xfrm>
          <a:prstGeom prst="cube">
            <a:avLst>
              <a:gd name="adj" fmla="val 69445"/>
            </a:avLst>
          </a:prstGeom>
          <a:solidFill>
            <a:srgbClr val="000000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88FBD9-51BE-43B2-E586-E94C3B39CFB4}"/>
              </a:ext>
            </a:extLst>
          </p:cNvPr>
          <p:cNvSpPr txBox="1"/>
          <p:nvPr/>
        </p:nvSpPr>
        <p:spPr>
          <a:xfrm>
            <a:off x="6671131" y="3514351"/>
            <a:ext cx="498349" cy="38137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chemeClr val="bg1"/>
                </a:solidFill>
                <a:latin typeface="Calibri"/>
              </a:rPr>
              <a:t>PSI</a:t>
            </a:r>
            <a:endParaRPr lang="en-GB" sz="1800" dirty="0" err="1">
              <a:solidFill>
                <a:schemeClr val="bg1"/>
              </a:solidFill>
              <a:latin typeface="Calibri"/>
            </a:endParaRPr>
          </a:p>
        </p:txBody>
      </p:sp>
      <p:sp>
        <p:nvSpPr>
          <p:cNvPr id="8" name="Cube 7">
            <a:extLst>
              <a:ext uri="{FF2B5EF4-FFF2-40B4-BE49-F238E27FC236}">
                <a16:creationId xmlns:a16="http://schemas.microsoft.com/office/drawing/2014/main" id="{17A0EBB6-3965-D826-6AB1-0B034947D730}"/>
              </a:ext>
            </a:extLst>
          </p:cNvPr>
          <p:cNvSpPr/>
          <p:nvPr/>
        </p:nvSpPr>
        <p:spPr bwMode="auto">
          <a:xfrm>
            <a:off x="4343400" y="4222489"/>
            <a:ext cx="654516" cy="648072"/>
          </a:xfrm>
          <a:prstGeom prst="cube">
            <a:avLst>
              <a:gd name="adj" fmla="val 67093"/>
            </a:avLst>
          </a:prstGeom>
          <a:solidFill>
            <a:srgbClr val="000000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42001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0A5A39-99C2-354E-3A7B-D39F89199FE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73C83B7-CF6C-E6D2-B018-B78B6984A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TranAlps</a:t>
            </a:r>
            <a:r>
              <a:rPr lang="en-GB" dirty="0"/>
              <a:t> project progress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23180C-87DA-6E53-B0A2-AC5CF6EC698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7E841AA-FD97-41F1-6B16-52296A7FDAF8}"/>
              </a:ext>
            </a:extLst>
          </p:cNvPr>
          <p:cNvGrpSpPr/>
          <p:nvPr/>
        </p:nvGrpSpPr>
        <p:grpSpPr>
          <a:xfrm>
            <a:off x="2470558" y="3113105"/>
            <a:ext cx="5233790" cy="1258845"/>
            <a:chOff x="1770077" y="1481183"/>
            <a:chExt cx="6978387" cy="428266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C4BA497-7D3D-D686-72EE-079A9B34E93E}"/>
                </a:ext>
              </a:extLst>
            </p:cNvPr>
            <p:cNvGrpSpPr/>
            <p:nvPr/>
          </p:nvGrpSpPr>
          <p:grpSpPr>
            <a:xfrm>
              <a:off x="1770077" y="1481183"/>
              <a:ext cx="588566" cy="4282663"/>
              <a:chOff x="3125063" y="707097"/>
              <a:chExt cx="432048" cy="5335777"/>
            </a:xfrm>
          </p:grpSpPr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493F7003-2062-4316-A593-EC5DE7FBBBF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03848" y="1025248"/>
                <a:ext cx="0" cy="5017626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>
                    <a:alpha val="40000"/>
                  </a:schemeClr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A7499453-5C8F-50FE-62FB-3D33E6254B61}"/>
                  </a:ext>
                </a:extLst>
              </p:cNvPr>
              <p:cNvSpPr txBox="1"/>
              <p:nvPr/>
            </p:nvSpPr>
            <p:spPr>
              <a:xfrm>
                <a:off x="3125063" y="707097"/>
                <a:ext cx="432048" cy="2160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de-CH" sz="1050" kern="1000" spc="23" dirty="0">
                    <a:latin typeface="+mn-lt"/>
                    <a:cs typeface="Franklin Gothic Book"/>
                  </a:rPr>
                  <a:t>2022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ED07BA3-5D77-D85E-4038-BE5A60955369}"/>
                </a:ext>
              </a:extLst>
            </p:cNvPr>
            <p:cNvGrpSpPr/>
            <p:nvPr/>
          </p:nvGrpSpPr>
          <p:grpSpPr>
            <a:xfrm>
              <a:off x="3900017" y="1481183"/>
              <a:ext cx="588566" cy="4273268"/>
              <a:chOff x="3125063" y="707097"/>
              <a:chExt cx="432048" cy="5324072"/>
            </a:xfrm>
          </p:grpSpPr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A5ABA079-7044-E63D-1ED7-AE7E3985B20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03848" y="1025249"/>
                <a:ext cx="0" cy="5005920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>
                    <a:alpha val="40000"/>
                  </a:schemeClr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D2E863F-1198-2CA3-47D3-90837EE5F17B}"/>
                  </a:ext>
                </a:extLst>
              </p:cNvPr>
              <p:cNvSpPr txBox="1"/>
              <p:nvPr/>
            </p:nvSpPr>
            <p:spPr>
              <a:xfrm>
                <a:off x="3125063" y="707097"/>
                <a:ext cx="432048" cy="2160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de-CH" sz="1050" kern="1000" spc="23" dirty="0">
                    <a:latin typeface="+mn-lt"/>
                    <a:cs typeface="Franklin Gothic Book"/>
                  </a:rPr>
                  <a:t>2023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EB589D9E-1C62-2BAC-61B1-54A86EC97338}"/>
                </a:ext>
              </a:extLst>
            </p:cNvPr>
            <p:cNvGrpSpPr/>
            <p:nvPr/>
          </p:nvGrpSpPr>
          <p:grpSpPr>
            <a:xfrm>
              <a:off x="6029957" y="1481183"/>
              <a:ext cx="588566" cy="4282663"/>
              <a:chOff x="3125063" y="707097"/>
              <a:chExt cx="432048" cy="5335778"/>
            </a:xfrm>
          </p:grpSpPr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97E4F166-74DA-7DA4-F0EF-811099F826F2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03848" y="1025249"/>
                <a:ext cx="0" cy="5017626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>
                    <a:alpha val="40000"/>
                  </a:schemeClr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31957C5-C490-D54D-EFE3-DBB89B73B3AB}"/>
                  </a:ext>
                </a:extLst>
              </p:cNvPr>
              <p:cNvSpPr txBox="1"/>
              <p:nvPr/>
            </p:nvSpPr>
            <p:spPr>
              <a:xfrm>
                <a:off x="3125063" y="707097"/>
                <a:ext cx="432048" cy="2160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de-CH" sz="1050" kern="1000" spc="23" dirty="0">
                    <a:latin typeface="+mn-lt"/>
                    <a:cs typeface="Franklin Gothic Book"/>
                  </a:rPr>
                  <a:t>2024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8AB57FC-ADED-8F08-1F5F-68D56BFD9197}"/>
                </a:ext>
              </a:extLst>
            </p:cNvPr>
            <p:cNvGrpSpPr/>
            <p:nvPr/>
          </p:nvGrpSpPr>
          <p:grpSpPr>
            <a:xfrm>
              <a:off x="8159898" y="1481183"/>
              <a:ext cx="588566" cy="4273268"/>
              <a:chOff x="3125063" y="707097"/>
              <a:chExt cx="432048" cy="5324072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6F8E7834-0A3D-8F3E-F737-0648BBD32A4C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3203848" y="1404051"/>
                <a:ext cx="0" cy="4627118"/>
              </a:xfrm>
              <a:prstGeom prst="line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>
                    <a:alpha val="40000"/>
                  </a:schemeClr>
                </a:solidFill>
                <a:prstDash val="lg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F721F60-5825-11A9-11A6-A68A641801A9}"/>
                  </a:ext>
                </a:extLst>
              </p:cNvPr>
              <p:cNvSpPr txBox="1"/>
              <p:nvPr/>
            </p:nvSpPr>
            <p:spPr>
              <a:xfrm>
                <a:off x="3125063" y="707097"/>
                <a:ext cx="432048" cy="2160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110000"/>
                  </a:lnSpc>
                  <a:spcBef>
                    <a:spcPts val="0"/>
                  </a:spcBef>
                </a:pPr>
                <a:r>
                  <a:rPr lang="de-CH" sz="1050" kern="1000" spc="23" dirty="0">
                    <a:latin typeface="+mn-lt"/>
                    <a:cs typeface="Franklin Gothic Book"/>
                  </a:rPr>
                  <a:t>2025</a:t>
                </a:r>
              </a:p>
            </p:txBody>
          </p:sp>
        </p:grp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3BF8525D-9ABB-876E-F050-BFE430D617D9}"/>
              </a:ext>
            </a:extLst>
          </p:cNvPr>
          <p:cNvSpPr/>
          <p:nvPr/>
        </p:nvSpPr>
        <p:spPr bwMode="auto">
          <a:xfrm>
            <a:off x="6574309" y="3560815"/>
            <a:ext cx="1234642" cy="4652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b" anchorCtr="0" compatLnSpc="1">
            <a:prstTxWarp prst="textNoShape">
              <a:avLst/>
            </a:prstTxWarp>
          </a:bodyPr>
          <a:lstStyle/>
          <a:p>
            <a:pPr defTabSz="685800">
              <a:spcBef>
                <a:spcPct val="0"/>
              </a:spcBef>
            </a:pPr>
            <a:r>
              <a:rPr lang="de-CH" sz="900" dirty="0" err="1">
                <a:latin typeface="Times" charset="0"/>
              </a:rPr>
              <a:t>Production</a:t>
            </a:r>
            <a:endParaRPr lang="de-CH" sz="900" dirty="0">
              <a:latin typeface="Times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98FCAC5-D7F5-7BDA-919B-7ACBEDE605CD}"/>
              </a:ext>
            </a:extLst>
          </p:cNvPr>
          <p:cNvSpPr/>
          <p:nvPr/>
        </p:nvSpPr>
        <p:spPr bwMode="auto">
          <a:xfrm>
            <a:off x="5837475" y="3560815"/>
            <a:ext cx="736834" cy="46525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>
              <a:spcBef>
                <a:spcPct val="0"/>
              </a:spcBef>
            </a:pPr>
            <a:r>
              <a:rPr lang="de-CH" sz="825" dirty="0">
                <a:latin typeface="Times" charset="0"/>
              </a:rPr>
              <a:t>Pilot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599E3EA-D6C4-7B28-FF1B-1D106D478306}"/>
              </a:ext>
            </a:extLst>
          </p:cNvPr>
          <p:cNvSpPr/>
          <p:nvPr/>
        </p:nvSpPr>
        <p:spPr bwMode="auto">
          <a:xfrm>
            <a:off x="4876385" y="3560814"/>
            <a:ext cx="965420" cy="465260"/>
          </a:xfrm>
          <a:prstGeom prst="rect">
            <a:avLst/>
          </a:prstGeom>
          <a:solidFill>
            <a:srgbClr val="E7A28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>
              <a:spcBef>
                <a:spcPct val="0"/>
              </a:spcBef>
            </a:pPr>
            <a:r>
              <a:rPr lang="de-CH" sz="900" dirty="0">
                <a:latin typeface="Times" charset="0"/>
              </a:rPr>
              <a:t>Minimal </a:t>
            </a:r>
            <a:r>
              <a:rPr lang="de-CH" sz="900" dirty="0" err="1">
                <a:latin typeface="Times" charset="0"/>
              </a:rPr>
              <a:t>Viable</a:t>
            </a:r>
            <a:r>
              <a:rPr lang="de-CH" sz="900" dirty="0">
                <a:latin typeface="Times" charset="0"/>
              </a:rPr>
              <a:t> System on bare-</a:t>
            </a:r>
            <a:r>
              <a:rPr lang="de-CH" sz="900" dirty="0" err="1">
                <a:latin typeface="Times" charset="0"/>
              </a:rPr>
              <a:t>metal</a:t>
            </a:r>
            <a:endParaRPr lang="de-CH" sz="900" dirty="0">
              <a:latin typeface="Times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12F5F7E-0078-5F5A-1F2A-8C542D8D2D42}"/>
              </a:ext>
            </a:extLst>
          </p:cNvPr>
          <p:cNvSpPr/>
          <p:nvPr/>
        </p:nvSpPr>
        <p:spPr bwMode="auto">
          <a:xfrm>
            <a:off x="3359356" y="3560813"/>
            <a:ext cx="991548" cy="460717"/>
          </a:xfrm>
          <a:prstGeom prst="rect">
            <a:avLst/>
          </a:prstGeom>
          <a:solidFill>
            <a:srgbClr val="D0C19B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>
              <a:spcBef>
                <a:spcPct val="0"/>
              </a:spcBef>
            </a:pPr>
            <a:r>
              <a:rPr lang="de-CH" sz="900" dirty="0" err="1">
                <a:latin typeface="Times" charset="0"/>
              </a:rPr>
              <a:t>Containerized</a:t>
            </a:r>
            <a:r>
              <a:rPr lang="de-CH" sz="900" dirty="0">
                <a:latin typeface="Times" charset="0"/>
              </a:rPr>
              <a:t> k8s Cluster / Workarounds.  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E4812B4-117C-7715-1E0B-AFE646B1D2F4}"/>
              </a:ext>
            </a:extLst>
          </p:cNvPr>
          <p:cNvSpPr/>
          <p:nvPr/>
        </p:nvSpPr>
        <p:spPr bwMode="auto">
          <a:xfrm>
            <a:off x="6211036" y="3570400"/>
            <a:ext cx="688530" cy="27920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>
              <a:spcBef>
                <a:spcPct val="0"/>
              </a:spcBef>
            </a:pPr>
            <a:r>
              <a:rPr lang="de-CH" sz="750" dirty="0">
                <a:latin typeface="Times" charset="0"/>
              </a:rPr>
              <a:t>Project</a:t>
            </a:r>
          </a:p>
          <a:p>
            <a:pPr defTabSz="685800">
              <a:spcBef>
                <a:spcPct val="0"/>
              </a:spcBef>
            </a:pPr>
            <a:r>
              <a:rPr lang="de-CH" sz="750" dirty="0">
                <a:latin typeface="Times" charset="0"/>
              </a:rPr>
              <a:t>Migration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21FA74-494A-FC1F-6CCA-DD91BA3E13C5}"/>
              </a:ext>
            </a:extLst>
          </p:cNvPr>
          <p:cNvSpPr txBox="1"/>
          <p:nvPr/>
        </p:nvSpPr>
        <p:spPr>
          <a:xfrm>
            <a:off x="1331640" y="3381840"/>
            <a:ext cx="1315254" cy="27003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200" kern="1000" spc="23" dirty="0">
                <a:latin typeface="+mn-lt"/>
                <a:cs typeface="Franklin Gothic Book"/>
              </a:rPr>
              <a:t>Merlin7 on CSCS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200" kern="1000" spc="23" dirty="0">
                <a:latin typeface="+mn-lt"/>
                <a:cs typeface="Franklin Gothic Book"/>
              </a:rPr>
              <a:t> ALPS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900" kern="1000" spc="23" dirty="0">
                <a:latin typeface="+mn-lt"/>
                <a:cs typeface="Franklin Gothic Book"/>
              </a:rPr>
              <a:t>(New </a:t>
            </a:r>
            <a:r>
              <a:rPr lang="de-CH" sz="900" kern="1000" spc="23" dirty="0" err="1">
                <a:latin typeface="+mn-lt"/>
                <a:cs typeface="Franklin Gothic Book"/>
              </a:rPr>
              <a:t>projected</a:t>
            </a:r>
            <a:endParaRPr lang="de-CH" sz="900" kern="1000" spc="23" dirty="0">
              <a:latin typeface="+mn-lt"/>
              <a:cs typeface="Franklin Gothic Book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900" kern="1000" spc="23" dirty="0">
                <a:latin typeface="+mn-lt"/>
                <a:cs typeface="Franklin Gothic Book"/>
              </a:rPr>
              <a:t> </a:t>
            </a:r>
            <a:r>
              <a:rPr lang="de-CH" sz="900" kern="1000" spc="23" dirty="0" err="1">
                <a:latin typeface="+mn-lt"/>
                <a:cs typeface="Franklin Gothic Book"/>
              </a:rPr>
              <a:t>timeline</a:t>
            </a:r>
            <a:r>
              <a:rPr lang="de-CH" sz="900" kern="1000" spc="23" dirty="0">
                <a:latin typeface="+mn-lt"/>
                <a:cs typeface="Franklin Gothic Book"/>
              </a:rPr>
              <a:t>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41FBC85-7314-FC4F-6179-FF06710B473E}"/>
              </a:ext>
            </a:extLst>
          </p:cNvPr>
          <p:cNvSpPr/>
          <p:nvPr/>
        </p:nvSpPr>
        <p:spPr bwMode="auto">
          <a:xfrm>
            <a:off x="2562334" y="3700221"/>
            <a:ext cx="799370" cy="24818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>
              <a:spcBef>
                <a:spcPct val="0"/>
              </a:spcBef>
            </a:pPr>
            <a:r>
              <a:rPr lang="de-CH" sz="825" dirty="0" err="1">
                <a:latin typeface="Times" charset="0"/>
              </a:rPr>
              <a:t>Pre</a:t>
            </a:r>
            <a:r>
              <a:rPr lang="de-CH" sz="825" dirty="0">
                <a:latin typeface="Times" charset="0"/>
              </a:rPr>
              <a:t>-Alps Tests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4704B49-38F1-6FA6-2FF9-C2BC0BEA4779}"/>
              </a:ext>
            </a:extLst>
          </p:cNvPr>
          <p:cNvSpPr txBox="1"/>
          <p:nvPr/>
        </p:nvSpPr>
        <p:spPr>
          <a:xfrm>
            <a:off x="3221850" y="4165921"/>
            <a:ext cx="762119" cy="13402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900" kern="1000" spc="23" dirty="0">
                <a:latin typeface="+mn-lt"/>
                <a:cs typeface="Franklin Gothic Book"/>
              </a:rPr>
              <a:t>Alps </a:t>
            </a:r>
            <a:r>
              <a:rPr lang="de-CH" sz="900" kern="1000" spc="23" dirty="0" err="1">
                <a:latin typeface="+mn-lt"/>
                <a:cs typeface="Franklin Gothic Book"/>
              </a:rPr>
              <a:t>downtime</a:t>
            </a:r>
            <a:endParaRPr lang="de-CH" sz="900" kern="1000" spc="23" dirty="0">
              <a:latin typeface="+mn-lt"/>
              <a:cs typeface="Franklin Gothic Book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10DA938-2C1C-80B0-3C75-1034C5F8859E}"/>
              </a:ext>
            </a:extLst>
          </p:cNvPr>
          <p:cNvSpPr/>
          <p:nvPr/>
        </p:nvSpPr>
        <p:spPr bwMode="auto">
          <a:xfrm>
            <a:off x="4350904" y="3560815"/>
            <a:ext cx="440544" cy="460717"/>
          </a:xfrm>
          <a:prstGeom prst="rect">
            <a:avLst/>
          </a:prstGeom>
          <a:solidFill>
            <a:srgbClr val="F3D2C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>
              <a:spcBef>
                <a:spcPct val="0"/>
              </a:spcBef>
            </a:pPr>
            <a:r>
              <a:rPr lang="de-CH" sz="825" dirty="0">
                <a:latin typeface="Times" charset="0"/>
              </a:rPr>
              <a:t>Bare-</a:t>
            </a:r>
            <a:r>
              <a:rPr lang="de-CH" sz="825" dirty="0" err="1">
                <a:latin typeface="Times" charset="0"/>
              </a:rPr>
              <a:t>metal</a:t>
            </a:r>
            <a:r>
              <a:rPr lang="de-CH" sz="825" dirty="0">
                <a:latin typeface="Times" charset="0"/>
              </a:rPr>
              <a:t> Test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74E83EA-CD53-D256-F133-60F4D09B2328}"/>
              </a:ext>
            </a:extLst>
          </p:cNvPr>
          <p:cNvSpPr/>
          <p:nvPr/>
        </p:nvSpPr>
        <p:spPr bwMode="auto">
          <a:xfrm>
            <a:off x="3427474" y="4021529"/>
            <a:ext cx="400722" cy="151103"/>
          </a:xfrm>
          <a:prstGeom prst="rect">
            <a:avLst/>
          </a:prstGeom>
          <a:solidFill>
            <a:schemeClr val="tx1">
              <a:alpha val="83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>
              <a:spcBef>
                <a:spcPct val="0"/>
              </a:spcBef>
            </a:pPr>
            <a:endParaRPr lang="de-CH" sz="750" dirty="0">
              <a:latin typeface="Times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9CAE61F-FEF8-B9A8-646F-AC7B35A57DD2}"/>
              </a:ext>
            </a:extLst>
          </p:cNvPr>
          <p:cNvSpPr/>
          <p:nvPr/>
        </p:nvSpPr>
        <p:spPr bwMode="auto">
          <a:xfrm>
            <a:off x="3429602" y="3570399"/>
            <a:ext cx="400722" cy="451133"/>
          </a:xfrm>
          <a:prstGeom prst="rect">
            <a:avLst/>
          </a:prstGeom>
          <a:solidFill>
            <a:schemeClr val="tx1"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>
              <a:spcBef>
                <a:spcPct val="0"/>
              </a:spcBef>
            </a:pPr>
            <a:endParaRPr lang="de-CH" sz="750" dirty="0">
              <a:latin typeface="Times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58F3D4ED-450B-E9A7-B1C3-0B8CE3C9DBA1}"/>
              </a:ext>
            </a:extLst>
          </p:cNvPr>
          <p:cNvSpPr/>
          <p:nvPr/>
        </p:nvSpPr>
        <p:spPr bwMode="auto">
          <a:xfrm>
            <a:off x="4791448" y="3557796"/>
            <a:ext cx="84938" cy="461192"/>
          </a:xfrm>
          <a:prstGeom prst="rect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>
              <a:spcBef>
                <a:spcPct val="0"/>
              </a:spcBef>
            </a:pPr>
            <a:endParaRPr lang="de-CH" sz="825" dirty="0">
              <a:latin typeface="Times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D8638972-D664-F1D7-6DFC-00B2E8E52ECF}"/>
              </a:ext>
            </a:extLst>
          </p:cNvPr>
          <p:cNvSpPr/>
          <p:nvPr/>
        </p:nvSpPr>
        <p:spPr bwMode="auto">
          <a:xfrm>
            <a:off x="3503327" y="3277534"/>
            <a:ext cx="4305624" cy="283281"/>
          </a:xfrm>
          <a:prstGeom prst="rect">
            <a:avLst/>
          </a:prstGeom>
          <a:pattFill prst="wdUpDiag">
            <a:fgClr>
              <a:schemeClr val="bg2">
                <a:lumMod val="20000"/>
                <a:lumOff val="80000"/>
              </a:schemeClr>
            </a:fgClr>
            <a:bgClr>
              <a:schemeClr val="bg1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>
              <a:spcBef>
                <a:spcPct val="0"/>
              </a:spcBef>
            </a:pPr>
            <a:r>
              <a:rPr lang="de-CH" sz="900" dirty="0">
                <a:solidFill>
                  <a:schemeClr val="accent6">
                    <a:lumMod val="50000"/>
                  </a:schemeClr>
                </a:solidFill>
                <a:latin typeface="Times" charset="0"/>
              </a:rPr>
              <a:t>2 </a:t>
            </a:r>
            <a:r>
              <a:rPr lang="de-CH" sz="900" dirty="0" err="1">
                <a:solidFill>
                  <a:schemeClr val="accent6">
                    <a:lumMod val="50000"/>
                  </a:schemeClr>
                </a:solidFill>
                <a:latin typeface="Times" charset="0"/>
              </a:rPr>
              <a:t>SwissTwins</a:t>
            </a:r>
            <a:r>
              <a:rPr lang="de-CH" sz="900" dirty="0">
                <a:solidFill>
                  <a:schemeClr val="accent6">
                    <a:lumMod val="50000"/>
                  </a:schemeClr>
                </a:solidFill>
                <a:latin typeface="Times" charset="0"/>
              </a:rPr>
              <a:t>  </a:t>
            </a:r>
            <a:r>
              <a:rPr lang="de-CH" sz="900" dirty="0" err="1">
                <a:solidFill>
                  <a:schemeClr val="accent6">
                    <a:lumMod val="50000"/>
                  </a:schemeClr>
                </a:solidFill>
                <a:latin typeface="Times" charset="0"/>
              </a:rPr>
              <a:t>project</a:t>
            </a:r>
            <a:r>
              <a:rPr lang="de-CH" sz="900" dirty="0">
                <a:solidFill>
                  <a:schemeClr val="accent6">
                    <a:lumMod val="50000"/>
                  </a:schemeClr>
                </a:solidFill>
                <a:latin typeface="Times" charset="0"/>
              </a:rPr>
              <a:t> FTEs               +1 </a:t>
            </a:r>
            <a:r>
              <a:rPr lang="de-CH" sz="900" dirty="0" err="1">
                <a:solidFill>
                  <a:schemeClr val="accent6">
                    <a:lumMod val="50000"/>
                  </a:schemeClr>
                </a:solidFill>
                <a:latin typeface="Times" charset="0"/>
              </a:rPr>
              <a:t>SwissTwins</a:t>
            </a:r>
            <a:r>
              <a:rPr lang="de-CH" sz="900" dirty="0">
                <a:solidFill>
                  <a:schemeClr val="accent6">
                    <a:lumMod val="50000"/>
                  </a:schemeClr>
                </a:solidFill>
                <a:latin typeface="Times" charset="0"/>
              </a:rPr>
              <a:t> </a:t>
            </a:r>
            <a:r>
              <a:rPr lang="de-CH" sz="900" dirty="0" err="1">
                <a:solidFill>
                  <a:schemeClr val="accent6">
                    <a:lumMod val="50000"/>
                  </a:schemeClr>
                </a:solidFill>
                <a:latin typeface="Times" charset="0"/>
              </a:rPr>
              <a:t>project</a:t>
            </a:r>
            <a:r>
              <a:rPr lang="de-CH" sz="900" dirty="0">
                <a:solidFill>
                  <a:schemeClr val="accent6">
                    <a:lumMod val="50000"/>
                  </a:schemeClr>
                </a:solidFill>
                <a:latin typeface="Times" charset="0"/>
              </a:rPr>
              <a:t> FTE 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5E62DD90-3C40-CC07-5E7F-5DA66BA61D21}"/>
              </a:ext>
            </a:extLst>
          </p:cNvPr>
          <p:cNvCxnSpPr/>
          <p:nvPr/>
        </p:nvCxnSpPr>
        <p:spPr bwMode="auto">
          <a:xfrm flipV="1">
            <a:off x="5148064" y="1491630"/>
            <a:ext cx="0" cy="3024415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CF62817E-4863-A731-CB6A-07F481063F21}"/>
              </a:ext>
            </a:extLst>
          </p:cNvPr>
          <p:cNvCxnSpPr>
            <a:cxnSpLocks/>
          </p:cNvCxnSpPr>
          <p:nvPr/>
        </p:nvCxnSpPr>
        <p:spPr bwMode="auto">
          <a:xfrm flipV="1">
            <a:off x="5300464" y="2139702"/>
            <a:ext cx="0" cy="2376343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642A069-796F-A964-D0EA-8EE36C1D9CEE}"/>
              </a:ext>
            </a:extLst>
          </p:cNvPr>
          <p:cNvSpPr txBox="1"/>
          <p:nvPr/>
        </p:nvSpPr>
        <p:spPr>
          <a:xfrm>
            <a:off x="5418685" y="220395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00000"/>
                </a:solidFill>
                <a:latin typeface="Calibri"/>
              </a:rPr>
              <a:t>Preparation of infrastructure services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00000"/>
                </a:solidFill>
                <a:latin typeface="Calibri"/>
              </a:rPr>
              <a:t>for future experiment streaming and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00000"/>
                </a:solidFill>
                <a:latin typeface="Calibri"/>
              </a:rPr>
              <a:t>processing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094A25D-4D87-B0CC-3703-D750133A0DA0}"/>
              </a:ext>
            </a:extLst>
          </p:cNvPr>
          <p:cNvSpPr txBox="1"/>
          <p:nvPr/>
        </p:nvSpPr>
        <p:spPr>
          <a:xfrm>
            <a:off x="5266285" y="145187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00000"/>
                </a:solidFill>
                <a:latin typeface="Calibri"/>
              </a:rPr>
              <a:t>Today</a:t>
            </a:r>
          </a:p>
        </p:txBody>
      </p:sp>
    </p:spTree>
    <p:extLst>
      <p:ext uri="{BB962C8B-B14F-4D97-AF65-F5344CB8AC3E}">
        <p14:creationId xmlns:p14="http://schemas.microsoft.com/office/powerpoint/2010/main" val="380050025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055734F-6A16-64A1-F966-E2A97B35CB5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1" y="1006082"/>
            <a:ext cx="4609120" cy="3509963"/>
          </a:xfrm>
        </p:spPr>
        <p:txBody>
          <a:bodyPr/>
          <a:lstStyle/>
          <a:p>
            <a:r>
              <a:rPr lang="en-US" dirty="0"/>
              <a:t>First version of status page online</a:t>
            </a:r>
          </a:p>
          <a:p>
            <a:r>
              <a:rPr lang="en-US" dirty="0"/>
              <a:t>all k8s clusters updated to 1.26.3</a:t>
            </a:r>
          </a:p>
          <a:p>
            <a:r>
              <a:rPr lang="en-US" dirty="0"/>
              <a:t>outcome from last international </a:t>
            </a:r>
            <a:r>
              <a:rPr lang="en-US" dirty="0" err="1"/>
              <a:t>SciCat</a:t>
            </a:r>
            <a:r>
              <a:rPr lang="en-US" dirty="0"/>
              <a:t> dev meeting hosted in UK:</a:t>
            </a:r>
          </a:p>
          <a:p>
            <a:pPr lvl="1"/>
            <a:r>
              <a:rPr lang="en-US" dirty="0"/>
              <a:t>focus on search functionalities</a:t>
            </a:r>
          </a:p>
          <a:p>
            <a:r>
              <a:rPr lang="en-US" dirty="0"/>
              <a:t>Statistics from </a:t>
            </a:r>
            <a:r>
              <a:rPr lang="en-US" dirty="0" err="1"/>
              <a:t>SciCat</a:t>
            </a:r>
            <a:r>
              <a:rPr lang="en-US" dirty="0"/>
              <a:t> based on </a:t>
            </a:r>
            <a:r>
              <a:rPr lang="en-US" dirty="0" err="1"/>
              <a:t>metabase</a:t>
            </a:r>
            <a:endParaRPr lang="en-US" dirty="0"/>
          </a:p>
          <a:p>
            <a:r>
              <a:rPr lang="en-US" dirty="0"/>
              <a:t>new k8s cluster (infrastructure), dedicated to mongo backup</a:t>
            </a:r>
          </a:p>
          <a:p>
            <a:r>
              <a:rPr lang="en-US" dirty="0"/>
              <a:t>Improved documentation</a:t>
            </a:r>
          </a:p>
          <a:p>
            <a:r>
              <a:rPr lang="en-US" dirty="0"/>
              <a:t>Scaled backend (both </a:t>
            </a:r>
            <a:r>
              <a:rPr lang="en-US" dirty="0" err="1"/>
              <a:t>SciCat</a:t>
            </a:r>
            <a:r>
              <a:rPr lang="en-US" dirty="0"/>
              <a:t> and </a:t>
            </a:r>
            <a:r>
              <a:rPr lang="en-US" dirty="0" err="1"/>
              <a:t>SciLog</a:t>
            </a:r>
            <a:r>
              <a:rPr lang="en-US" dirty="0"/>
              <a:t>) to improve availability and response time</a:t>
            </a:r>
          </a:p>
          <a:p>
            <a:pPr lvl="1"/>
            <a:r>
              <a:rPr lang="en-US" dirty="0"/>
              <a:t>session persistency guaranteed by MongoDB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9B0783-E618-E00C-173D-C0C1E6BD6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SciCat</a:t>
            </a:r>
            <a:r>
              <a:rPr lang="en-US" dirty="0"/>
              <a:t> operations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187548-B319-F564-AB9C-E1C9DE58AA2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A443F97-1DF7-3F90-70F9-5E6965CAC1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5278" y="1006928"/>
            <a:ext cx="3072779" cy="2212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96249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CDD39EB9-5499-F47C-567D-0B63BDE2F1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831" y="689363"/>
            <a:ext cx="7854129" cy="445877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DDE3396-570F-4176-3220-1C71E08EE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PSI data volumes progress….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188BE0-2948-EC29-63EA-4379524A0E1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2FFB0B-909A-E983-6DE6-64C3D6D63E97}"/>
              </a:ext>
            </a:extLst>
          </p:cNvPr>
          <p:cNvSpPr txBox="1"/>
          <p:nvPr/>
        </p:nvSpPr>
        <p:spPr>
          <a:xfrm>
            <a:off x="5148064" y="4853872"/>
            <a:ext cx="914400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050" dirty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</a:rPr>
              <a:t>(Data and user areas)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6ED11E6-5A45-CEF3-C403-F7647B75AB51}"/>
              </a:ext>
            </a:extLst>
          </p:cNvPr>
          <p:cNvSpPr txBox="1"/>
          <p:nvPr/>
        </p:nvSpPr>
        <p:spPr>
          <a:xfrm>
            <a:off x="6062464" y="2851836"/>
            <a:ext cx="957808" cy="72802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050" dirty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</a:rPr>
              <a:t>2024 reduced local storage and volumes due to SLS 2.0 upgrade </a:t>
            </a:r>
          </a:p>
        </p:txBody>
      </p:sp>
    </p:spTree>
    <p:extLst>
      <p:ext uri="{BB962C8B-B14F-4D97-AF65-F5344CB8AC3E}">
        <p14:creationId xmlns:p14="http://schemas.microsoft.com/office/powerpoint/2010/main" val="3832430855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D739621-FE7B-1B46-51B2-0CC0BC107BAF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Manual process to get data requested and staged at PSI for processing or at CSCS for download (and processing in the future)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Data is not currently automatically made public at end of embargo period…..</a:t>
            </a:r>
          </a:p>
          <a:p>
            <a:endParaRPr lang="en-GB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E73C6B13-4B36-EFF7-F43A-500AE6644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recovery of data from PSI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8D9EEF-C1E3-18EE-24AD-717F08152C6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08E83BF-FD08-B66C-57F1-B82B48EDB8B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5739" y="1563638"/>
            <a:ext cx="7432521" cy="2694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74479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>
                <a:hlinkClick r:id="rId2"/>
              </a:rPr>
              <a:t>https://intranet.psi.ch/en/ord</a:t>
            </a:r>
            <a:r>
              <a:rPr lang="en-GB" dirty="0"/>
              <a:t> PSI specific information (area still under development)</a:t>
            </a:r>
          </a:p>
          <a:p>
            <a:r>
              <a:rPr lang="en-GB" dirty="0">
                <a:hlinkClick r:id="rId3"/>
              </a:rPr>
              <a:t>https://ethrat.ch/en/eth-domain/open-research-data/</a:t>
            </a:r>
            <a:r>
              <a:rPr lang="en-GB" dirty="0"/>
              <a:t> ETH ORD program details</a:t>
            </a:r>
          </a:p>
          <a:p>
            <a:r>
              <a:rPr lang="en-GB" dirty="0">
                <a:hlinkClick r:id="rId4"/>
              </a:rPr>
              <a:t>https://ethrat.ch/en/the-five-measures-in-details/</a:t>
            </a:r>
            <a:endParaRPr lang="en-GB" dirty="0"/>
          </a:p>
          <a:p>
            <a:pPr lvl="1"/>
            <a:r>
              <a:rPr lang="en-GB" dirty="0"/>
              <a:t>Measure 1</a:t>
            </a:r>
          </a:p>
          <a:p>
            <a:pPr lvl="2"/>
            <a:r>
              <a:rPr lang="en-GB" dirty="0"/>
              <a:t>Contribute (&lt; 30k, regular calls)</a:t>
            </a:r>
          </a:p>
          <a:p>
            <a:pPr lvl="2"/>
            <a:r>
              <a:rPr lang="en-GB" dirty="0"/>
              <a:t>Explore (&lt; 150k one more call)</a:t>
            </a:r>
          </a:p>
          <a:p>
            <a:pPr lvl="2"/>
            <a:r>
              <a:rPr lang="en-GB" dirty="0"/>
              <a:t>Establish (&lt; 1.5M deadline passed)</a:t>
            </a:r>
          </a:p>
          <a:p>
            <a:pPr lvl="1"/>
            <a:r>
              <a:rPr lang="en-GB" dirty="0"/>
              <a:t>Measures 2 – 5 specialised calls. </a:t>
            </a:r>
          </a:p>
          <a:p>
            <a:r>
              <a:rPr lang="en-GB" dirty="0">
                <a:hlinkClick r:id="rId5"/>
              </a:rPr>
              <a:t>Swiss universities </a:t>
            </a:r>
            <a:r>
              <a:rPr lang="en-GB" dirty="0"/>
              <a:t>parallel call open.</a:t>
            </a:r>
          </a:p>
          <a:p>
            <a:pPr lvl="1"/>
            <a:r>
              <a:rPr lang="en-GB" dirty="0"/>
              <a:t>Similar scheme but different timeline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 Research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20072" y="1970548"/>
            <a:ext cx="3848408" cy="314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292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1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PSI_PowerPoint-Master_16-9_e</Template>
  <TotalTime>0</TotalTime>
  <Words>863</Words>
  <Application>Microsoft Office PowerPoint</Application>
  <PresentationFormat>On-screen Show (16:9)</PresentationFormat>
  <Paragraphs>196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Arial Narrow</vt:lpstr>
      <vt:lpstr>Calibri</vt:lpstr>
      <vt:lpstr>Georgia</vt:lpstr>
      <vt:lpstr>Helvetica</vt:lpstr>
      <vt:lpstr>Symbol</vt:lpstr>
      <vt:lpstr>Times</vt:lpstr>
      <vt:lpstr>PSI-Powerpoint-Master Calibri V2</vt:lpstr>
      <vt:lpstr>15_Office Theme</vt:lpstr>
      <vt:lpstr>Information / Update AWI</vt:lpstr>
      <vt:lpstr>Staffing  status/update/changes</vt:lpstr>
      <vt:lpstr>Relocation to OBBA in September </vt:lpstr>
      <vt:lpstr>TransAlps and SwissTwins</vt:lpstr>
      <vt:lpstr>TranAlps project progress</vt:lpstr>
      <vt:lpstr>SciCat operations</vt:lpstr>
      <vt:lpstr>PSI data volumes progress…. </vt:lpstr>
      <vt:lpstr>Current recovery of data from PSI</vt:lpstr>
      <vt:lpstr>Open Research Data</vt:lpstr>
      <vt:lpstr>PowerPoint Presentation</vt:lpstr>
      <vt:lpstr>PowerPoint Presentation</vt:lpstr>
      <vt:lpstr>PowerPoint Presentation</vt:lpstr>
      <vt:lpstr>SLS Server room migration to WHGA progress</vt:lpstr>
      <vt:lpstr>SLS 2.0</vt:lpstr>
      <vt:lpstr>New access rules to SLS during DT</vt:lpstr>
    </vt:vector>
  </TitlesOfParts>
  <Company>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Ashton Alun</dc:creator>
  <cp:lastModifiedBy>Ashton Alun</cp:lastModifiedBy>
  <cp:revision>28</cp:revision>
  <cp:lastPrinted>2015-09-30T13:23:15Z</cp:lastPrinted>
  <dcterms:created xsi:type="dcterms:W3CDTF">2023-08-11T12:29:38Z</dcterms:created>
  <dcterms:modified xsi:type="dcterms:W3CDTF">2023-08-29T06:52:42Z</dcterms:modified>
</cp:coreProperties>
</file>