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5"/>
  </p:notesMasterIdLst>
  <p:handoutMasterIdLst>
    <p:handoutMasterId r:id="rId16"/>
  </p:handoutMasterIdLst>
  <p:sldIdLst>
    <p:sldId id="256" r:id="rId2"/>
    <p:sldId id="363" r:id="rId3"/>
    <p:sldId id="376" r:id="rId4"/>
    <p:sldId id="377" r:id="rId5"/>
    <p:sldId id="369" r:id="rId6"/>
    <p:sldId id="370" r:id="rId7"/>
    <p:sldId id="375" r:id="rId8"/>
    <p:sldId id="486" r:id="rId9"/>
    <p:sldId id="488" r:id="rId10"/>
    <p:sldId id="485" r:id="rId11"/>
    <p:sldId id="490" r:id="rId12"/>
    <p:sldId id="492" r:id="rId13"/>
    <p:sldId id="491" r:id="rId14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4C48C6-8150-3320-927F-B4507DCCCE2A}" name="Sima Baymani" initials="SB" userId="01357be2f107ae4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9400"/>
    <a:srgbClr val="FFF5CC"/>
    <a:srgbClr val="FDCA00"/>
    <a:srgbClr val="6B5400"/>
    <a:srgbClr val="808080"/>
    <a:srgbClr val="010000"/>
    <a:srgbClr val="FFFFFF"/>
    <a:srgbClr val="000000"/>
    <a:srgbClr val="EF5B00"/>
    <a:srgbClr val="C50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CD2BFC-EE04-4B90-BF1E-0C7E62C209FF}" v="18" dt="2023-08-28T20:49:18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4" autoAdjust="0"/>
    <p:restoredTop sz="73241" autoAdjust="0"/>
  </p:normalViewPr>
  <p:slideViewPr>
    <p:cSldViewPr snapToGrid="0">
      <p:cViewPr varScale="1">
        <p:scale>
          <a:sx n="158" d="100"/>
          <a:sy n="158" d="100"/>
        </p:scale>
        <p:origin x="1806" y="13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50"/>
        <p:guide pos="216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a Baymani" userId="01357be2f107ae42" providerId="LiveId" clId="{68FAE107-5152-45BD-817A-01793B2EAF6C}"/>
    <pc:docChg chg="custSel addSld delSld modSld">
      <pc:chgData name="Sima Baymani" userId="01357be2f107ae42" providerId="LiveId" clId="{68FAE107-5152-45BD-817A-01793B2EAF6C}" dt="2023-02-12T22:33:03.594" v="2594" actId="20577"/>
      <pc:docMkLst>
        <pc:docMk/>
      </pc:docMkLst>
      <pc:sldChg chg="modSp new mod">
        <pc:chgData name="Sima Baymani" userId="01357be2f107ae42" providerId="LiveId" clId="{68FAE107-5152-45BD-817A-01793B2EAF6C}" dt="2023-02-12T22:19:20.919" v="146" actId="20577"/>
        <pc:sldMkLst>
          <pc:docMk/>
          <pc:sldMk cId="4165168020" sldId="256"/>
        </pc:sldMkLst>
        <pc:spChg chg="mod">
          <ac:chgData name="Sima Baymani" userId="01357be2f107ae42" providerId="LiveId" clId="{68FAE107-5152-45BD-817A-01793B2EAF6C}" dt="2023-02-08T14:19:46.040" v="37" actId="20577"/>
          <ac:spMkLst>
            <pc:docMk/>
            <pc:sldMk cId="4165168020" sldId="256"/>
            <ac:spMk id="2" creationId="{4763EBCB-1A71-0196-5AE3-644FC2D6D21A}"/>
          </ac:spMkLst>
        </pc:spChg>
        <pc:spChg chg="mod">
          <ac:chgData name="Sima Baymani" userId="01357be2f107ae42" providerId="LiveId" clId="{68FAE107-5152-45BD-817A-01793B2EAF6C}" dt="2023-02-12T22:19:20.919" v="146" actId="20577"/>
          <ac:spMkLst>
            <pc:docMk/>
            <pc:sldMk cId="4165168020" sldId="256"/>
            <ac:spMk id="3" creationId="{C8C0F502-D8D1-1951-2EB0-27A6D885DFEA}"/>
          </ac:spMkLst>
        </pc:spChg>
        <pc:spChg chg="mod">
          <ac:chgData name="Sima Baymani" userId="01357be2f107ae42" providerId="LiveId" clId="{68FAE107-5152-45BD-817A-01793B2EAF6C}" dt="2023-02-12T22:18:58.876" v="46" actId="20577"/>
          <ac:spMkLst>
            <pc:docMk/>
            <pc:sldMk cId="4165168020" sldId="256"/>
            <ac:spMk id="4" creationId="{C94B289C-42A7-55D1-EF40-09CA0218FB6A}"/>
          </ac:spMkLst>
        </pc:spChg>
      </pc:sldChg>
      <pc:sldChg chg="modSp new mod">
        <pc:chgData name="Sima Baymani" userId="01357be2f107ae42" providerId="LiveId" clId="{68FAE107-5152-45BD-817A-01793B2EAF6C}" dt="2023-02-12T22:25:54.677" v="1023" actId="20577"/>
        <pc:sldMkLst>
          <pc:docMk/>
          <pc:sldMk cId="2217783780" sldId="257"/>
        </pc:sldMkLst>
        <pc:spChg chg="mod">
          <ac:chgData name="Sima Baymani" userId="01357be2f107ae42" providerId="LiveId" clId="{68FAE107-5152-45BD-817A-01793B2EAF6C}" dt="2023-02-12T22:25:54.677" v="1023" actId="20577"/>
          <ac:spMkLst>
            <pc:docMk/>
            <pc:sldMk cId="2217783780" sldId="257"/>
            <ac:spMk id="2" creationId="{5B5232DC-D5BA-3C96-BDF4-1753CFC69CEB}"/>
          </ac:spMkLst>
        </pc:spChg>
        <pc:spChg chg="mod">
          <ac:chgData name="Sima Baymani" userId="01357be2f107ae42" providerId="LiveId" clId="{68FAE107-5152-45BD-817A-01793B2EAF6C}" dt="2023-02-12T22:22:12.988" v="202" actId="20577"/>
          <ac:spMkLst>
            <pc:docMk/>
            <pc:sldMk cId="2217783780" sldId="257"/>
            <ac:spMk id="3" creationId="{6CDBE39B-0ECD-8A6F-072E-213C690A9BE9}"/>
          </ac:spMkLst>
        </pc:spChg>
      </pc:sldChg>
      <pc:sldChg chg="modSp new mod">
        <pc:chgData name="Sima Baymani" userId="01357be2f107ae42" providerId="LiveId" clId="{68FAE107-5152-45BD-817A-01793B2EAF6C}" dt="2023-02-12T22:28:59.328" v="1712" actId="20577"/>
        <pc:sldMkLst>
          <pc:docMk/>
          <pc:sldMk cId="423509154" sldId="258"/>
        </pc:sldMkLst>
        <pc:spChg chg="mod">
          <ac:chgData name="Sima Baymani" userId="01357be2f107ae42" providerId="LiveId" clId="{68FAE107-5152-45BD-817A-01793B2EAF6C}" dt="2023-02-12T22:28:59.328" v="1712" actId="20577"/>
          <ac:spMkLst>
            <pc:docMk/>
            <pc:sldMk cId="423509154" sldId="258"/>
            <ac:spMk id="2" creationId="{8C2EA894-DC63-5009-2EBE-8B7645B2FA6E}"/>
          </ac:spMkLst>
        </pc:spChg>
        <pc:spChg chg="mod">
          <ac:chgData name="Sima Baymani" userId="01357be2f107ae42" providerId="LiveId" clId="{68FAE107-5152-45BD-817A-01793B2EAF6C}" dt="2023-02-12T22:26:06.144" v="1040" actId="20577"/>
          <ac:spMkLst>
            <pc:docMk/>
            <pc:sldMk cId="423509154" sldId="258"/>
            <ac:spMk id="3" creationId="{F7C372F5-5047-6B84-7C04-8695A70699AB}"/>
          </ac:spMkLst>
        </pc:spChg>
      </pc:sldChg>
      <pc:sldChg chg="modSp new mod">
        <pc:chgData name="Sima Baymani" userId="01357be2f107ae42" providerId="LiveId" clId="{68FAE107-5152-45BD-817A-01793B2EAF6C}" dt="2023-02-12T22:33:03.594" v="2594" actId="20577"/>
        <pc:sldMkLst>
          <pc:docMk/>
          <pc:sldMk cId="289500917" sldId="259"/>
        </pc:sldMkLst>
        <pc:spChg chg="mod">
          <ac:chgData name="Sima Baymani" userId="01357be2f107ae42" providerId="LiveId" clId="{68FAE107-5152-45BD-817A-01793B2EAF6C}" dt="2023-02-12T22:33:03.594" v="2594" actId="20577"/>
          <ac:spMkLst>
            <pc:docMk/>
            <pc:sldMk cId="289500917" sldId="259"/>
            <ac:spMk id="2" creationId="{EE373F1A-2352-1EE1-BDA7-DAF7758EB2CC}"/>
          </ac:spMkLst>
        </pc:spChg>
        <pc:spChg chg="mod">
          <ac:chgData name="Sima Baymani" userId="01357be2f107ae42" providerId="LiveId" clId="{68FAE107-5152-45BD-817A-01793B2EAF6C}" dt="2023-02-12T22:29:28.842" v="1726" actId="20577"/>
          <ac:spMkLst>
            <pc:docMk/>
            <pc:sldMk cId="289500917" sldId="259"/>
            <ac:spMk id="3" creationId="{7DA4FD2C-F8AD-8030-F704-7A0A78E7CC7F}"/>
          </ac:spMkLst>
        </pc:spChg>
      </pc:sldChg>
      <pc:sldChg chg="del">
        <pc:chgData name="Sima Baymani" userId="01357be2f107ae42" providerId="LiveId" clId="{68FAE107-5152-45BD-817A-01793B2EAF6C}" dt="2023-02-08T14:19:35.739" v="0" actId="47"/>
        <pc:sldMkLst>
          <pc:docMk/>
          <pc:sldMk cId="3328002460" sldId="417"/>
        </pc:sldMkLst>
      </pc:sldChg>
      <pc:sldChg chg="del">
        <pc:chgData name="Sima Baymani" userId="01357be2f107ae42" providerId="LiveId" clId="{68FAE107-5152-45BD-817A-01793B2EAF6C}" dt="2023-02-08T14:19:35.739" v="0" actId="47"/>
        <pc:sldMkLst>
          <pc:docMk/>
          <pc:sldMk cId="2227470707" sldId="418"/>
        </pc:sldMkLst>
      </pc:sldChg>
    </pc:docChg>
  </pc:docChgLst>
  <pc:docChgLst>
    <pc:chgData name="Sima Baymani" userId="01357be2f107ae42" providerId="LiveId" clId="{7ECD2BFC-EE04-4B90-BF1E-0C7E62C209FF}"/>
    <pc:docChg chg="undo custSel addSld delSld modSld sldOrd">
      <pc:chgData name="Sima Baymani" userId="01357be2f107ae42" providerId="LiveId" clId="{7ECD2BFC-EE04-4B90-BF1E-0C7E62C209FF}" dt="2023-08-28T20:50:54.772" v="2988" actId="20577"/>
      <pc:docMkLst>
        <pc:docMk/>
      </pc:docMkLst>
      <pc:sldChg chg="del">
        <pc:chgData name="Sima Baymani" userId="01357be2f107ae42" providerId="LiveId" clId="{7ECD2BFC-EE04-4B90-BF1E-0C7E62C209FF}" dt="2023-08-28T19:52:50.943" v="1992" actId="47"/>
        <pc:sldMkLst>
          <pc:docMk/>
          <pc:sldMk cId="2217783780" sldId="257"/>
        </pc:sldMkLst>
      </pc:sldChg>
      <pc:sldChg chg="del">
        <pc:chgData name="Sima Baymani" userId="01357be2f107ae42" providerId="LiveId" clId="{7ECD2BFC-EE04-4B90-BF1E-0C7E62C209FF}" dt="2023-08-28T20:14:45.345" v="2548" actId="47"/>
        <pc:sldMkLst>
          <pc:docMk/>
          <pc:sldMk cId="423509154" sldId="258"/>
        </pc:sldMkLst>
      </pc:sldChg>
      <pc:sldChg chg="del">
        <pc:chgData name="Sima Baymani" userId="01357be2f107ae42" providerId="LiveId" clId="{7ECD2BFC-EE04-4B90-BF1E-0C7E62C209FF}" dt="2023-08-28T20:15:06.084" v="2549" actId="47"/>
        <pc:sldMkLst>
          <pc:docMk/>
          <pc:sldMk cId="289500917" sldId="259"/>
        </pc:sldMkLst>
      </pc:sldChg>
      <pc:sldChg chg="del ord">
        <pc:chgData name="Sima Baymani" userId="01357be2f107ae42" providerId="LiveId" clId="{7ECD2BFC-EE04-4B90-BF1E-0C7E62C209FF}" dt="2023-08-28T20:14:45.345" v="2548" actId="47"/>
        <pc:sldMkLst>
          <pc:docMk/>
          <pc:sldMk cId="748248213" sldId="260"/>
        </pc:sldMkLst>
      </pc:sldChg>
      <pc:sldChg chg="add del">
        <pc:chgData name="Sima Baymani" userId="01357be2f107ae42" providerId="LiveId" clId="{7ECD2BFC-EE04-4B90-BF1E-0C7E62C209FF}" dt="2023-08-28T20:14:45.345" v="2548" actId="47"/>
        <pc:sldMkLst>
          <pc:docMk/>
          <pc:sldMk cId="1045794206" sldId="341"/>
        </pc:sldMkLst>
      </pc:sldChg>
      <pc:sldChg chg="modSp add mod">
        <pc:chgData name="Sima Baymani" userId="01357be2f107ae42" providerId="LiveId" clId="{7ECD2BFC-EE04-4B90-BF1E-0C7E62C209FF}" dt="2023-08-28T20:17:29.550" v="2589" actId="20577"/>
        <pc:sldMkLst>
          <pc:docMk/>
          <pc:sldMk cId="1098586638" sldId="363"/>
        </pc:sldMkLst>
        <pc:spChg chg="mod">
          <ac:chgData name="Sima Baymani" userId="01357be2f107ae42" providerId="LiveId" clId="{7ECD2BFC-EE04-4B90-BF1E-0C7E62C209FF}" dt="2023-08-28T20:17:29.550" v="2589" actId="20577"/>
          <ac:spMkLst>
            <pc:docMk/>
            <pc:sldMk cId="1098586638" sldId="363"/>
            <ac:spMk id="5" creationId="{BD254165-FB37-2A9E-BF16-1D977B1BA89E}"/>
          </ac:spMkLst>
        </pc:spChg>
      </pc:sldChg>
      <pc:sldChg chg="addSp modSp add mod modNotesTx">
        <pc:chgData name="Sima Baymani" userId="01357be2f107ae42" providerId="LiveId" clId="{7ECD2BFC-EE04-4B90-BF1E-0C7E62C209FF}" dt="2023-08-28T20:50:31.154" v="2977" actId="33524"/>
        <pc:sldMkLst>
          <pc:docMk/>
          <pc:sldMk cId="2113126275" sldId="369"/>
        </pc:sldMkLst>
        <pc:spChg chg="mod">
          <ac:chgData name="Sima Baymani" userId="01357be2f107ae42" providerId="LiveId" clId="{7ECD2BFC-EE04-4B90-BF1E-0C7E62C209FF}" dt="2023-08-28T20:24:30.799" v="2678" actId="20577"/>
          <ac:spMkLst>
            <pc:docMk/>
            <pc:sldMk cId="2113126275" sldId="369"/>
            <ac:spMk id="2" creationId="{0B9AE724-FB2D-8A4A-0164-60BDCEB8201A}"/>
          </ac:spMkLst>
        </pc:spChg>
        <pc:spChg chg="add mod">
          <ac:chgData name="Sima Baymani" userId="01357be2f107ae42" providerId="LiveId" clId="{7ECD2BFC-EE04-4B90-BF1E-0C7E62C209FF}" dt="2023-08-27T18:48:00.234" v="67" actId="1036"/>
          <ac:spMkLst>
            <pc:docMk/>
            <pc:sldMk cId="2113126275" sldId="369"/>
            <ac:spMk id="12" creationId="{37F52212-A31C-892D-5C3A-50135BA61738}"/>
          </ac:spMkLst>
        </pc:spChg>
        <pc:spChg chg="mod">
          <ac:chgData name="Sima Baymani" userId="01357be2f107ae42" providerId="LiveId" clId="{7ECD2BFC-EE04-4B90-BF1E-0C7E62C209FF}" dt="2023-08-27T21:09:51.783" v="513" actId="1038"/>
          <ac:spMkLst>
            <pc:docMk/>
            <pc:sldMk cId="2113126275" sldId="369"/>
            <ac:spMk id="13" creationId="{AE9375F3-FC22-EE39-98A4-A2DD3A2906B3}"/>
          </ac:spMkLst>
        </pc:spChg>
        <pc:spChg chg="mod">
          <ac:chgData name="Sima Baymani" userId="01357be2f107ae42" providerId="LiveId" clId="{7ECD2BFC-EE04-4B90-BF1E-0C7E62C209FF}" dt="2023-08-27T21:09:54.756" v="515" actId="1038"/>
          <ac:spMkLst>
            <pc:docMk/>
            <pc:sldMk cId="2113126275" sldId="369"/>
            <ac:spMk id="14" creationId="{8DCD1BEE-8F1D-996C-F450-7965DCD60193}"/>
          </ac:spMkLst>
        </pc:spChg>
        <pc:spChg chg="mod">
          <ac:chgData name="Sima Baymani" userId="01357be2f107ae42" providerId="LiveId" clId="{7ECD2BFC-EE04-4B90-BF1E-0C7E62C209FF}" dt="2023-08-28T20:33:38.706" v="2814" actId="255"/>
          <ac:spMkLst>
            <pc:docMk/>
            <pc:sldMk cId="2113126275" sldId="369"/>
            <ac:spMk id="15" creationId="{F6D0763E-600E-424F-0240-E0F849EF914D}"/>
          </ac:spMkLst>
        </pc:spChg>
        <pc:spChg chg="add mod">
          <ac:chgData name="Sima Baymani" userId="01357be2f107ae42" providerId="LiveId" clId="{7ECD2BFC-EE04-4B90-BF1E-0C7E62C209FF}" dt="2023-08-27T18:47:58.006" v="66" actId="1035"/>
          <ac:spMkLst>
            <pc:docMk/>
            <pc:sldMk cId="2113126275" sldId="369"/>
            <ac:spMk id="16" creationId="{4AF1C5F9-9F34-FD4E-657E-8E22F6810295}"/>
          </ac:spMkLst>
        </pc:spChg>
      </pc:sldChg>
      <pc:sldChg chg="modSp add mod modNotesTx">
        <pc:chgData name="Sima Baymani" userId="01357be2f107ae42" providerId="LiveId" clId="{7ECD2BFC-EE04-4B90-BF1E-0C7E62C209FF}" dt="2023-08-28T20:39:42.678" v="2818" actId="20577"/>
        <pc:sldMkLst>
          <pc:docMk/>
          <pc:sldMk cId="1811775748" sldId="370"/>
        </pc:sldMkLst>
        <pc:spChg chg="mod">
          <ac:chgData name="Sima Baymani" userId="01357be2f107ae42" providerId="LiveId" clId="{7ECD2BFC-EE04-4B90-BF1E-0C7E62C209FF}" dt="2023-08-28T20:39:42.678" v="2818" actId="20577"/>
          <ac:spMkLst>
            <pc:docMk/>
            <pc:sldMk cId="1811775748" sldId="370"/>
            <ac:spMk id="3" creationId="{927EB05C-1185-852B-3168-B4C9B859CDB6}"/>
          </ac:spMkLst>
        </pc:spChg>
      </pc:sldChg>
      <pc:sldChg chg="modSp add mod modNotesTx">
        <pc:chgData name="Sima Baymani" userId="01357be2f107ae42" providerId="LiveId" clId="{7ECD2BFC-EE04-4B90-BF1E-0C7E62C209FF}" dt="2023-08-28T20:50:54.772" v="2988" actId="20577"/>
        <pc:sldMkLst>
          <pc:docMk/>
          <pc:sldMk cId="3211907134" sldId="375"/>
        </pc:sldMkLst>
        <pc:spChg chg="mod">
          <ac:chgData name="Sima Baymani" userId="01357be2f107ae42" providerId="LiveId" clId="{7ECD2BFC-EE04-4B90-BF1E-0C7E62C209FF}" dt="2023-08-28T20:39:50.904" v="2824" actId="20577"/>
          <ac:spMkLst>
            <pc:docMk/>
            <pc:sldMk cId="3211907134" sldId="375"/>
            <ac:spMk id="2" creationId="{9CFB302D-E043-801C-9890-39CEA86F30D9}"/>
          </ac:spMkLst>
        </pc:spChg>
        <pc:spChg chg="mod">
          <ac:chgData name="Sima Baymani" userId="01357be2f107ae42" providerId="LiveId" clId="{7ECD2BFC-EE04-4B90-BF1E-0C7E62C209FF}" dt="2023-08-27T21:39:08.672" v="806" actId="1076"/>
          <ac:spMkLst>
            <pc:docMk/>
            <pc:sldMk cId="3211907134" sldId="375"/>
            <ac:spMk id="9" creationId="{69FCAF73-D241-3694-EB20-25FB7AEC4DB6}"/>
          </ac:spMkLst>
        </pc:spChg>
        <pc:spChg chg="mod">
          <ac:chgData name="Sima Baymani" userId="01357be2f107ae42" providerId="LiveId" clId="{7ECD2BFC-EE04-4B90-BF1E-0C7E62C209FF}" dt="2023-08-27T18:48:40.197" v="87" actId="1076"/>
          <ac:spMkLst>
            <pc:docMk/>
            <pc:sldMk cId="3211907134" sldId="375"/>
            <ac:spMk id="20" creationId="{AB298026-337A-D969-BA9D-F8E7887A1682}"/>
          </ac:spMkLst>
        </pc:spChg>
        <pc:spChg chg="mod">
          <ac:chgData name="Sima Baymani" userId="01357be2f107ae42" providerId="LiveId" clId="{7ECD2BFC-EE04-4B90-BF1E-0C7E62C209FF}" dt="2023-08-27T18:48:47.494" v="88" actId="1076"/>
          <ac:spMkLst>
            <pc:docMk/>
            <pc:sldMk cId="3211907134" sldId="375"/>
            <ac:spMk id="21" creationId="{7A7E2765-B373-B2E8-4349-BE49699E3EA1}"/>
          </ac:spMkLst>
        </pc:spChg>
      </pc:sldChg>
      <pc:sldChg chg="delSp modSp add mod">
        <pc:chgData name="Sima Baymani" userId="01357be2f107ae42" providerId="LiveId" clId="{7ECD2BFC-EE04-4B90-BF1E-0C7E62C209FF}" dt="2023-08-28T20:24:06.843" v="2642" actId="20577"/>
        <pc:sldMkLst>
          <pc:docMk/>
          <pc:sldMk cId="3390525613" sldId="376"/>
        </pc:sldMkLst>
        <pc:spChg chg="mod">
          <ac:chgData name="Sima Baymani" userId="01357be2f107ae42" providerId="LiveId" clId="{7ECD2BFC-EE04-4B90-BF1E-0C7E62C209FF}" dt="2023-08-28T20:24:06.843" v="2642" actId="20577"/>
          <ac:spMkLst>
            <pc:docMk/>
            <pc:sldMk cId="3390525613" sldId="376"/>
            <ac:spMk id="3" creationId="{15388BDB-8BA7-1D21-6143-D7BF2842DA7B}"/>
          </ac:spMkLst>
        </pc:spChg>
        <pc:spChg chg="mod">
          <ac:chgData name="Sima Baymani" userId="01357be2f107ae42" providerId="LiveId" clId="{7ECD2BFC-EE04-4B90-BF1E-0C7E62C209FF}" dt="2023-08-28T20:22:28.600" v="2593" actId="1582"/>
          <ac:spMkLst>
            <pc:docMk/>
            <pc:sldMk cId="3390525613" sldId="376"/>
            <ac:spMk id="7" creationId="{66B29AE4-3D8C-5496-E838-2001A2B528EE}"/>
          </ac:spMkLst>
        </pc:spChg>
        <pc:spChg chg="mod">
          <ac:chgData name="Sima Baymani" userId="01357be2f107ae42" providerId="LiveId" clId="{7ECD2BFC-EE04-4B90-BF1E-0C7E62C209FF}" dt="2023-08-28T20:22:28.600" v="2593" actId="1582"/>
          <ac:spMkLst>
            <pc:docMk/>
            <pc:sldMk cId="3390525613" sldId="376"/>
            <ac:spMk id="8" creationId="{7A2EBEB9-1CBC-92D7-D84A-E199C3B0C984}"/>
          </ac:spMkLst>
        </pc:spChg>
        <pc:spChg chg="del">
          <ac:chgData name="Sima Baymani" userId="01357be2f107ae42" providerId="LiveId" clId="{7ECD2BFC-EE04-4B90-BF1E-0C7E62C209FF}" dt="2023-08-28T20:22:15.767" v="2592" actId="478"/>
          <ac:spMkLst>
            <pc:docMk/>
            <pc:sldMk cId="3390525613" sldId="376"/>
            <ac:spMk id="9" creationId="{624C526F-CCA7-210C-1F1F-E168B73B29A8}"/>
          </ac:spMkLst>
        </pc:spChg>
      </pc:sldChg>
      <pc:sldChg chg="delSp modSp add mod">
        <pc:chgData name="Sima Baymani" userId="01357be2f107ae42" providerId="LiveId" clId="{7ECD2BFC-EE04-4B90-BF1E-0C7E62C209FF}" dt="2023-08-28T20:24:15.144" v="2656" actId="20577"/>
        <pc:sldMkLst>
          <pc:docMk/>
          <pc:sldMk cId="3068255969" sldId="377"/>
        </pc:sldMkLst>
        <pc:spChg chg="mod">
          <ac:chgData name="Sima Baymani" userId="01357be2f107ae42" providerId="LiveId" clId="{7ECD2BFC-EE04-4B90-BF1E-0C7E62C209FF}" dt="2023-08-28T20:24:15.144" v="2656" actId="20577"/>
          <ac:spMkLst>
            <pc:docMk/>
            <pc:sldMk cId="3068255969" sldId="377"/>
            <ac:spMk id="3" creationId="{983E11AB-6EF8-B0D0-DDF1-61369BDB7058}"/>
          </ac:spMkLst>
        </pc:spChg>
        <pc:spChg chg="mod">
          <ac:chgData name="Sima Baymani" userId="01357be2f107ae42" providerId="LiveId" clId="{7ECD2BFC-EE04-4B90-BF1E-0C7E62C209FF}" dt="2023-08-28T20:23:23.613" v="2622" actId="1582"/>
          <ac:spMkLst>
            <pc:docMk/>
            <pc:sldMk cId="3068255969" sldId="377"/>
            <ac:spMk id="9" creationId="{8533FCB8-C90F-CE74-8DD8-779690C4AB28}"/>
          </ac:spMkLst>
        </pc:spChg>
        <pc:spChg chg="del">
          <ac:chgData name="Sima Baymani" userId="01357be2f107ae42" providerId="LiveId" clId="{7ECD2BFC-EE04-4B90-BF1E-0C7E62C209FF}" dt="2023-08-28T20:23:13.941" v="2621" actId="478"/>
          <ac:spMkLst>
            <pc:docMk/>
            <pc:sldMk cId="3068255969" sldId="377"/>
            <ac:spMk id="10" creationId="{C77F43BF-2AF4-1DC6-710E-4D564672FC79}"/>
          </ac:spMkLst>
        </pc:spChg>
      </pc:sldChg>
      <pc:sldChg chg="modSp add del mod">
        <pc:chgData name="Sima Baymani" userId="01357be2f107ae42" providerId="LiveId" clId="{7ECD2BFC-EE04-4B90-BF1E-0C7E62C209FF}" dt="2023-08-28T20:15:06.084" v="2549" actId="47"/>
        <pc:sldMkLst>
          <pc:docMk/>
          <pc:sldMk cId="2856436335" sldId="388"/>
        </pc:sldMkLst>
        <pc:spChg chg="mod">
          <ac:chgData name="Sima Baymani" userId="01357be2f107ae42" providerId="LiveId" clId="{7ECD2BFC-EE04-4B90-BF1E-0C7E62C209FF}" dt="2023-08-27T21:40:06.280" v="833" actId="20577"/>
          <ac:spMkLst>
            <pc:docMk/>
            <pc:sldMk cId="2856436335" sldId="388"/>
            <ac:spMk id="7" creationId="{560EE948-1084-E9DA-9378-41C36A72864A}"/>
          </ac:spMkLst>
        </pc:spChg>
        <pc:spChg chg="mod">
          <ac:chgData name="Sima Baymani" userId="01357be2f107ae42" providerId="LiveId" clId="{7ECD2BFC-EE04-4B90-BF1E-0C7E62C209FF}" dt="2023-08-27T21:40:14.856" v="847" actId="20577"/>
          <ac:spMkLst>
            <pc:docMk/>
            <pc:sldMk cId="2856436335" sldId="388"/>
            <ac:spMk id="8" creationId="{089AD4B5-58D9-6F09-8A84-BC4612CF0AD7}"/>
          </ac:spMkLst>
        </pc:spChg>
      </pc:sldChg>
      <pc:sldChg chg="modSp add del mod modNotesTx">
        <pc:chgData name="Sima Baymani" userId="01357be2f107ae42" providerId="LiveId" clId="{7ECD2BFC-EE04-4B90-BF1E-0C7E62C209FF}" dt="2023-08-28T20:14:45.345" v="2548" actId="47"/>
        <pc:sldMkLst>
          <pc:docMk/>
          <pc:sldMk cId="1676131377" sldId="447"/>
        </pc:sldMkLst>
        <pc:graphicFrameChg chg="modGraphic">
          <ac:chgData name="Sima Baymani" userId="01357be2f107ae42" providerId="LiveId" clId="{7ECD2BFC-EE04-4B90-BF1E-0C7E62C209FF}" dt="2023-08-27T18:50:25.358" v="132" actId="14100"/>
          <ac:graphicFrameMkLst>
            <pc:docMk/>
            <pc:sldMk cId="1676131377" sldId="447"/>
            <ac:graphicFrameMk id="6" creationId="{1BBBDE5A-39D6-CA39-08D1-967F02985523}"/>
          </ac:graphicFrameMkLst>
        </pc:graphicFrameChg>
      </pc:sldChg>
      <pc:sldChg chg="addSp modSp add mod ord modNotesTx">
        <pc:chgData name="Sima Baymani" userId="01357be2f107ae42" providerId="LiveId" clId="{7ECD2BFC-EE04-4B90-BF1E-0C7E62C209FF}" dt="2023-08-28T20:49:39.648" v="2956" actId="20577"/>
        <pc:sldMkLst>
          <pc:docMk/>
          <pc:sldMk cId="698864878" sldId="485"/>
        </pc:sldMkLst>
        <pc:spChg chg="add mod">
          <ac:chgData name="Sima Baymani" userId="01357be2f107ae42" providerId="LiveId" clId="{7ECD2BFC-EE04-4B90-BF1E-0C7E62C209FF}" dt="2023-08-28T19:52:21.829" v="1990" actId="14100"/>
          <ac:spMkLst>
            <pc:docMk/>
            <pc:sldMk cId="698864878" sldId="485"/>
            <ac:spMk id="2" creationId="{FDDFAD0E-3A35-5759-A89A-57E44F716505}"/>
          </ac:spMkLst>
        </pc:spChg>
        <pc:spChg chg="mod">
          <ac:chgData name="Sima Baymani" userId="01357be2f107ae42" providerId="LiveId" clId="{7ECD2BFC-EE04-4B90-BF1E-0C7E62C209FF}" dt="2023-08-28T19:38:48.515" v="1279" actId="20577"/>
          <ac:spMkLst>
            <pc:docMk/>
            <pc:sldMk cId="698864878" sldId="485"/>
            <ac:spMk id="3" creationId="{00000000-0000-0000-0000-000000000000}"/>
          </ac:spMkLst>
        </pc:spChg>
        <pc:spChg chg="mod">
          <ac:chgData name="Sima Baymani" userId="01357be2f107ae42" providerId="LiveId" clId="{7ECD2BFC-EE04-4B90-BF1E-0C7E62C209FF}" dt="2023-08-28T19:52:32.079" v="1991" actId="114"/>
          <ac:spMkLst>
            <pc:docMk/>
            <pc:sldMk cId="698864878" sldId="485"/>
            <ac:spMk id="6" creationId="{00000000-0000-0000-0000-000000000000}"/>
          </ac:spMkLst>
        </pc:spChg>
        <pc:spChg chg="mod">
          <ac:chgData name="Sima Baymani" userId="01357be2f107ae42" providerId="LiveId" clId="{7ECD2BFC-EE04-4B90-BF1E-0C7E62C209FF}" dt="2023-08-27T21:34:27.994" v="796" actId="20577"/>
          <ac:spMkLst>
            <pc:docMk/>
            <pc:sldMk cId="698864878" sldId="485"/>
            <ac:spMk id="7" creationId="{00000000-0000-0000-0000-000000000000}"/>
          </ac:spMkLst>
        </pc:spChg>
        <pc:graphicFrameChg chg="modGraphic">
          <ac:chgData name="Sima Baymani" userId="01357be2f107ae42" providerId="LiveId" clId="{7ECD2BFC-EE04-4B90-BF1E-0C7E62C209FF}" dt="2023-08-28T19:40:51.860" v="1468" actId="20577"/>
          <ac:graphicFrameMkLst>
            <pc:docMk/>
            <pc:sldMk cId="698864878" sldId="485"/>
            <ac:graphicFrameMk id="9" creationId="{00000000-0000-0000-0000-000000000000}"/>
          </ac:graphicFrameMkLst>
        </pc:graphicFrameChg>
      </pc:sldChg>
      <pc:sldChg chg="addSp modSp new mod">
        <pc:chgData name="Sima Baymani" userId="01357be2f107ae42" providerId="LiveId" clId="{7ECD2BFC-EE04-4B90-BF1E-0C7E62C209FF}" dt="2023-08-28T19:28:32.388" v="988" actId="1076"/>
        <pc:sldMkLst>
          <pc:docMk/>
          <pc:sldMk cId="2194168480" sldId="486"/>
        </pc:sldMkLst>
        <pc:spChg chg="mod">
          <ac:chgData name="Sima Baymani" userId="01357be2f107ae42" providerId="LiveId" clId="{7ECD2BFC-EE04-4B90-BF1E-0C7E62C209FF}" dt="2023-08-28T19:15:54.038" v="853" actId="20577"/>
          <ac:spMkLst>
            <pc:docMk/>
            <pc:sldMk cId="2194168480" sldId="486"/>
            <ac:spMk id="4" creationId="{00000000-0000-0000-0000-000000000000}"/>
          </ac:spMkLst>
        </pc:spChg>
        <pc:spChg chg="add mod">
          <ac:chgData name="Sima Baymani" userId="01357be2f107ae42" providerId="LiveId" clId="{7ECD2BFC-EE04-4B90-BF1E-0C7E62C209FF}" dt="2023-08-28T19:28:32.388" v="988" actId="1076"/>
          <ac:spMkLst>
            <pc:docMk/>
            <pc:sldMk cId="2194168480" sldId="486"/>
            <ac:spMk id="5" creationId="{C028D0C8-71A9-5C1F-72A6-E1EAD3D53013}"/>
          </ac:spMkLst>
        </pc:spChg>
        <pc:picChg chg="add mod">
          <ac:chgData name="Sima Baymani" userId="01357be2f107ae42" providerId="LiveId" clId="{7ECD2BFC-EE04-4B90-BF1E-0C7E62C209FF}" dt="2023-08-27T21:27:59.920" v="699" actId="208"/>
          <ac:picMkLst>
            <pc:docMk/>
            <pc:sldMk cId="2194168480" sldId="486"/>
            <ac:picMk id="5" creationId="{DA620E23-85A7-6A40-03FA-619C13B75E48}"/>
          </ac:picMkLst>
        </pc:picChg>
        <pc:picChg chg="add mod">
          <ac:chgData name="Sima Baymani" userId="01357be2f107ae42" providerId="LiveId" clId="{7ECD2BFC-EE04-4B90-BF1E-0C7E62C209FF}" dt="2023-08-27T21:29:37.554" v="733" actId="14100"/>
          <ac:picMkLst>
            <pc:docMk/>
            <pc:sldMk cId="2194168480" sldId="486"/>
            <ac:picMk id="7" creationId="{7CA34D42-CDE7-0DBE-808C-29CFD0A6B753}"/>
          </ac:picMkLst>
        </pc:picChg>
      </pc:sldChg>
      <pc:sldChg chg="addSp delSp modSp new del mod ord">
        <pc:chgData name="Sima Baymani" userId="01357be2f107ae42" providerId="LiveId" clId="{7ECD2BFC-EE04-4B90-BF1E-0C7E62C209FF}" dt="2023-08-28T20:14:45.345" v="2548" actId="47"/>
        <pc:sldMkLst>
          <pc:docMk/>
          <pc:sldMk cId="616107911" sldId="487"/>
        </pc:sldMkLst>
        <pc:spChg chg="del">
          <ac:chgData name="Sima Baymani" userId="01357be2f107ae42" providerId="LiveId" clId="{7ECD2BFC-EE04-4B90-BF1E-0C7E62C209FF}" dt="2023-08-27T21:31:01.151" v="763" actId="1957"/>
          <ac:spMkLst>
            <pc:docMk/>
            <pc:sldMk cId="616107911" sldId="487"/>
            <ac:spMk id="2" creationId="{33CD7027-78C4-92C5-ADFA-CC985E8C72D9}"/>
          </ac:spMkLst>
        </pc:spChg>
        <pc:graphicFrameChg chg="add mod">
          <ac:chgData name="Sima Baymani" userId="01357be2f107ae42" providerId="LiveId" clId="{7ECD2BFC-EE04-4B90-BF1E-0C7E62C209FF}" dt="2023-08-27T21:31:01.151" v="763" actId="1957"/>
          <ac:graphicFrameMkLst>
            <pc:docMk/>
            <pc:sldMk cId="616107911" sldId="487"/>
            <ac:graphicFrameMk id="7" creationId="{171BE55F-15B2-8E50-0CED-B406C0FE4113}"/>
          </ac:graphicFrameMkLst>
        </pc:graphicFrameChg>
      </pc:sldChg>
      <pc:sldChg chg="modSp new mod ord modNotesTx">
        <pc:chgData name="Sima Baymani" userId="01357be2f107ae42" providerId="LiveId" clId="{7ECD2BFC-EE04-4B90-BF1E-0C7E62C209FF}" dt="2023-08-28T20:42:20.420" v="2829" actId="20577"/>
        <pc:sldMkLst>
          <pc:docMk/>
          <pc:sldMk cId="3717405128" sldId="488"/>
        </pc:sldMkLst>
        <pc:spChg chg="mod">
          <ac:chgData name="Sima Baymani" userId="01357be2f107ae42" providerId="LiveId" clId="{7ECD2BFC-EE04-4B90-BF1E-0C7E62C209FF}" dt="2023-08-28T20:42:20.420" v="2829" actId="20577"/>
          <ac:spMkLst>
            <pc:docMk/>
            <pc:sldMk cId="3717405128" sldId="488"/>
            <ac:spMk id="2" creationId="{B4B2A779-30FA-73A2-09F0-270684676513}"/>
          </ac:spMkLst>
        </pc:spChg>
        <pc:spChg chg="mod">
          <ac:chgData name="Sima Baymani" userId="01357be2f107ae42" providerId="LiveId" clId="{7ECD2BFC-EE04-4B90-BF1E-0C7E62C209FF}" dt="2023-08-28T19:50:10.447" v="1980" actId="20577"/>
          <ac:spMkLst>
            <pc:docMk/>
            <pc:sldMk cId="3717405128" sldId="488"/>
            <ac:spMk id="3" creationId="{40D76FC9-C734-BB60-5BB0-52EEA82A50D9}"/>
          </ac:spMkLst>
        </pc:spChg>
      </pc:sldChg>
      <pc:sldChg chg="modSp new del mod">
        <pc:chgData name="Sima Baymani" userId="01357be2f107ae42" providerId="LiveId" clId="{7ECD2BFC-EE04-4B90-BF1E-0C7E62C209FF}" dt="2023-08-28T19:46:51.806" v="1956" actId="47"/>
        <pc:sldMkLst>
          <pc:docMk/>
          <pc:sldMk cId="1110592257" sldId="489"/>
        </pc:sldMkLst>
        <pc:spChg chg="mod">
          <ac:chgData name="Sima Baymani" userId="01357be2f107ae42" providerId="LiveId" clId="{7ECD2BFC-EE04-4B90-BF1E-0C7E62C209FF}" dt="2023-08-28T19:30:14.283" v="1017" actId="20577"/>
          <ac:spMkLst>
            <pc:docMk/>
            <pc:sldMk cId="1110592257" sldId="489"/>
            <ac:spMk id="2" creationId="{F2C68673-89D8-5259-A734-3BC0AA5BEE89}"/>
          </ac:spMkLst>
        </pc:spChg>
      </pc:sldChg>
      <pc:sldChg chg="addSp modSp add mod modNotesTx">
        <pc:chgData name="Sima Baymani" userId="01357be2f107ae42" providerId="LiveId" clId="{7ECD2BFC-EE04-4B90-BF1E-0C7E62C209FF}" dt="2023-08-28T20:49:10.067" v="2929" actId="20577"/>
        <pc:sldMkLst>
          <pc:docMk/>
          <pc:sldMk cId="2208293381" sldId="490"/>
        </pc:sldMkLst>
        <pc:spChg chg="mod">
          <ac:chgData name="Sima Baymani" userId="01357be2f107ae42" providerId="LiveId" clId="{7ECD2BFC-EE04-4B90-BF1E-0C7E62C209FF}" dt="2023-08-28T20:29:25.649" v="2809" actId="20577"/>
          <ac:spMkLst>
            <pc:docMk/>
            <pc:sldMk cId="2208293381" sldId="490"/>
            <ac:spMk id="2" creationId="{B4B2A779-30FA-73A2-09F0-270684676513}"/>
          </ac:spMkLst>
        </pc:spChg>
        <pc:spChg chg="mod">
          <ac:chgData name="Sima Baymani" userId="01357be2f107ae42" providerId="LiveId" clId="{7ECD2BFC-EE04-4B90-BF1E-0C7E62C209FF}" dt="2023-08-28T20:01:12.194" v="2034" actId="20577"/>
          <ac:spMkLst>
            <pc:docMk/>
            <pc:sldMk cId="2208293381" sldId="490"/>
            <ac:spMk id="3" creationId="{40D76FC9-C734-BB60-5BB0-52EEA82A50D9}"/>
          </ac:spMkLst>
        </pc:spChg>
        <pc:spChg chg="add mod">
          <ac:chgData name="Sima Baymani" userId="01357be2f107ae42" providerId="LiveId" clId="{7ECD2BFC-EE04-4B90-BF1E-0C7E62C209FF}" dt="2023-08-28T20:27:54.742" v="2762" actId="14100"/>
          <ac:spMkLst>
            <pc:docMk/>
            <pc:sldMk cId="2208293381" sldId="490"/>
            <ac:spMk id="5" creationId="{F3191D83-0EC7-10C4-1DBE-1C98BE293DAD}"/>
          </ac:spMkLst>
        </pc:spChg>
        <pc:spChg chg="add mod">
          <ac:chgData name="Sima Baymani" userId="01357be2f107ae42" providerId="LiveId" clId="{7ECD2BFC-EE04-4B90-BF1E-0C7E62C209FF}" dt="2023-08-28T20:28:01.114" v="2764" actId="14100"/>
          <ac:spMkLst>
            <pc:docMk/>
            <pc:sldMk cId="2208293381" sldId="490"/>
            <ac:spMk id="6" creationId="{E1E293DF-8120-2D6A-1D8D-C6B712EDE045}"/>
          </ac:spMkLst>
        </pc:spChg>
        <pc:spChg chg="add mod">
          <ac:chgData name="Sima Baymani" userId="01357be2f107ae42" providerId="LiveId" clId="{7ECD2BFC-EE04-4B90-BF1E-0C7E62C209FF}" dt="2023-08-28T20:27:58.128" v="2763" actId="14100"/>
          <ac:spMkLst>
            <pc:docMk/>
            <pc:sldMk cId="2208293381" sldId="490"/>
            <ac:spMk id="7" creationId="{3FC60F36-53E1-490E-1BA8-4B86C0B1C359}"/>
          </ac:spMkLst>
        </pc:spChg>
        <pc:spChg chg="add mod">
          <ac:chgData name="Sima Baymani" userId="01357be2f107ae42" providerId="LiveId" clId="{7ECD2BFC-EE04-4B90-BF1E-0C7E62C209FF}" dt="2023-08-28T20:26:12.976" v="2694" actId="1582"/>
          <ac:spMkLst>
            <pc:docMk/>
            <pc:sldMk cId="2208293381" sldId="490"/>
            <ac:spMk id="8" creationId="{3602793D-C60D-BA72-DB07-6DDA2A29CCE6}"/>
          </ac:spMkLst>
        </pc:spChg>
        <pc:spChg chg="add mod">
          <ac:chgData name="Sima Baymani" userId="01357be2f107ae42" providerId="LiveId" clId="{7ECD2BFC-EE04-4B90-BF1E-0C7E62C209FF}" dt="2023-08-28T20:27:28.343" v="2760" actId="1036"/>
          <ac:spMkLst>
            <pc:docMk/>
            <pc:sldMk cId="2208293381" sldId="490"/>
            <ac:spMk id="9" creationId="{B4F1B62D-6C0B-75EE-791D-72D64A69D037}"/>
          </ac:spMkLst>
        </pc:spChg>
      </pc:sldChg>
      <pc:sldChg chg="modSp new del mod">
        <pc:chgData name="Sima Baymani" userId="01357be2f107ae42" providerId="LiveId" clId="{7ECD2BFC-EE04-4B90-BF1E-0C7E62C209FF}" dt="2023-08-28T20:14:45.345" v="2548" actId="47"/>
        <pc:sldMkLst>
          <pc:docMk/>
          <pc:sldMk cId="3147735543" sldId="491"/>
        </pc:sldMkLst>
        <pc:spChg chg="mod">
          <ac:chgData name="Sima Baymani" userId="01357be2f107ae42" providerId="LiveId" clId="{7ECD2BFC-EE04-4B90-BF1E-0C7E62C209FF}" dt="2023-08-28T20:12:17.949" v="2382" actId="20577"/>
          <ac:spMkLst>
            <pc:docMk/>
            <pc:sldMk cId="3147735543" sldId="491"/>
            <ac:spMk id="2" creationId="{BE8EF23E-0477-1734-1D94-2E0F1EC26B14}"/>
          </ac:spMkLst>
        </pc:spChg>
        <pc:spChg chg="mod">
          <ac:chgData name="Sima Baymani" userId="01357be2f107ae42" providerId="LiveId" clId="{7ECD2BFC-EE04-4B90-BF1E-0C7E62C209FF}" dt="2023-08-28T20:11:18.509" v="2255" actId="20577"/>
          <ac:spMkLst>
            <pc:docMk/>
            <pc:sldMk cId="3147735543" sldId="491"/>
            <ac:spMk id="3" creationId="{E5E47187-2DE8-EBA1-E823-9434A8ABCC25}"/>
          </ac:spMkLst>
        </pc:spChg>
      </pc:sldChg>
      <pc:sldChg chg="addSp delSp modSp new mod modClrScheme chgLayout">
        <pc:chgData name="Sima Baymani" userId="01357be2f107ae42" providerId="LiveId" clId="{7ECD2BFC-EE04-4B90-BF1E-0C7E62C209FF}" dt="2023-08-28T20:16:09.855" v="2567" actId="242"/>
        <pc:sldMkLst>
          <pc:docMk/>
          <pc:sldMk cId="3573895212" sldId="491"/>
        </pc:sldMkLst>
        <pc:spChg chg="mod ord">
          <ac:chgData name="Sima Baymani" userId="01357be2f107ae42" providerId="LiveId" clId="{7ECD2BFC-EE04-4B90-BF1E-0C7E62C209FF}" dt="2023-08-28T20:15:50.596" v="2551" actId="700"/>
          <ac:spMkLst>
            <pc:docMk/>
            <pc:sldMk cId="3573895212" sldId="491"/>
            <ac:spMk id="2" creationId="{6EE88E6F-7F6C-9EBE-3C4E-E31508229A84}"/>
          </ac:spMkLst>
        </pc:spChg>
        <pc:spChg chg="del mod ord">
          <ac:chgData name="Sima Baymani" userId="01357be2f107ae42" providerId="LiveId" clId="{7ECD2BFC-EE04-4B90-BF1E-0C7E62C209FF}" dt="2023-08-28T20:15:50.596" v="2551" actId="700"/>
          <ac:spMkLst>
            <pc:docMk/>
            <pc:sldMk cId="3573895212" sldId="491"/>
            <ac:spMk id="3" creationId="{516A4AA0-E144-908A-D98F-8F51C6E0B11B}"/>
          </ac:spMkLst>
        </pc:spChg>
        <pc:spChg chg="del mod ord">
          <ac:chgData name="Sima Baymani" userId="01357be2f107ae42" providerId="LiveId" clId="{7ECD2BFC-EE04-4B90-BF1E-0C7E62C209FF}" dt="2023-08-28T20:15:50.596" v="2551" actId="700"/>
          <ac:spMkLst>
            <pc:docMk/>
            <pc:sldMk cId="3573895212" sldId="491"/>
            <ac:spMk id="4" creationId="{FBFA60BF-3495-1531-2A72-3B202B6AFF3C}"/>
          </ac:spMkLst>
        </pc:spChg>
        <pc:spChg chg="add mod ord">
          <ac:chgData name="Sima Baymani" userId="01357be2f107ae42" providerId="LiveId" clId="{7ECD2BFC-EE04-4B90-BF1E-0C7E62C209FF}" dt="2023-08-28T20:15:50.596" v="2551" actId="700"/>
          <ac:spMkLst>
            <pc:docMk/>
            <pc:sldMk cId="3573895212" sldId="491"/>
            <ac:spMk id="5" creationId="{D120C950-5641-2D93-C33F-B16961EFC3FB}"/>
          </ac:spMkLst>
        </pc:spChg>
        <pc:spChg chg="add mod ord">
          <ac:chgData name="Sima Baymani" userId="01357be2f107ae42" providerId="LiveId" clId="{7ECD2BFC-EE04-4B90-BF1E-0C7E62C209FF}" dt="2023-08-28T20:16:09.855" v="2567" actId="242"/>
          <ac:spMkLst>
            <pc:docMk/>
            <pc:sldMk cId="3573895212" sldId="491"/>
            <ac:spMk id="6" creationId="{4A4428C6-82BA-C803-9F94-F5D6DD488C73}"/>
          </ac:spMkLst>
        </pc:spChg>
      </pc:sldChg>
    </pc:docChg>
  </pc:docChgLst>
  <pc:docChgLst>
    <pc:chgData name="Sima Baymani" userId="01357be2f107ae42" providerId="LiveId" clId="{C26E2C8C-5EC0-43C2-997D-1799E7E5D0D4}"/>
    <pc:docChg chg="modSld">
      <pc:chgData name="Sima Baymani" userId="01357be2f107ae42" providerId="LiveId" clId="{C26E2C8C-5EC0-43C2-997D-1799E7E5D0D4}" dt="2023-05-23T20:17:43.845" v="43" actId="20577"/>
      <pc:docMkLst>
        <pc:docMk/>
      </pc:docMkLst>
      <pc:sldChg chg="modSp mod">
        <pc:chgData name="Sima Baymani" userId="01357be2f107ae42" providerId="LiveId" clId="{C26E2C8C-5EC0-43C2-997D-1799E7E5D0D4}" dt="2023-05-23T20:17:43.845" v="43" actId="20577"/>
        <pc:sldMkLst>
          <pc:docMk/>
          <pc:sldMk cId="748248213" sldId="260"/>
        </pc:sldMkLst>
        <pc:spChg chg="mod">
          <ac:chgData name="Sima Baymani" userId="01357be2f107ae42" providerId="LiveId" clId="{C26E2C8C-5EC0-43C2-997D-1799E7E5D0D4}" dt="2023-05-23T20:17:43.845" v="43" actId="20577"/>
          <ac:spMkLst>
            <pc:docMk/>
            <pc:sldMk cId="748248213" sldId="260"/>
            <ac:spMk id="5" creationId="{95184C0E-76BD-E36F-B5A0-AE82688B4096}"/>
          </ac:spMkLst>
        </pc:spChg>
      </pc:sldChg>
    </pc:docChg>
  </pc:docChgLst>
  <pc:docChgLst>
    <pc:chgData name="Sima Baymani" userId="01357be2f107ae42" providerId="Windows Live" clId="Web-{2C0C9E8B-06B4-49C4-BE51-73DF26564F07}"/>
    <pc:docChg chg="addSld modSld sldOrd">
      <pc:chgData name="Sima Baymani" userId="01357be2f107ae42" providerId="Windows Live" clId="Web-{2C0C9E8B-06B4-49C4-BE51-73DF26564F07}" dt="2023-05-23T09:21:36.269" v="134" actId="20577"/>
      <pc:docMkLst>
        <pc:docMk/>
      </pc:docMkLst>
      <pc:sldChg chg="modSp new ord">
        <pc:chgData name="Sima Baymani" userId="01357be2f107ae42" providerId="Windows Live" clId="Web-{2C0C9E8B-06B4-49C4-BE51-73DF26564F07}" dt="2023-05-23T09:21:36.269" v="134" actId="20577"/>
        <pc:sldMkLst>
          <pc:docMk/>
          <pc:sldMk cId="748248213" sldId="260"/>
        </pc:sldMkLst>
        <pc:spChg chg="mod">
          <ac:chgData name="Sima Baymani" userId="01357be2f107ae42" providerId="Windows Live" clId="Web-{2C0C9E8B-06B4-49C4-BE51-73DF26564F07}" dt="2023-05-23T09:21:36.269" v="134" actId="20577"/>
          <ac:spMkLst>
            <pc:docMk/>
            <pc:sldMk cId="748248213" sldId="260"/>
            <ac:spMk id="2" creationId="{C8EF6482-9DAC-77A4-C867-DF98DD7F2DE9}"/>
          </ac:spMkLst>
        </pc:spChg>
        <pc:spChg chg="mod">
          <ac:chgData name="Sima Baymani" userId="01357be2f107ae42" providerId="Windows Live" clId="Web-{2C0C9E8B-06B4-49C4-BE51-73DF26564F07}" dt="2023-05-23T08:56:27.562" v="16" actId="20577"/>
          <ac:spMkLst>
            <pc:docMk/>
            <pc:sldMk cId="748248213" sldId="260"/>
            <ac:spMk id="4" creationId="{1FA14CAC-7E6D-91C0-9622-6E9EF320000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r>
              <a:rPr lang="de-DE" noProof="0"/>
              <a:t>Sechste Ebene</a:t>
            </a:r>
          </a:p>
          <a:p>
            <a:pPr lvl="6"/>
            <a:r>
              <a:rPr lang="de-DE" noProof="0"/>
              <a:t>Siebte Ebene</a:t>
            </a:r>
          </a:p>
          <a:p>
            <a:pPr lvl="7"/>
            <a:r>
              <a:rPr lang="de-DE" noProof="0"/>
              <a:t>Achte Ebene</a:t>
            </a:r>
          </a:p>
          <a:p>
            <a:pPr lvl="8"/>
            <a:r>
              <a:rPr lang="de-DE" noProof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orientations: customer facing, first line support – this is where stakeholders get started, and then requests are forwarded as needed</a:t>
            </a:r>
          </a:p>
          <a:p>
            <a:r>
              <a:rPr lang="en-US" dirty="0"/>
              <a:t>The other orientation is Controls core development, backend support, this is where the contact person and expert group gets additional technical support, partner collaboration and internal development to </a:t>
            </a:r>
            <a:r>
              <a:rPr lang="en-US" sz="1800" dirty="0">
                <a:effectLst/>
                <a:latin typeface="Calibri,Helvetica,sans-serif"/>
              </a:rPr>
              <a:t>streamline, unify, standardize so that we can use the resources we have better</a:t>
            </a:r>
            <a:endParaRPr lang="en-US" dirty="0"/>
          </a:p>
          <a:p>
            <a:r>
              <a:rPr lang="en-US" dirty="0"/>
              <a:t>What doesn’t show up here</a:t>
            </a:r>
            <a:r>
              <a:rPr lang="en-US" baseline="0" dirty="0"/>
              <a:t> is the ghost of front-end development, which in the end there is no resources for other than to keep existing solutions functional</a:t>
            </a:r>
          </a:p>
          <a:p>
            <a:r>
              <a:rPr lang="en-US" baseline="0" dirty="0"/>
              <a:t>The image also doesn’t do the integrator groups complete justice: each person in these groups manages multiple stakeholders of varying size and demands. This is a problem primarily for the GFA integrator group, where some people manage very large responsibilities. The assignment in that group is to some extent by name only: the person can receive your needs, but can’t be expected to deliver immediately – we have large holes</a:t>
            </a:r>
          </a:p>
          <a:p>
            <a:r>
              <a:rPr lang="en-US" baseline="0" dirty="0"/>
              <a:t>We cover both breadth and depth – work is domain specific and non-interchangeable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180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Half of the section customer facing, roughly 3</a:t>
            </a:r>
            <a:r>
              <a:rPr lang="en-SE" dirty="0"/>
              <a:t>-4</a:t>
            </a:r>
            <a:r>
              <a:rPr lang="en-US" dirty="0"/>
              <a:t> stakeholders per person</a:t>
            </a:r>
          </a:p>
        </p:txBody>
      </p:sp>
    </p:spTree>
    <p:extLst>
      <p:ext uri="{BB962C8B-B14F-4D97-AF65-F5344CB8AC3E}">
        <p14:creationId xmlns:p14="http://schemas.microsoft.com/office/powerpoint/2010/main" val="4284382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half is concerned with different kind of baseline services</a:t>
            </a:r>
          </a:p>
          <a:p>
            <a:r>
              <a:rPr lang="en-US" dirty="0"/>
              <a:t>Bus factor of 1 meaning only one person per system – no deputy, </a:t>
            </a:r>
            <a:r>
              <a:rPr lang="en-US"/>
              <a:t>no backup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64412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77574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SLS: 496 </a:t>
            </a:r>
            <a:r>
              <a:rPr lang="de-CH" dirty="0" err="1"/>
              <a:t>of</a:t>
            </a:r>
            <a:r>
              <a:rPr lang="de-CH" dirty="0"/>
              <a:t> 587 IOCs</a:t>
            </a:r>
          </a:p>
          <a:p>
            <a:r>
              <a:rPr lang="de-CH" dirty="0"/>
              <a:t>HIPA:</a:t>
            </a:r>
            <a:r>
              <a:rPr lang="de-CH" baseline="0" dirty="0"/>
              <a:t> 118 </a:t>
            </a:r>
            <a:r>
              <a:rPr lang="de-CH" baseline="0" dirty="0" err="1"/>
              <a:t>of</a:t>
            </a:r>
            <a:r>
              <a:rPr lang="de-CH" baseline="0" dirty="0"/>
              <a:t> 118 IOCs</a:t>
            </a:r>
          </a:p>
          <a:p>
            <a:r>
              <a:rPr lang="de-CH" baseline="0" dirty="0"/>
              <a:t>PROSCAN: 53 </a:t>
            </a:r>
            <a:r>
              <a:rPr lang="de-CH" baseline="0" dirty="0" err="1"/>
              <a:t>of</a:t>
            </a:r>
            <a:r>
              <a:rPr lang="de-CH" baseline="0" dirty="0"/>
              <a:t> 54 IOCs (</a:t>
            </a:r>
            <a:r>
              <a:rPr lang="de-CH" baseline="0" dirty="0" err="1"/>
              <a:t>the</a:t>
            </a:r>
            <a:r>
              <a:rPr lang="de-CH" baseline="0" dirty="0"/>
              <a:t> last </a:t>
            </a:r>
            <a:r>
              <a:rPr lang="de-CH" baseline="0" dirty="0" err="1"/>
              <a:t>one</a:t>
            </a:r>
            <a:r>
              <a:rPr lang="de-CH" baseline="0" dirty="0"/>
              <a:t> </a:t>
            </a:r>
            <a:r>
              <a:rPr lang="de-CH" baseline="0" dirty="0" err="1"/>
              <a:t>is</a:t>
            </a:r>
            <a:r>
              <a:rPr lang="de-CH" baseline="0" dirty="0"/>
              <a:t> </a:t>
            </a:r>
            <a:r>
              <a:rPr lang="de-CH" baseline="0" dirty="0" err="1"/>
              <a:t>owned</a:t>
            </a:r>
            <a:r>
              <a:rPr lang="de-CH" baseline="0" dirty="0"/>
              <a:t> </a:t>
            </a:r>
            <a:r>
              <a:rPr lang="de-CH" baseline="0" dirty="0" err="1"/>
              <a:t>by</a:t>
            </a:r>
            <a:r>
              <a:rPr lang="de-CH" baseline="0" dirty="0"/>
              <a:t> ZPT)</a:t>
            </a:r>
          </a:p>
          <a:p>
            <a:r>
              <a:rPr lang="de-CH" baseline="0" dirty="0" err="1"/>
              <a:t>SwissFEL</a:t>
            </a:r>
            <a:r>
              <a:rPr lang="de-CH" baseline="0" dirty="0"/>
              <a:t>: 524 (+107) </a:t>
            </a:r>
            <a:r>
              <a:rPr lang="de-CH" baseline="0" dirty="0" err="1"/>
              <a:t>of</a:t>
            </a:r>
            <a:r>
              <a:rPr lang="de-CH" baseline="0" dirty="0"/>
              <a:t> 1236 (42% </a:t>
            </a:r>
            <a:r>
              <a:rPr lang="de-CH" baseline="0" dirty="0" err="1"/>
              <a:t>vs</a:t>
            </a:r>
            <a:r>
              <a:rPr lang="de-CH" baseline="0" dirty="0"/>
              <a:t> 51%) - Addition </a:t>
            </a:r>
            <a:r>
              <a:rPr lang="de-CH" baseline="0" dirty="0" err="1"/>
              <a:t>of</a:t>
            </a:r>
            <a:r>
              <a:rPr lang="de-CH" baseline="0" dirty="0"/>
              <a:t> 107 </a:t>
            </a:r>
            <a:r>
              <a:rPr lang="de-CH" baseline="0" dirty="0" err="1"/>
              <a:t>Powerbrick</a:t>
            </a:r>
            <a:r>
              <a:rPr lang="de-CH" baseline="0" dirty="0"/>
              <a:t> </a:t>
            </a:r>
            <a:r>
              <a:rPr lang="de-CH" baseline="0" dirty="0" err="1"/>
              <a:t>motion</a:t>
            </a:r>
            <a:r>
              <a:rPr lang="de-CH" baseline="0" dirty="0"/>
              <a:t> IOCs at SF</a:t>
            </a:r>
            <a:endParaRPr lang="de-CH" dirty="0"/>
          </a:p>
          <a:p>
            <a:pPr marL="0" indent="0">
              <a:buNone/>
            </a:pPr>
            <a:endParaRPr lang="de-CH" baseline="0" dirty="0"/>
          </a:p>
          <a:p>
            <a:r>
              <a:rPr lang="de-CH" baseline="0" dirty="0"/>
              <a:t>Overall 65% </a:t>
            </a:r>
            <a:r>
              <a:rPr lang="de-CH" baseline="0" dirty="0" err="1"/>
              <a:t>with</a:t>
            </a:r>
            <a:r>
              <a:rPr lang="de-CH" baseline="0" dirty="0"/>
              <a:t> SF </a:t>
            </a:r>
            <a:r>
              <a:rPr lang="de-CH" baseline="0" dirty="0" err="1"/>
              <a:t>Powerbricks</a:t>
            </a:r>
            <a:endParaRPr lang="de-CH" baseline="0" dirty="0"/>
          </a:p>
        </p:txBody>
      </p:sp>
    </p:spTree>
    <p:extLst>
      <p:ext uri="{BB962C8B-B14F-4D97-AF65-F5344CB8AC3E}">
        <p14:creationId xmlns:p14="http://schemas.microsoft.com/office/powerpoint/2010/main" val="4076010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Strategic collaboration -&gt; Mutual benefit to everyone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22135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6012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/>
              <a:t>Insert the title of your </a:t>
            </a:r>
            <a:br>
              <a:rPr lang="en-GB" noProof="0"/>
            </a:br>
            <a:r>
              <a:rPr lang="en-GB" noProof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>
                <a:effectLst/>
              </a:rPr>
              <a:t>Enter slide title</a:t>
            </a:r>
            <a:endParaRPr lang="en-GB" noProof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 noProof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  <a:endParaRPr lang="de-DE"/>
          </a:p>
          <a:p>
            <a:pPr lvl="2"/>
            <a:r>
              <a:rPr lang="en-GB" noProof="0"/>
              <a:t>Third level</a:t>
            </a:r>
            <a:endParaRPr lang="de-DE"/>
          </a:p>
          <a:p>
            <a:pPr lvl="3"/>
            <a:r>
              <a:rPr lang="en-GB" noProof="0"/>
              <a:t>Fourth level</a:t>
            </a:r>
            <a:endParaRPr lang="de-DE"/>
          </a:p>
          <a:p>
            <a:pPr lvl="4"/>
            <a:r>
              <a:rPr lang="en-GB" noProof="0"/>
              <a:t>Fifth level</a:t>
            </a:r>
            <a:endParaRPr lang="en-GB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effectLst/>
              </a:rPr>
              <a:t>Enter </a:t>
            </a:r>
            <a:r>
              <a:rPr lang="de-CH" err="1">
                <a:effectLst/>
              </a:rPr>
              <a:t>slide</a:t>
            </a:r>
            <a:r>
              <a:rPr lang="de-CH">
                <a:effectLst/>
              </a:rPr>
              <a:t> title</a:t>
            </a:r>
            <a:endParaRPr lang="en-GB" noProof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intranet.psi.ch/en/controls/sls-beamlines-controls-contacts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intranet.psi.ch/en/contro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tranet.psi.ch/en/controls/controls-baseline-services-contact-list" TargetMode="External"/><Relationship Id="rId5" Type="http://schemas.openxmlformats.org/officeDocument/2006/relationships/hyperlink" Target="https://intranet.psi.ch/en/controls/large-research-facilities-gfa-controls-contacts" TargetMode="External"/><Relationship Id="rId4" Type="http://schemas.openxmlformats.org/officeDocument/2006/relationships/hyperlink" Target="https://intranet.psi.ch/en/controls/swissfel-photon-science-psd-controls-contacts" TargetMode="External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3EBCB-1A71-0196-5AE3-644FC2D6D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</a:t>
            </a:r>
            <a:r>
              <a:rPr lang="en-US" dirty="0" err="1"/>
              <a:t>Quartalsinfo</a:t>
            </a:r>
            <a:r>
              <a:rPr lang="en-US" dirty="0"/>
              <a:t> – Controls update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C0F502-D8D1-1951-2EB0-27A6D885DFEA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Sima Baymani :: Head of Section Control Systems :: Paul Scherrer Institute</a:t>
            </a:r>
            <a:endParaRPr lang="sv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4B289C-42A7-55D1-EF40-09CA0218FB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23.2.2023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6516802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in Numbers: EPICS 7 at PSI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987425"/>
            <a:ext cx="3384376" cy="3641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Major endeavor to migrate from EPICS 3.14 to EPICS 7 across all facilities (EPICS base, drivers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etc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In total 1191 of 1995 IOCs (60%) are upgraded to EPICS 7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EPICS 7 will be the only version used after the SLS 2 Dark Time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New: 107 SF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PowerBrick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IOCs migrated! </a:t>
            </a:r>
            <a:r>
              <a:rPr lang="en-US" sz="1800" i="1" dirty="0">
                <a:solidFill>
                  <a:srgbClr val="000000"/>
                </a:solidFill>
                <a:latin typeface="Calibri"/>
              </a:rPr>
              <a:t>SF = 51% migrated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008" y="4341424"/>
            <a:ext cx="4152046" cy="1608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Slide: </a:t>
            </a:r>
            <a:r>
              <a:rPr lang="en-US" sz="1000" dirty="0" err="1">
                <a:solidFill>
                  <a:srgbClr val="000000"/>
                </a:solidFill>
                <a:latin typeface="Calibri"/>
              </a:rPr>
              <a:t>E.Zimoch</a:t>
            </a:r>
            <a:r>
              <a:rPr lang="en-US" sz="1000" dirty="0">
                <a:solidFill>
                  <a:srgbClr val="000000"/>
                </a:solidFill>
                <a:latin typeface="Calibri"/>
              </a:rPr>
              <a:t>. Numbers are provided by D. Zimoch after each SLS shutdown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73" y="1718045"/>
            <a:ext cx="4138046" cy="258987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812882"/>
              </p:ext>
            </p:extLst>
          </p:nvPr>
        </p:nvGraphicFramePr>
        <p:xfrm>
          <a:off x="4644008" y="1046443"/>
          <a:ext cx="4141228" cy="67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35307">
                  <a:extLst>
                    <a:ext uri="{9D8B030D-6E8A-4147-A177-3AD203B41FA5}">
                      <a16:colId xmlns:a16="http://schemas.microsoft.com/office/drawing/2014/main" val="278967152"/>
                    </a:ext>
                  </a:extLst>
                </a:gridCol>
                <a:gridCol w="1035307">
                  <a:extLst>
                    <a:ext uri="{9D8B030D-6E8A-4147-A177-3AD203B41FA5}">
                      <a16:colId xmlns:a16="http://schemas.microsoft.com/office/drawing/2014/main" val="3597077945"/>
                    </a:ext>
                  </a:extLst>
                </a:gridCol>
                <a:gridCol w="1035307">
                  <a:extLst>
                    <a:ext uri="{9D8B030D-6E8A-4147-A177-3AD203B41FA5}">
                      <a16:colId xmlns:a16="http://schemas.microsoft.com/office/drawing/2014/main" val="93398179"/>
                    </a:ext>
                  </a:extLst>
                </a:gridCol>
                <a:gridCol w="1035307">
                  <a:extLst>
                    <a:ext uri="{9D8B030D-6E8A-4147-A177-3AD203B41FA5}">
                      <a16:colId xmlns:a16="http://schemas.microsoft.com/office/drawing/2014/main" val="3289126700"/>
                    </a:ext>
                  </a:extLst>
                </a:gridCol>
              </a:tblGrid>
              <a:tr h="294602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SLS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HIPA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PROSCAN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err="1"/>
                        <a:t>SwissFEL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531713"/>
                  </a:ext>
                </a:extLst>
              </a:tr>
              <a:tr h="294602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98%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42%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07186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FDDFAD0E-3A35-5759-A89A-57E44F716505}"/>
              </a:ext>
            </a:extLst>
          </p:cNvPr>
          <p:cNvSpPr/>
          <p:nvPr/>
        </p:nvSpPr>
        <p:spPr bwMode="auto">
          <a:xfrm>
            <a:off x="801666" y="3858016"/>
            <a:ext cx="3384376" cy="97703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8648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B2A779-30FA-73A2-09F0-27068467651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776614"/>
            <a:ext cx="7742237" cy="373943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sz="1600" dirty="0" err="1"/>
              <a:t>Finalize</a:t>
            </a:r>
            <a:r>
              <a:rPr lang="sv-SE" sz="1600" dirty="0"/>
              <a:t> transition to EPICS 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600" dirty="0" err="1"/>
              <a:t>Encourage</a:t>
            </a:r>
            <a:r>
              <a:rPr lang="sv-SE" sz="1600" dirty="0"/>
              <a:t> and support RHEL8 migration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600" dirty="0" err="1"/>
              <a:t>Prepare</a:t>
            </a:r>
            <a:r>
              <a:rPr lang="sv-SE" sz="1600" dirty="0"/>
              <a:t> for RHEL9 </a:t>
            </a:r>
            <a:r>
              <a:rPr lang="sv-SE" sz="1600" dirty="0" err="1"/>
              <a:t>impact</a:t>
            </a:r>
            <a:endParaRPr lang="sv-SE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sv-SE" sz="1600" dirty="0"/>
              <a:t>General </a:t>
            </a:r>
            <a:r>
              <a:rPr lang="sv-SE" sz="1600" dirty="0" err="1"/>
              <a:t>life</a:t>
            </a:r>
            <a:r>
              <a:rPr lang="sv-SE" sz="1600" dirty="0"/>
              <a:t> </a:t>
            </a:r>
            <a:r>
              <a:rPr lang="sv-SE" sz="1600" dirty="0" err="1"/>
              <a:t>cycle</a:t>
            </a:r>
            <a:r>
              <a:rPr lang="sv-SE" sz="1600" dirty="0"/>
              <a:t>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600" dirty="0" err="1"/>
              <a:t>Prepare</a:t>
            </a:r>
            <a:r>
              <a:rPr lang="sv-SE" sz="1600" dirty="0"/>
              <a:t> for SLS2 (</a:t>
            </a:r>
            <a:r>
              <a:rPr lang="sv-SE" sz="1600" dirty="0" err="1"/>
              <a:t>steep</a:t>
            </a:r>
            <a:r>
              <a:rPr lang="sv-SE" sz="1600" dirty="0"/>
              <a:t> ramp </a:t>
            </a:r>
            <a:r>
              <a:rPr lang="sv-SE" sz="1600" dirty="0" err="1"/>
              <a:t>up</a:t>
            </a:r>
            <a:r>
              <a:rPr lang="sv-SE" sz="1600" dirty="0"/>
              <a:t> in 2024)</a:t>
            </a:r>
          </a:p>
          <a:p>
            <a:r>
              <a:rPr lang="sv-SE" sz="1600" dirty="0" err="1"/>
              <a:t>Increase</a:t>
            </a:r>
            <a:r>
              <a:rPr lang="sv-SE" sz="1600" dirty="0"/>
              <a:t> </a:t>
            </a:r>
            <a:r>
              <a:rPr lang="sv-SE" sz="1600" dirty="0" err="1"/>
              <a:t>monitoring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our</a:t>
            </a:r>
            <a:r>
              <a:rPr lang="sv-SE" sz="1600" dirty="0"/>
              <a:t> systems for </a:t>
            </a:r>
            <a:r>
              <a:rPr lang="sv-SE" sz="1600" dirty="0" err="1"/>
              <a:t>preventative</a:t>
            </a:r>
            <a:r>
              <a:rPr lang="sv-SE" sz="1600" dirty="0"/>
              <a:t> and </a:t>
            </a:r>
            <a:r>
              <a:rPr lang="sv-SE" sz="1600" dirty="0" err="1"/>
              <a:t>proactive</a:t>
            </a:r>
            <a:r>
              <a:rPr lang="sv-SE" sz="1600" dirty="0"/>
              <a:t> </a:t>
            </a:r>
            <a:r>
              <a:rPr lang="sv-SE" sz="1600" dirty="0" err="1"/>
              <a:t>measures</a:t>
            </a:r>
            <a:endParaRPr lang="sv-SE" sz="1600" dirty="0"/>
          </a:p>
          <a:p>
            <a:r>
              <a:rPr lang="sv-SE" sz="1600" dirty="0" err="1"/>
              <a:t>Unify</a:t>
            </a:r>
            <a:r>
              <a:rPr lang="sv-SE" sz="1600" dirty="0"/>
              <a:t> </a:t>
            </a:r>
            <a:r>
              <a:rPr lang="sv-SE" sz="1600" dirty="0" err="1"/>
              <a:t>backend</a:t>
            </a:r>
            <a:r>
              <a:rPr lang="sv-SE" sz="1600" dirty="0"/>
              <a:t> services (</a:t>
            </a:r>
            <a:r>
              <a:rPr lang="sv-SE" sz="1600" dirty="0" err="1"/>
              <a:t>archiver</a:t>
            </a:r>
            <a:r>
              <a:rPr lang="sv-SE" sz="1600" dirty="0"/>
              <a:t>, data and image </a:t>
            </a:r>
            <a:r>
              <a:rPr lang="sv-SE" sz="1600" dirty="0" err="1"/>
              <a:t>buffer</a:t>
            </a:r>
            <a:r>
              <a:rPr lang="sv-SE" sz="1600" dirty="0"/>
              <a:t> </a:t>
            </a:r>
            <a:r>
              <a:rPr lang="sv-SE" sz="1600" dirty="0" err="1"/>
              <a:t>backends</a:t>
            </a:r>
            <a:r>
              <a:rPr lang="sv-SE" sz="1600" dirty="0"/>
              <a:t> </a:t>
            </a:r>
            <a:r>
              <a:rPr lang="sv-SE" sz="1600" dirty="0" err="1"/>
              <a:t>into</a:t>
            </a:r>
            <a:r>
              <a:rPr lang="sv-SE" sz="1600" dirty="0"/>
              <a:t> </a:t>
            </a:r>
            <a:r>
              <a:rPr lang="sv-SE" sz="1600" dirty="0" err="1"/>
              <a:t>one</a:t>
            </a:r>
            <a:r>
              <a:rPr lang="sv-SE" sz="1600" dirty="0"/>
              <a:t>)</a:t>
            </a:r>
          </a:p>
          <a:p>
            <a:endParaRPr lang="sv-SE" sz="1600" dirty="0"/>
          </a:p>
          <a:p>
            <a:r>
              <a:rPr lang="sv-SE" sz="1600" dirty="0" err="1"/>
              <a:t>Recruitment</a:t>
            </a:r>
            <a:endParaRPr lang="sv-SE" sz="1600" dirty="0"/>
          </a:p>
          <a:p>
            <a:r>
              <a:rPr lang="sv-SE" sz="1600" dirty="0"/>
              <a:t>2022: 4 </a:t>
            </a:r>
            <a:r>
              <a:rPr lang="sv-SE" sz="1600" dirty="0" err="1"/>
              <a:t>vacancies</a:t>
            </a:r>
            <a:r>
              <a:rPr lang="sv-SE" sz="1600" dirty="0"/>
              <a:t>, 2 </a:t>
            </a:r>
            <a:r>
              <a:rPr lang="sv-SE" sz="1600" dirty="0" err="1"/>
              <a:t>retirements</a:t>
            </a:r>
            <a:endParaRPr lang="sv-SE" sz="1600" dirty="0"/>
          </a:p>
          <a:p>
            <a:r>
              <a:rPr lang="sv-SE" sz="1600" dirty="0"/>
              <a:t>2023: 4 positions </a:t>
            </a:r>
            <a:r>
              <a:rPr lang="sv-SE" sz="1600" dirty="0" err="1"/>
              <a:t>filled</a:t>
            </a:r>
            <a:r>
              <a:rPr lang="sv-SE" sz="1600" dirty="0"/>
              <a:t>, 2 </a:t>
            </a:r>
            <a:r>
              <a:rPr lang="sv-SE" sz="1600" dirty="0" err="1"/>
              <a:t>remain</a:t>
            </a:r>
            <a:endParaRPr lang="sv-SE" sz="1600" dirty="0"/>
          </a:p>
          <a:p>
            <a:r>
              <a:rPr lang="sv-SE" sz="1600" dirty="0"/>
              <a:t>2024: +3 </a:t>
            </a:r>
            <a:r>
              <a:rPr lang="sv-SE" sz="1600" dirty="0" err="1"/>
              <a:t>retirements</a:t>
            </a:r>
            <a:endParaRPr lang="sv-SE" sz="1600" dirty="0"/>
          </a:p>
          <a:p>
            <a:endParaRPr lang="sv-SE" sz="1600" dirty="0"/>
          </a:p>
          <a:p>
            <a:r>
              <a:rPr lang="sv-SE" sz="1600" b="1" dirty="0" err="1"/>
              <a:t>Seek</a:t>
            </a:r>
            <a:r>
              <a:rPr lang="sv-SE" sz="1600" b="1" dirty="0"/>
              <a:t> </a:t>
            </a:r>
            <a:r>
              <a:rPr lang="sv-SE" sz="1600" b="1" dirty="0" err="1"/>
              <a:t>strategic</a:t>
            </a:r>
            <a:r>
              <a:rPr lang="sv-SE" sz="1600" b="1" dirty="0"/>
              <a:t> </a:t>
            </a:r>
            <a:r>
              <a:rPr lang="sv-SE" sz="1600" b="1" dirty="0" err="1"/>
              <a:t>collaboration</a:t>
            </a:r>
            <a:r>
              <a:rPr lang="sv-SE" sz="1600" b="1" dirty="0"/>
              <a:t> and partnership </a:t>
            </a:r>
            <a:r>
              <a:rPr lang="sv-SE" sz="1600" b="1" dirty="0" err="1"/>
              <a:t>with</a:t>
            </a:r>
            <a:r>
              <a:rPr lang="sv-SE" sz="1600" b="1" dirty="0"/>
              <a:t> AIT and AWI, </a:t>
            </a:r>
            <a:r>
              <a:rPr lang="sv-SE" sz="1600" b="1" dirty="0" err="1"/>
              <a:t>increase</a:t>
            </a:r>
            <a:r>
              <a:rPr lang="sv-SE" sz="1600" b="1" dirty="0"/>
              <a:t> </a:t>
            </a:r>
            <a:r>
              <a:rPr lang="sv-SE" sz="1600" b="1" dirty="0" err="1"/>
              <a:t>exchange</a:t>
            </a:r>
            <a:endParaRPr lang="sv-SE" sz="16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D76FC9-C734-BB60-5BB0-52EEA82A5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Activities (Selection)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95B42-87B0-E225-CA93-3787FD0F10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191D83-0EC7-10C4-1DBE-1C98BE293DAD}"/>
              </a:ext>
            </a:extLst>
          </p:cNvPr>
          <p:cNvSpPr/>
          <p:nvPr/>
        </p:nvSpPr>
        <p:spPr bwMode="auto">
          <a:xfrm>
            <a:off x="891540" y="701039"/>
            <a:ext cx="7314772" cy="2034541"/>
          </a:xfrm>
          <a:prstGeom prst="rect">
            <a:avLst/>
          </a:prstGeom>
          <a:noFill/>
          <a:ln w="28575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E293DF-8120-2D6A-1D8D-C6B712EDE045}"/>
              </a:ext>
            </a:extLst>
          </p:cNvPr>
          <p:cNvSpPr/>
          <p:nvPr/>
        </p:nvSpPr>
        <p:spPr bwMode="auto">
          <a:xfrm>
            <a:off x="891540" y="2839245"/>
            <a:ext cx="7314772" cy="1229836"/>
          </a:xfrm>
          <a:prstGeom prst="rect">
            <a:avLst/>
          </a:prstGeom>
          <a:noFill/>
          <a:ln w="28575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C60F36-53E1-490E-1BA8-4B86C0B1C359}"/>
              </a:ext>
            </a:extLst>
          </p:cNvPr>
          <p:cNvSpPr/>
          <p:nvPr/>
        </p:nvSpPr>
        <p:spPr bwMode="auto">
          <a:xfrm>
            <a:off x="891540" y="4172746"/>
            <a:ext cx="7314772" cy="446964"/>
          </a:xfrm>
          <a:prstGeom prst="rect">
            <a:avLst/>
          </a:prstGeom>
          <a:noFill/>
          <a:ln w="28575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602793D-C60D-BA72-DB07-6DDA2A29CCE6}"/>
              </a:ext>
            </a:extLst>
          </p:cNvPr>
          <p:cNvSpPr/>
          <p:nvPr/>
        </p:nvSpPr>
        <p:spPr bwMode="auto">
          <a:xfrm>
            <a:off x="4132521" y="2941674"/>
            <a:ext cx="368595" cy="992373"/>
          </a:xfrm>
          <a:prstGeom prst="rightBrace">
            <a:avLst/>
          </a:prstGeom>
          <a:ln w="28575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F1B62D-6C0B-75EE-791D-72D64A69D037}"/>
              </a:ext>
            </a:extLst>
          </p:cNvPr>
          <p:cNvSpPr txBox="1"/>
          <p:nvPr/>
        </p:nvSpPr>
        <p:spPr>
          <a:xfrm>
            <a:off x="4642886" y="3311241"/>
            <a:ext cx="3303179" cy="26129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i="1" dirty="0">
                <a:solidFill>
                  <a:srgbClr val="000000"/>
                </a:solidFill>
                <a:latin typeface="Calibri"/>
              </a:rPr>
              <a:t>Major loss of knowledge and work velocity</a:t>
            </a:r>
            <a:endParaRPr lang="sv-SE" sz="1400" i="1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829338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0A3FE810-D68E-260C-63D6-F03D52F6DC5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782791" y="1006475"/>
            <a:ext cx="3509963" cy="350996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D83B93-5061-124D-0FBB-232A93C800D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827164-A17B-4EB0-938A-2265B397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Pruning </a:t>
            </a:r>
            <a:r>
              <a:rPr lang="en-SE" dirty="0"/>
              <a:t>P</a:t>
            </a:r>
            <a:r>
              <a:rPr lang="en-US" dirty="0" err="1" smtClean="0"/>
              <a:t>olicy</a:t>
            </a:r>
            <a:r>
              <a:rPr lang="en-US" dirty="0" smtClean="0"/>
              <a:t> –</a:t>
            </a:r>
            <a:r>
              <a:rPr lang="en-SE" dirty="0"/>
              <a:t> </a:t>
            </a:r>
            <a:r>
              <a:rPr lang="en-SE" dirty="0" smtClean="0"/>
              <a:t>Controls’ P</a:t>
            </a:r>
            <a:r>
              <a:rPr lang="en-US" dirty="0" err="1" smtClean="0"/>
              <a:t>riorities</a:t>
            </a:r>
            <a:endParaRPr lang="sv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61AEEDF-D055-A35B-5F0E-2C3C2B5EF8A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72000" y="1003406"/>
            <a:ext cx="4213231" cy="3509963"/>
          </a:xfrm>
        </p:spPr>
        <p:txBody>
          <a:bodyPr/>
          <a:lstStyle/>
          <a:p>
            <a:pPr marL="342900" indent="-342900">
              <a:buFont typeface="+mj-lt"/>
              <a:buAutoNum type="arabicParenR"/>
            </a:pPr>
            <a:r>
              <a:rPr lang="en-US" sz="1400" dirty="0"/>
              <a:t>Running facilities</a:t>
            </a:r>
            <a:r>
              <a:rPr lang="sv-SE" sz="1400" dirty="0"/>
              <a:t>, </a:t>
            </a:r>
            <a:r>
              <a:rPr lang="sv-SE" sz="1400" dirty="0" err="1"/>
              <a:t>including</a:t>
            </a:r>
            <a:r>
              <a:rPr lang="sv-SE" sz="1400" dirty="0"/>
              <a:t> </a:t>
            </a:r>
            <a:r>
              <a:rPr lang="sv-SE" sz="1400" dirty="0" err="1"/>
              <a:t>beamlines</a:t>
            </a:r>
            <a:r>
              <a:rPr lang="sv-SE" sz="1400" dirty="0"/>
              <a:t>/</a:t>
            </a:r>
            <a:r>
              <a:rPr lang="sv-SE" sz="1400" dirty="0" err="1"/>
              <a:t>endstations</a:t>
            </a:r>
            <a:r>
              <a:rPr lang="sv-SE" sz="1400" dirty="0"/>
              <a:t> (as-is)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400" dirty="0"/>
              <a:t>Deliver on PSI </a:t>
            </a:r>
            <a:r>
              <a:rPr lang="en-US" sz="1400" b="1" dirty="0"/>
              <a:t>committed</a:t>
            </a:r>
            <a:r>
              <a:rPr lang="en-US" sz="1400" dirty="0"/>
              <a:t> projects: SLS 2, IMPACT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800" dirty="0"/>
              <a:t>Everything else, </a:t>
            </a:r>
            <a:r>
              <a:rPr lang="en-US" sz="1800" b="1" dirty="0"/>
              <a:t>even split</a:t>
            </a:r>
            <a:r>
              <a:rPr lang="en-US" sz="1800" dirty="0"/>
              <a:t> between:</a:t>
            </a:r>
          </a:p>
          <a:p>
            <a:pPr lvl="2"/>
            <a:r>
              <a:rPr lang="en-US" sz="1800" dirty="0"/>
              <a:t>Deliver on already </a:t>
            </a:r>
            <a:r>
              <a:rPr lang="en-US" sz="1800" b="1" dirty="0"/>
              <a:t>committed</a:t>
            </a:r>
            <a:r>
              <a:rPr lang="en-US" sz="1800" dirty="0"/>
              <a:t> needs</a:t>
            </a:r>
          </a:p>
          <a:p>
            <a:pPr lvl="2"/>
            <a:r>
              <a:rPr lang="en-US" sz="1800" dirty="0"/>
              <a:t>Internal maintenance and development for </a:t>
            </a:r>
            <a:r>
              <a:rPr lang="en-US" sz="1800" b="1" dirty="0"/>
              <a:t>long term sustainability and benefit for everyone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800" dirty="0"/>
              <a:t>Heavily </a:t>
            </a:r>
            <a:r>
              <a:rPr lang="en-US" sz="1800" b="1" dirty="0"/>
              <a:t>reduced commitment to new requests</a:t>
            </a:r>
            <a:r>
              <a:rPr lang="en-US" sz="1800" dirty="0"/>
              <a:t> – we need to find a sustainable </a:t>
            </a:r>
            <a:r>
              <a:rPr lang="en-US" sz="1800" dirty="0" smtClean="0"/>
              <a:t>balance</a:t>
            </a:r>
            <a:endParaRPr lang="en-US" sz="18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B6A998-E3E2-6DD4-1067-C0CE05D08A4C}"/>
              </a:ext>
            </a:extLst>
          </p:cNvPr>
          <p:cNvSpPr/>
          <p:nvPr/>
        </p:nvSpPr>
        <p:spPr bwMode="auto">
          <a:xfrm>
            <a:off x="4483767" y="1688123"/>
            <a:ext cx="4387729" cy="2451971"/>
          </a:xfrm>
          <a:prstGeom prst="rect">
            <a:avLst/>
          </a:prstGeom>
          <a:noFill/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05424B-3431-C5B6-14BA-99ACCD7D1B56}"/>
              </a:ext>
            </a:extLst>
          </p:cNvPr>
          <p:cNvSpPr txBox="1"/>
          <p:nvPr/>
        </p:nvSpPr>
        <p:spPr>
          <a:xfrm>
            <a:off x="4483768" y="4375674"/>
            <a:ext cx="4298286" cy="4491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SE" sz="2000" i="1" dirty="0" smtClean="0">
                <a:solidFill>
                  <a:schemeClr val="accent3"/>
                </a:solidFill>
                <a:latin typeface="Calibri"/>
              </a:rPr>
              <a:t>Goal: a </a:t>
            </a:r>
            <a:r>
              <a:rPr lang="en-US" sz="2000" i="1" dirty="0" err="1" smtClean="0">
                <a:solidFill>
                  <a:schemeClr val="accent3"/>
                </a:solidFill>
                <a:latin typeface="Calibri"/>
              </a:rPr>
              <a:t>sustainab</a:t>
            </a:r>
            <a:r>
              <a:rPr lang="en-SE" sz="2000" i="1" dirty="0" smtClean="0">
                <a:solidFill>
                  <a:schemeClr val="accent3"/>
                </a:solidFill>
                <a:latin typeface="Calibri"/>
              </a:rPr>
              <a:t>le work load</a:t>
            </a:r>
            <a:endParaRPr lang="sv-SE" sz="2000" i="1" dirty="0" err="1">
              <a:solidFill>
                <a:schemeClr val="accent3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490247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4428C6-82BA-C803-9F94-F5D6DD488C7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6000" dirty="0"/>
              <a:t>Questions?</a:t>
            </a:r>
            <a:endParaRPr lang="sv-SE" sz="6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20C950-5641-2D93-C33F-B16961EFC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E88E6F-7F6C-9EBE-3C4E-E31508229A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89521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0E8671-9AED-279F-8C19-9450E1B6849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0D8580-7BE3-3548-0432-C225CF9D6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agenda</a:t>
            </a:r>
            <a:endParaRPr lang="sv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254165-FB37-2A9E-BF16-1D977B1BA89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177165" indent="-177165"/>
            <a:r>
              <a:rPr lang="en-US" dirty="0"/>
              <a:t>Controls overview and intro</a:t>
            </a:r>
          </a:p>
          <a:p>
            <a:pPr marL="177165" indent="-177165"/>
            <a:r>
              <a:rPr lang="en-US" dirty="0"/>
              <a:t>Controls contacts</a:t>
            </a:r>
          </a:p>
          <a:p>
            <a:pPr marL="177165" indent="-177165"/>
            <a:r>
              <a:rPr lang="en-US" dirty="0"/>
              <a:t>Controls in numbers</a:t>
            </a:r>
          </a:p>
          <a:p>
            <a:pPr marL="177165" indent="-177165"/>
            <a:r>
              <a:rPr lang="en-US" dirty="0"/>
              <a:t>Ongoing activities</a:t>
            </a:r>
          </a:p>
          <a:p>
            <a:pPr marL="177165" indent="-177165"/>
            <a:endParaRPr lang="en-US" dirty="0"/>
          </a:p>
          <a:p>
            <a:pPr marL="177165" indent="-177165"/>
            <a:endParaRPr lang="en-US" dirty="0"/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2E01A5BF-F6B3-EA86-8E5F-C6A86443F78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17464" y="1006475"/>
            <a:ext cx="2632472" cy="3509963"/>
          </a:xfrm>
          <a:ln>
            <a:solidFill>
              <a:srgbClr val="808080"/>
            </a:solidFill>
          </a:ln>
        </p:spPr>
      </p:pic>
    </p:spTree>
    <p:extLst>
      <p:ext uri="{BB962C8B-B14F-4D97-AF65-F5344CB8AC3E}">
        <p14:creationId xmlns:p14="http://schemas.microsoft.com/office/powerpoint/2010/main" val="109858663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able&#10;&#10;Description automatically generated">
            <a:extLst>
              <a:ext uri="{FF2B5EF4-FFF2-40B4-BE49-F238E27FC236}">
                <a16:creationId xmlns:a16="http://schemas.microsoft.com/office/drawing/2014/main" id="{0F63A677-01D9-6311-10D4-32BC835AD29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96773" y="771550"/>
            <a:ext cx="6847635" cy="410445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388BDB-8BA7-1D21-6143-D7BF2842D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at the Division Level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777A0-8039-5D8C-8F58-FA7D1CCE42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B29AE4-3D8C-5496-E838-2001A2B528EE}"/>
              </a:ext>
            </a:extLst>
          </p:cNvPr>
          <p:cNvSpPr/>
          <p:nvPr/>
        </p:nvSpPr>
        <p:spPr bwMode="auto">
          <a:xfrm>
            <a:off x="6516216" y="1995686"/>
            <a:ext cx="792088" cy="2088232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2EBEB9-1CBC-92D7-D84A-E199C3B0C984}"/>
              </a:ext>
            </a:extLst>
          </p:cNvPr>
          <p:cNvSpPr/>
          <p:nvPr/>
        </p:nvSpPr>
        <p:spPr bwMode="auto">
          <a:xfrm>
            <a:off x="6444208" y="2859782"/>
            <a:ext cx="936104" cy="432048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52561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Table&#10;&#10;Description automatically generated">
            <a:extLst>
              <a:ext uri="{FF2B5EF4-FFF2-40B4-BE49-F238E27FC236}">
                <a16:creationId xmlns:a16="http://schemas.microsoft.com/office/drawing/2014/main" id="{EB2A1304-583B-9212-A51A-2F858B99CCD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67744" y="874728"/>
            <a:ext cx="4713906" cy="400127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83E11AB-6EF8-B0D0-DDF1-61369BDB7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at the Department Level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194FE-395B-1F59-0FAB-345638F502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33FCB8-C90F-CE74-8DD8-779690C4AB28}"/>
              </a:ext>
            </a:extLst>
          </p:cNvPr>
          <p:cNvSpPr/>
          <p:nvPr/>
        </p:nvSpPr>
        <p:spPr bwMode="auto">
          <a:xfrm>
            <a:off x="2771800" y="2067694"/>
            <a:ext cx="1368152" cy="2808312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25596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AE724-FB2D-8A4A-0164-60BDCEB82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168499"/>
            <a:ext cx="6708025" cy="381375"/>
          </a:xfrm>
        </p:spPr>
        <p:txBody>
          <a:bodyPr/>
          <a:lstStyle/>
          <a:p>
            <a:r>
              <a:rPr lang="en-SE" dirty="0"/>
              <a:t>Controls </a:t>
            </a:r>
            <a:r>
              <a:rPr lang="en-US" dirty="0"/>
              <a:t>Internal </a:t>
            </a:r>
            <a:r>
              <a:rPr lang="en-SE" dirty="0"/>
              <a:t>Organization</a:t>
            </a:r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06AC8F-2BCF-2D71-8699-93E2DB4FE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EE540D-6B20-737F-BE40-F68A4FF2BE28}"/>
              </a:ext>
            </a:extLst>
          </p:cNvPr>
          <p:cNvSpPr/>
          <p:nvPr/>
        </p:nvSpPr>
        <p:spPr bwMode="auto">
          <a:xfrm>
            <a:off x="1462447" y="712520"/>
            <a:ext cx="2776838" cy="42554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Customer facing</a:t>
            </a:r>
            <a:r>
              <a:rPr lang="sv-SE" sz="2400">
                <a:solidFill>
                  <a:schemeClr val="tx1"/>
                </a:solidFill>
                <a:latin typeface="Times" charset="0"/>
              </a:rPr>
              <a:t> </a:t>
            </a:r>
            <a:endParaRPr lang="sv-SE" sz="2400" dirty="0">
              <a:solidFill>
                <a:schemeClr val="tx1"/>
              </a:solidFill>
              <a:latin typeface="Times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>
                <a:solidFill>
                  <a:schemeClr val="tx1"/>
                </a:solidFill>
                <a:latin typeface="Times" charset="0"/>
              </a:rPr>
              <a:t>– </a:t>
            </a:r>
            <a:r>
              <a:rPr lang="sv-SE" sz="2000" dirty="0" err="1">
                <a:solidFill>
                  <a:schemeClr val="tx1"/>
                </a:solidFill>
                <a:latin typeface="Times" charset="0"/>
              </a:rPr>
              <a:t>first</a:t>
            </a:r>
            <a:r>
              <a:rPr lang="sv-SE" sz="2000" dirty="0">
                <a:solidFill>
                  <a:schemeClr val="tx1"/>
                </a:solidFill>
                <a:latin typeface="Times" charset="0"/>
              </a:rPr>
              <a:t> </a:t>
            </a:r>
            <a:r>
              <a:rPr lang="sv-SE" sz="2000" dirty="0" err="1">
                <a:solidFill>
                  <a:schemeClr val="tx1"/>
                </a:solidFill>
                <a:latin typeface="Times" charset="0"/>
              </a:rPr>
              <a:t>line</a:t>
            </a:r>
            <a:r>
              <a:rPr lang="sv-SE" sz="2000" dirty="0">
                <a:solidFill>
                  <a:schemeClr val="tx1"/>
                </a:solidFill>
                <a:latin typeface="Times" charset="0"/>
              </a:rPr>
              <a:t> support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ED3392C-6A66-8478-2102-0863A37F7009}"/>
              </a:ext>
            </a:extLst>
          </p:cNvPr>
          <p:cNvSpPr/>
          <p:nvPr/>
        </p:nvSpPr>
        <p:spPr bwMode="auto">
          <a:xfrm>
            <a:off x="1754128" y="1710046"/>
            <a:ext cx="2184809" cy="129443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8216</a:t>
            </a:r>
          </a:p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Integration and </a:t>
            </a:r>
            <a:r>
              <a:rPr lang="en-US" sz="1800">
                <a:solidFill>
                  <a:schemeClr val="tx1"/>
                </a:solidFill>
                <a:latin typeface="Times" charset="0"/>
              </a:rPr>
              <a:t>Support </a:t>
            </a:r>
            <a:r>
              <a:rPr lang="en-US" sz="1800" dirty="0">
                <a:solidFill>
                  <a:schemeClr val="tx1"/>
                </a:solidFill>
                <a:latin typeface="Times" charset="0"/>
              </a:rPr>
              <a:t>Large Research Facilities</a:t>
            </a:r>
            <a:endParaRPr lang="sv-SE" sz="18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1B95B20-C87E-8FEF-7F41-D090751350C6}"/>
              </a:ext>
            </a:extLst>
          </p:cNvPr>
          <p:cNvSpPr/>
          <p:nvPr/>
        </p:nvSpPr>
        <p:spPr bwMode="auto">
          <a:xfrm>
            <a:off x="1743980" y="3326435"/>
            <a:ext cx="2231069" cy="133264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8215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Integration and Support Photon Science</a:t>
            </a:r>
            <a:endParaRPr kumimoji="0" 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8E4BD66-0F92-5FBF-1BC5-B7899B114270}"/>
              </a:ext>
            </a:extLst>
          </p:cNvPr>
          <p:cNvSpPr/>
          <p:nvPr/>
        </p:nvSpPr>
        <p:spPr bwMode="auto">
          <a:xfrm>
            <a:off x="4455607" y="712520"/>
            <a:ext cx="3052288" cy="42724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Core development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– unify, streamline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992C1F-43DF-E358-C324-41170F81826E}"/>
              </a:ext>
            </a:extLst>
          </p:cNvPr>
          <p:cNvSpPr/>
          <p:nvPr/>
        </p:nvSpPr>
        <p:spPr bwMode="auto">
          <a:xfrm>
            <a:off x="4830912" y="3302308"/>
            <a:ext cx="2315937" cy="66304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8213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Control system Infrastructure and Services</a:t>
            </a:r>
            <a:endParaRPr kumimoji="0" lang="sv-S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EDC6DF-E8EC-4653-1454-81CEA27D2660}"/>
              </a:ext>
            </a:extLst>
          </p:cNvPr>
          <p:cNvSpPr/>
          <p:nvPr/>
        </p:nvSpPr>
        <p:spPr bwMode="auto">
          <a:xfrm>
            <a:off x="4830913" y="1923678"/>
            <a:ext cx="2315937" cy="68593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8211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Real Time and Embedded Systems Development</a:t>
            </a:r>
            <a:endParaRPr kumimoji="0" lang="sv-S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86206F5-D01E-EFD4-7726-FCEDB0080B1A}"/>
              </a:ext>
            </a:extLst>
          </p:cNvPr>
          <p:cNvSpPr/>
          <p:nvPr/>
        </p:nvSpPr>
        <p:spPr bwMode="auto">
          <a:xfrm>
            <a:off x="4841060" y="4057984"/>
            <a:ext cx="2315936" cy="5251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8214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Common Systems Integration</a:t>
            </a:r>
            <a:endParaRPr kumimoji="0" lang="sv-S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3511364-64B9-9AA4-2DAE-CF31697ECE0F}"/>
              </a:ext>
            </a:extLst>
          </p:cNvPr>
          <p:cNvSpPr/>
          <p:nvPr/>
        </p:nvSpPr>
        <p:spPr bwMode="auto">
          <a:xfrm>
            <a:off x="4841060" y="2701009"/>
            <a:ext cx="2305789" cy="50990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8212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Software Engineering - Backend</a:t>
            </a:r>
            <a:endParaRPr kumimoji="0" lang="sv-S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AE9375F3-FC22-EE39-98A4-A2DD3A2906B3}"/>
              </a:ext>
            </a:extLst>
          </p:cNvPr>
          <p:cNvSpPr/>
          <p:nvPr/>
        </p:nvSpPr>
        <p:spPr bwMode="auto">
          <a:xfrm flipH="1">
            <a:off x="112486" y="3931554"/>
            <a:ext cx="1267076" cy="678186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PSD</a:t>
            </a:r>
            <a:endParaRPr lang="sv-SE" sz="18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4" name="Arrow: Left-Right 13">
            <a:extLst>
              <a:ext uri="{FF2B5EF4-FFF2-40B4-BE49-F238E27FC236}">
                <a16:creationId xmlns:a16="http://schemas.microsoft.com/office/drawing/2014/main" id="{8DCD1BEE-8F1D-996C-F450-7965DCD60193}"/>
              </a:ext>
            </a:extLst>
          </p:cNvPr>
          <p:cNvSpPr/>
          <p:nvPr/>
        </p:nvSpPr>
        <p:spPr bwMode="auto">
          <a:xfrm flipH="1">
            <a:off x="122342" y="1801577"/>
            <a:ext cx="1246334" cy="646484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GFA</a:t>
            </a:r>
            <a:endParaRPr kumimoji="0" 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E5A36F21-D8EA-76C6-EA2D-2874F1703081}"/>
              </a:ext>
            </a:extLst>
          </p:cNvPr>
          <p:cNvSpPr/>
          <p:nvPr/>
        </p:nvSpPr>
        <p:spPr bwMode="auto">
          <a:xfrm>
            <a:off x="7670936" y="1860493"/>
            <a:ext cx="1303693" cy="661227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AEK</a:t>
            </a:r>
            <a:endParaRPr lang="sv-SE" sz="1800" dirty="0">
              <a:solidFill>
                <a:schemeClr val="tx1"/>
              </a:solidFill>
              <a:latin typeface="Times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48B97F-E45F-D054-B48B-A15C00F238DC}"/>
              </a:ext>
            </a:extLst>
          </p:cNvPr>
          <p:cNvGrpSpPr/>
          <p:nvPr/>
        </p:nvGrpSpPr>
        <p:grpSpPr>
          <a:xfrm>
            <a:off x="4064416" y="2170679"/>
            <a:ext cx="613694" cy="554807"/>
            <a:chOff x="-2568804" y="1616697"/>
            <a:chExt cx="1670116" cy="1509860"/>
          </a:xfrm>
        </p:grpSpPr>
        <p:sp>
          <p:nvSpPr>
            <p:cNvPr id="18" name="Arrow: Circular 17">
              <a:extLst>
                <a:ext uri="{FF2B5EF4-FFF2-40B4-BE49-F238E27FC236}">
                  <a16:creationId xmlns:a16="http://schemas.microsoft.com/office/drawing/2014/main" id="{D6D29DD5-EDC2-4C8A-52EB-CE3BFA25E04B}"/>
                </a:ext>
              </a:extLst>
            </p:cNvPr>
            <p:cNvSpPr/>
            <p:nvPr/>
          </p:nvSpPr>
          <p:spPr bwMode="auto">
            <a:xfrm rot="18000000">
              <a:off x="-2488676" y="1536569"/>
              <a:ext cx="1357460" cy="1517716"/>
            </a:xfrm>
            <a:prstGeom prst="circular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1" name="Arrow: Circular 20">
              <a:extLst>
                <a:ext uri="{FF2B5EF4-FFF2-40B4-BE49-F238E27FC236}">
                  <a16:creationId xmlns:a16="http://schemas.microsoft.com/office/drawing/2014/main" id="{18ED352F-E962-C291-E03C-9621CC1C4874}"/>
                </a:ext>
              </a:extLst>
            </p:cNvPr>
            <p:cNvSpPr/>
            <p:nvPr/>
          </p:nvSpPr>
          <p:spPr bwMode="auto">
            <a:xfrm rot="7200000">
              <a:off x="-2336276" y="1688969"/>
              <a:ext cx="1357460" cy="1517716"/>
            </a:xfrm>
            <a:prstGeom prst="circular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ACA2C79-A2EC-6CF3-BD4B-704867AF4F51}"/>
              </a:ext>
            </a:extLst>
          </p:cNvPr>
          <p:cNvGrpSpPr/>
          <p:nvPr/>
        </p:nvGrpSpPr>
        <p:grpSpPr>
          <a:xfrm>
            <a:off x="4066076" y="2861574"/>
            <a:ext cx="613694" cy="554807"/>
            <a:chOff x="-2568804" y="1616697"/>
            <a:chExt cx="1670116" cy="1509860"/>
          </a:xfrm>
        </p:grpSpPr>
        <p:sp>
          <p:nvSpPr>
            <p:cNvPr id="24" name="Arrow: Circular 23">
              <a:extLst>
                <a:ext uri="{FF2B5EF4-FFF2-40B4-BE49-F238E27FC236}">
                  <a16:creationId xmlns:a16="http://schemas.microsoft.com/office/drawing/2014/main" id="{DE1CF7E8-B7D3-AC43-02BF-2193FC458BA6}"/>
                </a:ext>
              </a:extLst>
            </p:cNvPr>
            <p:cNvSpPr/>
            <p:nvPr/>
          </p:nvSpPr>
          <p:spPr bwMode="auto">
            <a:xfrm rot="18000000">
              <a:off x="-2488676" y="1536569"/>
              <a:ext cx="1357460" cy="1517716"/>
            </a:xfrm>
            <a:prstGeom prst="circular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7" name="Arrow: Circular 26">
              <a:extLst>
                <a:ext uri="{FF2B5EF4-FFF2-40B4-BE49-F238E27FC236}">
                  <a16:creationId xmlns:a16="http://schemas.microsoft.com/office/drawing/2014/main" id="{DFDB7B37-7E04-96FC-0C46-CECFCD5758D2}"/>
                </a:ext>
              </a:extLst>
            </p:cNvPr>
            <p:cNvSpPr/>
            <p:nvPr/>
          </p:nvSpPr>
          <p:spPr bwMode="auto">
            <a:xfrm rot="7200000">
              <a:off x="-2336276" y="1688969"/>
              <a:ext cx="1357460" cy="1517716"/>
            </a:xfrm>
            <a:prstGeom prst="circular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0CF87B3-97BA-C835-8653-C2F7BAF1E7D1}"/>
              </a:ext>
            </a:extLst>
          </p:cNvPr>
          <p:cNvGrpSpPr/>
          <p:nvPr/>
        </p:nvGrpSpPr>
        <p:grpSpPr>
          <a:xfrm>
            <a:off x="4038391" y="3568885"/>
            <a:ext cx="613694" cy="554807"/>
            <a:chOff x="-2568804" y="1616697"/>
            <a:chExt cx="1670116" cy="1509860"/>
          </a:xfrm>
        </p:grpSpPr>
        <p:sp>
          <p:nvSpPr>
            <p:cNvPr id="29" name="Arrow: Circular 28">
              <a:extLst>
                <a:ext uri="{FF2B5EF4-FFF2-40B4-BE49-F238E27FC236}">
                  <a16:creationId xmlns:a16="http://schemas.microsoft.com/office/drawing/2014/main" id="{780B02E7-C1A3-8C9C-2774-86B48CB886A3}"/>
                </a:ext>
              </a:extLst>
            </p:cNvPr>
            <p:cNvSpPr/>
            <p:nvPr/>
          </p:nvSpPr>
          <p:spPr bwMode="auto">
            <a:xfrm rot="18000000">
              <a:off x="-2488676" y="1536569"/>
              <a:ext cx="1357460" cy="1517716"/>
            </a:xfrm>
            <a:prstGeom prst="circular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0" name="Arrow: Circular 29">
              <a:extLst>
                <a:ext uri="{FF2B5EF4-FFF2-40B4-BE49-F238E27FC236}">
                  <a16:creationId xmlns:a16="http://schemas.microsoft.com/office/drawing/2014/main" id="{0C56C481-633B-5808-0C0D-708D36CF24FE}"/>
                </a:ext>
              </a:extLst>
            </p:cNvPr>
            <p:cNvSpPr/>
            <p:nvPr/>
          </p:nvSpPr>
          <p:spPr bwMode="auto">
            <a:xfrm rot="7200000">
              <a:off x="-2336276" y="1688969"/>
              <a:ext cx="1357460" cy="1517716"/>
            </a:xfrm>
            <a:prstGeom prst="circular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5" name="Arrow: Left-Right 14">
            <a:extLst>
              <a:ext uri="{FF2B5EF4-FFF2-40B4-BE49-F238E27FC236}">
                <a16:creationId xmlns:a16="http://schemas.microsoft.com/office/drawing/2014/main" id="{F6D0763E-600E-424F-0240-E0F849EF914D}"/>
              </a:ext>
            </a:extLst>
          </p:cNvPr>
          <p:cNvSpPr/>
          <p:nvPr/>
        </p:nvSpPr>
        <p:spPr bwMode="auto">
          <a:xfrm>
            <a:off x="7694057" y="4122652"/>
            <a:ext cx="1317989" cy="668478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latin typeface="Times" charset="0"/>
              </a:rPr>
              <a:t>PSD/GFA</a:t>
            </a:r>
            <a:endParaRPr lang="sv-SE" sz="14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4A9B1D32-909B-1C7E-94CC-826522610B49}"/>
              </a:ext>
            </a:extLst>
          </p:cNvPr>
          <p:cNvSpPr/>
          <p:nvPr/>
        </p:nvSpPr>
        <p:spPr bwMode="auto">
          <a:xfrm>
            <a:off x="7681552" y="2620193"/>
            <a:ext cx="1303693" cy="661227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AIT</a:t>
            </a:r>
            <a:endParaRPr lang="sv-SE" sz="18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44D171BC-9FC1-476B-A8C2-1F467FAAF2BC}"/>
              </a:ext>
            </a:extLst>
          </p:cNvPr>
          <p:cNvSpPr/>
          <p:nvPr/>
        </p:nvSpPr>
        <p:spPr bwMode="auto">
          <a:xfrm>
            <a:off x="7694058" y="3366847"/>
            <a:ext cx="1303695" cy="661228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AWI</a:t>
            </a:r>
            <a:endParaRPr lang="sv-SE" sz="18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37F52212-A31C-892D-5C3A-50135BA61738}"/>
              </a:ext>
            </a:extLst>
          </p:cNvPr>
          <p:cNvSpPr/>
          <p:nvPr/>
        </p:nvSpPr>
        <p:spPr bwMode="auto">
          <a:xfrm>
            <a:off x="83148" y="2496753"/>
            <a:ext cx="1303693" cy="661227"/>
          </a:xfrm>
          <a:prstGeom prst="leftRightArrow">
            <a:avLst/>
          </a:prstGeom>
          <a:solidFill>
            <a:srgbClr val="FFF5CC">
              <a:alpha val="50196"/>
            </a:srgbClr>
          </a:solidFill>
          <a:ln>
            <a:solidFill>
              <a:srgbClr val="BA9400">
                <a:alpha val="50196"/>
              </a:srgb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AIT</a:t>
            </a:r>
            <a:endParaRPr lang="sv-SE" sz="18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4AF1C5F9-9F34-FD4E-657E-8E22F6810295}"/>
              </a:ext>
            </a:extLst>
          </p:cNvPr>
          <p:cNvSpPr/>
          <p:nvPr/>
        </p:nvSpPr>
        <p:spPr bwMode="auto">
          <a:xfrm>
            <a:off x="95654" y="3221635"/>
            <a:ext cx="1303695" cy="661228"/>
          </a:xfrm>
          <a:prstGeom prst="leftRightArrow">
            <a:avLst/>
          </a:prstGeom>
          <a:solidFill>
            <a:srgbClr val="FFF5CC">
              <a:alpha val="50196"/>
            </a:srgbClr>
          </a:solidFill>
          <a:ln>
            <a:solidFill>
              <a:srgbClr val="BA9400">
                <a:alpha val="50196"/>
              </a:srgb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AWI</a:t>
            </a:r>
            <a:endParaRPr lang="sv-SE" sz="1800" dirty="0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12627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7EB05C-1185-852B-3168-B4C9B859C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Stakeholders and Collaborators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0F504-FB5A-84CF-8BB9-2D3ACF93C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492A03F-BE3F-5F2A-8E67-106171C07ED2}"/>
              </a:ext>
            </a:extLst>
          </p:cNvPr>
          <p:cNvSpPr/>
          <p:nvPr/>
        </p:nvSpPr>
        <p:spPr bwMode="auto">
          <a:xfrm>
            <a:off x="2037662" y="3745019"/>
            <a:ext cx="965829" cy="96582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ENE</a:t>
            </a:r>
            <a:endParaRPr kumimoji="0" lang="sv-SE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B0C7158-A43D-FFC6-8900-3CCFA89461ED}"/>
              </a:ext>
            </a:extLst>
          </p:cNvPr>
          <p:cNvSpPr/>
          <p:nvPr/>
        </p:nvSpPr>
        <p:spPr bwMode="auto">
          <a:xfrm>
            <a:off x="5849756" y="3672449"/>
            <a:ext cx="1207529" cy="120752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ZPT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Times" charset="0"/>
              </a:rPr>
              <a:t>G1, G2, G3, 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Optis</a:t>
            </a:r>
            <a:endParaRPr kumimoji="0" lang="sv-S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F146984-A66E-4DD8-B6F2-8B51FACA6046}"/>
              </a:ext>
            </a:extLst>
          </p:cNvPr>
          <p:cNvSpPr/>
          <p:nvPr/>
        </p:nvSpPr>
        <p:spPr bwMode="auto">
          <a:xfrm>
            <a:off x="5503451" y="592364"/>
            <a:ext cx="3126676" cy="31266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GFA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Times" charset="0"/>
              </a:rPr>
              <a:t>e-Instrumentation(x2), e-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Dynamik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(x2), p-Instrumentation, p-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Dynamik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OP-HIPA, OP-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Proscan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OP-SLS, OP-SF, BPMs, Vacuum, Power Supplies, Pulsed Magnets, RF(x3), 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Timing&amp;sync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Cyklotrontech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05E7BA-3DD4-FAFE-02B6-5BBA0097F443}"/>
              </a:ext>
            </a:extLst>
          </p:cNvPr>
          <p:cNvSpPr/>
          <p:nvPr/>
        </p:nvSpPr>
        <p:spPr bwMode="auto">
          <a:xfrm>
            <a:off x="7215507" y="3686959"/>
            <a:ext cx="1023889" cy="102388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LOG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>
                <a:solidFill>
                  <a:schemeClr val="tx1"/>
                </a:solidFill>
                <a:latin typeface="Times" charset="0"/>
              </a:rPr>
              <a:t>Cryo</a:t>
            </a:r>
            <a:r>
              <a:rPr lang="en-US" sz="1400" dirty="0">
                <a:solidFill>
                  <a:schemeClr val="tx1"/>
                </a:solidFill>
                <a:latin typeface="Times" charset="0"/>
              </a:rPr>
              <a:t>, PLCs</a:t>
            </a:r>
            <a:endParaRPr kumimoji="0" lang="sv-SE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FD46C4-32E0-9E75-512D-B51A45FCF277}"/>
              </a:ext>
            </a:extLst>
          </p:cNvPr>
          <p:cNvSpPr/>
          <p:nvPr/>
        </p:nvSpPr>
        <p:spPr bwMode="auto">
          <a:xfrm>
            <a:off x="611559" y="831960"/>
            <a:ext cx="2911621" cy="2834308"/>
          </a:xfrm>
          <a:prstGeom prst="ellipse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PSD - SLS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Debye, IR, s-TOMCAT,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i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-TOMCAT, PEARL, ADRESS, VUV, MS, µXAS, FEMTO, PXIII, PXI,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PolLux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,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nanoXAS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, XTREME, Phoenix, SIS, XIL,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SuperXAS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, PXII, SIM, RESOXS,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cSAX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, Insertion Devices,</a:t>
            </a:r>
            <a:r>
              <a:rPr lang="en-US" sz="1400" dirty="0">
                <a:solidFill>
                  <a:schemeClr val="tx1"/>
                </a:solidFill>
                <a:latin typeface="Times" charset="0"/>
              </a:rPr>
              <a:t> Optics,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Diagnostics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</a:t>
            </a:r>
            <a:endParaRPr kumimoji="0" 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C5A5FFF-9AC8-F93C-78A2-B34B6F082BDE}"/>
              </a:ext>
            </a:extLst>
          </p:cNvPr>
          <p:cNvSpPr/>
          <p:nvPr/>
        </p:nvSpPr>
        <p:spPr bwMode="auto">
          <a:xfrm>
            <a:off x="3167786" y="2416479"/>
            <a:ext cx="2686313" cy="261795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PSD - SF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solidFill>
                  <a:schemeClr val="tx1"/>
                </a:solidFill>
                <a:latin typeface="Times" charset="0"/>
              </a:rPr>
              <a:t>Alvra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Bernina, 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Cristallina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Maloja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Furka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Optics, IDs/Undulators/ </a:t>
            </a:r>
            <a:r>
              <a:rPr lang="en-US" dirty="0" err="1">
                <a:solidFill>
                  <a:schemeClr val="tx1"/>
                </a:solidFill>
                <a:latin typeface="Times" charset="0"/>
              </a:rPr>
              <a:t>Dechirpers</a:t>
            </a:r>
            <a:r>
              <a:rPr lang="en-US" dirty="0">
                <a:solidFill>
                  <a:schemeClr val="tx1"/>
                </a:solidFill>
                <a:latin typeface="Times" charset="0"/>
              </a:rPr>
              <a:t>, Photon Diagnostics, Gun Laser, Pump Laser </a:t>
            </a:r>
            <a:endParaRPr kumimoji="0" lang="sv-S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A5D951F-CA53-7A40-35DA-5EAFEE37A013}"/>
              </a:ext>
            </a:extLst>
          </p:cNvPr>
          <p:cNvSpPr/>
          <p:nvPr/>
        </p:nvSpPr>
        <p:spPr bwMode="auto">
          <a:xfrm>
            <a:off x="479358" y="3584427"/>
            <a:ext cx="1383574" cy="138357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PSI-PROJ’s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SLS2,  IMPACT,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ESUp</a:t>
            </a:r>
            <a:endParaRPr kumimoji="0" lang="sv-S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2E32A81-CDB0-A258-79D0-A1115B2827CF}"/>
              </a:ext>
            </a:extLst>
          </p:cNvPr>
          <p:cNvGrpSpPr/>
          <p:nvPr/>
        </p:nvGrpSpPr>
        <p:grpSpPr>
          <a:xfrm>
            <a:off x="3436748" y="596743"/>
            <a:ext cx="2143364" cy="1830991"/>
            <a:chOff x="5733615" y="3127035"/>
            <a:chExt cx="2143364" cy="1830991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0C7158-A43D-FFC6-8900-3CCFA89461ED}"/>
                </a:ext>
              </a:extLst>
            </p:cNvPr>
            <p:cNvSpPr/>
            <p:nvPr/>
          </p:nvSpPr>
          <p:spPr bwMode="auto">
            <a:xfrm>
              <a:off x="6741727" y="4207059"/>
              <a:ext cx="750967" cy="750967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latin typeface="Times" charset="0"/>
                </a:rPr>
                <a:t>AIT</a:t>
              </a:r>
              <a:endPara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B0C7158-A43D-FFC6-8900-3CCFA89461ED}"/>
                </a:ext>
              </a:extLst>
            </p:cNvPr>
            <p:cNvSpPr/>
            <p:nvPr/>
          </p:nvSpPr>
          <p:spPr bwMode="auto">
            <a:xfrm>
              <a:off x="7056739" y="3703003"/>
              <a:ext cx="820240" cy="82024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latin typeface="Times" charset="0"/>
                </a:rPr>
                <a:t>AWI</a:t>
              </a:r>
              <a:endPara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B0C7158-A43D-FFC6-8900-3CCFA89461ED}"/>
                </a:ext>
              </a:extLst>
            </p:cNvPr>
            <p:cNvSpPr/>
            <p:nvPr/>
          </p:nvSpPr>
          <p:spPr bwMode="auto">
            <a:xfrm>
              <a:off x="6957751" y="3127035"/>
              <a:ext cx="864000" cy="864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latin typeface="Times" charset="0"/>
                </a:rPr>
                <a:t>AEK</a:t>
              </a:r>
              <a:endPara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B0C7158-A43D-FFC6-8900-3CCFA89461ED}"/>
                </a:ext>
              </a:extLst>
            </p:cNvPr>
            <p:cNvSpPr/>
            <p:nvPr/>
          </p:nvSpPr>
          <p:spPr bwMode="auto">
            <a:xfrm>
              <a:off x="5733615" y="3168788"/>
              <a:ext cx="1478864" cy="147886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latin typeface="Times" charset="0"/>
                </a:rPr>
                <a:t>Controls</a:t>
              </a:r>
              <a:endPara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177574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6220993-F87E-81D2-6653-1A0B72131391}"/>
              </a:ext>
            </a:extLst>
          </p:cNvPr>
          <p:cNvSpPr/>
          <p:nvPr/>
        </p:nvSpPr>
        <p:spPr bwMode="auto">
          <a:xfrm>
            <a:off x="7019306" y="2981716"/>
            <a:ext cx="1634635" cy="1591230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Timing*</a:t>
            </a:r>
          </a:p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4 facilities</a:t>
            </a:r>
          </a:p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RF,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diag</a:t>
            </a:r>
            <a:r>
              <a:rPr lang="en-US" sz="1200" dirty="0">
                <a:solidFill>
                  <a:schemeClr val="tx1"/>
                </a:solidFill>
                <a:latin typeface="Times" charset="0"/>
              </a:rPr>
              <a:t>, laser, ESs, magnets, BLs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FB302D-E043-801C-9890-39CEA86F3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Base Level Services</a:t>
            </a:r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CC4ECF-361E-9123-B598-9D71F7B1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>
            <a:solidFill>
              <a:srgbClr val="FDCA00"/>
            </a:solidFill>
          </a:ln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B298026-337A-D969-BA9D-F8E7887A1682}"/>
              </a:ext>
            </a:extLst>
          </p:cNvPr>
          <p:cNvSpPr/>
          <p:nvPr/>
        </p:nvSpPr>
        <p:spPr bwMode="auto">
          <a:xfrm>
            <a:off x="2376518" y="1447121"/>
            <a:ext cx="1306478" cy="1271786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UI libs</a:t>
            </a:r>
          </a:p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OP, BLs, ESs, Exp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Grps</a:t>
            </a:r>
            <a:endParaRPr lang="en-US" sz="12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89D21EC-5822-B230-3C21-E721D7219F50}"/>
              </a:ext>
            </a:extLst>
          </p:cNvPr>
          <p:cNvSpPr/>
          <p:nvPr/>
        </p:nvSpPr>
        <p:spPr bwMode="auto">
          <a:xfrm>
            <a:off x="1169709" y="852634"/>
            <a:ext cx="1476317" cy="1437116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EPICS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1000’s of  IOCs in 4 facilities, 20+ HW-architectures</a:t>
            </a:r>
            <a:endParaRPr kumimoji="0" lang="sv-S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AE87BEC-FA34-FFAE-873D-EAA324767AD4}"/>
              </a:ext>
            </a:extLst>
          </p:cNvPr>
          <p:cNvSpPr/>
          <p:nvPr/>
        </p:nvSpPr>
        <p:spPr bwMode="auto">
          <a:xfrm>
            <a:off x="3425849" y="839357"/>
            <a:ext cx="1912220" cy="1861444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Cameras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250 cameras across 3 facilities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SLS -BL/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Diag</a:t>
            </a:r>
            <a:r>
              <a:rPr lang="en-US" sz="1200" dirty="0">
                <a:solidFill>
                  <a:schemeClr val="tx1"/>
                </a:solidFill>
                <a:latin typeface="Times" charset="0"/>
              </a:rPr>
              <a:t>/RF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SF – ES/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Diag</a:t>
            </a:r>
            <a:r>
              <a:rPr lang="en-US" sz="1200" dirty="0">
                <a:solidFill>
                  <a:schemeClr val="tx1"/>
                </a:solidFill>
                <a:latin typeface="Times" charset="0"/>
              </a:rPr>
              <a:t>/Laser</a:t>
            </a:r>
            <a:endParaRPr lang="sv-SE" sz="12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FCAF73-D241-3694-EB20-25FB7AEC4DB6}"/>
              </a:ext>
            </a:extLst>
          </p:cNvPr>
          <p:cNvSpPr/>
          <p:nvPr/>
        </p:nvSpPr>
        <p:spPr bwMode="auto">
          <a:xfrm>
            <a:off x="4979176" y="1299964"/>
            <a:ext cx="1306478" cy="1271786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Linux</a:t>
            </a:r>
          </a:p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100’s of systems across 4 facilities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B3184F2-117A-F904-1CBC-5296851DCE86}"/>
              </a:ext>
            </a:extLst>
          </p:cNvPr>
          <p:cNvSpPr/>
          <p:nvPr/>
        </p:nvSpPr>
        <p:spPr bwMode="auto">
          <a:xfrm>
            <a:off x="6976781" y="936967"/>
            <a:ext cx="1965825" cy="1964116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OS </a:t>
            </a:r>
            <a:r>
              <a:rPr lang="en-US" sz="1800" dirty="0">
                <a:solidFill>
                  <a:schemeClr val="tx1"/>
                </a:solidFill>
                <a:latin typeface="Times" charset="0"/>
              </a:rPr>
              <a:t>provisioning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100’s of systems across 4 facilities, 5+18 boot PCs + 1000’s new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systems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4664232-11C1-7423-C415-BF12AA560EA9}"/>
              </a:ext>
            </a:extLst>
          </p:cNvPr>
          <p:cNvSpPr/>
          <p:nvPr/>
        </p:nvSpPr>
        <p:spPr bwMode="auto">
          <a:xfrm>
            <a:off x="4325937" y="2328747"/>
            <a:ext cx="1306478" cy="1271786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Motion</a:t>
            </a:r>
          </a:p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BLs, ESs, Diagnostics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038CE23-4012-186D-F37D-6E86FC924B68}"/>
              </a:ext>
            </a:extLst>
          </p:cNvPr>
          <p:cNvSpPr/>
          <p:nvPr/>
        </p:nvSpPr>
        <p:spPr bwMode="auto">
          <a:xfrm>
            <a:off x="5793246" y="516066"/>
            <a:ext cx="1557800" cy="1516434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DAQ Backend*</a:t>
            </a:r>
          </a:p>
          <a:p>
            <a:pPr marL="0" marR="0" indent="0" algn="ctr" defTabSz="914400" latinLnBrk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BLs,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Ess</a:t>
            </a:r>
            <a:r>
              <a:rPr lang="en-US" sz="1200" dirty="0">
                <a:solidFill>
                  <a:schemeClr val="tx1"/>
                </a:solidFill>
                <a:latin typeface="Times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Diag</a:t>
            </a:r>
            <a:endParaRPr lang="en-US" sz="12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BFB4F95-1B1E-8E50-A81F-C915173B2834}"/>
              </a:ext>
            </a:extLst>
          </p:cNvPr>
          <p:cNvSpPr/>
          <p:nvPr/>
        </p:nvSpPr>
        <p:spPr bwMode="auto">
          <a:xfrm>
            <a:off x="123910" y="1715558"/>
            <a:ext cx="1306478" cy="1271786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Tools</a:t>
            </a:r>
          </a:p>
          <a:p>
            <a:pPr marL="0" marR="0" indent="0" algn="ctr" defTabSz="914400" latinLnBrk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Controls, OP, BLs, ESs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FE4E74F-005D-DDCE-8CD9-9E7AAF15CB78}"/>
              </a:ext>
            </a:extLst>
          </p:cNvPr>
          <p:cNvSpPr/>
          <p:nvPr/>
        </p:nvSpPr>
        <p:spPr bwMode="auto">
          <a:xfrm>
            <a:off x="5793246" y="2112368"/>
            <a:ext cx="1626640" cy="1573017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Infra*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OP, Exp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Grps</a:t>
            </a:r>
            <a:r>
              <a:rPr lang="en-US" sz="1200" dirty="0">
                <a:solidFill>
                  <a:schemeClr val="tx1"/>
                </a:solidFill>
                <a:latin typeface="Times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PSDd</a:t>
            </a:r>
            <a:endParaRPr lang="en-US" sz="1200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8B1E6A9-7158-0123-33FB-B31708D7F761}"/>
              </a:ext>
            </a:extLst>
          </p:cNvPr>
          <p:cNvSpPr/>
          <p:nvPr/>
        </p:nvSpPr>
        <p:spPr bwMode="auto">
          <a:xfrm>
            <a:off x="904277" y="2307856"/>
            <a:ext cx="1478153" cy="1438903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EPICS Drivers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200+ for 3 different OS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A7E2765-B373-B2E8-4349-BE49699E3EA1}"/>
              </a:ext>
            </a:extLst>
          </p:cNvPr>
          <p:cNvSpPr/>
          <p:nvPr/>
        </p:nvSpPr>
        <p:spPr bwMode="auto">
          <a:xfrm>
            <a:off x="2008536" y="2694366"/>
            <a:ext cx="1444339" cy="1405986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Retrieval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RF,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Diag</a:t>
            </a:r>
            <a:r>
              <a:rPr lang="en-US" sz="1200" dirty="0">
                <a:solidFill>
                  <a:schemeClr val="tx1"/>
                </a:solidFill>
                <a:latin typeface="Times" charset="0"/>
              </a:rPr>
              <a:t>, BD, OP, GLS, SF-ESs, Optics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9711DDA-E404-CB98-1BDE-6938F7BCCE55}"/>
              </a:ext>
            </a:extLst>
          </p:cNvPr>
          <p:cNvSpPr/>
          <p:nvPr/>
        </p:nvSpPr>
        <p:spPr bwMode="auto">
          <a:xfrm>
            <a:off x="2903843" y="2902909"/>
            <a:ext cx="1796548" cy="1748844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Archiver</a:t>
            </a:r>
          </a:p>
          <a:p>
            <a:pPr marL="0" marR="0" indent="0" algn="ctr" defTabSz="914400" latinLnBrk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10 installations for 5 facilities</a:t>
            </a:r>
          </a:p>
          <a:p>
            <a:pPr marL="0" marR="0" indent="0" algn="ctr" defTabSz="914400" latinLnBrk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OP, RF, GLS, ESI,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Cryo</a:t>
            </a:r>
            <a:r>
              <a:rPr lang="en-US" sz="1200" dirty="0">
                <a:solidFill>
                  <a:schemeClr val="tx1"/>
                </a:solidFill>
                <a:latin typeface="Times" charset="0"/>
              </a:rPr>
              <a:t>, SF-ESs, SLS-BLs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6DE2FF0-01E0-11B4-3607-85FD840677DF}"/>
              </a:ext>
            </a:extLst>
          </p:cNvPr>
          <p:cNvSpPr/>
          <p:nvPr/>
        </p:nvSpPr>
        <p:spPr bwMode="auto">
          <a:xfrm>
            <a:off x="4714788" y="3228478"/>
            <a:ext cx="1835255" cy="1786522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Data</a:t>
            </a: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/Image Buffers</a:t>
            </a:r>
          </a:p>
          <a:p>
            <a:pPr algn="ctr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OP, RF, GLS, SF-ESs, SLS-BLs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3511AA-F4C2-A8E9-BCF3-0FF645D11C8C}"/>
              </a:ext>
            </a:extLst>
          </p:cNvPr>
          <p:cNvSpPr/>
          <p:nvPr/>
        </p:nvSpPr>
        <p:spPr bwMode="auto">
          <a:xfrm>
            <a:off x="587541" y="3594721"/>
            <a:ext cx="1464179" cy="1425301"/>
          </a:xfrm>
          <a:prstGeom prst="ellipse">
            <a:avLst/>
          </a:prstGeom>
          <a:ln>
            <a:solidFill>
              <a:srgbClr val="FDCA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tx1"/>
                </a:solidFill>
                <a:latin typeface="Times" charset="0"/>
              </a:rPr>
              <a:t>Pipelines</a:t>
            </a:r>
          </a:p>
          <a:p>
            <a:pPr marL="0" marR="0" indent="0" algn="ctr" defTabSz="914400" latinLnBrk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Times" charset="0"/>
              </a:rPr>
              <a:t>Major users: BLs, ESs, </a:t>
            </a:r>
            <a:r>
              <a:rPr lang="en-US" sz="1200" dirty="0" err="1">
                <a:solidFill>
                  <a:schemeClr val="tx1"/>
                </a:solidFill>
                <a:latin typeface="Times" charset="0"/>
              </a:rPr>
              <a:t>Diag</a:t>
            </a:r>
            <a:endParaRPr lang="en-US" sz="1200" dirty="0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90713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043000" y="1006083"/>
            <a:ext cx="7742237" cy="412318"/>
          </a:xfrm>
        </p:spPr>
        <p:txBody>
          <a:bodyPr/>
          <a:lstStyle/>
          <a:p>
            <a:r>
              <a:rPr lang="de-CH" sz="1400" dirty="0">
                <a:hlinkClick r:id="rId2"/>
              </a:rPr>
              <a:t>https://intranet.psi.ch/en/controls</a:t>
            </a:r>
            <a:r>
              <a:rPr lang="de-CH" sz="1400" dirty="0"/>
              <a:t> (WIP)</a:t>
            </a:r>
            <a:endParaRPr lang="en-SE" sz="1400" dirty="0"/>
          </a:p>
          <a:p>
            <a:r>
              <a:rPr lang="de-CH" sz="1400" dirty="0">
                <a:hlinkClick r:id="rId3"/>
              </a:rPr>
              <a:t>https://intranet.psi.ch/en/controls/sls-beamlines-controls-contacts</a:t>
            </a:r>
            <a:endParaRPr lang="en-SE" sz="1400" dirty="0"/>
          </a:p>
          <a:p>
            <a:r>
              <a:rPr lang="de-CH" sz="1400" dirty="0">
                <a:hlinkClick r:id="rId4"/>
              </a:rPr>
              <a:t>https://intranet.psi.ch/en/controls/swissfel-photon-science-psd-controls-contacts</a:t>
            </a:r>
            <a:endParaRPr lang="en-SE" sz="1400" dirty="0"/>
          </a:p>
          <a:p>
            <a:r>
              <a:rPr lang="de-CH" sz="1400" dirty="0">
                <a:hlinkClick r:id="rId5"/>
              </a:rPr>
              <a:t>https://intranet.psi.ch/en/controls/large-research-facilities-gfa-controls-contacts</a:t>
            </a:r>
            <a:endParaRPr lang="en-SE" sz="1400" dirty="0"/>
          </a:p>
          <a:p>
            <a:r>
              <a:rPr lang="de-CH" sz="1400" dirty="0">
                <a:hlinkClick r:id="rId6"/>
              </a:rPr>
              <a:t>https://intranet.psi.ch/en/controls/controls-baseline-services-contact-list</a:t>
            </a:r>
            <a:endParaRPr lang="en-SE" sz="1400" dirty="0"/>
          </a:p>
          <a:p>
            <a:endParaRPr lang="en-SE" dirty="0"/>
          </a:p>
          <a:p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590EA2-669B-69D7-EDDA-CD343C522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Contacting Controls</a:t>
            </a:r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22469F-3B77-EE5D-C9DE-7D8575B988F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588" y="2575733"/>
            <a:ext cx="2902278" cy="22029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623" y="2575733"/>
            <a:ext cx="2798768" cy="22029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66" y="2575733"/>
            <a:ext cx="2671060" cy="22029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028D0C8-71A9-5C1F-72A6-E1EAD3D53013}"/>
              </a:ext>
            </a:extLst>
          </p:cNvPr>
          <p:cNvSpPr/>
          <p:nvPr/>
        </p:nvSpPr>
        <p:spPr bwMode="auto">
          <a:xfrm>
            <a:off x="168169" y="3686748"/>
            <a:ext cx="1736831" cy="1091974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6848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B2A779-30FA-73A2-09F0-27068467651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6(+1) </a:t>
            </a:r>
            <a:r>
              <a:rPr lang="sv-SE" dirty="0" err="1"/>
              <a:t>Facilities</a:t>
            </a:r>
            <a:r>
              <a:rPr lang="sv-SE" dirty="0"/>
              <a:t> (</a:t>
            </a:r>
            <a:r>
              <a:rPr lang="sv-SE" dirty="0" err="1"/>
              <a:t>Cryo</a:t>
            </a:r>
            <a:r>
              <a:rPr lang="sv-SE" dirty="0"/>
              <a:t>, ESI, HIPA, </a:t>
            </a:r>
            <a:r>
              <a:rPr lang="sv-SE" dirty="0" err="1"/>
              <a:t>Proscan</a:t>
            </a:r>
            <a:r>
              <a:rPr lang="sv-SE" dirty="0"/>
              <a:t>, </a:t>
            </a:r>
            <a:r>
              <a:rPr lang="sv-SE" dirty="0" err="1"/>
              <a:t>SwissFEL</a:t>
            </a:r>
            <a:r>
              <a:rPr lang="sv-SE" dirty="0"/>
              <a:t>, SLS(2))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28 </a:t>
            </a:r>
            <a:r>
              <a:rPr lang="sv-SE" dirty="0" err="1"/>
              <a:t>Beamline</a:t>
            </a:r>
            <a:r>
              <a:rPr lang="sv-SE" dirty="0"/>
              <a:t>/</a:t>
            </a:r>
            <a:r>
              <a:rPr lang="sv-SE" dirty="0" err="1"/>
              <a:t>Endstation</a:t>
            </a:r>
            <a:r>
              <a:rPr lang="sv-SE" dirty="0"/>
              <a:t> </a:t>
            </a:r>
            <a:r>
              <a:rPr lang="sv-SE" dirty="0" err="1"/>
              <a:t>Subnets</a:t>
            </a:r>
            <a:endParaRPr lang="sv-SE" dirty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477 </a:t>
            </a:r>
            <a:r>
              <a:rPr lang="sv-SE" dirty="0" err="1"/>
              <a:t>VM's</a:t>
            </a:r>
            <a:r>
              <a:rPr lang="sv-SE" dirty="0"/>
              <a:t> on GFA cluster</a:t>
            </a:r>
            <a:br>
              <a:rPr lang="sv-SE" dirty="0"/>
            </a:br>
            <a:endParaRPr lang="sv-SE" dirty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657 RHEL7 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63 RHEL8 systems (ESI </a:t>
            </a:r>
            <a:r>
              <a:rPr lang="sv-SE" dirty="0" err="1"/>
              <a:t>platform</a:t>
            </a:r>
            <a:r>
              <a:rPr lang="sv-SE" dirty="0"/>
              <a:t> </a:t>
            </a:r>
            <a:r>
              <a:rPr lang="sv-SE" dirty="0" err="1"/>
              <a:t>IOC's</a:t>
            </a:r>
            <a:r>
              <a:rPr lang="sv-SE" dirty="0"/>
              <a:t> </a:t>
            </a:r>
            <a:r>
              <a:rPr lang="sv-SE" dirty="0" err="1"/>
              <a:t>already</a:t>
            </a:r>
            <a:r>
              <a:rPr lang="sv-SE" dirty="0"/>
              <a:t> </a:t>
            </a:r>
            <a:r>
              <a:rPr lang="sv-SE" dirty="0" err="1"/>
              <a:t>migrated</a:t>
            </a:r>
            <a:r>
              <a:rPr lang="sv-SE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sv-SE" dirty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41 WinSRV2016 systems (39 </a:t>
            </a:r>
            <a:r>
              <a:rPr lang="sv-SE" dirty="0" err="1"/>
              <a:t>CamSRV</a:t>
            </a:r>
            <a:r>
              <a:rPr lang="sv-SE" dirty="0"/>
              <a:t>, 2 </a:t>
            </a:r>
            <a:r>
              <a:rPr lang="sv-SE" dirty="0" err="1"/>
              <a:t>Beckhoff</a:t>
            </a:r>
            <a:r>
              <a:rPr lang="sv-SE" dirty="0"/>
              <a:t> </a:t>
            </a:r>
            <a:r>
              <a:rPr lang="sv-SE" dirty="0" err="1"/>
              <a:t>Twincat</a:t>
            </a:r>
            <a:r>
              <a:rPr lang="sv-SE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18 WinSRV2019 systems (13 </a:t>
            </a:r>
            <a:r>
              <a:rPr lang="sv-SE" dirty="0" err="1"/>
              <a:t>CamSRV</a:t>
            </a:r>
            <a:r>
              <a:rPr lang="sv-SE" dirty="0"/>
              <a:t>, 5 </a:t>
            </a:r>
            <a:r>
              <a:rPr lang="sv-SE" dirty="0" err="1"/>
              <a:t>Beckhoff</a:t>
            </a:r>
            <a:r>
              <a:rPr lang="sv-SE" dirty="0"/>
              <a:t> </a:t>
            </a:r>
            <a:r>
              <a:rPr lang="sv-SE" dirty="0" err="1"/>
              <a:t>TwinCat</a:t>
            </a:r>
            <a:r>
              <a:rPr lang="sv-SE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7 Win7/Win10 desktop systems (not ideal) (4 MX, 2 TOMCAT, 1 test)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D76FC9-C734-BB60-5BB0-52EEA82A5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in Numbers: Operational Infrastructure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95B42-87B0-E225-CA93-3787FD0F10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740512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EE68842-10B5-4A60-AEA8-3C171BDB95DA}">
  <we:reference id="wa104038830" version="1.0.0.3" store="en-US" storeType="OMEX"/>
  <we:alternateReferences>
    <we:reference id="WA104038830" version="1.0.0.3" store="WA10403883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 (1)</Template>
  <TotalTime>0</TotalTime>
  <Words>1121</Words>
  <Application>Microsoft Office PowerPoint</Application>
  <PresentationFormat>On-screen Show (16:9)</PresentationFormat>
  <Paragraphs>174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ＭＳ Ｐゴシック</vt:lpstr>
      <vt:lpstr>Arial</vt:lpstr>
      <vt:lpstr>Arial Narrow</vt:lpstr>
      <vt:lpstr>Calibri</vt:lpstr>
      <vt:lpstr>Calibri,Helvetica,sans-serif</vt:lpstr>
      <vt:lpstr>Georgia</vt:lpstr>
      <vt:lpstr>Symbol</vt:lpstr>
      <vt:lpstr>Times</vt:lpstr>
      <vt:lpstr>ヒラギノ角ゴ Pro W3</vt:lpstr>
      <vt:lpstr>PSI-Powerpoint-Master Calibri V2</vt:lpstr>
      <vt:lpstr>IT Quartalsinfo – Controls update</vt:lpstr>
      <vt:lpstr>Today’s agenda</vt:lpstr>
      <vt:lpstr>Controls at the Division Level</vt:lpstr>
      <vt:lpstr>Controls at the Department Level</vt:lpstr>
      <vt:lpstr>Controls Internal Organization</vt:lpstr>
      <vt:lpstr>Our Stakeholders and Collaborators</vt:lpstr>
      <vt:lpstr>Controls Base Level Services</vt:lpstr>
      <vt:lpstr>Contacting Controls</vt:lpstr>
      <vt:lpstr>Controls in Numbers: Operational Infrastructure</vt:lpstr>
      <vt:lpstr>Controls in Numbers: EPICS 7 at PSI</vt:lpstr>
      <vt:lpstr>Ongoing Activities (Selection)</vt:lpstr>
      <vt:lpstr>Pruning Policy – Controls’ Priorities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SLS 2.0 Retreat</dc:title>
  <dc:creator>Kobler Roland</dc:creator>
  <cp:lastModifiedBy>Baymani Simaolhoda</cp:lastModifiedBy>
  <cp:revision>57</cp:revision>
  <cp:lastPrinted>2015-09-30T13:23:15Z</cp:lastPrinted>
  <dcterms:created xsi:type="dcterms:W3CDTF">2022-04-22T08:02:26Z</dcterms:created>
  <dcterms:modified xsi:type="dcterms:W3CDTF">2023-08-29T07:11:19Z</dcterms:modified>
</cp:coreProperties>
</file>