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21"/>
  </p:notesMasterIdLst>
  <p:sldIdLst>
    <p:sldId id="289" r:id="rId5"/>
    <p:sldId id="290" r:id="rId6"/>
    <p:sldId id="308" r:id="rId7"/>
    <p:sldId id="292" r:id="rId8"/>
    <p:sldId id="293" r:id="rId9"/>
    <p:sldId id="294" r:id="rId10"/>
    <p:sldId id="300" r:id="rId11"/>
    <p:sldId id="301" r:id="rId12"/>
    <p:sldId id="297" r:id="rId13"/>
    <p:sldId id="304" r:id="rId14"/>
    <p:sldId id="305" r:id="rId15"/>
    <p:sldId id="309" r:id="rId16"/>
    <p:sldId id="307" r:id="rId17"/>
    <p:sldId id="310" r:id="rId18"/>
    <p:sldId id="302" r:id="rId19"/>
    <p:sldId id="303" r:id="rId20"/>
  </p:sldIdLst>
  <p:sldSz cx="12192000" cy="6858000"/>
  <p:notesSz cx="7010400" cy="9296400"/>
  <p:embeddedFontLst>
    <p:embeddedFont>
      <p:font typeface="Calibri" panose="020F0502020204030204" pitchFamily="34" charset="0"/>
      <p:regular r:id="rId22"/>
      <p:bold r:id="rId23"/>
      <p:italic r:id="rId24"/>
      <p:boldItalic r:id="rId25"/>
    </p:embeddedFont>
    <p:embeddedFont>
      <p:font typeface="Helvetica" panose="020B0604020202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248" userDrawn="1">
          <p15:clr>
            <a:srgbClr val="A4A3A4"/>
          </p15:clr>
        </p15:guide>
        <p15:guide id="2" pos="312">
          <p15:clr>
            <a:srgbClr val="A4A3A4"/>
          </p15:clr>
        </p15:guide>
        <p15:guide id="3" pos="3840" userDrawn="1">
          <p15:clr>
            <a:srgbClr val="A4A3A4"/>
          </p15:clr>
        </p15:guide>
        <p15:guide id="4" pos="7392" userDrawn="1">
          <p15:clr>
            <a:srgbClr val="A4A3A4"/>
          </p15:clr>
        </p15:guide>
        <p15:guide id="5" orient="horz" pos="2856" userDrawn="1">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9" roundtripDataSignature="AMtx7mj3jbLeN3tfNeeXPwQSjWj99GkEZ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1A08"/>
    <a:srgbClr val="DF810F"/>
    <a:srgbClr val="EE8A10"/>
    <a:srgbClr val="9EB16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1DCFB4-DC6E-4A83-99DA-36CACB3321ED}" v="33" dt="2023-10-14T03:45:07.986"/>
    <p1510:client id="{B8306B92-2004-F62D-52EA-9FCDF42D0187}" v="4" dt="2023-10-14T16:40:16.456"/>
    <p1510:client id="{E50E0969-5A76-74B1-2CF4-09417779394B}" v="21" dt="2023-10-15T23:58:50.754"/>
  </p1510:revLst>
</p1510:revInfo>
</file>

<file path=ppt/tableStyles.xml><?xml version="1.0" encoding="utf-8"?>
<a:tblStyleLst xmlns:a="http://schemas.openxmlformats.org/drawingml/2006/main" def="{518697F8-4CB7-4AE2-BDD5-BBE467189BEA}">
  <a:tblStyle styleId="{518697F8-4CB7-4AE2-BDD5-BBE467189BEA}"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4248"/>
        <p:guide pos="312"/>
        <p:guide pos="3840"/>
        <p:guide pos="7392"/>
        <p:guide orient="horz" pos="2856"/>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5.fntdata"/><Relationship Id="rId3" Type="http://schemas.openxmlformats.org/officeDocument/2006/relationships/customXml" Target="../customXml/item3.xml"/><Relationship Id="rId21" Type="http://schemas.openxmlformats.org/officeDocument/2006/relationships/notesMaster" Target="notesMasters/notesMaster1.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4.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8.fntdata"/><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3.fntdata"/><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2.fntdata"/><Relationship Id="rId28" Type="http://schemas.openxmlformats.org/officeDocument/2006/relationships/font" Target="fonts/font7.fntdata"/><Relationship Id="rId49" Type="http://customschemas.google.com/relationships/presentationmetadata" Target="metadata"/><Relationship Id="rId10" Type="http://schemas.openxmlformats.org/officeDocument/2006/relationships/slide" Target="slides/slide6.xml"/><Relationship Id="rId19" Type="http://schemas.openxmlformats.org/officeDocument/2006/relationships/slide" Target="slides/slide15.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1.fntdata"/><Relationship Id="rId27" Type="http://schemas.openxmlformats.org/officeDocument/2006/relationships/font" Target="fonts/font6.fntdata"/><Relationship Id="rId8" Type="http://schemas.openxmlformats.org/officeDocument/2006/relationships/slide" Target="slides/slide4.xml"/><Relationship Id="rId5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Kammel" userId="d7d7b3f5-a836-4191-894e-fa9070a0eaee" providerId="ADAL" clId="{161DCFB4-DC6E-4A83-99DA-36CACB3321ED}"/>
    <pc:docChg chg="undo custSel addSld delSld modSld modMainMaster">
      <pc:chgData name="Peter Kammel" userId="d7d7b3f5-a836-4191-894e-fa9070a0eaee" providerId="ADAL" clId="{161DCFB4-DC6E-4A83-99DA-36CACB3321ED}" dt="2023-10-14T03:48:25.476" v="1189" actId="768"/>
      <pc:docMkLst>
        <pc:docMk/>
      </pc:docMkLst>
      <pc:sldChg chg="addSp modSp mod">
        <pc:chgData name="Peter Kammel" userId="d7d7b3f5-a836-4191-894e-fa9070a0eaee" providerId="ADAL" clId="{161DCFB4-DC6E-4A83-99DA-36CACB3321ED}" dt="2023-10-13T23:17:16.271" v="10" actId="14100"/>
        <pc:sldMkLst>
          <pc:docMk/>
          <pc:sldMk cId="2876821572" sldId="290"/>
        </pc:sldMkLst>
        <pc:spChg chg="add mod">
          <ac:chgData name="Peter Kammel" userId="d7d7b3f5-a836-4191-894e-fa9070a0eaee" providerId="ADAL" clId="{161DCFB4-DC6E-4A83-99DA-36CACB3321ED}" dt="2023-10-13T23:17:16.271" v="10" actId="14100"/>
          <ac:spMkLst>
            <pc:docMk/>
            <pc:sldMk cId="2876821572" sldId="290"/>
            <ac:spMk id="8" creationId="{909BD775-8AFF-99F8-70F0-843F62F2B53B}"/>
          </ac:spMkLst>
        </pc:spChg>
      </pc:sldChg>
      <pc:sldChg chg="modSp mod">
        <pc:chgData name="Peter Kammel" userId="d7d7b3f5-a836-4191-894e-fa9070a0eaee" providerId="ADAL" clId="{161DCFB4-DC6E-4A83-99DA-36CACB3321ED}" dt="2023-10-14T03:48:25.476" v="1189" actId="768"/>
        <pc:sldMkLst>
          <pc:docMk/>
          <pc:sldMk cId="2026612995" sldId="302"/>
        </pc:sldMkLst>
        <pc:spChg chg="mod">
          <ac:chgData name="Peter Kammel" userId="d7d7b3f5-a836-4191-894e-fa9070a0eaee" providerId="ADAL" clId="{161DCFB4-DC6E-4A83-99DA-36CACB3321ED}" dt="2023-10-14T03:48:25.476" v="1189" actId="768"/>
          <ac:spMkLst>
            <pc:docMk/>
            <pc:sldMk cId="2026612995" sldId="302"/>
            <ac:spMk id="3" creationId="{DD86B8BB-CE55-174E-56F4-7693290CE4F1}"/>
          </ac:spMkLst>
        </pc:spChg>
      </pc:sldChg>
      <pc:sldChg chg="addSp delSp modSp mod">
        <pc:chgData name="Peter Kammel" userId="d7d7b3f5-a836-4191-894e-fa9070a0eaee" providerId="ADAL" clId="{161DCFB4-DC6E-4A83-99DA-36CACB3321ED}" dt="2023-10-14T03:25:08.136" v="883" actId="1076"/>
        <pc:sldMkLst>
          <pc:docMk/>
          <pc:sldMk cId="879197007" sldId="304"/>
        </pc:sldMkLst>
        <pc:spChg chg="mod">
          <ac:chgData name="Peter Kammel" userId="d7d7b3f5-a836-4191-894e-fa9070a0eaee" providerId="ADAL" clId="{161DCFB4-DC6E-4A83-99DA-36CACB3321ED}" dt="2023-10-14T02:14:13.078" v="37" actId="20577"/>
          <ac:spMkLst>
            <pc:docMk/>
            <pc:sldMk cId="879197007" sldId="304"/>
            <ac:spMk id="2" creationId="{2A8061CE-2F9C-A933-1683-7F529BECA6AC}"/>
          </ac:spMkLst>
        </pc:spChg>
        <pc:spChg chg="del mod">
          <ac:chgData name="Peter Kammel" userId="d7d7b3f5-a836-4191-894e-fa9070a0eaee" providerId="ADAL" clId="{161DCFB4-DC6E-4A83-99DA-36CACB3321ED}" dt="2023-10-14T02:43:05.768" v="66"/>
          <ac:spMkLst>
            <pc:docMk/>
            <pc:sldMk cId="879197007" sldId="304"/>
            <ac:spMk id="3" creationId="{D743049F-D76E-1AF9-0C19-DFF43A8CFC1D}"/>
          </ac:spMkLst>
        </pc:spChg>
        <pc:spChg chg="add mod">
          <ac:chgData name="Peter Kammel" userId="d7d7b3f5-a836-4191-894e-fa9070a0eaee" providerId="ADAL" clId="{161DCFB4-DC6E-4A83-99DA-36CACB3321ED}" dt="2023-10-14T03:25:05.644" v="882" actId="1076"/>
          <ac:spMkLst>
            <pc:docMk/>
            <pc:sldMk cId="879197007" sldId="304"/>
            <ac:spMk id="13" creationId="{97CEC935-2D40-3073-F5A2-5F0CEA9C9F3B}"/>
          </ac:spMkLst>
        </pc:spChg>
        <pc:picChg chg="add del">
          <ac:chgData name="Peter Kammel" userId="d7d7b3f5-a836-4191-894e-fa9070a0eaee" providerId="ADAL" clId="{161DCFB4-DC6E-4A83-99DA-36CACB3321ED}" dt="2023-10-14T02:04:39.578" v="12" actId="22"/>
          <ac:picMkLst>
            <pc:docMk/>
            <pc:sldMk cId="879197007" sldId="304"/>
            <ac:picMk id="6" creationId="{B58D4257-1C76-CCBF-03E1-AFBB8E678136}"/>
          </ac:picMkLst>
        </pc:picChg>
        <pc:picChg chg="add mod">
          <ac:chgData name="Peter Kammel" userId="d7d7b3f5-a836-4191-894e-fa9070a0eaee" providerId="ADAL" clId="{161DCFB4-DC6E-4A83-99DA-36CACB3321ED}" dt="2023-10-14T03:25:08.136" v="883" actId="1076"/>
          <ac:picMkLst>
            <pc:docMk/>
            <pc:sldMk cId="879197007" sldId="304"/>
            <ac:picMk id="8" creationId="{5E7D25E1-DB18-ACE0-9511-2485FE76956C}"/>
          </ac:picMkLst>
        </pc:picChg>
        <pc:picChg chg="add del mod">
          <ac:chgData name="Peter Kammel" userId="d7d7b3f5-a836-4191-894e-fa9070a0eaee" providerId="ADAL" clId="{161DCFB4-DC6E-4A83-99DA-36CACB3321ED}" dt="2023-10-14T02:15:11.057" v="46" actId="21"/>
          <ac:picMkLst>
            <pc:docMk/>
            <pc:sldMk cId="879197007" sldId="304"/>
            <ac:picMk id="10" creationId="{09607CAB-6BD7-B66E-22C3-5D4C2CBCDF32}"/>
          </ac:picMkLst>
        </pc:picChg>
        <pc:picChg chg="add del mod">
          <ac:chgData name="Peter Kammel" userId="d7d7b3f5-a836-4191-894e-fa9070a0eaee" providerId="ADAL" clId="{161DCFB4-DC6E-4A83-99DA-36CACB3321ED}" dt="2023-10-14T02:14:20.720" v="38" actId="21"/>
          <ac:picMkLst>
            <pc:docMk/>
            <pc:sldMk cId="879197007" sldId="304"/>
            <ac:picMk id="12" creationId="{D55F8B98-9A3C-EBBF-1DE8-20CEE40378CF}"/>
          </ac:picMkLst>
        </pc:picChg>
        <pc:picChg chg="add mod">
          <ac:chgData name="Peter Kammel" userId="d7d7b3f5-a836-4191-894e-fa9070a0eaee" providerId="ADAL" clId="{161DCFB4-DC6E-4A83-99DA-36CACB3321ED}" dt="2023-10-14T03:05:11.490" v="400" actId="1076"/>
          <ac:picMkLst>
            <pc:docMk/>
            <pc:sldMk cId="879197007" sldId="304"/>
            <ac:picMk id="15" creationId="{33C43897-D7EB-C659-E6B8-678424BA9B7C}"/>
          </ac:picMkLst>
        </pc:picChg>
        <pc:picChg chg="add mod">
          <ac:chgData name="Peter Kammel" userId="d7d7b3f5-a836-4191-894e-fa9070a0eaee" providerId="ADAL" clId="{161DCFB4-DC6E-4A83-99DA-36CACB3321ED}" dt="2023-10-14T03:23:53.718" v="877" actId="1076"/>
          <ac:picMkLst>
            <pc:docMk/>
            <pc:sldMk cId="879197007" sldId="304"/>
            <ac:picMk id="17" creationId="{466F7E03-7870-D77A-3C0B-705C708CC4EC}"/>
          </ac:picMkLst>
        </pc:picChg>
        <pc:picChg chg="add mod">
          <ac:chgData name="Peter Kammel" userId="d7d7b3f5-a836-4191-894e-fa9070a0eaee" providerId="ADAL" clId="{161DCFB4-DC6E-4A83-99DA-36CACB3321ED}" dt="2023-10-14T03:24:59.514" v="880" actId="1076"/>
          <ac:picMkLst>
            <pc:docMk/>
            <pc:sldMk cId="879197007" sldId="304"/>
            <ac:picMk id="19" creationId="{2A8FFC99-E66C-BCDE-FA98-F4D584C28DCC}"/>
          </ac:picMkLst>
        </pc:picChg>
      </pc:sldChg>
      <pc:sldChg chg="addSp delSp modSp mod">
        <pc:chgData name="Peter Kammel" userId="d7d7b3f5-a836-4191-894e-fa9070a0eaee" providerId="ADAL" clId="{161DCFB4-DC6E-4A83-99DA-36CACB3321ED}" dt="2023-10-14T03:33:48.288" v="1044" actId="14861"/>
        <pc:sldMkLst>
          <pc:docMk/>
          <pc:sldMk cId="4071607294" sldId="305"/>
        </pc:sldMkLst>
        <pc:spChg chg="mod">
          <ac:chgData name="Peter Kammel" userId="d7d7b3f5-a836-4191-894e-fa9070a0eaee" providerId="ADAL" clId="{161DCFB4-DC6E-4A83-99DA-36CACB3321ED}" dt="2023-10-14T03:25:49.904" v="924" actId="207"/>
          <ac:spMkLst>
            <pc:docMk/>
            <pc:sldMk cId="4071607294" sldId="305"/>
            <ac:spMk id="2" creationId="{2A8061CE-2F9C-A933-1683-7F529BECA6AC}"/>
          </ac:spMkLst>
        </pc:spChg>
        <pc:spChg chg="del">
          <ac:chgData name="Peter Kammel" userId="d7d7b3f5-a836-4191-894e-fa9070a0eaee" providerId="ADAL" clId="{161DCFB4-DC6E-4A83-99DA-36CACB3321ED}" dt="2023-10-14T03:06:14.022" v="403"/>
          <ac:spMkLst>
            <pc:docMk/>
            <pc:sldMk cId="4071607294" sldId="305"/>
            <ac:spMk id="3" creationId="{D743049F-D76E-1AF9-0C19-DFF43A8CFC1D}"/>
          </ac:spMkLst>
        </pc:spChg>
        <pc:spChg chg="add mod">
          <ac:chgData name="Peter Kammel" userId="d7d7b3f5-a836-4191-894e-fa9070a0eaee" providerId="ADAL" clId="{161DCFB4-DC6E-4A83-99DA-36CACB3321ED}" dt="2023-10-14T03:29:49.316" v="978" actId="1076"/>
          <ac:spMkLst>
            <pc:docMk/>
            <pc:sldMk cId="4071607294" sldId="305"/>
            <ac:spMk id="5" creationId="{5BBF02C9-7113-1463-D182-DC5ACF24CF96}"/>
          </ac:spMkLst>
        </pc:spChg>
        <pc:spChg chg="add mod">
          <ac:chgData name="Peter Kammel" userId="d7d7b3f5-a836-4191-894e-fa9070a0eaee" providerId="ADAL" clId="{161DCFB4-DC6E-4A83-99DA-36CACB3321ED}" dt="2023-10-14T03:29:03.793" v="969" actId="1076"/>
          <ac:spMkLst>
            <pc:docMk/>
            <pc:sldMk cId="4071607294" sldId="305"/>
            <ac:spMk id="8" creationId="{C5A4B721-2F5B-4C49-2A87-2DE59E055433}"/>
          </ac:spMkLst>
        </pc:spChg>
        <pc:picChg chg="add mod">
          <ac:chgData name="Peter Kammel" userId="d7d7b3f5-a836-4191-894e-fa9070a0eaee" providerId="ADAL" clId="{161DCFB4-DC6E-4A83-99DA-36CACB3321ED}" dt="2023-10-14T03:33:48.288" v="1044" actId="14861"/>
          <ac:picMkLst>
            <pc:docMk/>
            <pc:sldMk cId="4071607294" sldId="305"/>
            <ac:picMk id="6" creationId="{BC9C2C38-9198-0DB3-2DA4-FA86991D7084}"/>
          </ac:picMkLst>
        </pc:picChg>
        <pc:picChg chg="add del mod">
          <ac:chgData name="Peter Kammel" userId="d7d7b3f5-a836-4191-894e-fa9070a0eaee" providerId="ADAL" clId="{161DCFB4-DC6E-4A83-99DA-36CACB3321ED}" dt="2023-10-14T03:25:59.211" v="926" actId="478"/>
          <ac:picMkLst>
            <pc:docMk/>
            <pc:sldMk cId="4071607294" sldId="305"/>
            <ac:picMk id="7" creationId="{106644D9-B9C3-7375-78EC-D535B92FD79F}"/>
          </ac:picMkLst>
        </pc:picChg>
      </pc:sldChg>
      <pc:sldChg chg="addSp delSp modSp del mod">
        <pc:chgData name="Peter Kammel" userId="d7d7b3f5-a836-4191-894e-fa9070a0eaee" providerId="ADAL" clId="{161DCFB4-DC6E-4A83-99DA-36CACB3321ED}" dt="2023-10-14T03:34:12.512" v="1050" actId="47"/>
        <pc:sldMkLst>
          <pc:docMk/>
          <pc:sldMk cId="1530052585" sldId="306"/>
        </pc:sldMkLst>
        <pc:spChg chg="mod">
          <ac:chgData name="Peter Kammel" userId="d7d7b3f5-a836-4191-894e-fa9070a0eaee" providerId="ADAL" clId="{161DCFB4-DC6E-4A83-99DA-36CACB3321ED}" dt="2023-10-14T02:14:57.953" v="45" actId="20577"/>
          <ac:spMkLst>
            <pc:docMk/>
            <pc:sldMk cId="1530052585" sldId="306"/>
            <ac:spMk id="3" creationId="{D743049F-D76E-1AF9-0C19-DFF43A8CFC1D}"/>
          </ac:spMkLst>
        </pc:spChg>
        <pc:picChg chg="add del mod">
          <ac:chgData name="Peter Kammel" userId="d7d7b3f5-a836-4191-894e-fa9070a0eaee" providerId="ADAL" clId="{161DCFB4-DC6E-4A83-99DA-36CACB3321ED}" dt="2023-10-14T03:20:40.751" v="866" actId="21"/>
          <ac:picMkLst>
            <pc:docMk/>
            <pc:sldMk cId="1530052585" sldId="306"/>
            <ac:picMk id="5" creationId="{5D604B30-A722-454E-2BA0-5FDC776D9E23}"/>
          </ac:picMkLst>
        </pc:picChg>
        <pc:picChg chg="add del mod">
          <ac:chgData name="Peter Kammel" userId="d7d7b3f5-a836-4191-894e-fa9070a0eaee" providerId="ADAL" clId="{161DCFB4-DC6E-4A83-99DA-36CACB3321ED}" dt="2023-10-14T03:20:25.168" v="863" actId="21"/>
          <ac:picMkLst>
            <pc:docMk/>
            <pc:sldMk cId="1530052585" sldId="306"/>
            <ac:picMk id="6" creationId="{7D40CA94-CD5F-0B0D-07C9-B979CBB472DD}"/>
          </ac:picMkLst>
        </pc:picChg>
      </pc:sldChg>
      <pc:sldChg chg="addSp modSp mod">
        <pc:chgData name="Peter Kammel" userId="d7d7b3f5-a836-4191-894e-fa9070a0eaee" providerId="ADAL" clId="{161DCFB4-DC6E-4A83-99DA-36CACB3321ED}" dt="2023-10-14T03:44:45.676" v="1155" actId="1076"/>
        <pc:sldMkLst>
          <pc:docMk/>
          <pc:sldMk cId="1228492324" sldId="307"/>
        </pc:sldMkLst>
        <pc:spChg chg="mod">
          <ac:chgData name="Peter Kammel" userId="d7d7b3f5-a836-4191-894e-fa9070a0eaee" providerId="ADAL" clId="{161DCFB4-DC6E-4A83-99DA-36CACB3321ED}" dt="2023-10-14T03:39:33.007" v="1104" actId="20577"/>
          <ac:spMkLst>
            <pc:docMk/>
            <pc:sldMk cId="1228492324" sldId="307"/>
            <ac:spMk id="2" creationId="{5F726159-434F-E674-06ED-C8D78C58FE0B}"/>
          </ac:spMkLst>
        </pc:spChg>
        <pc:spChg chg="mod">
          <ac:chgData name="Peter Kammel" userId="d7d7b3f5-a836-4191-894e-fa9070a0eaee" providerId="ADAL" clId="{161DCFB4-DC6E-4A83-99DA-36CACB3321ED}" dt="2023-10-14T03:43:26.137" v="1131" actId="1076"/>
          <ac:spMkLst>
            <pc:docMk/>
            <pc:sldMk cId="1228492324" sldId="307"/>
            <ac:spMk id="3" creationId="{1D444142-FAF8-7571-A249-81DA75CF716A}"/>
          </ac:spMkLst>
        </pc:spChg>
        <pc:spChg chg="add mod">
          <ac:chgData name="Peter Kammel" userId="d7d7b3f5-a836-4191-894e-fa9070a0eaee" providerId="ADAL" clId="{161DCFB4-DC6E-4A83-99DA-36CACB3321ED}" dt="2023-10-14T03:43:46.013" v="1144" actId="1076"/>
          <ac:spMkLst>
            <pc:docMk/>
            <pc:sldMk cId="1228492324" sldId="307"/>
            <ac:spMk id="9" creationId="{B62985C6-C335-E6E7-2E82-C9F43E1D44EE}"/>
          </ac:spMkLst>
        </pc:spChg>
        <pc:picChg chg="add mod">
          <ac:chgData name="Peter Kammel" userId="d7d7b3f5-a836-4191-894e-fa9070a0eaee" providerId="ADAL" clId="{161DCFB4-DC6E-4A83-99DA-36CACB3321ED}" dt="2023-10-14T03:44:45.676" v="1155" actId="1076"/>
          <ac:picMkLst>
            <pc:docMk/>
            <pc:sldMk cId="1228492324" sldId="307"/>
            <ac:picMk id="6" creationId="{0B66E158-0822-4FDC-4D60-762487093B32}"/>
          </ac:picMkLst>
        </pc:picChg>
        <pc:picChg chg="add mod">
          <ac:chgData name="Peter Kammel" userId="d7d7b3f5-a836-4191-894e-fa9070a0eaee" providerId="ADAL" clId="{161DCFB4-DC6E-4A83-99DA-36CACB3321ED}" dt="2023-10-14T03:44:37.987" v="1153" actId="14100"/>
          <ac:picMkLst>
            <pc:docMk/>
            <pc:sldMk cId="1228492324" sldId="307"/>
            <ac:picMk id="8" creationId="{EC4EA9AE-CE15-A2B4-7032-480868CDFFF0}"/>
          </ac:picMkLst>
        </pc:picChg>
      </pc:sldChg>
      <pc:sldChg chg="addSp delSp modSp add mod">
        <pc:chgData name="Peter Kammel" userId="d7d7b3f5-a836-4191-894e-fa9070a0eaee" providerId="ADAL" clId="{161DCFB4-DC6E-4A83-99DA-36CACB3321ED}" dt="2023-10-14T03:34:00.324" v="1049" actId="20577"/>
        <pc:sldMkLst>
          <pc:docMk/>
          <pc:sldMk cId="3233158245" sldId="309"/>
        </pc:sldMkLst>
        <pc:spChg chg="del">
          <ac:chgData name="Peter Kammel" userId="d7d7b3f5-a836-4191-894e-fa9070a0eaee" providerId="ADAL" clId="{161DCFB4-DC6E-4A83-99DA-36CACB3321ED}" dt="2023-10-14T03:30:13.829" v="981" actId="478"/>
          <ac:spMkLst>
            <pc:docMk/>
            <pc:sldMk cId="3233158245" sldId="309"/>
            <ac:spMk id="2" creationId="{2A8061CE-2F9C-A933-1683-7F529BECA6AC}"/>
          </ac:spMkLst>
        </pc:spChg>
        <pc:spChg chg="add mod">
          <ac:chgData name="Peter Kammel" userId="d7d7b3f5-a836-4191-894e-fa9070a0eaee" providerId="ADAL" clId="{161DCFB4-DC6E-4A83-99DA-36CACB3321ED}" dt="2023-10-14T03:34:00.324" v="1049" actId="20577"/>
          <ac:spMkLst>
            <pc:docMk/>
            <pc:sldMk cId="3233158245" sldId="309"/>
            <ac:spMk id="3" creationId="{5DF25FB2-058E-7D60-C03F-27E7B7D39B0D}"/>
          </ac:spMkLst>
        </pc:spChg>
        <pc:spChg chg="mod">
          <ac:chgData name="Peter Kammel" userId="d7d7b3f5-a836-4191-894e-fa9070a0eaee" providerId="ADAL" clId="{161DCFB4-DC6E-4A83-99DA-36CACB3321ED}" dt="2023-10-14T03:33:13.992" v="1041" actId="20577"/>
          <ac:spMkLst>
            <pc:docMk/>
            <pc:sldMk cId="3233158245" sldId="309"/>
            <ac:spMk id="5" creationId="{5BBF02C9-7113-1463-D182-DC5ACF24CF96}"/>
          </ac:spMkLst>
        </pc:spChg>
        <pc:spChg chg="add del mod">
          <ac:chgData name="Peter Kammel" userId="d7d7b3f5-a836-4191-894e-fa9070a0eaee" providerId="ADAL" clId="{161DCFB4-DC6E-4A83-99DA-36CACB3321ED}" dt="2023-10-14T03:30:17.114" v="982" actId="478"/>
          <ac:spMkLst>
            <pc:docMk/>
            <pc:sldMk cId="3233158245" sldId="309"/>
            <ac:spMk id="9" creationId="{B7A7E9B1-C2AD-DC81-F429-AC880A4BB828}"/>
          </ac:spMkLst>
        </pc:spChg>
        <pc:picChg chg="del">
          <ac:chgData name="Peter Kammel" userId="d7d7b3f5-a836-4191-894e-fa9070a0eaee" providerId="ADAL" clId="{161DCFB4-DC6E-4A83-99DA-36CACB3321ED}" dt="2023-10-14T03:30:27.369" v="984" actId="478"/>
          <ac:picMkLst>
            <pc:docMk/>
            <pc:sldMk cId="3233158245" sldId="309"/>
            <ac:picMk id="6" creationId="{BC9C2C38-9198-0DB3-2DA4-FA86991D7084}"/>
          </ac:picMkLst>
        </pc:picChg>
        <pc:picChg chg="mod">
          <ac:chgData name="Peter Kammel" userId="d7d7b3f5-a836-4191-894e-fa9070a0eaee" providerId="ADAL" clId="{161DCFB4-DC6E-4A83-99DA-36CACB3321ED}" dt="2023-10-14T03:32:58.808" v="1037" actId="14861"/>
          <ac:picMkLst>
            <pc:docMk/>
            <pc:sldMk cId="3233158245" sldId="309"/>
            <ac:picMk id="7" creationId="{106644D9-B9C3-7375-78EC-D535B92FD79F}"/>
          </ac:picMkLst>
        </pc:picChg>
      </pc:sldChg>
      <pc:sldChg chg="addSp modSp add mod">
        <pc:chgData name="Peter Kammel" userId="d7d7b3f5-a836-4191-894e-fa9070a0eaee" providerId="ADAL" clId="{161DCFB4-DC6E-4A83-99DA-36CACB3321ED}" dt="2023-10-14T03:47:10.852" v="1188" actId="1076"/>
        <pc:sldMkLst>
          <pc:docMk/>
          <pc:sldMk cId="1970946881" sldId="310"/>
        </pc:sldMkLst>
        <pc:spChg chg="mod">
          <ac:chgData name="Peter Kammel" userId="d7d7b3f5-a836-4191-894e-fa9070a0eaee" providerId="ADAL" clId="{161DCFB4-DC6E-4A83-99DA-36CACB3321ED}" dt="2023-10-14T03:38:34.576" v="1080" actId="20577"/>
          <ac:spMkLst>
            <pc:docMk/>
            <pc:sldMk cId="1970946881" sldId="310"/>
            <ac:spMk id="2" creationId="{5F726159-434F-E674-06ED-C8D78C58FE0B}"/>
          </ac:spMkLst>
        </pc:spChg>
        <pc:spChg chg="add mod">
          <ac:chgData name="Peter Kammel" userId="d7d7b3f5-a836-4191-894e-fa9070a0eaee" providerId="ADAL" clId="{161DCFB4-DC6E-4A83-99DA-36CACB3321ED}" dt="2023-10-14T03:45:52.455" v="1186" actId="1076"/>
          <ac:spMkLst>
            <pc:docMk/>
            <pc:sldMk cId="1970946881" sldId="310"/>
            <ac:spMk id="9" creationId="{DD59A16B-DA77-119E-A95E-4AB2859E2CA0}"/>
          </ac:spMkLst>
        </pc:spChg>
        <pc:picChg chg="add mod">
          <ac:chgData name="Peter Kammel" userId="d7d7b3f5-a836-4191-894e-fa9070a0eaee" providerId="ADAL" clId="{161DCFB4-DC6E-4A83-99DA-36CACB3321ED}" dt="2023-10-14T03:39:11.729" v="1094" actId="1076"/>
          <ac:picMkLst>
            <pc:docMk/>
            <pc:sldMk cId="1970946881" sldId="310"/>
            <ac:picMk id="6" creationId="{C214DA07-B05D-EF37-B64E-A7C5FC729D96}"/>
          </ac:picMkLst>
        </pc:picChg>
        <pc:picChg chg="add mod">
          <ac:chgData name="Peter Kammel" userId="d7d7b3f5-a836-4191-894e-fa9070a0eaee" providerId="ADAL" clId="{161DCFB4-DC6E-4A83-99DA-36CACB3321ED}" dt="2023-10-14T03:47:10.852" v="1188" actId="1076"/>
          <ac:picMkLst>
            <pc:docMk/>
            <pc:sldMk cId="1970946881" sldId="310"/>
            <ac:picMk id="8" creationId="{4A4D6234-B561-1AEB-812D-90BE599D104A}"/>
          </ac:picMkLst>
        </pc:picChg>
      </pc:sldChg>
      <pc:sldMasterChg chg="modSldLayout">
        <pc:chgData name="Peter Kammel" userId="d7d7b3f5-a836-4191-894e-fa9070a0eaee" providerId="ADAL" clId="{161DCFB4-DC6E-4A83-99DA-36CACB3321ED}" dt="2023-10-13T21:44:04.013" v="1" actId="735"/>
        <pc:sldMasterMkLst>
          <pc:docMk/>
          <pc:sldMasterMk cId="3234876397" sldId="2147483659"/>
        </pc:sldMasterMkLst>
        <pc:sldLayoutChg chg="modSp">
          <pc:chgData name="Peter Kammel" userId="d7d7b3f5-a836-4191-894e-fa9070a0eaee" providerId="ADAL" clId="{161DCFB4-DC6E-4A83-99DA-36CACB3321ED}" dt="2023-10-13T21:43:34.787" v="0" actId="735"/>
          <pc:sldLayoutMkLst>
            <pc:docMk/>
            <pc:sldMasterMk cId="3234876397" sldId="2147483659"/>
            <pc:sldLayoutMk cId="295992976" sldId="2147483661"/>
          </pc:sldLayoutMkLst>
        </pc:sldLayoutChg>
        <pc:sldLayoutChg chg="modSp">
          <pc:chgData name="Peter Kammel" userId="d7d7b3f5-a836-4191-894e-fa9070a0eaee" providerId="ADAL" clId="{161DCFB4-DC6E-4A83-99DA-36CACB3321ED}" dt="2023-10-13T21:44:04.013" v="1" actId="735"/>
          <pc:sldLayoutMkLst>
            <pc:docMk/>
            <pc:sldMasterMk cId="3234876397" sldId="2147483659"/>
            <pc:sldLayoutMk cId="184786025" sldId="2147483662"/>
          </pc:sldLayoutMkLst>
        </pc:sldLayoutChg>
      </pc:sldMasterChg>
    </pc:docChg>
  </pc:docChgLst>
  <pc:docChgLst>
    <pc:chgData name="Peter Kammel" userId="S::pkammel@uw.edu::d7d7b3f5-a836-4191-894e-fa9070a0eaee" providerId="AD" clId="Web-{E50E0969-5A76-74B1-2CF4-09417779394B}"/>
    <pc:docChg chg="modSld">
      <pc:chgData name="Peter Kammel" userId="S::pkammel@uw.edu::d7d7b3f5-a836-4191-894e-fa9070a0eaee" providerId="AD" clId="Web-{E50E0969-5A76-74B1-2CF4-09417779394B}" dt="2023-10-15T23:58:50.754" v="9" actId="1076"/>
      <pc:docMkLst>
        <pc:docMk/>
      </pc:docMkLst>
      <pc:sldChg chg="modSp">
        <pc:chgData name="Peter Kammel" userId="S::pkammel@uw.edu::d7d7b3f5-a836-4191-894e-fa9070a0eaee" providerId="AD" clId="Web-{E50E0969-5A76-74B1-2CF4-09417779394B}" dt="2023-10-15T23:58:50.754" v="9" actId="1076"/>
        <pc:sldMkLst>
          <pc:docMk/>
          <pc:sldMk cId="532707807" sldId="294"/>
        </pc:sldMkLst>
        <pc:spChg chg="mod">
          <ac:chgData name="Peter Kammel" userId="S::pkammel@uw.edu::d7d7b3f5-a836-4191-894e-fa9070a0eaee" providerId="AD" clId="Web-{E50E0969-5A76-74B1-2CF4-09417779394B}" dt="2023-10-15T23:58:50.754" v="9" actId="1076"/>
          <ac:spMkLst>
            <pc:docMk/>
            <pc:sldMk cId="532707807" sldId="294"/>
            <ac:spMk id="11" creationId="{7841AC0A-67F0-5E8B-EE59-5BAFDE3F3EF3}"/>
          </ac:spMkLst>
        </pc:spChg>
      </pc:sldChg>
    </pc:docChg>
  </pc:docChgLst>
  <pc:docChgLst>
    <pc:chgData name="Peter Kammel" userId="S::pkammel@uw.edu::d7d7b3f5-a836-4191-894e-fa9070a0eaee" providerId="AD" clId="Web-{B8306B92-2004-F62D-52EA-9FCDF42D0187}"/>
    <pc:docChg chg="modSld">
      <pc:chgData name="Peter Kammel" userId="S::pkammel@uw.edu::d7d7b3f5-a836-4191-894e-fa9070a0eaee" providerId="AD" clId="Web-{B8306B92-2004-F62D-52EA-9FCDF42D0187}" dt="2023-10-14T16:40:16.456" v="1" actId="20577"/>
      <pc:docMkLst>
        <pc:docMk/>
      </pc:docMkLst>
      <pc:sldChg chg="modSp">
        <pc:chgData name="Peter Kammel" userId="S::pkammel@uw.edu::d7d7b3f5-a836-4191-894e-fa9070a0eaee" providerId="AD" clId="Web-{B8306B92-2004-F62D-52EA-9FCDF42D0187}" dt="2023-10-14T16:40:16.456" v="1" actId="20577"/>
        <pc:sldMkLst>
          <pc:docMk/>
          <pc:sldMk cId="51730294" sldId="308"/>
        </pc:sldMkLst>
        <pc:spChg chg="mod">
          <ac:chgData name="Peter Kammel" userId="S::pkammel@uw.edu::d7d7b3f5-a836-4191-894e-fa9070a0eaee" providerId="AD" clId="Web-{B8306B92-2004-F62D-52EA-9FCDF42D0187}" dt="2023-10-14T16:40:16.456" v="1" actId="20577"/>
          <ac:spMkLst>
            <pc:docMk/>
            <pc:sldMk cId="51730294" sldId="308"/>
            <ac:spMk id="15" creationId="{BBB46004-1FE4-BCAD-DDAF-062BAF28C5A4}"/>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B2E815-0D19-41DC-B01B-4D608769620A}" type="doc">
      <dgm:prSet loTypeId="urn:microsoft.com/office/officeart/2016/7/layout/RoundedRectangleTimeline" loCatId="other" qsTypeId="urn:microsoft.com/office/officeart/2005/8/quickstyle/simple1" qsCatId="simple" csTypeId="urn:microsoft.com/office/officeart/2005/8/colors/colorful5" csCatId="colorful" phldr="1"/>
      <dgm:spPr/>
      <dgm:t>
        <a:bodyPr/>
        <a:lstStyle/>
        <a:p>
          <a:endParaRPr lang="en-US"/>
        </a:p>
      </dgm:t>
    </dgm:pt>
    <dgm:pt modelId="{4259F840-24E7-476F-9F30-482E46395856}">
      <dgm:prSet phldrT="[Text]" custT="1"/>
      <dgm:spPr/>
      <dgm:t>
        <a:bodyPr/>
        <a:lstStyle/>
        <a:p>
          <a:r>
            <a:rPr lang="en-US" sz="1800">
              <a:latin typeface="+mn-lt"/>
            </a:rPr>
            <a:t>Start</a:t>
          </a:r>
        </a:p>
      </dgm:t>
    </dgm:pt>
    <dgm:pt modelId="{FCE8068D-7E50-4749-A8D0-ADEDAC5637B3}" type="parTrans" cxnId="{42EE41D1-3C16-4937-BB38-B076896C09A0}">
      <dgm:prSet/>
      <dgm:spPr/>
      <dgm:t>
        <a:bodyPr/>
        <a:lstStyle/>
        <a:p>
          <a:endParaRPr lang="en-US" sz="1800">
            <a:latin typeface="+mn-lt"/>
          </a:endParaRPr>
        </a:p>
      </dgm:t>
    </dgm:pt>
    <dgm:pt modelId="{DCC444A4-F20A-48F5-A61E-47BFFF185A57}" type="sibTrans" cxnId="{42EE41D1-3C16-4937-BB38-B076896C09A0}">
      <dgm:prSet/>
      <dgm:spPr/>
      <dgm:t>
        <a:bodyPr/>
        <a:lstStyle/>
        <a:p>
          <a:endParaRPr lang="en-US" sz="1800">
            <a:latin typeface="+mn-lt"/>
          </a:endParaRPr>
        </a:p>
      </dgm:t>
    </dgm:pt>
    <dgm:pt modelId="{B54C8F6C-BE1E-4EAB-B7A0-48DE01FFAA36}">
      <dgm:prSet phldrT="[Text]" custT="1"/>
      <dgm:spPr/>
      <dgm:t>
        <a:bodyPr/>
        <a:lstStyle/>
        <a:p>
          <a:pPr>
            <a:buFont typeface="Symbol" panose="05050102010706020507" pitchFamily="18" charset="2"/>
            <a:buChar char=""/>
          </a:pPr>
          <a:r>
            <a:rPr lang="en-US" sz="1800">
              <a:latin typeface="+mn-lt"/>
            </a:rPr>
            <a:t>UCSC board and FAST2 chip</a:t>
          </a:r>
        </a:p>
      </dgm:t>
    </dgm:pt>
    <dgm:pt modelId="{8DE7CD45-B7C0-432E-B819-6A7D97E31315}" type="parTrans" cxnId="{770CA1CC-3DDD-451E-AE83-A71CA570260C}">
      <dgm:prSet/>
      <dgm:spPr/>
      <dgm:t>
        <a:bodyPr/>
        <a:lstStyle/>
        <a:p>
          <a:endParaRPr lang="en-US" sz="1800">
            <a:latin typeface="+mn-lt"/>
          </a:endParaRPr>
        </a:p>
      </dgm:t>
    </dgm:pt>
    <dgm:pt modelId="{C33B8BEF-A818-4A2F-A99A-E2B29895E184}" type="sibTrans" cxnId="{770CA1CC-3DDD-451E-AE83-A71CA570260C}">
      <dgm:prSet/>
      <dgm:spPr/>
      <dgm:t>
        <a:bodyPr/>
        <a:lstStyle/>
        <a:p>
          <a:endParaRPr lang="en-US" sz="1800">
            <a:latin typeface="+mn-lt"/>
          </a:endParaRPr>
        </a:p>
      </dgm:t>
    </dgm:pt>
    <dgm:pt modelId="{E4033A39-DCC4-4038-9562-AEDDBBB37A99}">
      <dgm:prSet phldrT="[Text]" custT="1"/>
      <dgm:spPr/>
      <dgm:t>
        <a:bodyPr/>
        <a:lstStyle/>
        <a:p>
          <a:r>
            <a:rPr lang="en-US" sz="1800">
              <a:latin typeface="+mn-lt"/>
            </a:rPr>
            <a:t>Step1</a:t>
          </a:r>
        </a:p>
      </dgm:t>
    </dgm:pt>
    <dgm:pt modelId="{048EEAE6-78BA-4B00-B7BB-9C22DBB1E8F4}" type="parTrans" cxnId="{32EF2862-2950-4DF8-BEA8-CD19460CCA31}">
      <dgm:prSet/>
      <dgm:spPr/>
      <dgm:t>
        <a:bodyPr/>
        <a:lstStyle/>
        <a:p>
          <a:endParaRPr lang="en-US" sz="1800">
            <a:latin typeface="+mn-lt"/>
          </a:endParaRPr>
        </a:p>
      </dgm:t>
    </dgm:pt>
    <dgm:pt modelId="{80AB0E5B-0C58-465D-A545-5B21133D2849}" type="sibTrans" cxnId="{32EF2862-2950-4DF8-BEA8-CD19460CCA31}">
      <dgm:prSet/>
      <dgm:spPr/>
      <dgm:t>
        <a:bodyPr/>
        <a:lstStyle/>
        <a:p>
          <a:endParaRPr lang="en-US" sz="1800">
            <a:latin typeface="+mn-lt"/>
          </a:endParaRPr>
        </a:p>
      </dgm:t>
    </dgm:pt>
    <dgm:pt modelId="{A4C0B4E4-70AD-4901-9E3F-7EA25DD6DAA1}">
      <dgm:prSet phldrT="[Text]" custT="1"/>
      <dgm:spPr/>
      <dgm:t>
        <a:bodyPr/>
        <a:lstStyle/>
        <a:p>
          <a:pPr rtl="0">
            <a:buFont typeface="Symbol" panose="05050102010706020507" pitchFamily="18" charset="2"/>
            <a:buChar char=""/>
          </a:pPr>
          <a:r>
            <a:rPr lang="en-US" sz="1800" kern="1200">
              <a:latin typeface="+mn-lt"/>
            </a:rPr>
            <a:t>Flat</a:t>
          </a:r>
          <a:r>
            <a:rPr lang="en-US" sz="1800" kern="1200" baseline="0">
              <a:latin typeface="+mn-lt"/>
            </a:rPr>
            <a:t> proto frontend board </a:t>
          </a:r>
          <a:r>
            <a:rPr lang="en-US" sz="1800" kern="1200" err="1">
              <a:solidFill>
                <a:srgbClr val="F14124">
                  <a:lumMod val="75000"/>
                </a:srgbClr>
              </a:solidFill>
              <a:latin typeface="Calibri"/>
              <a:ea typeface="+mn-ea"/>
              <a:cs typeface="+mn-cs"/>
            </a:rPr>
            <a:t>pFEB</a:t>
          </a:r>
          <a:r>
            <a:rPr lang="en-US" sz="1800" kern="1200" baseline="0">
              <a:solidFill>
                <a:schemeClr val="accent6">
                  <a:lumMod val="75000"/>
                </a:schemeClr>
              </a:solidFill>
              <a:latin typeface="+mn-lt"/>
            </a:rPr>
            <a:t>, </a:t>
          </a:r>
          <a:r>
            <a:rPr lang="en-US" sz="1800" kern="1200" baseline="0">
              <a:solidFill>
                <a:schemeClr val="accent2">
                  <a:lumMod val="50000"/>
                </a:schemeClr>
              </a:solidFill>
              <a:latin typeface="+mn-lt"/>
            </a:rPr>
            <a:t>UW</a:t>
          </a:r>
          <a:endParaRPr lang="en-US" sz="1800" kern="1200">
            <a:solidFill>
              <a:schemeClr val="accent2">
                <a:lumMod val="50000"/>
              </a:schemeClr>
            </a:solidFill>
            <a:latin typeface="+mn-lt"/>
          </a:endParaRPr>
        </a:p>
      </dgm:t>
    </dgm:pt>
    <dgm:pt modelId="{701D9033-BAD3-4299-933F-A47AFDC2ECD0}" type="parTrans" cxnId="{5E74CB62-E52E-4CEE-8AA1-9812BFC0D67E}">
      <dgm:prSet/>
      <dgm:spPr/>
      <dgm:t>
        <a:bodyPr/>
        <a:lstStyle/>
        <a:p>
          <a:endParaRPr lang="en-US" sz="1800">
            <a:latin typeface="+mn-lt"/>
          </a:endParaRPr>
        </a:p>
      </dgm:t>
    </dgm:pt>
    <dgm:pt modelId="{657DB10D-2517-48AA-B970-6D815DBD4123}" type="sibTrans" cxnId="{5E74CB62-E52E-4CEE-8AA1-9812BFC0D67E}">
      <dgm:prSet/>
      <dgm:spPr/>
      <dgm:t>
        <a:bodyPr/>
        <a:lstStyle/>
        <a:p>
          <a:endParaRPr lang="en-US" sz="1800">
            <a:latin typeface="+mn-lt"/>
          </a:endParaRPr>
        </a:p>
      </dgm:t>
    </dgm:pt>
    <dgm:pt modelId="{87BF7896-20EA-4E8F-B6F4-A34EC5C9CB50}">
      <dgm:prSet phldrT="[Text]" custT="1"/>
      <dgm:spPr/>
      <dgm:t>
        <a:bodyPr/>
        <a:lstStyle/>
        <a:p>
          <a:r>
            <a:rPr lang="en-US" sz="1800">
              <a:latin typeface="+mn-lt"/>
            </a:rPr>
            <a:t>Step2</a:t>
          </a:r>
        </a:p>
      </dgm:t>
    </dgm:pt>
    <dgm:pt modelId="{05E47BA5-F724-4AEE-9B5B-401F18E028E6}" type="parTrans" cxnId="{92330C11-C197-4512-BDA4-8D8A69AF7D1C}">
      <dgm:prSet/>
      <dgm:spPr/>
      <dgm:t>
        <a:bodyPr/>
        <a:lstStyle/>
        <a:p>
          <a:endParaRPr lang="en-US" sz="1800">
            <a:latin typeface="+mn-lt"/>
          </a:endParaRPr>
        </a:p>
      </dgm:t>
    </dgm:pt>
    <dgm:pt modelId="{D63CE73E-35DE-48C3-8753-7648BC953C0D}" type="sibTrans" cxnId="{92330C11-C197-4512-BDA4-8D8A69AF7D1C}">
      <dgm:prSet/>
      <dgm:spPr/>
      <dgm:t>
        <a:bodyPr/>
        <a:lstStyle/>
        <a:p>
          <a:endParaRPr lang="en-US" sz="1800">
            <a:latin typeface="+mn-lt"/>
          </a:endParaRPr>
        </a:p>
      </dgm:t>
    </dgm:pt>
    <dgm:pt modelId="{43CBB0A2-9D75-4264-8A30-3E8974B40658}">
      <dgm:prSet phldrT="[Text]" custT="1"/>
      <dgm:spPr/>
      <dgm:t>
        <a:bodyPr/>
        <a:lstStyle/>
        <a:p>
          <a:pPr>
            <a:buFont typeface="Symbol" panose="05050102010706020507" pitchFamily="18" charset="2"/>
            <a:buChar char=""/>
          </a:pPr>
          <a:r>
            <a:rPr lang="en-US" sz="1800" err="1">
              <a:solidFill>
                <a:srgbClr val="F14124">
                  <a:lumMod val="75000"/>
                </a:srgbClr>
              </a:solidFill>
              <a:latin typeface="Calibri"/>
              <a:ea typeface="+mn-ea"/>
              <a:cs typeface="+mn-cs"/>
            </a:rPr>
            <a:t>pFEB</a:t>
          </a:r>
          <a:r>
            <a:rPr lang="en-US" sz="1800">
              <a:latin typeface="+mn-lt"/>
            </a:rPr>
            <a:t> with minimal board spacing. Few mm gaps between </a:t>
          </a:r>
          <a:r>
            <a:rPr lang="en-US" sz="1800" err="1">
              <a:solidFill>
                <a:srgbClr val="F14124">
                  <a:lumMod val="75000"/>
                </a:srgbClr>
              </a:solidFill>
              <a:latin typeface="Calibri"/>
              <a:ea typeface="+mn-ea"/>
              <a:cs typeface="+mn-cs"/>
            </a:rPr>
            <a:t>pFEB</a:t>
          </a:r>
          <a:r>
            <a:rPr lang="en-US" sz="1800" err="1">
              <a:latin typeface="+mn-lt"/>
            </a:rPr>
            <a:t>s</a:t>
          </a:r>
          <a:r>
            <a:rPr lang="en-US" sz="1800">
              <a:latin typeface="+mn-lt"/>
            </a:rPr>
            <a:t> and sensor modules.</a:t>
          </a:r>
          <a:endParaRPr lang="en-US" sz="1800">
            <a:solidFill>
              <a:schemeClr val="accent2">
                <a:lumMod val="50000"/>
              </a:schemeClr>
            </a:solidFill>
            <a:latin typeface="+mn-lt"/>
          </a:endParaRPr>
        </a:p>
      </dgm:t>
    </dgm:pt>
    <dgm:pt modelId="{F806E590-5F8E-48A1-96AC-9E738290D2ED}" type="parTrans" cxnId="{4D2DF581-8128-4440-9E51-29109DC6ED52}">
      <dgm:prSet/>
      <dgm:spPr/>
      <dgm:t>
        <a:bodyPr/>
        <a:lstStyle/>
        <a:p>
          <a:endParaRPr lang="en-US" sz="1800">
            <a:latin typeface="+mn-lt"/>
          </a:endParaRPr>
        </a:p>
      </dgm:t>
    </dgm:pt>
    <dgm:pt modelId="{20F77EFB-335C-4BC3-AD95-8421EDF343E6}" type="sibTrans" cxnId="{4D2DF581-8128-4440-9E51-29109DC6ED52}">
      <dgm:prSet/>
      <dgm:spPr/>
      <dgm:t>
        <a:bodyPr/>
        <a:lstStyle/>
        <a:p>
          <a:endParaRPr lang="en-US" sz="1800">
            <a:latin typeface="+mn-lt"/>
          </a:endParaRPr>
        </a:p>
      </dgm:t>
    </dgm:pt>
    <dgm:pt modelId="{3DE6FF16-CA4D-4D34-ABEB-8BE6A40B5E52}">
      <dgm:prSet phldrT="[Text]" custT="1"/>
      <dgm:spPr/>
      <dgm:t>
        <a:bodyPr/>
        <a:lstStyle/>
        <a:p>
          <a:pPr>
            <a:buFont typeface="Symbol" panose="05050102010706020507" pitchFamily="18" charset="2"/>
            <a:buChar char=""/>
          </a:pPr>
          <a:r>
            <a:rPr lang="en-US" sz="1800">
              <a:latin typeface="+mn-lt"/>
            </a:rPr>
            <a:t>Step3</a:t>
          </a:r>
        </a:p>
      </dgm:t>
    </dgm:pt>
    <dgm:pt modelId="{DA9CCCCB-8206-4757-82C8-F885E9D238B5}" type="parTrans" cxnId="{636DE8C5-F706-4BA5-855F-85FD2239E2BE}">
      <dgm:prSet/>
      <dgm:spPr/>
      <dgm:t>
        <a:bodyPr/>
        <a:lstStyle/>
        <a:p>
          <a:endParaRPr lang="en-US" sz="1800"/>
        </a:p>
      </dgm:t>
    </dgm:pt>
    <dgm:pt modelId="{986162A7-6F89-4679-B40E-33A17DA21B73}" type="sibTrans" cxnId="{636DE8C5-F706-4BA5-855F-85FD2239E2BE}">
      <dgm:prSet/>
      <dgm:spPr/>
      <dgm:t>
        <a:bodyPr/>
        <a:lstStyle/>
        <a:p>
          <a:endParaRPr lang="en-US" sz="1800"/>
        </a:p>
      </dgm:t>
    </dgm:pt>
    <dgm:pt modelId="{AC76BE15-3E8A-498B-91BD-CF772C26B6F1}">
      <dgm:prSet phldrT="[Text]" custT="1"/>
      <dgm:spPr/>
      <dgm:t>
        <a:bodyPr/>
        <a:lstStyle/>
        <a:p>
          <a:pPr>
            <a:buFont typeface="Symbol" panose="05050102010706020507" pitchFamily="18" charset="2"/>
            <a:buChar char=""/>
          </a:pPr>
          <a:r>
            <a:rPr lang="en-US" sz="1800">
              <a:latin typeface="+mn-lt"/>
            </a:rPr>
            <a:t>Step4</a:t>
          </a:r>
        </a:p>
      </dgm:t>
    </dgm:pt>
    <dgm:pt modelId="{00CCB400-064A-4EF5-9806-9534D9AC69AD}" type="parTrans" cxnId="{140A4778-8248-44DE-B78A-23C578A77D7E}">
      <dgm:prSet/>
      <dgm:spPr/>
      <dgm:t>
        <a:bodyPr/>
        <a:lstStyle/>
        <a:p>
          <a:endParaRPr lang="en-US" sz="1800"/>
        </a:p>
      </dgm:t>
    </dgm:pt>
    <dgm:pt modelId="{662A3D6E-7238-444F-BC0B-C7A4321261DB}" type="sibTrans" cxnId="{140A4778-8248-44DE-B78A-23C578A77D7E}">
      <dgm:prSet/>
      <dgm:spPr/>
      <dgm:t>
        <a:bodyPr/>
        <a:lstStyle/>
        <a:p>
          <a:endParaRPr lang="en-US" sz="1800"/>
        </a:p>
      </dgm:t>
    </dgm:pt>
    <dgm:pt modelId="{73820394-2159-4075-9E6F-217263B07F8B}">
      <dgm:prSet phldrT="[Text]" custT="1"/>
      <dgm:spPr/>
      <dgm:t>
        <a:bodyPr/>
        <a:lstStyle/>
        <a:p>
          <a:pPr>
            <a:buFont typeface="Symbol" panose="05050102010706020507" pitchFamily="18" charset="2"/>
            <a:buChar char=""/>
          </a:pPr>
          <a:r>
            <a:rPr lang="en-US" sz="1800">
              <a:solidFill>
                <a:schemeClr val="accent5">
                  <a:lumMod val="75000"/>
                </a:schemeClr>
              </a:solidFill>
              <a:latin typeface="+mn-lt"/>
            </a:rPr>
            <a:t>FEB0</a:t>
          </a:r>
          <a:r>
            <a:rPr lang="en-US" sz="1800">
              <a:latin typeface="+mn-lt"/>
            </a:rPr>
            <a:t>, Rigid-flex board with minimal thickness retracked behind ATAR.</a:t>
          </a:r>
          <a:endParaRPr lang="en-US" sz="1800">
            <a:solidFill>
              <a:schemeClr val="accent2">
                <a:lumMod val="50000"/>
              </a:schemeClr>
            </a:solidFill>
            <a:latin typeface="+mn-lt"/>
          </a:endParaRPr>
        </a:p>
      </dgm:t>
    </dgm:pt>
    <dgm:pt modelId="{A861A835-3A0D-4B09-8870-87D7FDC7B27F}" type="parTrans" cxnId="{19CF03A0-47BE-4ABD-A62C-A27E16D6C5A3}">
      <dgm:prSet/>
      <dgm:spPr/>
      <dgm:t>
        <a:bodyPr/>
        <a:lstStyle/>
        <a:p>
          <a:endParaRPr lang="en-US" sz="1800"/>
        </a:p>
      </dgm:t>
    </dgm:pt>
    <dgm:pt modelId="{D383A36B-470D-499F-AE13-85A6B2495524}" type="sibTrans" cxnId="{19CF03A0-47BE-4ABD-A62C-A27E16D6C5A3}">
      <dgm:prSet/>
      <dgm:spPr/>
      <dgm:t>
        <a:bodyPr/>
        <a:lstStyle/>
        <a:p>
          <a:endParaRPr lang="en-US" sz="1800"/>
        </a:p>
      </dgm:t>
    </dgm:pt>
    <dgm:pt modelId="{C032D242-8D23-4EEC-A10A-7B0691E5A409}">
      <dgm:prSet phldrT="[Text]" custT="1"/>
      <dgm:spPr/>
      <dgm:t>
        <a:bodyPr/>
        <a:lstStyle/>
        <a:p>
          <a:pPr>
            <a:buFont typeface="Symbol" panose="05050102010706020507" pitchFamily="18" charset="2"/>
            <a:buChar char=""/>
          </a:pPr>
          <a:r>
            <a:rPr lang="en-US" sz="1800" err="1">
              <a:solidFill>
                <a:schemeClr val="accent6">
                  <a:lumMod val="75000"/>
                </a:schemeClr>
              </a:solidFill>
            </a:rPr>
            <a:t>pFEB</a:t>
          </a:r>
          <a:r>
            <a:rPr lang="en-US" sz="1800"/>
            <a:t> with flex between sensor and amplifier. No gaps.</a:t>
          </a:r>
          <a:endParaRPr lang="en-US" sz="1800">
            <a:solidFill>
              <a:schemeClr val="accent2">
                <a:lumMod val="50000"/>
              </a:schemeClr>
            </a:solidFill>
            <a:latin typeface="+mn-lt"/>
          </a:endParaRPr>
        </a:p>
      </dgm:t>
    </dgm:pt>
    <dgm:pt modelId="{167DA838-BF1F-42A4-81E8-806F40795A14}" type="parTrans" cxnId="{D9403C73-FB83-47D6-85AE-067D49ED63F2}">
      <dgm:prSet/>
      <dgm:spPr/>
      <dgm:t>
        <a:bodyPr/>
        <a:lstStyle/>
        <a:p>
          <a:endParaRPr lang="en-US" sz="1800"/>
        </a:p>
      </dgm:t>
    </dgm:pt>
    <dgm:pt modelId="{7EFA60CA-572D-434D-B452-A4ACBAEB4D2C}" type="sibTrans" cxnId="{D9403C73-FB83-47D6-85AE-067D49ED63F2}">
      <dgm:prSet/>
      <dgm:spPr/>
      <dgm:t>
        <a:bodyPr/>
        <a:lstStyle/>
        <a:p>
          <a:endParaRPr lang="en-US" sz="1800"/>
        </a:p>
      </dgm:t>
    </dgm:pt>
    <dgm:pt modelId="{D4B9CF56-7094-45F6-8EA5-5569717A860E}">
      <dgm:prSet phldr="0"/>
      <dgm:spPr/>
      <dgm:t>
        <a:bodyPr/>
        <a:lstStyle/>
        <a:p>
          <a:r>
            <a:rPr lang="en-US" sz="1800" kern="1200">
              <a:solidFill>
                <a:schemeClr val="accent2">
                  <a:lumMod val="50000"/>
                </a:schemeClr>
              </a:solidFill>
              <a:latin typeface="+mn-lt"/>
            </a:rPr>
            <a:t>First transmission LGAD board</a:t>
          </a:r>
          <a:endParaRPr lang="en-US" kern="1200"/>
        </a:p>
      </dgm:t>
    </dgm:pt>
    <dgm:pt modelId="{7FD51C1B-8217-4203-B6E5-4EEA44EF3DB5}" type="parTrans" cxnId="{8C36F3A8-8F02-4505-875F-8E50AA8D90F6}">
      <dgm:prSet/>
      <dgm:spPr/>
      <dgm:t>
        <a:bodyPr/>
        <a:lstStyle/>
        <a:p>
          <a:endParaRPr lang="en-US"/>
        </a:p>
      </dgm:t>
    </dgm:pt>
    <dgm:pt modelId="{701F7B32-5FAE-4572-B4C5-34192A437CED}" type="sibTrans" cxnId="{8C36F3A8-8F02-4505-875F-8E50AA8D90F6}">
      <dgm:prSet/>
      <dgm:spPr/>
      <dgm:t>
        <a:bodyPr/>
        <a:lstStyle/>
        <a:p>
          <a:endParaRPr lang="en-US"/>
        </a:p>
      </dgm:t>
    </dgm:pt>
    <dgm:pt modelId="{048A9D93-D97C-4CEC-81CF-FF36777980AE}">
      <dgm:prSet phldr="0"/>
      <dgm:spPr/>
      <dgm:t>
        <a:bodyPr/>
        <a:lstStyle/>
        <a:p>
          <a:r>
            <a:rPr lang="en-US" sz="1800">
              <a:solidFill>
                <a:schemeClr val="accent2">
                  <a:lumMod val="50000"/>
                </a:schemeClr>
              </a:solidFill>
              <a:latin typeface="+mn-lt"/>
            </a:rPr>
            <a:t>Baseline goal before 2026 shutdown</a:t>
          </a:r>
          <a:endParaRPr lang="en-US"/>
        </a:p>
      </dgm:t>
    </dgm:pt>
    <dgm:pt modelId="{58A7FBB0-7D66-40A3-9378-EEE8A135E809}" type="parTrans" cxnId="{6FE46822-FA68-40E9-BDF3-B2387E8EE665}">
      <dgm:prSet/>
      <dgm:spPr/>
      <dgm:t>
        <a:bodyPr/>
        <a:lstStyle/>
        <a:p>
          <a:endParaRPr lang="en-US"/>
        </a:p>
      </dgm:t>
    </dgm:pt>
    <dgm:pt modelId="{577B5CA5-71CE-4AA6-855D-D9820CE0A6E8}" type="sibTrans" cxnId="{6FE46822-FA68-40E9-BDF3-B2387E8EE665}">
      <dgm:prSet/>
      <dgm:spPr/>
      <dgm:t>
        <a:bodyPr/>
        <a:lstStyle/>
        <a:p>
          <a:endParaRPr lang="en-US"/>
        </a:p>
      </dgm:t>
    </dgm:pt>
    <dgm:pt modelId="{9A947F16-4C2E-44C4-873D-44FC3D462A71}">
      <dgm:prSet phldr="0"/>
      <dgm:spPr/>
      <dgm:t>
        <a:bodyPr/>
        <a:lstStyle/>
        <a:p>
          <a:r>
            <a:rPr lang="en-US" sz="1800">
              <a:solidFill>
                <a:schemeClr val="accent2">
                  <a:lumMod val="50000"/>
                </a:schemeClr>
              </a:solidFill>
              <a:latin typeface="+mn-lt"/>
            </a:rPr>
            <a:t>Stretch goal before 2026 shutdown</a:t>
          </a:r>
          <a:endParaRPr lang="en-US"/>
        </a:p>
      </dgm:t>
    </dgm:pt>
    <dgm:pt modelId="{7CC6A6A4-4B82-448C-B3E6-947C8FE1E7AB}" type="parTrans" cxnId="{23AC6F65-9106-4119-A5BC-F69BF3CBC3C5}">
      <dgm:prSet/>
      <dgm:spPr/>
      <dgm:t>
        <a:bodyPr/>
        <a:lstStyle/>
        <a:p>
          <a:endParaRPr lang="en-US"/>
        </a:p>
      </dgm:t>
    </dgm:pt>
    <dgm:pt modelId="{784FA7DC-8072-43B4-9EE5-1E6B37D3EAD3}" type="sibTrans" cxnId="{23AC6F65-9106-4119-A5BC-F69BF3CBC3C5}">
      <dgm:prSet/>
      <dgm:spPr/>
      <dgm:t>
        <a:bodyPr/>
        <a:lstStyle/>
        <a:p>
          <a:endParaRPr lang="en-US"/>
        </a:p>
      </dgm:t>
    </dgm:pt>
    <dgm:pt modelId="{B4B00BB5-1CAF-419B-9A3B-A7D241944C6C}">
      <dgm:prSet phldr="0"/>
      <dgm:spPr/>
      <dgm:t>
        <a:bodyPr/>
        <a:lstStyle/>
        <a:p>
          <a:r>
            <a:rPr lang="en-US" sz="1800">
              <a:solidFill>
                <a:schemeClr val="accent2">
                  <a:lumMod val="50000"/>
                </a:schemeClr>
              </a:solidFill>
              <a:latin typeface="+mn-lt"/>
            </a:rPr>
            <a:t>Pre-production prototype</a:t>
          </a:r>
          <a:endParaRPr lang="en-US"/>
        </a:p>
      </dgm:t>
    </dgm:pt>
    <dgm:pt modelId="{F7ADF222-3470-4D81-9EF9-39C238A28FB3}" type="parTrans" cxnId="{28A3826B-17F0-401F-8A05-BAAE302B890B}">
      <dgm:prSet/>
      <dgm:spPr/>
      <dgm:t>
        <a:bodyPr/>
        <a:lstStyle/>
        <a:p>
          <a:endParaRPr lang="en-US"/>
        </a:p>
      </dgm:t>
    </dgm:pt>
    <dgm:pt modelId="{DFA578A3-515E-49E6-B1A8-6B98C2215AD6}" type="sibTrans" cxnId="{28A3826B-17F0-401F-8A05-BAAE302B890B}">
      <dgm:prSet/>
      <dgm:spPr/>
      <dgm:t>
        <a:bodyPr/>
        <a:lstStyle/>
        <a:p>
          <a:endParaRPr lang="en-US"/>
        </a:p>
      </dgm:t>
    </dgm:pt>
    <dgm:pt modelId="{196C9F68-3606-4282-A4C6-4485F1280B5F}" type="pres">
      <dgm:prSet presAssocID="{E5B2E815-0D19-41DC-B01B-4D608769620A}" presName="Name0" presStyleCnt="0">
        <dgm:presLayoutVars>
          <dgm:chMax/>
          <dgm:chPref/>
          <dgm:animLvl val="lvl"/>
        </dgm:presLayoutVars>
      </dgm:prSet>
      <dgm:spPr/>
    </dgm:pt>
    <dgm:pt modelId="{68D8AC18-502F-4825-B069-75605ADB3A40}" type="pres">
      <dgm:prSet presAssocID="{4259F840-24E7-476F-9F30-482E46395856}" presName="composite1" presStyleCnt="0"/>
      <dgm:spPr/>
    </dgm:pt>
    <dgm:pt modelId="{E088D226-49D7-4C30-90DC-CA1755D98829}" type="pres">
      <dgm:prSet presAssocID="{4259F840-24E7-476F-9F30-482E46395856}" presName="parent1" presStyleLbl="alignNode1" presStyleIdx="0" presStyleCnt="5">
        <dgm:presLayoutVars>
          <dgm:chMax val="1"/>
          <dgm:chPref val="1"/>
          <dgm:bulletEnabled val="1"/>
        </dgm:presLayoutVars>
      </dgm:prSet>
      <dgm:spPr/>
    </dgm:pt>
    <dgm:pt modelId="{45A02F84-C6CB-43F5-AEE4-3EA66C2BD25F}" type="pres">
      <dgm:prSet presAssocID="{4259F840-24E7-476F-9F30-482E46395856}" presName="Childtext1" presStyleLbl="revTx" presStyleIdx="0" presStyleCnt="5">
        <dgm:presLayoutVars>
          <dgm:bulletEnabled val="1"/>
        </dgm:presLayoutVars>
      </dgm:prSet>
      <dgm:spPr/>
    </dgm:pt>
    <dgm:pt modelId="{6BA46904-CB7C-4538-BD49-D3891EF19552}" type="pres">
      <dgm:prSet presAssocID="{4259F840-24E7-476F-9F30-482E46395856}" presName="ConnectLine1" presStyleLbl="sibTrans1D1" presStyleIdx="0" presStyleCnt="5"/>
      <dgm:spPr>
        <a:noFill/>
        <a:ln w="6350" cap="flat" cmpd="sng" algn="ctr">
          <a:solidFill>
            <a:schemeClr val="accent5">
              <a:hueOff val="0"/>
              <a:satOff val="0"/>
              <a:lumOff val="0"/>
              <a:alphaOff val="0"/>
            </a:schemeClr>
          </a:solidFill>
          <a:prstDash val="dash"/>
          <a:miter lim="800000"/>
        </a:ln>
        <a:effectLst/>
      </dgm:spPr>
    </dgm:pt>
    <dgm:pt modelId="{049FDBD0-77FE-49D1-A275-A272C8C5E426}" type="pres">
      <dgm:prSet presAssocID="{4259F840-24E7-476F-9F30-482E46395856}" presName="ConnectLineEnd1" presStyleLbl="lnNode1" presStyleIdx="0" presStyleCnt="5"/>
      <dgm:spPr/>
    </dgm:pt>
    <dgm:pt modelId="{CB26EA94-33BB-4F98-9E1E-2237D4831263}" type="pres">
      <dgm:prSet presAssocID="{4259F840-24E7-476F-9F30-482E46395856}" presName="EmptyPane1" presStyleCnt="0"/>
      <dgm:spPr/>
    </dgm:pt>
    <dgm:pt modelId="{606F1DBF-510E-4065-ACCB-3EBDA85CFB92}" type="pres">
      <dgm:prSet presAssocID="{DCC444A4-F20A-48F5-A61E-47BFFF185A57}" presName="spaceBetweenRectangles1" presStyleCnt="0"/>
      <dgm:spPr/>
    </dgm:pt>
    <dgm:pt modelId="{07989479-D1A2-4D15-AA3A-B0CFFB9F91D9}" type="pres">
      <dgm:prSet presAssocID="{E4033A39-DCC4-4038-9562-AEDDBBB37A99}" presName="composite1" presStyleCnt="0"/>
      <dgm:spPr/>
    </dgm:pt>
    <dgm:pt modelId="{539615E2-3277-4D8E-8484-FF5088C8BF01}" type="pres">
      <dgm:prSet presAssocID="{E4033A39-DCC4-4038-9562-AEDDBBB37A99}" presName="parent1" presStyleLbl="alignNode1" presStyleIdx="1" presStyleCnt="5">
        <dgm:presLayoutVars>
          <dgm:chMax val="1"/>
          <dgm:chPref val="1"/>
          <dgm:bulletEnabled val="1"/>
        </dgm:presLayoutVars>
      </dgm:prSet>
      <dgm:spPr/>
    </dgm:pt>
    <dgm:pt modelId="{FEBD3C2A-A340-470A-A475-AE614EA07678}" type="pres">
      <dgm:prSet presAssocID="{E4033A39-DCC4-4038-9562-AEDDBBB37A99}" presName="Childtext1" presStyleLbl="revTx" presStyleIdx="1" presStyleCnt="5" custScaleX="103555">
        <dgm:presLayoutVars>
          <dgm:bulletEnabled val="1"/>
        </dgm:presLayoutVars>
      </dgm:prSet>
      <dgm:spPr/>
    </dgm:pt>
    <dgm:pt modelId="{080474C8-0FEA-4FD1-97F1-0978CFB4A37F}" type="pres">
      <dgm:prSet presAssocID="{E4033A39-DCC4-4038-9562-AEDDBBB37A99}" presName="ConnectLine1" presStyleLbl="sibTrans1D1" presStyleIdx="1" presStyleCnt="5"/>
      <dgm:spPr>
        <a:noFill/>
        <a:ln w="6350" cap="flat" cmpd="sng" algn="ctr">
          <a:solidFill>
            <a:schemeClr val="accent5">
              <a:hueOff val="90002"/>
              <a:satOff val="2173"/>
              <a:lumOff val="-10490"/>
              <a:alphaOff val="0"/>
            </a:schemeClr>
          </a:solidFill>
          <a:prstDash val="dash"/>
          <a:miter lim="800000"/>
        </a:ln>
        <a:effectLst/>
      </dgm:spPr>
    </dgm:pt>
    <dgm:pt modelId="{4797FB61-2602-4A58-81E6-6F133DB1E419}" type="pres">
      <dgm:prSet presAssocID="{E4033A39-DCC4-4038-9562-AEDDBBB37A99}" presName="ConnectLineEnd1" presStyleLbl="lnNode1" presStyleIdx="1" presStyleCnt="5"/>
      <dgm:spPr/>
    </dgm:pt>
    <dgm:pt modelId="{3ADF0AE3-D759-4F4F-8135-572855211847}" type="pres">
      <dgm:prSet presAssocID="{E4033A39-DCC4-4038-9562-AEDDBBB37A99}" presName="EmptyPane1" presStyleCnt="0"/>
      <dgm:spPr/>
    </dgm:pt>
    <dgm:pt modelId="{B0CD7A53-7149-45F2-83E8-36717D7878A1}" type="pres">
      <dgm:prSet presAssocID="{80AB0E5B-0C58-465D-A545-5B21133D2849}" presName="spaceBetweenRectangles1" presStyleCnt="0"/>
      <dgm:spPr/>
    </dgm:pt>
    <dgm:pt modelId="{FB379A6E-C0F9-420B-90FC-2785E757E6AE}" type="pres">
      <dgm:prSet presAssocID="{87BF7896-20EA-4E8F-B6F4-A34EC5C9CB50}" presName="composite1" presStyleCnt="0"/>
      <dgm:spPr/>
    </dgm:pt>
    <dgm:pt modelId="{9D82041D-873A-4600-A9C7-C0A0ADFB138B}" type="pres">
      <dgm:prSet presAssocID="{87BF7896-20EA-4E8F-B6F4-A34EC5C9CB50}" presName="parent1" presStyleLbl="alignNode1" presStyleIdx="2" presStyleCnt="5">
        <dgm:presLayoutVars>
          <dgm:chMax val="1"/>
          <dgm:chPref val="1"/>
          <dgm:bulletEnabled val="1"/>
        </dgm:presLayoutVars>
      </dgm:prSet>
      <dgm:spPr/>
    </dgm:pt>
    <dgm:pt modelId="{80CDBBF8-C6B4-4166-87C1-DC9120CC7586}" type="pres">
      <dgm:prSet presAssocID="{87BF7896-20EA-4E8F-B6F4-A34EC5C9CB50}" presName="Childtext1" presStyleLbl="revTx" presStyleIdx="2" presStyleCnt="5" custScaleX="112912">
        <dgm:presLayoutVars>
          <dgm:bulletEnabled val="1"/>
        </dgm:presLayoutVars>
      </dgm:prSet>
      <dgm:spPr/>
    </dgm:pt>
    <dgm:pt modelId="{89759DE5-9F8A-470E-A6D8-F13BB4DEE93D}" type="pres">
      <dgm:prSet presAssocID="{87BF7896-20EA-4E8F-B6F4-A34EC5C9CB50}" presName="ConnectLine1" presStyleLbl="sibTrans1D1" presStyleIdx="2" presStyleCnt="5"/>
      <dgm:spPr>
        <a:noFill/>
        <a:ln w="6350" cap="flat" cmpd="sng" algn="ctr">
          <a:solidFill>
            <a:schemeClr val="accent5">
              <a:hueOff val="180003"/>
              <a:satOff val="4346"/>
              <a:lumOff val="-20980"/>
              <a:alphaOff val="0"/>
            </a:schemeClr>
          </a:solidFill>
          <a:prstDash val="dash"/>
          <a:miter lim="800000"/>
        </a:ln>
        <a:effectLst/>
      </dgm:spPr>
    </dgm:pt>
    <dgm:pt modelId="{07CCF286-8B46-4A20-ACAC-84BA2D6EFBBC}" type="pres">
      <dgm:prSet presAssocID="{87BF7896-20EA-4E8F-B6F4-A34EC5C9CB50}" presName="ConnectLineEnd1" presStyleLbl="lnNode1" presStyleIdx="2" presStyleCnt="5"/>
      <dgm:spPr/>
    </dgm:pt>
    <dgm:pt modelId="{4624FC32-5405-42B1-B5CC-DF0659852A58}" type="pres">
      <dgm:prSet presAssocID="{87BF7896-20EA-4E8F-B6F4-A34EC5C9CB50}" presName="EmptyPane1" presStyleCnt="0"/>
      <dgm:spPr/>
    </dgm:pt>
    <dgm:pt modelId="{8C327064-3851-4ECF-AAB7-82B51711041E}" type="pres">
      <dgm:prSet presAssocID="{D63CE73E-35DE-48C3-8753-7648BC953C0D}" presName="spaceBetweenRectangles1" presStyleCnt="0"/>
      <dgm:spPr/>
    </dgm:pt>
    <dgm:pt modelId="{3ADEA4DF-6814-494D-9D3D-41947417052B}" type="pres">
      <dgm:prSet presAssocID="{3DE6FF16-CA4D-4D34-ABEB-8BE6A40B5E52}" presName="composite1" presStyleCnt="0"/>
      <dgm:spPr/>
    </dgm:pt>
    <dgm:pt modelId="{74CD3FF2-195B-429B-BC6F-5B5A7FED2BE2}" type="pres">
      <dgm:prSet presAssocID="{3DE6FF16-CA4D-4D34-ABEB-8BE6A40B5E52}" presName="parent1" presStyleLbl="alignNode1" presStyleIdx="3" presStyleCnt="5">
        <dgm:presLayoutVars>
          <dgm:chMax val="1"/>
          <dgm:chPref val="1"/>
          <dgm:bulletEnabled val="1"/>
        </dgm:presLayoutVars>
      </dgm:prSet>
      <dgm:spPr/>
    </dgm:pt>
    <dgm:pt modelId="{1BB5FD64-47F9-47A3-911F-535BFE17A3B9}" type="pres">
      <dgm:prSet presAssocID="{3DE6FF16-CA4D-4D34-ABEB-8BE6A40B5E52}" presName="Childtext1" presStyleLbl="revTx" presStyleIdx="3" presStyleCnt="5" custScaleX="117184">
        <dgm:presLayoutVars>
          <dgm:bulletEnabled val="1"/>
        </dgm:presLayoutVars>
      </dgm:prSet>
      <dgm:spPr/>
    </dgm:pt>
    <dgm:pt modelId="{FE9B27EB-7AC7-485A-9A55-41E8118F9EAF}" type="pres">
      <dgm:prSet presAssocID="{3DE6FF16-CA4D-4D34-ABEB-8BE6A40B5E52}" presName="ConnectLine1" presStyleLbl="sibTrans1D1" presStyleIdx="3" presStyleCnt="5"/>
      <dgm:spPr>
        <a:noFill/>
        <a:ln w="6350" cap="flat" cmpd="sng" algn="ctr">
          <a:solidFill>
            <a:schemeClr val="accent5">
              <a:hueOff val="270005"/>
              <a:satOff val="6519"/>
              <a:lumOff val="-31471"/>
              <a:alphaOff val="0"/>
            </a:schemeClr>
          </a:solidFill>
          <a:prstDash val="dash"/>
          <a:miter lim="800000"/>
        </a:ln>
        <a:effectLst/>
      </dgm:spPr>
    </dgm:pt>
    <dgm:pt modelId="{46BD4721-4664-4AD0-9F11-DBE7E0B207D5}" type="pres">
      <dgm:prSet presAssocID="{3DE6FF16-CA4D-4D34-ABEB-8BE6A40B5E52}" presName="ConnectLineEnd1" presStyleLbl="lnNode1" presStyleIdx="3" presStyleCnt="5"/>
      <dgm:spPr/>
    </dgm:pt>
    <dgm:pt modelId="{69028BD0-349D-4B47-B1F4-B64C6478DE3C}" type="pres">
      <dgm:prSet presAssocID="{3DE6FF16-CA4D-4D34-ABEB-8BE6A40B5E52}" presName="EmptyPane1" presStyleCnt="0"/>
      <dgm:spPr/>
    </dgm:pt>
    <dgm:pt modelId="{619CFBB1-86F5-45A6-80BA-23F97450662F}" type="pres">
      <dgm:prSet presAssocID="{986162A7-6F89-4679-B40E-33A17DA21B73}" presName="spaceBetweenRectangles1" presStyleCnt="0"/>
      <dgm:spPr/>
    </dgm:pt>
    <dgm:pt modelId="{E4E0A96A-AF87-442A-A1A3-64B8F3CFC7FE}" type="pres">
      <dgm:prSet presAssocID="{AC76BE15-3E8A-498B-91BD-CF772C26B6F1}" presName="composite1" presStyleCnt="0"/>
      <dgm:spPr/>
    </dgm:pt>
    <dgm:pt modelId="{483E7832-9872-48C4-8E65-DCB39D4CDBDF}" type="pres">
      <dgm:prSet presAssocID="{AC76BE15-3E8A-498B-91BD-CF772C26B6F1}" presName="parent1" presStyleLbl="alignNode1" presStyleIdx="4" presStyleCnt="5">
        <dgm:presLayoutVars>
          <dgm:chMax val="1"/>
          <dgm:chPref val="1"/>
          <dgm:bulletEnabled val="1"/>
        </dgm:presLayoutVars>
      </dgm:prSet>
      <dgm:spPr/>
    </dgm:pt>
    <dgm:pt modelId="{1FA3C236-5719-4A33-A6BB-80FA85F940E3}" type="pres">
      <dgm:prSet presAssocID="{AC76BE15-3E8A-498B-91BD-CF772C26B6F1}" presName="Childtext1" presStyleLbl="revTx" presStyleIdx="4" presStyleCnt="5" custScaleX="114080">
        <dgm:presLayoutVars>
          <dgm:bulletEnabled val="1"/>
        </dgm:presLayoutVars>
      </dgm:prSet>
      <dgm:spPr/>
    </dgm:pt>
    <dgm:pt modelId="{18F1C823-9ACD-4FCD-8102-F468DCE57A45}" type="pres">
      <dgm:prSet presAssocID="{AC76BE15-3E8A-498B-91BD-CF772C26B6F1}" presName="ConnectLine1" presStyleLbl="sibTrans1D1" presStyleIdx="4" presStyleCnt="5"/>
      <dgm:spPr>
        <a:noFill/>
        <a:ln w="6350" cap="flat" cmpd="sng" algn="ctr">
          <a:solidFill>
            <a:schemeClr val="accent5">
              <a:hueOff val="360006"/>
              <a:satOff val="8692"/>
              <a:lumOff val="-41961"/>
              <a:alphaOff val="0"/>
            </a:schemeClr>
          </a:solidFill>
          <a:prstDash val="dash"/>
          <a:miter lim="800000"/>
        </a:ln>
        <a:effectLst/>
      </dgm:spPr>
    </dgm:pt>
    <dgm:pt modelId="{F8AD0AB8-BBDF-4F0A-A6A0-850E289DD521}" type="pres">
      <dgm:prSet presAssocID="{AC76BE15-3E8A-498B-91BD-CF772C26B6F1}" presName="ConnectLineEnd1" presStyleLbl="lnNode1" presStyleIdx="4" presStyleCnt="5"/>
      <dgm:spPr/>
    </dgm:pt>
    <dgm:pt modelId="{11CAE2E7-2E06-450A-A729-9C2DCEF85421}" type="pres">
      <dgm:prSet presAssocID="{AC76BE15-3E8A-498B-91BD-CF772C26B6F1}" presName="EmptyPane1" presStyleCnt="0"/>
      <dgm:spPr/>
    </dgm:pt>
  </dgm:ptLst>
  <dgm:cxnLst>
    <dgm:cxn modelId="{92330C11-C197-4512-BDA4-8D8A69AF7D1C}" srcId="{E5B2E815-0D19-41DC-B01B-4D608769620A}" destId="{87BF7896-20EA-4E8F-B6F4-A34EC5C9CB50}" srcOrd="2" destOrd="0" parTransId="{05E47BA5-F724-4AEE-9B5B-401F18E028E6}" sibTransId="{D63CE73E-35DE-48C3-8753-7648BC953C0D}"/>
    <dgm:cxn modelId="{3B01591B-D548-485E-8F3A-417B6287E0BC}" type="presOf" srcId="{E4033A39-DCC4-4038-9562-AEDDBBB37A99}" destId="{539615E2-3277-4D8E-8484-FF5088C8BF01}" srcOrd="0" destOrd="0" presId="urn:microsoft.com/office/officeart/2016/7/layout/RoundedRectangleTimeline"/>
    <dgm:cxn modelId="{B2D8111E-1B0D-4C68-8C7C-86BFBEA6DA89}" type="presOf" srcId="{A4C0B4E4-70AD-4901-9E3F-7EA25DD6DAA1}" destId="{FEBD3C2A-A340-470A-A475-AE614EA07678}" srcOrd="0" destOrd="0" presId="urn:microsoft.com/office/officeart/2016/7/layout/RoundedRectangleTimeline"/>
    <dgm:cxn modelId="{381C4B20-815B-4ADE-A31A-29CB8143867A}" type="presOf" srcId="{048A9D93-D97C-4CEC-81CF-FF36777980AE}" destId="{80CDBBF8-C6B4-4166-87C1-DC9120CC7586}" srcOrd="0" destOrd="1" presId="urn:microsoft.com/office/officeart/2016/7/layout/RoundedRectangleTimeline"/>
    <dgm:cxn modelId="{6FE46822-FA68-40E9-BDF3-B2387E8EE665}" srcId="{87BF7896-20EA-4E8F-B6F4-A34EC5C9CB50}" destId="{048A9D93-D97C-4CEC-81CF-FF36777980AE}" srcOrd="1" destOrd="0" parTransId="{58A7FBB0-7D66-40A3-9378-EEE8A135E809}" sibTransId="{577B5CA5-71CE-4AA6-855D-D9820CE0A6E8}"/>
    <dgm:cxn modelId="{32EF2862-2950-4DF8-BEA8-CD19460CCA31}" srcId="{E5B2E815-0D19-41DC-B01B-4D608769620A}" destId="{E4033A39-DCC4-4038-9562-AEDDBBB37A99}" srcOrd="1" destOrd="0" parTransId="{048EEAE6-78BA-4B00-B7BB-9C22DBB1E8F4}" sibTransId="{80AB0E5B-0C58-465D-A545-5B21133D2849}"/>
    <dgm:cxn modelId="{5E74CB62-E52E-4CEE-8AA1-9812BFC0D67E}" srcId="{E4033A39-DCC4-4038-9562-AEDDBBB37A99}" destId="{A4C0B4E4-70AD-4901-9E3F-7EA25DD6DAA1}" srcOrd="0" destOrd="0" parTransId="{701D9033-BAD3-4299-933F-A47AFDC2ECD0}" sibTransId="{657DB10D-2517-48AA-B970-6D815DBD4123}"/>
    <dgm:cxn modelId="{23AC6F65-9106-4119-A5BC-F69BF3CBC3C5}" srcId="{3DE6FF16-CA4D-4D34-ABEB-8BE6A40B5E52}" destId="{9A947F16-4C2E-44C4-873D-44FC3D462A71}" srcOrd="1" destOrd="0" parTransId="{7CC6A6A4-4B82-448C-B3E6-947C8FE1E7AB}" sibTransId="{784FA7DC-8072-43B4-9EE5-1E6B37D3EAD3}"/>
    <dgm:cxn modelId="{35602B67-D53F-4F32-B19D-55F4C7001F2E}" type="presOf" srcId="{B54C8F6C-BE1E-4EAB-B7A0-48DE01FFAA36}" destId="{45A02F84-C6CB-43F5-AEE4-3EA66C2BD25F}" srcOrd="0" destOrd="0" presId="urn:microsoft.com/office/officeart/2016/7/layout/RoundedRectangleTimeline"/>
    <dgm:cxn modelId="{28A3826B-17F0-401F-8A05-BAAE302B890B}" srcId="{AC76BE15-3E8A-498B-91BD-CF772C26B6F1}" destId="{B4B00BB5-1CAF-419B-9A3B-A7D241944C6C}" srcOrd="1" destOrd="0" parTransId="{F7ADF222-3470-4D81-9EF9-39C238A28FB3}" sibTransId="{DFA578A3-515E-49E6-B1A8-6B98C2215AD6}"/>
    <dgm:cxn modelId="{68EC676D-AB0D-4216-AAD3-02A5CDAB802A}" type="presOf" srcId="{3DE6FF16-CA4D-4D34-ABEB-8BE6A40B5E52}" destId="{74CD3FF2-195B-429B-BC6F-5B5A7FED2BE2}" srcOrd="0" destOrd="0" presId="urn:microsoft.com/office/officeart/2016/7/layout/RoundedRectangleTimeline"/>
    <dgm:cxn modelId="{D9403C73-FB83-47D6-85AE-067D49ED63F2}" srcId="{3DE6FF16-CA4D-4D34-ABEB-8BE6A40B5E52}" destId="{C032D242-8D23-4EEC-A10A-7B0691E5A409}" srcOrd="0" destOrd="0" parTransId="{167DA838-BF1F-42A4-81E8-806F40795A14}" sibTransId="{7EFA60CA-572D-434D-B452-A4ACBAEB4D2C}"/>
    <dgm:cxn modelId="{140A4778-8248-44DE-B78A-23C578A77D7E}" srcId="{E5B2E815-0D19-41DC-B01B-4D608769620A}" destId="{AC76BE15-3E8A-498B-91BD-CF772C26B6F1}" srcOrd="4" destOrd="0" parTransId="{00CCB400-064A-4EF5-9806-9534D9AC69AD}" sibTransId="{662A3D6E-7238-444F-BC0B-C7A4321261DB}"/>
    <dgm:cxn modelId="{4D2DF581-8128-4440-9E51-29109DC6ED52}" srcId="{87BF7896-20EA-4E8F-B6F4-A34EC5C9CB50}" destId="{43CBB0A2-9D75-4264-8A30-3E8974B40658}" srcOrd="0" destOrd="0" parTransId="{F806E590-5F8E-48A1-96AC-9E738290D2ED}" sibTransId="{20F77EFB-335C-4BC3-AD95-8421EDF343E6}"/>
    <dgm:cxn modelId="{2265CC85-84F3-4322-B575-ED72F9FFE5E6}" type="presOf" srcId="{C032D242-8D23-4EEC-A10A-7B0691E5A409}" destId="{1BB5FD64-47F9-47A3-911F-535BFE17A3B9}" srcOrd="0" destOrd="0" presId="urn:microsoft.com/office/officeart/2016/7/layout/RoundedRectangleTimeline"/>
    <dgm:cxn modelId="{C8CAF48F-322D-43C3-A68B-40DA904320AC}" type="presOf" srcId="{E5B2E815-0D19-41DC-B01B-4D608769620A}" destId="{196C9F68-3606-4282-A4C6-4485F1280B5F}" srcOrd="0" destOrd="0" presId="urn:microsoft.com/office/officeart/2016/7/layout/RoundedRectangleTimeline"/>
    <dgm:cxn modelId="{19CF03A0-47BE-4ABD-A62C-A27E16D6C5A3}" srcId="{AC76BE15-3E8A-498B-91BD-CF772C26B6F1}" destId="{73820394-2159-4075-9E6F-217263B07F8B}" srcOrd="0" destOrd="0" parTransId="{A861A835-3A0D-4B09-8870-87D7FDC7B27F}" sibTransId="{D383A36B-470D-499F-AE13-85A6B2495524}"/>
    <dgm:cxn modelId="{8C36F3A8-8F02-4505-875F-8E50AA8D90F6}" srcId="{E4033A39-DCC4-4038-9562-AEDDBBB37A99}" destId="{D4B9CF56-7094-45F6-8EA5-5569717A860E}" srcOrd="1" destOrd="0" parTransId="{7FD51C1B-8217-4203-B6E5-4EEA44EF3DB5}" sibTransId="{701F7B32-5FAE-4572-B4C5-34192A437CED}"/>
    <dgm:cxn modelId="{319E90AC-3363-4165-9B20-F7D50B6F0024}" type="presOf" srcId="{43CBB0A2-9D75-4264-8A30-3E8974B40658}" destId="{80CDBBF8-C6B4-4166-87C1-DC9120CC7586}" srcOrd="0" destOrd="0" presId="urn:microsoft.com/office/officeart/2016/7/layout/RoundedRectangleTimeline"/>
    <dgm:cxn modelId="{574796B6-F011-4B0A-84A2-514BDB98F5CA}" type="presOf" srcId="{4259F840-24E7-476F-9F30-482E46395856}" destId="{E088D226-49D7-4C30-90DC-CA1755D98829}" srcOrd="0" destOrd="0" presId="urn:microsoft.com/office/officeart/2016/7/layout/RoundedRectangleTimeline"/>
    <dgm:cxn modelId="{ABC81EBF-2892-4F17-80B3-BD9272D51301}" type="presOf" srcId="{AC76BE15-3E8A-498B-91BD-CF772C26B6F1}" destId="{483E7832-9872-48C4-8E65-DCB39D4CDBDF}" srcOrd="0" destOrd="0" presId="urn:microsoft.com/office/officeart/2016/7/layout/RoundedRectangleTimeline"/>
    <dgm:cxn modelId="{636DE8C5-F706-4BA5-855F-85FD2239E2BE}" srcId="{E5B2E815-0D19-41DC-B01B-4D608769620A}" destId="{3DE6FF16-CA4D-4D34-ABEB-8BE6A40B5E52}" srcOrd="3" destOrd="0" parTransId="{DA9CCCCB-8206-4757-82C8-F885E9D238B5}" sibTransId="{986162A7-6F89-4679-B40E-33A17DA21B73}"/>
    <dgm:cxn modelId="{770CA1CC-3DDD-451E-AE83-A71CA570260C}" srcId="{4259F840-24E7-476F-9F30-482E46395856}" destId="{B54C8F6C-BE1E-4EAB-B7A0-48DE01FFAA36}" srcOrd="0" destOrd="0" parTransId="{8DE7CD45-B7C0-432E-B819-6A7D97E31315}" sibTransId="{C33B8BEF-A818-4A2F-A99A-E2B29895E184}"/>
    <dgm:cxn modelId="{A4DADED0-61A6-43D2-82D7-AA9C77FDF9B1}" type="presOf" srcId="{87BF7896-20EA-4E8F-B6F4-A34EC5C9CB50}" destId="{9D82041D-873A-4600-A9C7-C0A0ADFB138B}" srcOrd="0" destOrd="0" presId="urn:microsoft.com/office/officeart/2016/7/layout/RoundedRectangleTimeline"/>
    <dgm:cxn modelId="{42EE41D1-3C16-4937-BB38-B076896C09A0}" srcId="{E5B2E815-0D19-41DC-B01B-4D608769620A}" destId="{4259F840-24E7-476F-9F30-482E46395856}" srcOrd="0" destOrd="0" parTransId="{FCE8068D-7E50-4749-A8D0-ADEDAC5637B3}" sibTransId="{DCC444A4-F20A-48F5-A61E-47BFFF185A57}"/>
    <dgm:cxn modelId="{61C624D3-7C4A-4471-84FC-487223BCA192}" type="presOf" srcId="{D4B9CF56-7094-45F6-8EA5-5569717A860E}" destId="{FEBD3C2A-A340-470A-A475-AE614EA07678}" srcOrd="0" destOrd="1" presId="urn:microsoft.com/office/officeart/2016/7/layout/RoundedRectangleTimeline"/>
    <dgm:cxn modelId="{66E177E1-9199-4501-A491-D5B4D769BF7F}" type="presOf" srcId="{B4B00BB5-1CAF-419B-9A3B-A7D241944C6C}" destId="{1FA3C236-5719-4A33-A6BB-80FA85F940E3}" srcOrd="0" destOrd="1" presId="urn:microsoft.com/office/officeart/2016/7/layout/RoundedRectangleTimeline"/>
    <dgm:cxn modelId="{E10869F8-266E-4F0C-8701-301577C5D9F1}" type="presOf" srcId="{73820394-2159-4075-9E6F-217263B07F8B}" destId="{1FA3C236-5719-4A33-A6BB-80FA85F940E3}" srcOrd="0" destOrd="0" presId="urn:microsoft.com/office/officeart/2016/7/layout/RoundedRectangleTimeline"/>
    <dgm:cxn modelId="{180895FA-5BEF-47A2-9A54-EBA564882FC3}" type="presOf" srcId="{9A947F16-4C2E-44C4-873D-44FC3D462A71}" destId="{1BB5FD64-47F9-47A3-911F-535BFE17A3B9}" srcOrd="0" destOrd="1" presId="urn:microsoft.com/office/officeart/2016/7/layout/RoundedRectangleTimeline"/>
    <dgm:cxn modelId="{5BDE4D01-9931-4FB9-A7F6-0CDE8F95880C}" type="presParOf" srcId="{196C9F68-3606-4282-A4C6-4485F1280B5F}" destId="{68D8AC18-502F-4825-B069-75605ADB3A40}" srcOrd="0" destOrd="0" presId="urn:microsoft.com/office/officeart/2016/7/layout/RoundedRectangleTimeline"/>
    <dgm:cxn modelId="{EE94732C-5A48-44D8-A057-AA684268D12B}" type="presParOf" srcId="{68D8AC18-502F-4825-B069-75605ADB3A40}" destId="{E088D226-49D7-4C30-90DC-CA1755D98829}" srcOrd="0" destOrd="0" presId="urn:microsoft.com/office/officeart/2016/7/layout/RoundedRectangleTimeline"/>
    <dgm:cxn modelId="{5CB4A7D4-76E5-4B28-B62B-7DD128CC9AE8}" type="presParOf" srcId="{68D8AC18-502F-4825-B069-75605ADB3A40}" destId="{45A02F84-C6CB-43F5-AEE4-3EA66C2BD25F}" srcOrd="1" destOrd="0" presId="urn:microsoft.com/office/officeart/2016/7/layout/RoundedRectangleTimeline"/>
    <dgm:cxn modelId="{B9CE9383-960B-4174-8445-67E79A08EB7F}" type="presParOf" srcId="{68D8AC18-502F-4825-B069-75605ADB3A40}" destId="{6BA46904-CB7C-4538-BD49-D3891EF19552}" srcOrd="2" destOrd="0" presId="urn:microsoft.com/office/officeart/2016/7/layout/RoundedRectangleTimeline"/>
    <dgm:cxn modelId="{3EA823D8-2F20-41FD-A877-F55553622CF6}" type="presParOf" srcId="{68D8AC18-502F-4825-B069-75605ADB3A40}" destId="{049FDBD0-77FE-49D1-A275-A272C8C5E426}" srcOrd="3" destOrd="0" presId="urn:microsoft.com/office/officeart/2016/7/layout/RoundedRectangleTimeline"/>
    <dgm:cxn modelId="{9A7FC8FA-743F-4C64-8ED6-A51D0BBA6068}" type="presParOf" srcId="{68D8AC18-502F-4825-B069-75605ADB3A40}" destId="{CB26EA94-33BB-4F98-9E1E-2237D4831263}" srcOrd="4" destOrd="0" presId="urn:microsoft.com/office/officeart/2016/7/layout/RoundedRectangleTimeline"/>
    <dgm:cxn modelId="{7661BD75-8F37-484D-A1E1-2AEE058A0013}" type="presParOf" srcId="{196C9F68-3606-4282-A4C6-4485F1280B5F}" destId="{606F1DBF-510E-4065-ACCB-3EBDA85CFB92}" srcOrd="1" destOrd="0" presId="urn:microsoft.com/office/officeart/2016/7/layout/RoundedRectangleTimeline"/>
    <dgm:cxn modelId="{39C362DC-1E33-40FC-9644-702A97B4ED5F}" type="presParOf" srcId="{196C9F68-3606-4282-A4C6-4485F1280B5F}" destId="{07989479-D1A2-4D15-AA3A-B0CFFB9F91D9}" srcOrd="2" destOrd="0" presId="urn:microsoft.com/office/officeart/2016/7/layout/RoundedRectangleTimeline"/>
    <dgm:cxn modelId="{DDAB5332-685D-4142-9F84-1F93AF791EB2}" type="presParOf" srcId="{07989479-D1A2-4D15-AA3A-B0CFFB9F91D9}" destId="{539615E2-3277-4D8E-8484-FF5088C8BF01}" srcOrd="0" destOrd="0" presId="urn:microsoft.com/office/officeart/2016/7/layout/RoundedRectangleTimeline"/>
    <dgm:cxn modelId="{E4F5A966-921E-49F4-A4DD-3379C902155B}" type="presParOf" srcId="{07989479-D1A2-4D15-AA3A-B0CFFB9F91D9}" destId="{FEBD3C2A-A340-470A-A475-AE614EA07678}" srcOrd="1" destOrd="0" presId="urn:microsoft.com/office/officeart/2016/7/layout/RoundedRectangleTimeline"/>
    <dgm:cxn modelId="{109E8214-14D8-43F9-B72F-509BBB1F1198}" type="presParOf" srcId="{07989479-D1A2-4D15-AA3A-B0CFFB9F91D9}" destId="{080474C8-0FEA-4FD1-97F1-0978CFB4A37F}" srcOrd="2" destOrd="0" presId="urn:microsoft.com/office/officeart/2016/7/layout/RoundedRectangleTimeline"/>
    <dgm:cxn modelId="{DCEAA674-1AF4-4E66-A028-FD3293B29D0C}" type="presParOf" srcId="{07989479-D1A2-4D15-AA3A-B0CFFB9F91D9}" destId="{4797FB61-2602-4A58-81E6-6F133DB1E419}" srcOrd="3" destOrd="0" presId="urn:microsoft.com/office/officeart/2016/7/layout/RoundedRectangleTimeline"/>
    <dgm:cxn modelId="{794E62FD-FB25-4DA1-BAE5-735670E47E8D}" type="presParOf" srcId="{07989479-D1A2-4D15-AA3A-B0CFFB9F91D9}" destId="{3ADF0AE3-D759-4F4F-8135-572855211847}" srcOrd="4" destOrd="0" presId="urn:microsoft.com/office/officeart/2016/7/layout/RoundedRectangleTimeline"/>
    <dgm:cxn modelId="{D4D73EDA-53EA-4412-A979-B40EBF9B717F}" type="presParOf" srcId="{196C9F68-3606-4282-A4C6-4485F1280B5F}" destId="{B0CD7A53-7149-45F2-83E8-36717D7878A1}" srcOrd="3" destOrd="0" presId="urn:microsoft.com/office/officeart/2016/7/layout/RoundedRectangleTimeline"/>
    <dgm:cxn modelId="{C8E3D29E-08B3-4AE5-901F-92399D3E6379}" type="presParOf" srcId="{196C9F68-3606-4282-A4C6-4485F1280B5F}" destId="{FB379A6E-C0F9-420B-90FC-2785E757E6AE}" srcOrd="4" destOrd="0" presId="urn:microsoft.com/office/officeart/2016/7/layout/RoundedRectangleTimeline"/>
    <dgm:cxn modelId="{98D74FA2-21A9-448E-88B2-69929C7323DF}" type="presParOf" srcId="{FB379A6E-C0F9-420B-90FC-2785E757E6AE}" destId="{9D82041D-873A-4600-A9C7-C0A0ADFB138B}" srcOrd="0" destOrd="0" presId="urn:microsoft.com/office/officeart/2016/7/layout/RoundedRectangleTimeline"/>
    <dgm:cxn modelId="{C53EDB72-4D2F-4FF2-A596-A9A9E6B959AE}" type="presParOf" srcId="{FB379A6E-C0F9-420B-90FC-2785E757E6AE}" destId="{80CDBBF8-C6B4-4166-87C1-DC9120CC7586}" srcOrd="1" destOrd="0" presId="urn:microsoft.com/office/officeart/2016/7/layout/RoundedRectangleTimeline"/>
    <dgm:cxn modelId="{07031BBF-8066-4D0B-9F4F-02767E01F6BA}" type="presParOf" srcId="{FB379A6E-C0F9-420B-90FC-2785E757E6AE}" destId="{89759DE5-9F8A-470E-A6D8-F13BB4DEE93D}" srcOrd="2" destOrd="0" presId="urn:microsoft.com/office/officeart/2016/7/layout/RoundedRectangleTimeline"/>
    <dgm:cxn modelId="{4597E8B1-2D7D-4515-9DD3-5C827422FFB2}" type="presParOf" srcId="{FB379A6E-C0F9-420B-90FC-2785E757E6AE}" destId="{07CCF286-8B46-4A20-ACAC-84BA2D6EFBBC}" srcOrd="3" destOrd="0" presId="urn:microsoft.com/office/officeart/2016/7/layout/RoundedRectangleTimeline"/>
    <dgm:cxn modelId="{942C7138-BAA8-490D-A5D6-273DA04685B8}" type="presParOf" srcId="{FB379A6E-C0F9-420B-90FC-2785E757E6AE}" destId="{4624FC32-5405-42B1-B5CC-DF0659852A58}" srcOrd="4" destOrd="0" presId="urn:microsoft.com/office/officeart/2016/7/layout/RoundedRectangleTimeline"/>
    <dgm:cxn modelId="{EFE8C095-9E75-4582-A4A6-16A6DBA52EC8}" type="presParOf" srcId="{196C9F68-3606-4282-A4C6-4485F1280B5F}" destId="{8C327064-3851-4ECF-AAB7-82B51711041E}" srcOrd="5" destOrd="0" presId="urn:microsoft.com/office/officeart/2016/7/layout/RoundedRectangleTimeline"/>
    <dgm:cxn modelId="{C99FA9DE-D500-4DF4-A0C0-B15CC906541B}" type="presParOf" srcId="{196C9F68-3606-4282-A4C6-4485F1280B5F}" destId="{3ADEA4DF-6814-494D-9D3D-41947417052B}" srcOrd="6" destOrd="0" presId="urn:microsoft.com/office/officeart/2016/7/layout/RoundedRectangleTimeline"/>
    <dgm:cxn modelId="{8838E6F7-6DEB-4D7D-A482-16276945D225}" type="presParOf" srcId="{3ADEA4DF-6814-494D-9D3D-41947417052B}" destId="{74CD3FF2-195B-429B-BC6F-5B5A7FED2BE2}" srcOrd="0" destOrd="0" presId="urn:microsoft.com/office/officeart/2016/7/layout/RoundedRectangleTimeline"/>
    <dgm:cxn modelId="{6BAAD1CA-87C1-4517-94FD-B061DAA444EE}" type="presParOf" srcId="{3ADEA4DF-6814-494D-9D3D-41947417052B}" destId="{1BB5FD64-47F9-47A3-911F-535BFE17A3B9}" srcOrd="1" destOrd="0" presId="urn:microsoft.com/office/officeart/2016/7/layout/RoundedRectangleTimeline"/>
    <dgm:cxn modelId="{EEAECA08-02C2-483F-92A9-F46A743F303A}" type="presParOf" srcId="{3ADEA4DF-6814-494D-9D3D-41947417052B}" destId="{FE9B27EB-7AC7-485A-9A55-41E8118F9EAF}" srcOrd="2" destOrd="0" presId="urn:microsoft.com/office/officeart/2016/7/layout/RoundedRectangleTimeline"/>
    <dgm:cxn modelId="{BC28D7F6-87AE-4256-A53D-E14B2758B6B9}" type="presParOf" srcId="{3ADEA4DF-6814-494D-9D3D-41947417052B}" destId="{46BD4721-4664-4AD0-9F11-DBE7E0B207D5}" srcOrd="3" destOrd="0" presId="urn:microsoft.com/office/officeart/2016/7/layout/RoundedRectangleTimeline"/>
    <dgm:cxn modelId="{03BC308B-3323-48BA-A985-2A156B279C8A}" type="presParOf" srcId="{3ADEA4DF-6814-494D-9D3D-41947417052B}" destId="{69028BD0-349D-4B47-B1F4-B64C6478DE3C}" srcOrd="4" destOrd="0" presId="urn:microsoft.com/office/officeart/2016/7/layout/RoundedRectangleTimeline"/>
    <dgm:cxn modelId="{AA5CB6BC-F666-4764-A7E6-B2F0950B1360}" type="presParOf" srcId="{196C9F68-3606-4282-A4C6-4485F1280B5F}" destId="{619CFBB1-86F5-45A6-80BA-23F97450662F}" srcOrd="7" destOrd="0" presId="urn:microsoft.com/office/officeart/2016/7/layout/RoundedRectangleTimeline"/>
    <dgm:cxn modelId="{1E136289-1E40-476E-9762-96514638F154}" type="presParOf" srcId="{196C9F68-3606-4282-A4C6-4485F1280B5F}" destId="{E4E0A96A-AF87-442A-A1A3-64B8F3CFC7FE}" srcOrd="8" destOrd="0" presId="urn:microsoft.com/office/officeart/2016/7/layout/RoundedRectangleTimeline"/>
    <dgm:cxn modelId="{925F64E1-6F8B-42B3-85A1-161E540367D8}" type="presParOf" srcId="{E4E0A96A-AF87-442A-A1A3-64B8F3CFC7FE}" destId="{483E7832-9872-48C4-8E65-DCB39D4CDBDF}" srcOrd="0" destOrd="0" presId="urn:microsoft.com/office/officeart/2016/7/layout/RoundedRectangleTimeline"/>
    <dgm:cxn modelId="{22EAF65E-F0A7-4E40-A8AB-6978A3F39DA5}" type="presParOf" srcId="{E4E0A96A-AF87-442A-A1A3-64B8F3CFC7FE}" destId="{1FA3C236-5719-4A33-A6BB-80FA85F940E3}" srcOrd="1" destOrd="0" presId="urn:microsoft.com/office/officeart/2016/7/layout/RoundedRectangleTimeline"/>
    <dgm:cxn modelId="{9133D5E5-44D0-4B03-B62B-51D54C5DDF76}" type="presParOf" srcId="{E4E0A96A-AF87-442A-A1A3-64B8F3CFC7FE}" destId="{18F1C823-9ACD-4FCD-8102-F468DCE57A45}" srcOrd="2" destOrd="0" presId="urn:microsoft.com/office/officeart/2016/7/layout/RoundedRectangleTimeline"/>
    <dgm:cxn modelId="{7ED1B7ED-3A1B-46DA-BF42-6A641BD422DC}" type="presParOf" srcId="{E4E0A96A-AF87-442A-A1A3-64B8F3CFC7FE}" destId="{F8AD0AB8-BBDF-4F0A-A6A0-850E289DD521}" srcOrd="3" destOrd="0" presId="urn:microsoft.com/office/officeart/2016/7/layout/RoundedRectangleTimeline"/>
    <dgm:cxn modelId="{6FE89466-748B-47C2-9A0B-FE05B449655E}" type="presParOf" srcId="{E4E0A96A-AF87-442A-A1A3-64B8F3CFC7FE}" destId="{11CAE2E7-2E06-450A-A729-9C2DCEF85421}" srcOrd="4" destOrd="0" presId="urn:microsoft.com/office/officeart/2016/7/layout/RoundedRectangle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88D226-49D7-4C30-90DC-CA1755D98829}">
      <dsp:nvSpPr>
        <dsp:cNvPr id="0" name=""/>
        <dsp:cNvSpPr/>
      </dsp:nvSpPr>
      <dsp:spPr>
        <a:xfrm rot="16200000">
          <a:off x="1232725" y="1132167"/>
          <a:ext cx="397986" cy="1715526"/>
        </a:xfrm>
        <a:prstGeom prst="round2Same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kern="1200">
              <a:latin typeface="+mn-lt"/>
            </a:rPr>
            <a:t>Start</a:t>
          </a:r>
        </a:p>
      </dsp:txBody>
      <dsp:txXfrm rot="5400000">
        <a:off x="593383" y="1810365"/>
        <a:ext cx="1696098" cy="359130"/>
      </dsp:txXfrm>
    </dsp:sp>
    <dsp:sp modelId="{45A02F84-C6CB-43F5-AEE4-3EA66C2BD25F}">
      <dsp:nvSpPr>
        <dsp:cNvPr id="0" name=""/>
        <dsp:cNvSpPr/>
      </dsp:nvSpPr>
      <dsp:spPr>
        <a:xfrm>
          <a:off x="2112" y="0"/>
          <a:ext cx="2859211" cy="1392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37160" numCol="1" spcCol="1270" anchor="b" anchorCtr="1">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a:latin typeface="+mn-lt"/>
            </a:rPr>
            <a:t>UCSC board and FAST2 chip</a:t>
          </a:r>
        </a:p>
      </dsp:txBody>
      <dsp:txXfrm>
        <a:off x="2112" y="0"/>
        <a:ext cx="2859211" cy="1392951"/>
      </dsp:txXfrm>
    </dsp:sp>
    <dsp:sp modelId="{6BA46904-CB7C-4538-BD49-D3891EF19552}">
      <dsp:nvSpPr>
        <dsp:cNvPr id="0" name=""/>
        <dsp:cNvSpPr/>
      </dsp:nvSpPr>
      <dsp:spPr>
        <a:xfrm>
          <a:off x="1431718" y="1472548"/>
          <a:ext cx="0" cy="318388"/>
        </a:xfrm>
        <a:prstGeom prst="line">
          <a:avLst/>
        </a:prstGeom>
        <a:noFill/>
        <a:ln w="6350" cap="flat" cmpd="sng" algn="ctr">
          <a:solidFill>
            <a:schemeClr val="accent5">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049FDBD0-77FE-49D1-A275-A272C8C5E426}">
      <dsp:nvSpPr>
        <dsp:cNvPr id="0" name=""/>
        <dsp:cNvSpPr/>
      </dsp:nvSpPr>
      <dsp:spPr>
        <a:xfrm>
          <a:off x="1391919" y="1392951"/>
          <a:ext cx="79597" cy="79597"/>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9615E2-3277-4D8E-8484-FF5088C8BF01}">
      <dsp:nvSpPr>
        <dsp:cNvPr id="0" name=""/>
        <dsp:cNvSpPr/>
      </dsp:nvSpPr>
      <dsp:spPr>
        <a:xfrm>
          <a:off x="2340304" y="1790937"/>
          <a:ext cx="1715526" cy="397986"/>
        </a:xfrm>
        <a:prstGeom prst="rect">
          <a:avLst/>
        </a:prstGeom>
        <a:solidFill>
          <a:schemeClr val="accent5">
            <a:hueOff val="-257806"/>
            <a:satOff val="-3004"/>
            <a:lumOff val="-540"/>
            <a:alphaOff val="0"/>
          </a:schemeClr>
        </a:solidFill>
        <a:ln w="25400" cap="flat" cmpd="sng" algn="ctr">
          <a:solidFill>
            <a:schemeClr val="accent5">
              <a:hueOff val="-257806"/>
              <a:satOff val="-3004"/>
              <a:lumOff val="-54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kern="1200">
              <a:latin typeface="+mn-lt"/>
            </a:rPr>
            <a:t>Step1</a:t>
          </a:r>
        </a:p>
      </dsp:txBody>
      <dsp:txXfrm>
        <a:off x="2340304" y="1790937"/>
        <a:ext cx="1715526" cy="397986"/>
      </dsp:txXfrm>
    </dsp:sp>
    <dsp:sp modelId="{FEBD3C2A-A340-470A-A475-AE614EA07678}">
      <dsp:nvSpPr>
        <dsp:cNvPr id="0" name=""/>
        <dsp:cNvSpPr/>
      </dsp:nvSpPr>
      <dsp:spPr>
        <a:xfrm>
          <a:off x="1717639" y="2586910"/>
          <a:ext cx="2960856" cy="1392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37160" rIns="0" bIns="0" numCol="1" spcCol="1270" anchor="t" anchorCtr="1">
          <a:noAutofit/>
        </a:bodyPr>
        <a:lstStyle/>
        <a:p>
          <a:pPr marL="0" lvl="0" indent="0" algn="ctr" defTabSz="800100" rtl="0">
            <a:lnSpc>
              <a:spcPct val="90000"/>
            </a:lnSpc>
            <a:spcBef>
              <a:spcPct val="0"/>
            </a:spcBef>
            <a:spcAft>
              <a:spcPct val="35000"/>
            </a:spcAft>
            <a:buFont typeface="Symbol" panose="05050102010706020507" pitchFamily="18" charset="2"/>
            <a:buNone/>
          </a:pPr>
          <a:r>
            <a:rPr lang="en-US" sz="1800" kern="1200">
              <a:latin typeface="+mn-lt"/>
            </a:rPr>
            <a:t>Flat</a:t>
          </a:r>
          <a:r>
            <a:rPr lang="en-US" sz="1800" kern="1200" baseline="0">
              <a:latin typeface="+mn-lt"/>
            </a:rPr>
            <a:t> proto frontend board </a:t>
          </a:r>
          <a:r>
            <a:rPr lang="en-US" sz="1800" kern="1200" err="1">
              <a:solidFill>
                <a:srgbClr val="F14124">
                  <a:lumMod val="75000"/>
                </a:srgbClr>
              </a:solidFill>
              <a:latin typeface="Calibri"/>
              <a:ea typeface="+mn-ea"/>
              <a:cs typeface="+mn-cs"/>
            </a:rPr>
            <a:t>pFEB</a:t>
          </a:r>
          <a:r>
            <a:rPr lang="en-US" sz="1800" kern="1200" baseline="0">
              <a:solidFill>
                <a:schemeClr val="accent6">
                  <a:lumMod val="75000"/>
                </a:schemeClr>
              </a:solidFill>
              <a:latin typeface="+mn-lt"/>
            </a:rPr>
            <a:t>, </a:t>
          </a:r>
          <a:r>
            <a:rPr lang="en-US" sz="1800" kern="1200" baseline="0">
              <a:solidFill>
                <a:schemeClr val="accent2">
                  <a:lumMod val="50000"/>
                </a:schemeClr>
              </a:solidFill>
              <a:latin typeface="+mn-lt"/>
            </a:rPr>
            <a:t>UW</a:t>
          </a:r>
          <a:endParaRPr lang="en-US" sz="1800" kern="1200">
            <a:solidFill>
              <a:schemeClr val="accent2">
                <a:lumMod val="50000"/>
              </a:schemeClr>
            </a:solidFill>
            <a:latin typeface="+mn-lt"/>
          </a:endParaRPr>
        </a:p>
        <a:p>
          <a:pPr marL="0" lvl="0" indent="0" algn="ctr" defTabSz="800100">
            <a:lnSpc>
              <a:spcPct val="90000"/>
            </a:lnSpc>
            <a:spcBef>
              <a:spcPct val="0"/>
            </a:spcBef>
            <a:spcAft>
              <a:spcPct val="35000"/>
            </a:spcAft>
            <a:buNone/>
          </a:pPr>
          <a:r>
            <a:rPr lang="en-US" sz="1800" kern="1200">
              <a:solidFill>
                <a:schemeClr val="accent2">
                  <a:lumMod val="50000"/>
                </a:schemeClr>
              </a:solidFill>
              <a:latin typeface="+mn-lt"/>
            </a:rPr>
            <a:t>First transmission LGAD board</a:t>
          </a:r>
          <a:endParaRPr lang="en-US" kern="1200"/>
        </a:p>
      </dsp:txBody>
      <dsp:txXfrm>
        <a:off x="1717639" y="2586910"/>
        <a:ext cx="2960856" cy="1392951"/>
      </dsp:txXfrm>
    </dsp:sp>
    <dsp:sp modelId="{080474C8-0FEA-4FD1-97F1-0978CFB4A37F}">
      <dsp:nvSpPr>
        <dsp:cNvPr id="0" name=""/>
        <dsp:cNvSpPr/>
      </dsp:nvSpPr>
      <dsp:spPr>
        <a:xfrm>
          <a:off x="3198067" y="2188924"/>
          <a:ext cx="0" cy="318388"/>
        </a:xfrm>
        <a:prstGeom prst="line">
          <a:avLst/>
        </a:prstGeom>
        <a:noFill/>
        <a:ln w="6350" cap="flat" cmpd="sng" algn="ctr">
          <a:solidFill>
            <a:schemeClr val="accent5">
              <a:hueOff val="90002"/>
              <a:satOff val="2173"/>
              <a:lumOff val="-10490"/>
              <a:alphaOff val="0"/>
            </a:schemeClr>
          </a:solidFill>
          <a:prstDash val="dash"/>
          <a:miter lim="800000"/>
        </a:ln>
        <a:effectLst/>
      </dsp:spPr>
      <dsp:style>
        <a:lnRef idx="1">
          <a:scrgbClr r="0" g="0" b="0"/>
        </a:lnRef>
        <a:fillRef idx="0">
          <a:scrgbClr r="0" g="0" b="0"/>
        </a:fillRef>
        <a:effectRef idx="0">
          <a:scrgbClr r="0" g="0" b="0"/>
        </a:effectRef>
        <a:fontRef idx="minor"/>
      </dsp:style>
    </dsp:sp>
    <dsp:sp modelId="{4797FB61-2602-4A58-81E6-6F133DB1E419}">
      <dsp:nvSpPr>
        <dsp:cNvPr id="0" name=""/>
        <dsp:cNvSpPr/>
      </dsp:nvSpPr>
      <dsp:spPr>
        <a:xfrm>
          <a:off x="3158269" y="2507313"/>
          <a:ext cx="79597" cy="79597"/>
        </a:xfrm>
        <a:prstGeom prst="ellipse">
          <a:avLst/>
        </a:prstGeom>
        <a:solidFill>
          <a:schemeClr val="accent5">
            <a:hueOff val="-257806"/>
            <a:satOff val="-3004"/>
            <a:lumOff val="-5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82041D-873A-4600-A9C7-C0A0ADFB138B}">
      <dsp:nvSpPr>
        <dsp:cNvPr id="0" name=""/>
        <dsp:cNvSpPr/>
      </dsp:nvSpPr>
      <dsp:spPr>
        <a:xfrm>
          <a:off x="4291244" y="1790937"/>
          <a:ext cx="1715526" cy="397986"/>
        </a:xfrm>
        <a:prstGeom prst="rect">
          <a:avLst/>
        </a:prstGeom>
        <a:solidFill>
          <a:schemeClr val="accent5">
            <a:hueOff val="-515611"/>
            <a:satOff val="-6008"/>
            <a:lumOff val="-1079"/>
            <a:alphaOff val="0"/>
          </a:schemeClr>
        </a:solidFill>
        <a:ln w="25400" cap="flat" cmpd="sng" algn="ctr">
          <a:solidFill>
            <a:schemeClr val="accent5">
              <a:hueOff val="-515611"/>
              <a:satOff val="-6008"/>
              <a:lumOff val="-107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kern="1200">
              <a:latin typeface="+mn-lt"/>
            </a:rPr>
            <a:t>Step2</a:t>
          </a:r>
        </a:p>
      </dsp:txBody>
      <dsp:txXfrm>
        <a:off x="4291244" y="1790937"/>
        <a:ext cx="1715526" cy="397986"/>
      </dsp:txXfrm>
    </dsp:sp>
    <dsp:sp modelId="{80CDBBF8-C6B4-4166-87C1-DC9120CC7586}">
      <dsp:nvSpPr>
        <dsp:cNvPr id="0" name=""/>
        <dsp:cNvSpPr/>
      </dsp:nvSpPr>
      <dsp:spPr>
        <a:xfrm>
          <a:off x="3534811" y="0"/>
          <a:ext cx="3228392" cy="1392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37160" numCol="1" spcCol="1270" anchor="b" anchorCtr="1">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err="1">
              <a:solidFill>
                <a:srgbClr val="F14124">
                  <a:lumMod val="75000"/>
                </a:srgbClr>
              </a:solidFill>
              <a:latin typeface="Calibri"/>
              <a:ea typeface="+mn-ea"/>
              <a:cs typeface="+mn-cs"/>
            </a:rPr>
            <a:t>pFEB</a:t>
          </a:r>
          <a:r>
            <a:rPr lang="en-US" sz="1800" kern="1200">
              <a:latin typeface="+mn-lt"/>
            </a:rPr>
            <a:t> with minimal board spacing. Few mm gaps between </a:t>
          </a:r>
          <a:r>
            <a:rPr lang="en-US" sz="1800" kern="1200" err="1">
              <a:solidFill>
                <a:srgbClr val="F14124">
                  <a:lumMod val="75000"/>
                </a:srgbClr>
              </a:solidFill>
              <a:latin typeface="Calibri"/>
              <a:ea typeface="+mn-ea"/>
              <a:cs typeface="+mn-cs"/>
            </a:rPr>
            <a:t>pFEB</a:t>
          </a:r>
          <a:r>
            <a:rPr lang="en-US" sz="1800" kern="1200" err="1">
              <a:latin typeface="+mn-lt"/>
            </a:rPr>
            <a:t>s</a:t>
          </a:r>
          <a:r>
            <a:rPr lang="en-US" sz="1800" kern="1200">
              <a:latin typeface="+mn-lt"/>
            </a:rPr>
            <a:t> and sensor modules.</a:t>
          </a:r>
          <a:endParaRPr lang="en-US" sz="1800" kern="1200">
            <a:solidFill>
              <a:schemeClr val="accent2">
                <a:lumMod val="50000"/>
              </a:schemeClr>
            </a:solidFill>
            <a:latin typeface="+mn-lt"/>
          </a:endParaRPr>
        </a:p>
        <a:p>
          <a:pPr marL="0" lvl="0" indent="0" algn="ctr" defTabSz="800100">
            <a:lnSpc>
              <a:spcPct val="90000"/>
            </a:lnSpc>
            <a:spcBef>
              <a:spcPct val="0"/>
            </a:spcBef>
            <a:spcAft>
              <a:spcPct val="35000"/>
            </a:spcAft>
            <a:buNone/>
          </a:pPr>
          <a:r>
            <a:rPr lang="en-US" sz="1800" kern="1200">
              <a:solidFill>
                <a:schemeClr val="accent2">
                  <a:lumMod val="50000"/>
                </a:schemeClr>
              </a:solidFill>
              <a:latin typeface="+mn-lt"/>
            </a:rPr>
            <a:t>Baseline goal before 2026 shutdown</a:t>
          </a:r>
          <a:endParaRPr lang="en-US" kern="1200"/>
        </a:p>
      </dsp:txBody>
      <dsp:txXfrm>
        <a:off x="3534811" y="0"/>
        <a:ext cx="3228392" cy="1392951"/>
      </dsp:txXfrm>
    </dsp:sp>
    <dsp:sp modelId="{89759DE5-9F8A-470E-A6D8-F13BB4DEE93D}">
      <dsp:nvSpPr>
        <dsp:cNvPr id="0" name=""/>
        <dsp:cNvSpPr/>
      </dsp:nvSpPr>
      <dsp:spPr>
        <a:xfrm>
          <a:off x="5149008" y="1472548"/>
          <a:ext cx="0" cy="318388"/>
        </a:xfrm>
        <a:prstGeom prst="line">
          <a:avLst/>
        </a:prstGeom>
        <a:noFill/>
        <a:ln w="6350" cap="flat" cmpd="sng" algn="ctr">
          <a:solidFill>
            <a:schemeClr val="accent5">
              <a:hueOff val="180003"/>
              <a:satOff val="4346"/>
              <a:lumOff val="-20980"/>
              <a:alphaOff val="0"/>
            </a:schemeClr>
          </a:solidFill>
          <a:prstDash val="dash"/>
          <a:miter lim="800000"/>
        </a:ln>
        <a:effectLst/>
      </dsp:spPr>
      <dsp:style>
        <a:lnRef idx="1">
          <a:scrgbClr r="0" g="0" b="0"/>
        </a:lnRef>
        <a:fillRef idx="0">
          <a:scrgbClr r="0" g="0" b="0"/>
        </a:fillRef>
        <a:effectRef idx="0">
          <a:scrgbClr r="0" g="0" b="0"/>
        </a:effectRef>
        <a:fontRef idx="minor"/>
      </dsp:style>
    </dsp:sp>
    <dsp:sp modelId="{07CCF286-8B46-4A20-ACAC-84BA2D6EFBBC}">
      <dsp:nvSpPr>
        <dsp:cNvPr id="0" name=""/>
        <dsp:cNvSpPr/>
      </dsp:nvSpPr>
      <dsp:spPr>
        <a:xfrm>
          <a:off x="5109209" y="1392951"/>
          <a:ext cx="79597" cy="79597"/>
        </a:xfrm>
        <a:prstGeom prst="ellipse">
          <a:avLst/>
        </a:prstGeom>
        <a:solidFill>
          <a:schemeClr val="accent5">
            <a:hueOff val="-515611"/>
            <a:satOff val="-6008"/>
            <a:lumOff val="-10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CD3FF2-195B-429B-BC6F-5B5A7FED2BE2}">
      <dsp:nvSpPr>
        <dsp:cNvPr id="0" name=""/>
        <dsp:cNvSpPr/>
      </dsp:nvSpPr>
      <dsp:spPr>
        <a:xfrm>
          <a:off x="6437025" y="1790937"/>
          <a:ext cx="1715526" cy="397986"/>
        </a:xfrm>
        <a:prstGeom prst="rect">
          <a:avLst/>
        </a:prstGeom>
        <a:solidFill>
          <a:schemeClr val="accent5">
            <a:hueOff val="-773417"/>
            <a:satOff val="-9013"/>
            <a:lumOff val="-1619"/>
            <a:alphaOff val="0"/>
          </a:schemeClr>
        </a:solidFill>
        <a:ln w="25400" cap="flat" cmpd="sng" algn="ctr">
          <a:solidFill>
            <a:schemeClr val="accent5">
              <a:hueOff val="-773417"/>
              <a:satOff val="-9013"/>
              <a:lumOff val="-161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a:latin typeface="+mn-lt"/>
            </a:rPr>
            <a:t>Step3</a:t>
          </a:r>
        </a:p>
      </dsp:txBody>
      <dsp:txXfrm>
        <a:off x="6437025" y="1790937"/>
        <a:ext cx="1715526" cy="397986"/>
      </dsp:txXfrm>
    </dsp:sp>
    <dsp:sp modelId="{1BB5FD64-47F9-47A3-911F-535BFE17A3B9}">
      <dsp:nvSpPr>
        <dsp:cNvPr id="0" name=""/>
        <dsp:cNvSpPr/>
      </dsp:nvSpPr>
      <dsp:spPr>
        <a:xfrm>
          <a:off x="5619519" y="2586910"/>
          <a:ext cx="3350538" cy="1392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37160" rIns="0" bIns="0" numCol="1" spcCol="1270" anchor="t" anchorCtr="1">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err="1">
              <a:solidFill>
                <a:schemeClr val="accent6">
                  <a:lumMod val="75000"/>
                </a:schemeClr>
              </a:solidFill>
            </a:rPr>
            <a:t>pFEB</a:t>
          </a:r>
          <a:r>
            <a:rPr lang="en-US" sz="1800" kern="1200"/>
            <a:t> with flex between sensor and amplifier. No gaps.</a:t>
          </a:r>
          <a:endParaRPr lang="en-US" sz="1800" kern="1200">
            <a:solidFill>
              <a:schemeClr val="accent2">
                <a:lumMod val="50000"/>
              </a:schemeClr>
            </a:solidFill>
            <a:latin typeface="+mn-lt"/>
          </a:endParaRPr>
        </a:p>
        <a:p>
          <a:pPr marL="0" lvl="0" indent="0" algn="ctr" defTabSz="800100">
            <a:lnSpc>
              <a:spcPct val="90000"/>
            </a:lnSpc>
            <a:spcBef>
              <a:spcPct val="0"/>
            </a:spcBef>
            <a:spcAft>
              <a:spcPct val="35000"/>
            </a:spcAft>
            <a:buNone/>
          </a:pPr>
          <a:r>
            <a:rPr lang="en-US" sz="1800" kern="1200">
              <a:solidFill>
                <a:schemeClr val="accent2">
                  <a:lumMod val="50000"/>
                </a:schemeClr>
              </a:solidFill>
              <a:latin typeface="+mn-lt"/>
            </a:rPr>
            <a:t>Stretch goal before 2026 shutdown</a:t>
          </a:r>
          <a:endParaRPr lang="en-US" kern="1200"/>
        </a:p>
      </dsp:txBody>
      <dsp:txXfrm>
        <a:off x="5619519" y="2586910"/>
        <a:ext cx="3350538" cy="1392951"/>
      </dsp:txXfrm>
    </dsp:sp>
    <dsp:sp modelId="{FE9B27EB-7AC7-485A-9A55-41E8118F9EAF}">
      <dsp:nvSpPr>
        <dsp:cNvPr id="0" name=""/>
        <dsp:cNvSpPr/>
      </dsp:nvSpPr>
      <dsp:spPr>
        <a:xfrm>
          <a:off x="7294789" y="2188924"/>
          <a:ext cx="0" cy="318388"/>
        </a:xfrm>
        <a:prstGeom prst="line">
          <a:avLst/>
        </a:prstGeom>
        <a:noFill/>
        <a:ln w="6350" cap="flat" cmpd="sng" algn="ctr">
          <a:solidFill>
            <a:schemeClr val="accent5">
              <a:hueOff val="270005"/>
              <a:satOff val="6519"/>
              <a:lumOff val="-31471"/>
              <a:alphaOff val="0"/>
            </a:schemeClr>
          </a:solidFill>
          <a:prstDash val="dash"/>
          <a:miter lim="800000"/>
        </a:ln>
        <a:effectLst/>
      </dsp:spPr>
      <dsp:style>
        <a:lnRef idx="1">
          <a:scrgbClr r="0" g="0" b="0"/>
        </a:lnRef>
        <a:fillRef idx="0">
          <a:scrgbClr r="0" g="0" b="0"/>
        </a:fillRef>
        <a:effectRef idx="0">
          <a:scrgbClr r="0" g="0" b="0"/>
        </a:effectRef>
        <a:fontRef idx="minor"/>
      </dsp:style>
    </dsp:sp>
    <dsp:sp modelId="{46BD4721-4664-4AD0-9F11-DBE7E0B207D5}">
      <dsp:nvSpPr>
        <dsp:cNvPr id="0" name=""/>
        <dsp:cNvSpPr/>
      </dsp:nvSpPr>
      <dsp:spPr>
        <a:xfrm>
          <a:off x="7254990" y="2507313"/>
          <a:ext cx="79597" cy="79597"/>
        </a:xfrm>
        <a:prstGeom prst="ellipse">
          <a:avLst/>
        </a:prstGeom>
        <a:solidFill>
          <a:schemeClr val="accent5">
            <a:hueOff val="-773417"/>
            <a:satOff val="-9013"/>
            <a:lumOff val="-16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3E7832-9872-48C4-8E65-DCB39D4CDBDF}">
      <dsp:nvSpPr>
        <dsp:cNvPr id="0" name=""/>
        <dsp:cNvSpPr/>
      </dsp:nvSpPr>
      <dsp:spPr>
        <a:xfrm rot="5400000">
          <a:off x="9258274" y="1132167"/>
          <a:ext cx="397986" cy="1715526"/>
        </a:xfrm>
        <a:prstGeom prst="round2SameRect">
          <a:avLst/>
        </a:prstGeom>
        <a:solidFill>
          <a:schemeClr val="accent5">
            <a:hueOff val="-1031223"/>
            <a:satOff val="-12017"/>
            <a:lumOff val="-2158"/>
            <a:alphaOff val="0"/>
          </a:schemeClr>
        </a:solidFill>
        <a:ln w="25400" cap="flat" cmpd="sng" algn="ctr">
          <a:solidFill>
            <a:schemeClr val="accent5">
              <a:hueOff val="-1031223"/>
              <a:satOff val="-12017"/>
              <a:lumOff val="-21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a:latin typeface="+mn-lt"/>
            </a:rPr>
            <a:t>Step4</a:t>
          </a:r>
        </a:p>
      </dsp:txBody>
      <dsp:txXfrm rot="-5400000">
        <a:off x="8599504" y="1810365"/>
        <a:ext cx="1696098" cy="359130"/>
      </dsp:txXfrm>
    </dsp:sp>
    <dsp:sp modelId="{1FA3C236-5719-4A33-A6BB-80FA85F940E3}">
      <dsp:nvSpPr>
        <dsp:cNvPr id="0" name=""/>
        <dsp:cNvSpPr/>
      </dsp:nvSpPr>
      <dsp:spPr>
        <a:xfrm>
          <a:off x="7826373" y="0"/>
          <a:ext cx="3261788" cy="1392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37160" numCol="1" spcCol="1270" anchor="b" anchorCtr="1">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a:solidFill>
                <a:schemeClr val="accent5">
                  <a:lumMod val="75000"/>
                </a:schemeClr>
              </a:solidFill>
              <a:latin typeface="+mn-lt"/>
            </a:rPr>
            <a:t>FEB0</a:t>
          </a:r>
          <a:r>
            <a:rPr lang="en-US" sz="1800" kern="1200">
              <a:latin typeface="+mn-lt"/>
            </a:rPr>
            <a:t>, Rigid-flex board with minimal thickness retracked behind ATAR.</a:t>
          </a:r>
          <a:endParaRPr lang="en-US" sz="1800" kern="1200">
            <a:solidFill>
              <a:schemeClr val="accent2">
                <a:lumMod val="50000"/>
              </a:schemeClr>
            </a:solidFill>
            <a:latin typeface="+mn-lt"/>
          </a:endParaRPr>
        </a:p>
        <a:p>
          <a:pPr marL="0" lvl="0" indent="0" algn="ctr" defTabSz="800100">
            <a:lnSpc>
              <a:spcPct val="90000"/>
            </a:lnSpc>
            <a:spcBef>
              <a:spcPct val="0"/>
            </a:spcBef>
            <a:spcAft>
              <a:spcPct val="35000"/>
            </a:spcAft>
            <a:buNone/>
          </a:pPr>
          <a:r>
            <a:rPr lang="en-US" sz="1800" kern="1200">
              <a:solidFill>
                <a:schemeClr val="accent2">
                  <a:lumMod val="50000"/>
                </a:schemeClr>
              </a:solidFill>
              <a:latin typeface="+mn-lt"/>
            </a:rPr>
            <a:t>Pre-production prototype</a:t>
          </a:r>
          <a:endParaRPr lang="en-US" kern="1200"/>
        </a:p>
      </dsp:txBody>
      <dsp:txXfrm>
        <a:off x="7826373" y="0"/>
        <a:ext cx="3261788" cy="1392951"/>
      </dsp:txXfrm>
    </dsp:sp>
    <dsp:sp modelId="{18F1C823-9ACD-4FCD-8102-F468DCE57A45}">
      <dsp:nvSpPr>
        <dsp:cNvPr id="0" name=""/>
        <dsp:cNvSpPr/>
      </dsp:nvSpPr>
      <dsp:spPr>
        <a:xfrm>
          <a:off x="9457267" y="1472548"/>
          <a:ext cx="0" cy="318388"/>
        </a:xfrm>
        <a:prstGeom prst="line">
          <a:avLst/>
        </a:prstGeom>
        <a:noFill/>
        <a:ln w="6350" cap="flat" cmpd="sng" algn="ctr">
          <a:solidFill>
            <a:schemeClr val="accent5">
              <a:hueOff val="360006"/>
              <a:satOff val="8692"/>
              <a:lumOff val="-41961"/>
              <a:alphaOff val="0"/>
            </a:schemeClr>
          </a:solidFill>
          <a:prstDash val="dash"/>
          <a:miter lim="800000"/>
        </a:ln>
        <a:effectLst/>
      </dsp:spPr>
      <dsp:style>
        <a:lnRef idx="1">
          <a:scrgbClr r="0" g="0" b="0"/>
        </a:lnRef>
        <a:fillRef idx="0">
          <a:scrgbClr r="0" g="0" b="0"/>
        </a:fillRef>
        <a:effectRef idx="0">
          <a:scrgbClr r="0" g="0" b="0"/>
        </a:effectRef>
        <a:fontRef idx="minor"/>
      </dsp:style>
    </dsp:sp>
    <dsp:sp modelId="{F8AD0AB8-BBDF-4F0A-A6A0-850E289DD521}">
      <dsp:nvSpPr>
        <dsp:cNvPr id="0" name=""/>
        <dsp:cNvSpPr/>
      </dsp:nvSpPr>
      <dsp:spPr>
        <a:xfrm>
          <a:off x="9417469" y="1392951"/>
          <a:ext cx="79597" cy="79597"/>
        </a:xfrm>
        <a:prstGeom prst="ellipse">
          <a:avLst/>
        </a:prstGeom>
        <a:solidFill>
          <a:schemeClr val="accent5">
            <a:hueOff val="-1031223"/>
            <a:satOff val="-12017"/>
            <a:lumOff val="-21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RoundedRectangleTimeline">
  <dgm:title val="Rounded Rectangle Timeline"/>
  <dgm:desc val="Use to show a list of events in chronological order. An invisible box contains the description while the date is shown in rectangles, except for the first and last node where the corners of the rectangle are rounded. It can display large amount of text and long descriptive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val="18"/>
      <dgm:constr type="primFontSz" for="des" forName="Childtext" val="18"/>
      <dgm:constr type="primFontSz" for="des" forName="Childtext" refType="primFontSz" refFor="des" refForName="parent" op="lte"/>
      <dgm:constr type="w" for="ch" forName="composite" refType="w"/>
      <dgm:constr type="h" for="ch" forName="composite" refType="h"/>
      <dgm:constr type="w" for="ch" forName="spaceBetweenRectangles" refType="w" refFor="ch" refForName="composite" fact="-0.4"/>
      <dgm:constr type="w" for="ch" ptType="sibTrans" op="equ"/>
      <dgm:constr type="primFontSz" for="des" forName="parent" op="equ"/>
      <dgm:constr type="primFontSz" for="des" forName="Childtext" op="equ"/>
      <dgm:constr type="primFontSz" for="des" forName="parent1" val="18"/>
      <dgm:constr type="primFontSz" for="des" forName="Childtext1" val="18"/>
      <dgm:constr type="primFontSz" for="des" forName="Childtext1" refType="primFontSz" refFor="des" refForName="parent1" op="lte"/>
      <dgm:constr type="w" for="ch" forName="composite1" refType="w"/>
      <dgm:constr type="h" for="ch" forName="composite1" refType="h"/>
      <dgm:constr type="w" for="ch" forName="spaceBetweenRectangles1" refType="w" refFor="ch" refForName="composite1" fact="-0.4"/>
      <dgm:constr type="primFontSz" for="des" forName="parent1" op="equ"/>
      <dgm:constr type="primFontSz" for="des" forName="Childtext1" op="equ"/>
    </dgm:constrLst>
    <dgm:choose name="layoutByNodeCnt">
      <dgm:if name="twoOrLessNodes" axis="ch" ptType="node" func="cnt" op="lte" val="2">
        <dgm:forEach name="nodesForEach" axis="ch" ptType="node">
          <dgm:layoutNode name="composite">
            <dgm:alg type="composite"/>
            <dgm:shape xmlns:r="http://schemas.openxmlformats.org/officeDocument/2006/relationships" r:blip="">
              <dgm:adjLst/>
            </dgm:shape>
            <dgm:choose name="casesForFirstAndLastNode1">
              <dgm:if name="startNode1" axis="self" ptType="node" func="pos" op="equ" val="1">
                <dgm:choose name="removeLineWhenOnlyOneNode1">
                  <dgm:if name="ifOnlyOneNode1" axis="followSib" ptType="node" func="cnt" op="equ" val="0">
                    <dgm:constrLst>
                      <dgm:constr type="w" for="ch" forName="parent" refType="w" fact="0.95"/>
                      <dgm:constr type="l" for="ch" forName="parent" refType="w" fact="0.025"/>
                      <dgm:constr type="t" for="ch" forName="parent" refType="h" fact="0.45"/>
                      <dgm:constr type="h" for="ch" forName="parent" refType="h" fact="0.1"/>
                      <dgm:constr type="l" for="ch" forName="Childtext" refType="w" fact="0.025"/>
                      <dgm:constr type="w" for="ch" forName="Childtext" refType="w" fact="0.95"/>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if>
                  <dgm:else name="ifMoreThanOne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else>
                </dgm:choose>
              </dgm:if>
              <dgm:else name="notStart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t" for="ch" forName="Childtext" refType="h" fact="0.65"/>
                  <dgm:constr type="w" for="ch" forName="ConnectLine"/>
                  <dgm:constr type="h" for="ch" forName="ConnectLine" refType="h" fact="0.08"/>
                  <dgm:constr type="t" for="ch" forName="ConnectLine" refType="h" fact="0.55"/>
                  <dgm:constr type="ctrX" for="ch" forName="ConnectLine" refType="w" fact="0.5"/>
                  <dgm:constr type="w" for="ch" forName="ConnectLineEnd" refType="h" fact="0.02"/>
                  <dgm:constr type="h" for="ch" forName="ConnectLineEnd" refType="h" fact="0.02"/>
                  <dgm:constr type="b" for="ch" forName="ConnectLineEnd" refType="h" fact="0.65"/>
                  <dgm:constr type="ctrX" for="ch" forName="ConnectLineEnd" refType="w" fact="0.5"/>
                  <dgm:constr type="w" for="ch" forName="EmptyPane" refType="w"/>
                  <dgm:constr type="h" for="ch" forName="EmptyPane" refType="h" fact="0.45"/>
                </dgm:constrLst>
              </dgm:else>
            </dgm:choose>
            <dgm:layoutNode name="parent"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oundRect" r:blip="">
                        <dgm:adjLst/>
                      </dgm:shape>
                    </dgm:if>
                    <dgm:else name="ifMoreThanOneNode">
                      <dgm:choose name="Name18">
                        <dgm:if name="Name19" func="var" arg="dir" op="equ" val="norm">
                          <dgm:shape xmlns:r="http://schemas.openxmlformats.org/officeDocument/2006/relationships" rot="-90" type="round2SameRect" r:blip="">
                            <dgm:adjLst/>
                          </dgm:shape>
                        </dgm:if>
                        <dgm:else name="Name20">
                          <dgm:shape xmlns:r="http://schemas.openxmlformats.org/officeDocument/2006/relationships" rot="90" type="round2SameRect" r:blip="">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90" type="round2SameRect" r:blip="">
                            <dgm:adjLst/>
                          </dgm:shape>
                        </dgm:if>
                        <dgm:else name="Name26">
                          <dgm:shape xmlns:r="http://schemas.openxmlformats.org/officeDocument/2006/relationships" rot="-90" type="round2SameRect" r:blip="">
                            <dgm:adjLst/>
                          </dgm:shape>
                        </dgm:else>
                      </dgm:choose>
                    </dgm:if>
                    <dgm:else name="Name27">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 styleLbl="revTx">
              <dgm:varLst>
                <dgm:bulletEnabled val="1"/>
              </dgm:varLst>
              <dgm:choose name="casesForTxtDirLogic">
                <dgm:if name="Name77"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LineEnd" styleLbl="lnNode1">
              <dgm:alg type="sp"/>
              <dgm:shape xmlns:r="http://schemas.openxmlformats.org/officeDocument/2006/relationships" type="ellipse" r:blip="">
                <dgm:adjLst/>
              </dgm:shape>
              <dgm:presOf/>
              <dgm:constrLst/>
            </dgm:layoutNode>
            <dgm:layoutNode name="EmptyPane">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if>
      <dgm:else name="moreThanTwoNodes">
        <dgm:forEach name="nodesForEach1" axis="ch" ptType="node">
          <dgm:layoutNode name="composite1">
            <dgm:alg type="composite"/>
            <dgm:shape xmlns:r="http://schemas.openxmlformats.org/officeDocument/2006/relationships" r:blip="">
              <dgm:adjLst/>
            </dgm:shape>
            <dgm:choose name="casesForSnakingLogic21">
              <dgm:if name="oddNode21" axis="self" ptType="node" func="posOdd" op="equ" val="1">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w" for="ch" forName="ConnectLine1"/>
                  <dgm:constr type="h" for="ch" forName="ConnectLine1" refType="h" fact="0.08"/>
                  <dgm:constr type="t" for="ch" forName="ConnectLine1" refType="h" fact="0.37"/>
                  <dgm:constr type="ctrX" for="ch" forName="ConnectLine1" refType="w" fact="0.5"/>
                  <dgm:constr type="w" for="ch" forName="ConnectLineEnd1" refType="h" fact="0.02"/>
                  <dgm:constr type="h" for="ch" forName="ConnectLineEnd1" refType="h" fact="0.02"/>
                  <dgm:constr type="t" for="ch" forName="ConnectLineEnd1" refType="h" fact="0.35"/>
                  <dgm:constr type="ctrX" for="ch" forName="ConnectLineEnd1" refType="w" fact="0.5"/>
                  <dgm:constr type="w" for="ch" forName="EmptyPane1" refType="w"/>
                  <dgm:constr type="t" for="ch" forName="EmptyPane1" refType="h" fact="0.55"/>
                  <dgm:constr type="h" for="ch" forName="EmptyPane1" refType="h" fact="0.45"/>
                </dgm:constrLst>
              </dgm:if>
              <dgm:else name="evenNode2">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t" for="ch" forName="Childtext1" refType="h" fact="0.65"/>
                  <dgm:constr type="w" for="ch" forName="ConnectLine1"/>
                  <dgm:constr type="h" for="ch" forName="ConnectLine1" refType="h" fact="0.08"/>
                  <dgm:constr type="t" for="ch" forName="ConnectLine1" refType="h" fact="0.55"/>
                  <dgm:constr type="ctrX" for="ch" forName="ConnectLine1" refType="w" fact="0.5"/>
                  <dgm:constr type="w" for="ch" forName="ConnectLineEnd1" refType="h" fact="0.02"/>
                  <dgm:constr type="h" for="ch" forName="ConnectLineEnd1" refType="h" fact="0.02"/>
                  <dgm:constr type="b" for="ch" forName="ConnectLineEnd1" refType="h" fact="0.65"/>
                  <dgm:constr type="ctrX" for="ch" forName="ConnectLineEnd1" refType="w" fact="0.5"/>
                  <dgm:constr type="w" for="ch" forName="EmptyPane1" refType="w"/>
                  <dgm:constr type="h" for="ch" forName="EmptyPane1" refType="h" fact="0.45"/>
                </dgm:constrLst>
              </dgm:else>
            </dgm:choose>
            <dgm:layoutNode name="parent1"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12">
                <dgm:if name="startNode12" axis="self" ptType="node" func="pos" op="equ" val="1">
                  <dgm:choose name="removeLineWhenOnlyOneNode12">
                    <dgm:if name="ifOnlyOneNode12" axis="followSib" ptType="node" func="cnt" op="equ" val="0">
                      <dgm:shape xmlns:r="http://schemas.openxmlformats.org/officeDocument/2006/relationships" type="roundRect" r:blip="">
                        <dgm:adjLst/>
                      </dgm:shape>
                    </dgm:if>
                    <dgm:else name="ifMoreThanOneNode12">
                      <dgm:choose name="Name181">
                        <dgm:if name="Name191" func="var" arg="dir" op="equ" val="norm">
                          <dgm:shape xmlns:r="http://schemas.openxmlformats.org/officeDocument/2006/relationships" rot="-90" type="round2SameRect" r:blip="">
                            <dgm:adjLst/>
                          </dgm:shape>
                        </dgm:if>
                        <dgm:else name="Name201">
                          <dgm:shape xmlns:r="http://schemas.openxmlformats.org/officeDocument/2006/relationships" rot="90" type="round2SameRect" r:blip="">
                            <dgm:adjLst/>
                          </dgm:shape>
                        </dgm:else>
                      </dgm:choose>
                    </dgm:else>
                  </dgm:choose>
                </dgm:if>
                <dgm:else name="notStartNode12">
                  <dgm:choose name="Name221">
                    <dgm:if name="Name231" axis="self" ptType="node" func="revPos" op="equ" val="1">
                      <dgm:choose name="Name241">
                        <dgm:if name="Name251" func="var" arg="dir" op="equ" val="norm">
                          <dgm:shape xmlns:r="http://schemas.openxmlformats.org/officeDocument/2006/relationships" rot="90" type="round2SameRect" r:blip="">
                            <dgm:adjLst/>
                          </dgm:shape>
                        </dgm:if>
                        <dgm:else name="Name261">
                          <dgm:shape xmlns:r="http://schemas.openxmlformats.org/officeDocument/2006/relationships" rot="-90" type="round2SameRect" r:blip="">
                            <dgm:adjLst/>
                          </dgm:shape>
                        </dgm:else>
                      </dgm:choose>
                    </dgm:if>
                    <dgm:else name="Name271">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dgm:varLst>
                <dgm:bulletEnabled val="1"/>
              </dgm:varLst>
              <dgm:choose name="casesForTxtDirLogic1">
                <dgm:if name="Name771"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1">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LineEnd1" styleLbl="lnNode1">
              <dgm:alg type="sp"/>
              <dgm:shape xmlns:r="http://schemas.openxmlformats.org/officeDocument/2006/relationships" type="ellipse" r:blip="">
                <dgm:adjLst/>
              </dgm:shape>
              <dgm:presOf/>
              <dgm:constrLst/>
            </dgm:layoutNode>
            <dgm:layoutNode name="EmptyPane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840" cy="466435"/>
          </a:xfrm>
          <a:prstGeom prst="rect">
            <a:avLst/>
          </a:prstGeom>
          <a:noFill/>
          <a:ln>
            <a:noFill/>
          </a:ln>
        </p:spPr>
        <p:txBody>
          <a:bodyPr spcFirstLastPara="1" wrap="square" lIns="93158" tIns="46567" rIns="93158" bIns="46567"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70938" y="0"/>
            <a:ext cx="3037840" cy="466435"/>
          </a:xfrm>
          <a:prstGeom prst="rect">
            <a:avLst/>
          </a:prstGeom>
          <a:noFill/>
          <a:ln>
            <a:noFill/>
          </a:ln>
        </p:spPr>
        <p:txBody>
          <a:bodyPr spcFirstLastPara="1" wrap="square" lIns="93158" tIns="46567" rIns="93158" bIns="46567"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1040" y="4473893"/>
            <a:ext cx="5608320" cy="3660458"/>
          </a:xfrm>
          <a:prstGeom prst="rect">
            <a:avLst/>
          </a:prstGeom>
          <a:noFill/>
          <a:ln>
            <a:noFill/>
          </a:ln>
        </p:spPr>
        <p:txBody>
          <a:bodyPr spcFirstLastPara="1" wrap="square" lIns="93158" tIns="46567" rIns="93158" bIns="46567"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29967"/>
            <a:ext cx="3037840" cy="466434"/>
          </a:xfrm>
          <a:prstGeom prst="rect">
            <a:avLst/>
          </a:prstGeom>
          <a:noFill/>
          <a:ln>
            <a:noFill/>
          </a:ln>
        </p:spPr>
        <p:txBody>
          <a:bodyPr spcFirstLastPara="1" wrap="square" lIns="93158" tIns="46567" rIns="93158" bIns="46567"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70938" y="8829967"/>
            <a:ext cx="3037840" cy="466434"/>
          </a:xfrm>
          <a:prstGeom prst="rect">
            <a:avLst/>
          </a:prstGeom>
          <a:noFill/>
          <a:ln>
            <a:noFill/>
          </a:ln>
        </p:spPr>
        <p:txBody>
          <a:bodyPr spcFirstLastPara="1" wrap="square" lIns="93158" tIns="46567" rIns="93158" bIns="46567"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198785" y="2554266"/>
            <a:ext cx="11589424"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189" indent="0">
              <a:buFontTx/>
              <a:buNone/>
              <a:defRPr sz="1600">
                <a:solidFill>
                  <a:srgbClr val="2E5286"/>
                </a:solidFill>
                <a:latin typeface="Helvetica"/>
              </a:defRPr>
            </a:lvl2pPr>
            <a:lvl3pPr marL="914377" indent="0">
              <a:buFontTx/>
              <a:buNone/>
              <a:defRPr sz="1600">
                <a:solidFill>
                  <a:srgbClr val="2E5286"/>
                </a:solidFill>
                <a:latin typeface="Helvetica"/>
              </a:defRPr>
            </a:lvl3pPr>
            <a:lvl4pPr marL="1371566" indent="0">
              <a:buFontTx/>
              <a:buNone/>
              <a:defRPr sz="1600">
                <a:solidFill>
                  <a:srgbClr val="2E5286"/>
                </a:solidFill>
                <a:latin typeface="Helvetica"/>
              </a:defRPr>
            </a:lvl4pPr>
            <a:lvl5pPr marL="1828754" indent="0">
              <a:buFontTx/>
              <a:buNone/>
              <a:defRPr sz="1600">
                <a:solidFill>
                  <a:srgbClr val="2E5286"/>
                </a:solidFill>
                <a:latin typeface="Helvetica"/>
              </a:defRPr>
            </a:lvl5pPr>
          </a:lstStyle>
          <a:p>
            <a:endParaRPr lang="en-US"/>
          </a:p>
        </p:txBody>
      </p:sp>
      <p:sp>
        <p:nvSpPr>
          <p:cNvPr id="9" name="Text Placeholder 24"/>
          <p:cNvSpPr>
            <a:spLocks noGrp="1"/>
          </p:cNvSpPr>
          <p:nvPr>
            <p:ph type="body" sz="quarter" idx="11"/>
          </p:nvPr>
        </p:nvSpPr>
        <p:spPr>
          <a:xfrm>
            <a:off x="198785" y="1708711"/>
            <a:ext cx="11589425" cy="82226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endParaRPr lang="en-US"/>
          </a:p>
        </p:txBody>
      </p:sp>
      <p:pic>
        <p:nvPicPr>
          <p:cNvPr id="5" name="Picture 4" descr="Screen Clippi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29" y="-31496"/>
            <a:ext cx="12197231" cy="1215403"/>
          </a:xfrm>
          <a:prstGeom prst="rect">
            <a:avLst/>
          </a:prstGeom>
        </p:spPr>
      </p:pic>
      <p:pic>
        <p:nvPicPr>
          <p:cNvPr id="2" name="Picture 1">
            <a:extLst>
              <a:ext uri="{FF2B5EF4-FFF2-40B4-BE49-F238E27FC236}">
                <a16:creationId xmlns:a16="http://schemas.microsoft.com/office/drawing/2014/main" id="{E06B1EC6-D754-4946-B843-E6D9C3F690F3}"/>
              </a:ext>
            </a:extLst>
          </p:cNvPr>
          <p:cNvPicPr/>
          <p:nvPr userDrawn="1"/>
        </p:nvPicPr>
        <p:blipFill>
          <a:blip r:embed="rId3" cstate="hqprint">
            <a:extLst>
              <a:ext uri="{28A0092B-C50C-407E-A947-70E740481C1C}">
                <a14:useLocalDpi xmlns:a14="http://schemas.microsoft.com/office/drawing/2010/main"/>
              </a:ext>
            </a:extLst>
          </a:blip>
          <a:stretch/>
        </p:blipFill>
        <p:spPr>
          <a:xfrm>
            <a:off x="8999275" y="131040"/>
            <a:ext cx="2970005" cy="560336"/>
          </a:xfrm>
          <a:prstGeom prst="rect">
            <a:avLst/>
          </a:prstGeom>
          <a:ln>
            <a:noFill/>
          </a:ln>
        </p:spPr>
      </p:pic>
      <p:sp>
        <p:nvSpPr>
          <p:cNvPr id="3" name="Google Shape;94;p2">
            <a:extLst>
              <a:ext uri="{FF2B5EF4-FFF2-40B4-BE49-F238E27FC236}">
                <a16:creationId xmlns:a16="http://schemas.microsoft.com/office/drawing/2014/main" id="{600026A6-8D65-0678-70C4-36308025BFC0}"/>
              </a:ext>
            </a:extLst>
          </p:cNvPr>
          <p:cNvSpPr/>
          <p:nvPr userDrawn="1"/>
        </p:nvSpPr>
        <p:spPr>
          <a:xfrm>
            <a:off x="3493657" y="6554520"/>
            <a:ext cx="4999680" cy="303480"/>
          </a:xfrm>
          <a:prstGeom prst="rect">
            <a:avLst/>
          </a:prstGeom>
          <a:noFill/>
          <a:ln>
            <a:noFill/>
          </a:ln>
        </p:spPr>
        <p:txBody>
          <a:bodyPr spcFirstLastPara="1" wrap="square" lIns="90000" tIns="45000" rIns="90000" bIns="45000" anchor="t" anchorCtr="0">
            <a:spAutoFit/>
          </a:bodyPr>
          <a:lstStyle/>
          <a:p>
            <a:pPr marL="0" marR="0" lvl="0" indent="0" algn="ctr" rtl="0">
              <a:spcBef>
                <a:spcPts val="0"/>
              </a:spcBef>
              <a:spcAft>
                <a:spcPts val="0"/>
              </a:spcAft>
              <a:buNone/>
            </a:pPr>
            <a:r>
              <a:rPr lang="en-US" sz="1400">
                <a:solidFill>
                  <a:srgbClr val="000000"/>
                </a:solidFill>
                <a:latin typeface="Calibri"/>
                <a:ea typeface="Calibri"/>
                <a:cs typeface="Calibri"/>
                <a:sym typeface="Calibri"/>
              </a:rPr>
              <a:t>Peter Kammel – Atar Board</a:t>
            </a:r>
            <a:endParaRPr sz="1400">
              <a:solidFill>
                <a:schemeClr val="dk1"/>
              </a:solidFill>
              <a:latin typeface="Arial"/>
              <a:ea typeface="Arial"/>
              <a:cs typeface="Arial"/>
              <a:sym typeface="Arial"/>
            </a:endParaRPr>
          </a:p>
        </p:txBody>
      </p:sp>
    </p:spTree>
    <p:extLst>
      <p:ext uri="{BB962C8B-B14F-4D97-AF65-F5344CB8AC3E}">
        <p14:creationId xmlns:p14="http://schemas.microsoft.com/office/powerpoint/2010/main" val="1492212428"/>
      </p:ext>
    </p:extLst>
  </p:cSld>
  <p:clrMapOvr>
    <a:masterClrMapping/>
  </p:clrMapOvr>
  <p:extLst>
    <p:ext uri="{DCECCB84-F9BA-43D5-87BE-67443E8EF086}">
      <p15:sldGuideLst xmlns:p15="http://schemas.microsoft.com/office/powerpoint/2012/main">
        <p15:guide id="1" pos="2160">
          <p15:clr>
            <a:srgbClr val="FBAE40"/>
          </p15:clr>
        </p15:guide>
        <p15:guide id="2" orient="horz" pos="22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Bottom: Title &amp; Content">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519487" y="154515"/>
            <a:ext cx="11226396" cy="557705"/>
          </a:xfrm>
          <a:prstGeom prst="rect">
            <a:avLst/>
          </a:prstGeom>
        </p:spPr>
        <p:txBody>
          <a:bodyPr/>
          <a:lstStyle>
            <a:lvl1pPr>
              <a:defRPr sz="3200" b="0">
                <a:solidFill>
                  <a:schemeClr val="accent1">
                    <a:lumMod val="75000"/>
                  </a:schemeClr>
                </a:solidFill>
              </a:defRPr>
            </a:lvl1pPr>
          </a:lstStyle>
          <a:p>
            <a:r>
              <a:rPr lang="en-US"/>
              <a:t>Click to edit Master title style</a:t>
            </a:r>
          </a:p>
        </p:txBody>
      </p:sp>
      <p:sp>
        <p:nvSpPr>
          <p:cNvPr id="7" name="Content Placeholder 2"/>
          <p:cNvSpPr>
            <a:spLocks noGrp="1"/>
          </p:cNvSpPr>
          <p:nvPr>
            <p:ph idx="1"/>
          </p:nvPr>
        </p:nvSpPr>
        <p:spPr>
          <a:xfrm>
            <a:off x="519487" y="962529"/>
            <a:ext cx="11226396" cy="5439757"/>
          </a:xfrm>
          <a:prstGeom prst="rect">
            <a:avLst/>
          </a:prstGeom>
        </p:spPr>
        <p:txBody>
          <a:bodyPr lIns="0" tIns="0" rIns="0" bIns="0"/>
          <a:lstStyle>
            <a:lvl1pPr marL="106363" indent="-152400">
              <a:tabLst>
                <a:tab pos="288925" algn="l"/>
              </a:tabLst>
              <a:defRPr sz="2000">
                <a:solidFill>
                  <a:schemeClr val="tx2">
                    <a:lumMod val="75000"/>
                  </a:schemeClr>
                </a:solidFill>
                <a:latin typeface="Arial" panose="020B0604020202020204" pitchFamily="34" charset="0"/>
                <a:cs typeface="Arial" panose="020B0604020202020204" pitchFamily="34" charset="0"/>
              </a:defRPr>
            </a:lvl1pPr>
            <a:lvl2pPr marL="400041" indent="-228594">
              <a:tabLst/>
              <a:defRPr sz="1800">
                <a:solidFill>
                  <a:schemeClr val="accent6">
                    <a:lumMod val="75000"/>
                  </a:schemeClr>
                </a:solidFill>
                <a:latin typeface="Arial" panose="020B0604020202020204" pitchFamily="34" charset="0"/>
                <a:cs typeface="Arial" panose="020B0604020202020204" pitchFamily="34" charset="0"/>
              </a:defRPr>
            </a:lvl2pPr>
            <a:lvl3pPr marL="514338" indent="-171446">
              <a:buFont typeface="Arial" charset="0"/>
              <a:buChar char="•"/>
              <a:tabLst/>
              <a:defRPr sz="1600">
                <a:solidFill>
                  <a:schemeClr val="accent2">
                    <a:lumMod val="50000"/>
                  </a:schemeClr>
                </a:solidFill>
              </a:defRPr>
            </a:lvl3pPr>
            <a:lvl4pPr marL="690545" indent="-61912">
              <a:buNone/>
              <a:tabLst/>
              <a:defRPr sz="1400">
                <a:solidFill>
                  <a:schemeClr val="accent4">
                    <a:lumMod val="75000"/>
                  </a:schemeClr>
                </a:solidFill>
              </a:defRPr>
            </a:lvl4pPr>
            <a:lvl5pPr marL="858817" indent="-114297">
              <a:buFont typeface="Arial"/>
              <a:buChar char="•"/>
              <a:tabLst/>
              <a:defRPr sz="14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2"/>
          </p:nvPr>
        </p:nvSpPr>
        <p:spPr/>
        <p:txBody>
          <a:bodyPr/>
          <a:lstStyle>
            <a:lvl1pPr>
              <a:defRPr>
                <a:solidFill>
                  <a:schemeClr val="accent6">
                    <a:lumMod val="75000"/>
                  </a:schemeClr>
                </a:solidFill>
              </a:defRPr>
            </a:lvl1pPr>
          </a:lstStyle>
          <a:p>
            <a:pPr>
              <a:defRPr/>
            </a:pPr>
            <a:fld id="{148C009B-CB69-E04A-B9B3-34B26D69E9CF}" type="slidenum">
              <a:rPr lang="en-US" smtClean="0"/>
              <a:pPr>
                <a:defRPr/>
              </a:pPr>
              <a:t>‹#›</a:t>
            </a:fld>
            <a:endParaRPr lang="en-US"/>
          </a:p>
        </p:txBody>
      </p:sp>
      <p:sp>
        <p:nvSpPr>
          <p:cNvPr id="2" name="Google Shape;94;p2">
            <a:extLst>
              <a:ext uri="{FF2B5EF4-FFF2-40B4-BE49-F238E27FC236}">
                <a16:creationId xmlns:a16="http://schemas.microsoft.com/office/drawing/2014/main" id="{4028A7B8-268B-650B-1803-F6D01412FBBB}"/>
              </a:ext>
            </a:extLst>
          </p:cNvPr>
          <p:cNvSpPr/>
          <p:nvPr userDrawn="1"/>
        </p:nvSpPr>
        <p:spPr>
          <a:xfrm>
            <a:off x="3488160" y="6516480"/>
            <a:ext cx="4999680" cy="303480"/>
          </a:xfrm>
          <a:prstGeom prst="rect">
            <a:avLst/>
          </a:prstGeom>
          <a:noFill/>
          <a:ln>
            <a:noFill/>
          </a:ln>
        </p:spPr>
        <p:txBody>
          <a:bodyPr spcFirstLastPara="1" wrap="square" lIns="90000" tIns="45000" rIns="90000" bIns="45000" anchor="t" anchorCtr="0">
            <a:spAutoFit/>
          </a:bodyPr>
          <a:lstStyle/>
          <a:p>
            <a:pPr marL="0" marR="0" lvl="0" indent="0" algn="ctr" rtl="0">
              <a:spcBef>
                <a:spcPts val="0"/>
              </a:spcBef>
              <a:spcAft>
                <a:spcPts val="0"/>
              </a:spcAft>
              <a:buNone/>
            </a:pPr>
            <a:r>
              <a:rPr lang="en-US" sz="1400">
                <a:solidFill>
                  <a:srgbClr val="000000"/>
                </a:solidFill>
                <a:latin typeface="Calibri"/>
                <a:ea typeface="Calibri"/>
                <a:cs typeface="Calibri"/>
                <a:sym typeface="Calibri"/>
              </a:rPr>
              <a:t>Peter Kammel – Atar Board</a:t>
            </a:r>
            <a:endParaRPr sz="1400">
              <a:solidFill>
                <a:schemeClr val="dk1"/>
              </a:solidFill>
              <a:latin typeface="Arial"/>
              <a:ea typeface="Arial"/>
              <a:cs typeface="Arial"/>
              <a:sym typeface="Arial"/>
            </a:endParaRPr>
          </a:p>
        </p:txBody>
      </p:sp>
    </p:spTree>
    <p:extLst>
      <p:ext uri="{BB962C8B-B14F-4D97-AF65-F5344CB8AC3E}">
        <p14:creationId xmlns:p14="http://schemas.microsoft.com/office/powerpoint/2010/main" val="295992976"/>
      </p:ext>
    </p:extLst>
  </p:cSld>
  <p:clrMapOvr>
    <a:masterClrMapping/>
  </p:clrMapOvr>
  <p:hf hdr="0" dt="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Logo Bottom: Title &amp; Content">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04803" y="154515"/>
            <a:ext cx="11572775" cy="557705"/>
          </a:xfrm>
          <a:prstGeom prst="rect">
            <a:avLst/>
          </a:prstGeom>
        </p:spPr>
        <p:txBody>
          <a:bodyPr/>
          <a:lstStyle>
            <a:lvl1pPr>
              <a:defRPr sz="2800" b="0">
                <a:solidFill>
                  <a:schemeClr val="accent1">
                    <a:lumMod val="75000"/>
                  </a:schemeClr>
                </a:solidFill>
              </a:defRPr>
            </a:lvl1pPr>
          </a:lstStyle>
          <a:p>
            <a:r>
              <a:rPr lang="en-US"/>
              <a:t>Click to edit Master title style</a:t>
            </a:r>
          </a:p>
        </p:txBody>
      </p:sp>
      <p:sp>
        <p:nvSpPr>
          <p:cNvPr id="7" name="Content Placeholder 2"/>
          <p:cNvSpPr>
            <a:spLocks noGrp="1"/>
          </p:cNvSpPr>
          <p:nvPr>
            <p:ph idx="1"/>
          </p:nvPr>
        </p:nvSpPr>
        <p:spPr>
          <a:xfrm>
            <a:off x="304801" y="962526"/>
            <a:ext cx="5689643" cy="5492736"/>
          </a:xfrm>
          <a:prstGeom prst="rect">
            <a:avLst/>
          </a:prstGeom>
        </p:spPr>
        <p:txBody>
          <a:bodyPr lIns="0" tIns="0" rIns="0" bIns="0"/>
          <a:lstStyle>
            <a:lvl1pPr marL="171446" indent="-171446">
              <a:tabLst>
                <a:tab pos="104772" algn="l"/>
              </a:tabLst>
              <a:defRPr sz="2000">
                <a:solidFill>
                  <a:schemeClr val="tx2">
                    <a:lumMod val="75000"/>
                  </a:schemeClr>
                </a:solidFill>
                <a:latin typeface="Arial" panose="020B0604020202020204" pitchFamily="34" charset="0"/>
                <a:cs typeface="Arial" panose="020B0604020202020204" pitchFamily="34" charset="0"/>
              </a:defRPr>
            </a:lvl1pPr>
            <a:lvl2pPr marL="342891" indent="-171446">
              <a:tabLst/>
              <a:defRPr sz="1800">
                <a:solidFill>
                  <a:schemeClr val="accent6">
                    <a:lumMod val="75000"/>
                  </a:schemeClr>
                </a:solidFill>
                <a:latin typeface="Arial" panose="020B0604020202020204" pitchFamily="34" charset="0"/>
                <a:cs typeface="Arial" panose="020B0604020202020204" pitchFamily="34" charset="0"/>
              </a:defRPr>
            </a:lvl2pPr>
            <a:lvl3pPr marL="457189" indent="-114297">
              <a:buFont typeface="Arial" charset="0"/>
              <a:buChar char="•"/>
              <a:tabLst/>
              <a:defRPr sz="1600">
                <a:solidFill>
                  <a:schemeClr val="accent2">
                    <a:lumMod val="50000"/>
                  </a:schemeClr>
                </a:solidFill>
              </a:defRPr>
            </a:lvl3pPr>
            <a:lvl4pPr marL="571486" indent="0">
              <a:buNone/>
              <a:tabLst/>
              <a:defRPr sz="1400">
                <a:solidFill>
                  <a:schemeClr val="accent3">
                    <a:lumMod val="50000"/>
                  </a:schemeClr>
                </a:solidFill>
              </a:defRPr>
            </a:lvl4pPr>
            <a:lvl5pPr marL="1031849" indent="-344479">
              <a:buFont typeface="Arial"/>
              <a:buNone/>
              <a:tabLst/>
              <a:defRPr sz="14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2"/>
          </p:nvPr>
        </p:nvSpPr>
        <p:spPr/>
        <p:txBody>
          <a:bodyPr/>
          <a:lstStyle>
            <a:lvl1pPr>
              <a:defRPr>
                <a:solidFill>
                  <a:schemeClr val="accent6">
                    <a:lumMod val="75000"/>
                  </a:schemeClr>
                </a:solidFill>
              </a:defRPr>
            </a:lvl1pPr>
          </a:lstStyle>
          <a:p>
            <a:pPr>
              <a:defRPr/>
            </a:pPr>
            <a:fld id="{148C009B-CB69-E04A-B9B3-34B26D69E9CF}" type="slidenum">
              <a:rPr lang="en-US" smtClean="0"/>
              <a:pPr>
                <a:defRPr/>
              </a:pPr>
              <a:t>‹#›</a:t>
            </a:fld>
            <a:endParaRPr lang="en-US"/>
          </a:p>
        </p:txBody>
      </p:sp>
      <p:sp>
        <p:nvSpPr>
          <p:cNvPr id="11" name="Content Placeholder 2">
            <a:extLst>
              <a:ext uri="{FF2B5EF4-FFF2-40B4-BE49-F238E27FC236}">
                <a16:creationId xmlns:a16="http://schemas.microsoft.com/office/drawing/2014/main" id="{A416DCD3-0F57-0F43-A320-506838AE0452}"/>
              </a:ext>
            </a:extLst>
          </p:cNvPr>
          <p:cNvSpPr>
            <a:spLocks noGrp="1"/>
          </p:cNvSpPr>
          <p:nvPr>
            <p:ph idx="13"/>
          </p:nvPr>
        </p:nvSpPr>
        <p:spPr>
          <a:xfrm>
            <a:off x="6198672" y="962526"/>
            <a:ext cx="5678905" cy="5459278"/>
          </a:xfrm>
          <a:prstGeom prst="rect">
            <a:avLst/>
          </a:prstGeom>
        </p:spPr>
        <p:txBody>
          <a:bodyPr lIns="0" tIns="0" rIns="0" bIns="0"/>
          <a:lstStyle>
            <a:lvl1pPr marL="171446" indent="-171446">
              <a:tabLst>
                <a:tab pos="104772" algn="l"/>
              </a:tabLst>
              <a:defRPr lang="en-US" sz="2000" kern="1200" dirty="0">
                <a:solidFill>
                  <a:schemeClr val="tx2">
                    <a:lumMod val="75000"/>
                  </a:schemeClr>
                </a:solidFill>
                <a:latin typeface="Arial" panose="020B0604020202020204" pitchFamily="34" charset="0"/>
                <a:ea typeface="Geneva" charset="0"/>
                <a:cs typeface="Arial" panose="020B0604020202020204" pitchFamily="34" charset="0"/>
              </a:defRPr>
            </a:lvl1pPr>
            <a:lvl2pPr marL="342891" indent="-171446">
              <a:tabLst/>
              <a:defRPr lang="en-US" sz="1800" kern="1200" dirty="0">
                <a:solidFill>
                  <a:schemeClr val="accent6">
                    <a:lumMod val="75000"/>
                  </a:schemeClr>
                </a:solidFill>
                <a:latin typeface="Arial" panose="020B0604020202020204" pitchFamily="34" charset="0"/>
                <a:ea typeface="ＭＳ Ｐゴシック" charset="0"/>
                <a:cs typeface="Arial" panose="020B0604020202020204" pitchFamily="34" charset="0"/>
              </a:defRPr>
            </a:lvl2pPr>
            <a:lvl3pPr marL="457189" indent="-114297">
              <a:buFont typeface="Arial" charset="0"/>
              <a:buChar char="•"/>
              <a:tabLst/>
              <a:defRPr sz="1600">
                <a:solidFill>
                  <a:schemeClr val="accent2">
                    <a:lumMod val="50000"/>
                  </a:schemeClr>
                </a:solidFill>
              </a:defRPr>
            </a:lvl3pPr>
            <a:lvl4pPr marL="571486" indent="0">
              <a:buNone/>
              <a:tabLst/>
              <a:defRPr sz="1400">
                <a:solidFill>
                  <a:schemeClr val="accent6">
                    <a:lumMod val="50000"/>
                  </a:schemeClr>
                </a:solidFill>
              </a:defRPr>
            </a:lvl4pPr>
            <a:lvl5pPr marL="687370" indent="0">
              <a:buFont typeface="Arial"/>
              <a:buNone/>
              <a:tabLst/>
              <a:defRPr lang="en-US" sz="1400" kern="1200" dirty="0">
                <a:solidFill>
                  <a:srgbClr val="505050"/>
                </a:solidFill>
                <a:latin typeface="Helvetica"/>
                <a:ea typeface="ＭＳ Ｐゴシック" charset="0"/>
                <a:cs typeface="ＭＳ Ｐゴシック" charset="0"/>
              </a:defRPr>
            </a:lvl5pPr>
          </a:lstStyle>
          <a:p>
            <a:pPr marL="171446" lvl="0" indent="-171446" algn="l" defTabSz="457189" rtl="0" eaLnBrk="1" fontAlgn="base" hangingPunct="1">
              <a:spcBef>
                <a:spcPct val="20000"/>
              </a:spcBef>
              <a:spcAft>
                <a:spcPct val="0"/>
              </a:spcAft>
              <a:buFont typeface="Arial" charset="0"/>
              <a:buChar char="•"/>
              <a:tabLst>
                <a:tab pos="104772" algn="l"/>
              </a:tabLst>
            </a:pPr>
            <a:r>
              <a:rPr lang="en-US"/>
              <a:t>Click to edit Master text styles</a:t>
            </a:r>
          </a:p>
          <a:p>
            <a:pPr marL="342891" lvl="1" indent="-171446" algn="l" defTabSz="457189" rtl="0" eaLnBrk="1" fontAlgn="base" hangingPunct="1">
              <a:spcBef>
                <a:spcPct val="20000"/>
              </a:spcBef>
              <a:spcAft>
                <a:spcPct val="0"/>
              </a:spcAft>
              <a:buFont typeface="Arial" charset="0"/>
              <a:buChar char="–"/>
              <a:tabLst/>
            </a:pPr>
            <a:r>
              <a:rPr lang="en-US"/>
              <a:t>Second level</a:t>
            </a:r>
          </a:p>
          <a:p>
            <a:pPr lvl="2"/>
            <a:r>
              <a:rPr lang="en-US"/>
              <a:t>Third level</a:t>
            </a:r>
          </a:p>
          <a:p>
            <a:pPr lvl="3"/>
            <a:r>
              <a:rPr lang="en-US"/>
              <a:t>Fourth level</a:t>
            </a:r>
          </a:p>
          <a:p>
            <a:pPr marL="1031849" lvl="4" indent="-344479" algn="l" defTabSz="457189" rtl="0" eaLnBrk="1" fontAlgn="base" hangingPunct="1">
              <a:spcBef>
                <a:spcPct val="20000"/>
              </a:spcBef>
              <a:spcAft>
                <a:spcPct val="0"/>
              </a:spcAft>
              <a:buFont typeface="Arial"/>
              <a:buNone/>
              <a:tabLst/>
            </a:pPr>
            <a:r>
              <a:rPr lang="en-US"/>
              <a:t>Fifth level</a:t>
            </a:r>
          </a:p>
        </p:txBody>
      </p:sp>
      <p:sp>
        <p:nvSpPr>
          <p:cNvPr id="2" name="Google Shape;94;p2">
            <a:extLst>
              <a:ext uri="{FF2B5EF4-FFF2-40B4-BE49-F238E27FC236}">
                <a16:creationId xmlns:a16="http://schemas.microsoft.com/office/drawing/2014/main" id="{672A8FE4-6454-7964-F65F-53D259E95830}"/>
              </a:ext>
            </a:extLst>
          </p:cNvPr>
          <p:cNvSpPr/>
          <p:nvPr userDrawn="1"/>
        </p:nvSpPr>
        <p:spPr>
          <a:xfrm>
            <a:off x="3494604" y="6540402"/>
            <a:ext cx="4999680" cy="303480"/>
          </a:xfrm>
          <a:prstGeom prst="rect">
            <a:avLst/>
          </a:prstGeom>
          <a:noFill/>
          <a:ln>
            <a:noFill/>
          </a:ln>
        </p:spPr>
        <p:txBody>
          <a:bodyPr spcFirstLastPara="1" wrap="square" lIns="90000" tIns="45000" rIns="90000" bIns="45000" anchor="t" anchorCtr="0">
            <a:spAutoFit/>
          </a:bodyPr>
          <a:lstStyle/>
          <a:p>
            <a:pPr marL="0" marR="0" lvl="0" indent="0" algn="ctr" rtl="0">
              <a:spcBef>
                <a:spcPts val="0"/>
              </a:spcBef>
              <a:spcAft>
                <a:spcPts val="0"/>
              </a:spcAft>
              <a:buNone/>
            </a:pPr>
            <a:r>
              <a:rPr lang="en-US" sz="1400">
                <a:solidFill>
                  <a:srgbClr val="000000"/>
                </a:solidFill>
                <a:latin typeface="Calibri"/>
                <a:ea typeface="Calibri"/>
                <a:cs typeface="Calibri"/>
                <a:sym typeface="Calibri"/>
              </a:rPr>
              <a:t>Peter Kammel – Atar Board</a:t>
            </a:r>
            <a:endParaRPr sz="1400">
              <a:solidFill>
                <a:schemeClr val="dk1"/>
              </a:solidFill>
              <a:latin typeface="Arial"/>
              <a:ea typeface="Arial"/>
              <a:cs typeface="Arial"/>
              <a:sym typeface="Arial"/>
            </a:endParaRPr>
          </a:p>
        </p:txBody>
      </p:sp>
    </p:spTree>
    <p:extLst>
      <p:ext uri="{BB962C8B-B14F-4D97-AF65-F5344CB8AC3E}">
        <p14:creationId xmlns:p14="http://schemas.microsoft.com/office/powerpoint/2010/main" val="184786025"/>
      </p:ext>
    </p:extLst>
  </p:cSld>
  <p:clrMapOvr>
    <a:masterClrMapping/>
  </p:clrMapOvr>
  <p:hf hdr="0" dt="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6" name="Slide Number Placeholder 5"/>
          <p:cNvSpPr>
            <a:spLocks noGrp="1"/>
          </p:cNvSpPr>
          <p:nvPr>
            <p:ph type="sldNum" sz="quarter" idx="4"/>
          </p:nvPr>
        </p:nvSpPr>
        <p:spPr>
          <a:xfrm>
            <a:off x="11469657" y="6549578"/>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a:p>
        </p:txBody>
      </p:sp>
      <p:sp>
        <p:nvSpPr>
          <p:cNvPr id="20" name="Date Placeholder 3"/>
          <p:cNvSpPr txBox="1">
            <a:spLocks/>
          </p:cNvSpPr>
          <p:nvPr/>
        </p:nvSpPr>
        <p:spPr>
          <a:xfrm>
            <a:off x="8600019" y="4477484"/>
            <a:ext cx="1435100"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sz="2400"/>
          </a:p>
        </p:txBody>
      </p:sp>
      <p:sp>
        <p:nvSpPr>
          <p:cNvPr id="2" name="Rectangle 1"/>
          <p:cNvSpPr/>
          <p:nvPr/>
        </p:nvSpPr>
        <p:spPr>
          <a:xfrm>
            <a:off x="231419" y="6258863"/>
            <a:ext cx="1355340" cy="2453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23487639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Lst>
  <p:hf hdr="0"/>
  <p:txStyles>
    <p:titleStyle>
      <a:lvl1pPr algn="l" defTabSz="457189"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189"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377"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566"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754"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891" indent="-342891" algn="l" defTabSz="457189"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32" indent="-285744" algn="l" defTabSz="457189"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2971" indent="-228594" algn="l" defTabSz="457189"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160" indent="-228594" algn="l" defTabSz="457189"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349" indent="-228594" algn="l" defTabSz="457189"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1.xml"/><Relationship Id="rId7" Type="http://schemas.openxmlformats.org/officeDocument/2006/relationships/image" Target="../media/image10.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9.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30A029-5E49-93BB-EA68-3BE39D7FEC30}"/>
              </a:ext>
            </a:extLst>
          </p:cNvPr>
          <p:cNvSpPr>
            <a:spLocks noGrp="1"/>
          </p:cNvSpPr>
          <p:nvPr>
            <p:ph type="body" sz="quarter" idx="10"/>
          </p:nvPr>
        </p:nvSpPr>
        <p:spPr>
          <a:xfrm>
            <a:off x="379505" y="2413495"/>
            <a:ext cx="11589424" cy="631220"/>
          </a:xfrm>
        </p:spPr>
        <p:txBody>
          <a:bodyPr/>
          <a:lstStyle/>
          <a:p>
            <a:r>
              <a:rPr lang="en-US">
                <a:solidFill>
                  <a:schemeClr val="accent6">
                    <a:lumMod val="75000"/>
                  </a:schemeClr>
                </a:solidFill>
              </a:rPr>
              <a:t>Peter Kammel, Tim van </a:t>
            </a:r>
            <a:r>
              <a:rPr lang="en-US" err="1">
                <a:solidFill>
                  <a:schemeClr val="accent6">
                    <a:lumMod val="75000"/>
                  </a:schemeClr>
                </a:solidFill>
              </a:rPr>
              <a:t>Wechel</a:t>
            </a:r>
            <a:r>
              <a:rPr lang="en-US">
                <a:solidFill>
                  <a:schemeClr val="accent6">
                    <a:lumMod val="75000"/>
                  </a:schemeClr>
                </a:solidFill>
              </a:rPr>
              <a:t>, David Peterson </a:t>
            </a:r>
          </a:p>
        </p:txBody>
      </p:sp>
      <p:sp>
        <p:nvSpPr>
          <p:cNvPr id="3" name="Text Placeholder 2">
            <a:extLst>
              <a:ext uri="{FF2B5EF4-FFF2-40B4-BE49-F238E27FC236}">
                <a16:creationId xmlns:a16="http://schemas.microsoft.com/office/drawing/2014/main" id="{35541D80-735B-30C1-DDC6-E716382C824E}"/>
              </a:ext>
            </a:extLst>
          </p:cNvPr>
          <p:cNvSpPr>
            <a:spLocks noGrp="1"/>
          </p:cNvSpPr>
          <p:nvPr>
            <p:ph type="body" sz="quarter" idx="11"/>
          </p:nvPr>
        </p:nvSpPr>
        <p:spPr>
          <a:xfrm>
            <a:off x="380269" y="1538065"/>
            <a:ext cx="11589425" cy="822269"/>
          </a:xfrm>
        </p:spPr>
        <p:txBody>
          <a:bodyPr>
            <a:noAutofit/>
          </a:bodyPr>
          <a:lstStyle/>
          <a:p>
            <a:r>
              <a:rPr lang="en-US" b="0">
                <a:solidFill>
                  <a:schemeClr val="accent1">
                    <a:lumMod val="75000"/>
                  </a:schemeClr>
                </a:solidFill>
              </a:rPr>
              <a:t>Readout Board and Mechanical Support for Atar</a:t>
            </a:r>
          </a:p>
        </p:txBody>
      </p:sp>
      <p:pic>
        <p:nvPicPr>
          <p:cNvPr id="5" name="Picture 4" descr="A green circuit board with gold and green wires and a ruler&#10;&#10;Description automatically generated">
            <a:extLst>
              <a:ext uri="{FF2B5EF4-FFF2-40B4-BE49-F238E27FC236}">
                <a16:creationId xmlns:a16="http://schemas.microsoft.com/office/drawing/2014/main" id="{1B7290FE-0A0C-4416-92BA-805D1454AE5A}"/>
              </a:ext>
            </a:extLst>
          </p:cNvPr>
          <p:cNvPicPr>
            <a:picLocks noChangeAspect="1"/>
          </p:cNvPicPr>
          <p:nvPr/>
        </p:nvPicPr>
        <p:blipFill>
          <a:blip r:embed="rId2"/>
          <a:stretch>
            <a:fillRect/>
          </a:stretch>
        </p:blipFill>
        <p:spPr>
          <a:xfrm>
            <a:off x="1242467" y="3444488"/>
            <a:ext cx="1973784" cy="2631712"/>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029E92B9-B17D-9EBD-6B0A-0F283DF6F5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5529" y="3678302"/>
            <a:ext cx="3792147" cy="2010523"/>
          </a:xfrm>
          <a:prstGeom prst="rect">
            <a:avLst/>
          </a:prstGeom>
        </p:spPr>
      </p:pic>
      <p:sp>
        <p:nvSpPr>
          <p:cNvPr id="7" name="TextBox 6">
            <a:extLst>
              <a:ext uri="{FF2B5EF4-FFF2-40B4-BE49-F238E27FC236}">
                <a16:creationId xmlns:a16="http://schemas.microsoft.com/office/drawing/2014/main" id="{70ED9FBF-DE1F-05DD-32DD-2BBBE85A97D6}"/>
              </a:ext>
            </a:extLst>
          </p:cNvPr>
          <p:cNvSpPr txBox="1"/>
          <p:nvPr/>
        </p:nvSpPr>
        <p:spPr>
          <a:xfrm>
            <a:off x="1757401" y="6170276"/>
            <a:ext cx="1626375" cy="307777"/>
          </a:xfrm>
          <a:prstGeom prst="rect">
            <a:avLst/>
          </a:prstGeom>
          <a:noFill/>
        </p:spPr>
        <p:txBody>
          <a:bodyPr wrap="square" rtlCol="0">
            <a:spAutoFit/>
          </a:bodyPr>
          <a:lstStyle/>
          <a:p>
            <a:r>
              <a:rPr lang="en-US"/>
              <a:t>16-channel</a:t>
            </a:r>
          </a:p>
        </p:txBody>
      </p:sp>
      <p:sp>
        <p:nvSpPr>
          <p:cNvPr id="8" name="TextBox 7">
            <a:extLst>
              <a:ext uri="{FF2B5EF4-FFF2-40B4-BE49-F238E27FC236}">
                <a16:creationId xmlns:a16="http://schemas.microsoft.com/office/drawing/2014/main" id="{DCC30159-2B8A-C603-87F1-FCB4F3A50FF8}"/>
              </a:ext>
            </a:extLst>
          </p:cNvPr>
          <p:cNvSpPr txBox="1"/>
          <p:nvPr/>
        </p:nvSpPr>
        <p:spPr>
          <a:xfrm>
            <a:off x="8903914" y="6100429"/>
            <a:ext cx="1626375" cy="307777"/>
          </a:xfrm>
          <a:prstGeom prst="rect">
            <a:avLst/>
          </a:prstGeom>
          <a:noFill/>
        </p:spPr>
        <p:txBody>
          <a:bodyPr wrap="square" lIns="91440" tIns="45720" rIns="91440" bIns="45720" rtlCol="0" anchor="t">
            <a:spAutoFit/>
          </a:bodyPr>
          <a:lstStyle/>
          <a:p>
            <a:r>
              <a:rPr lang="en-US"/>
              <a:t>5000 channels</a:t>
            </a:r>
          </a:p>
        </p:txBody>
      </p:sp>
      <p:cxnSp>
        <p:nvCxnSpPr>
          <p:cNvPr id="11" name="Straight Arrow Connector 10">
            <a:extLst>
              <a:ext uri="{FF2B5EF4-FFF2-40B4-BE49-F238E27FC236}">
                <a16:creationId xmlns:a16="http://schemas.microsoft.com/office/drawing/2014/main" id="{FEFC8DA5-FCAE-0BAB-62E0-D30DDCDA6322}"/>
              </a:ext>
            </a:extLst>
          </p:cNvPr>
          <p:cNvCxnSpPr>
            <a:cxnSpLocks/>
          </p:cNvCxnSpPr>
          <p:nvPr/>
        </p:nvCxnSpPr>
        <p:spPr>
          <a:xfrm>
            <a:off x="4083389" y="4627841"/>
            <a:ext cx="2715280" cy="0"/>
          </a:xfrm>
          <a:prstGeom prst="straightConnector1">
            <a:avLst/>
          </a:prstGeom>
          <a:ln w="57150">
            <a:prstDash val="sysDash"/>
            <a:tailEnd type="triangle"/>
          </a:ln>
        </p:spPr>
        <p:style>
          <a:lnRef idx="1">
            <a:schemeClr val="accent6"/>
          </a:lnRef>
          <a:fillRef idx="0">
            <a:schemeClr val="accent6"/>
          </a:fillRef>
          <a:effectRef idx="0">
            <a:schemeClr val="accent6"/>
          </a:effectRef>
          <a:fontRef idx="minor">
            <a:schemeClr val="tx1"/>
          </a:fontRef>
        </p:style>
      </p:cxnSp>
      <p:sp>
        <p:nvSpPr>
          <p:cNvPr id="4" name="TextBox 3">
            <a:extLst>
              <a:ext uri="{FF2B5EF4-FFF2-40B4-BE49-F238E27FC236}">
                <a16:creationId xmlns:a16="http://schemas.microsoft.com/office/drawing/2014/main" id="{84C9FD67-414B-C685-9044-BB4A1FC0D0FA}"/>
              </a:ext>
            </a:extLst>
          </p:cNvPr>
          <p:cNvSpPr txBox="1"/>
          <p:nvPr/>
        </p:nvSpPr>
        <p:spPr>
          <a:xfrm rot="1620000">
            <a:off x="9540586" y="1868081"/>
            <a:ext cx="2486297" cy="523220"/>
          </a:xfrm>
          <a:prstGeom prst="rect">
            <a:avLst/>
          </a:prstGeom>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2">
                    <a:lumMod val="50000"/>
                  </a:schemeClr>
                </a:solidFill>
              </a:rPr>
              <a:t>This is planning exercise </a:t>
            </a:r>
          </a:p>
          <a:p>
            <a:r>
              <a:rPr lang="en-US">
                <a:solidFill>
                  <a:schemeClr val="accent2">
                    <a:lumMod val="50000"/>
                  </a:schemeClr>
                </a:solidFill>
              </a:rPr>
              <a:t>to stimulate internal discussion</a:t>
            </a:r>
          </a:p>
        </p:txBody>
      </p:sp>
      <p:sp>
        <p:nvSpPr>
          <p:cNvPr id="9" name="TextBox 8">
            <a:extLst>
              <a:ext uri="{FF2B5EF4-FFF2-40B4-BE49-F238E27FC236}">
                <a16:creationId xmlns:a16="http://schemas.microsoft.com/office/drawing/2014/main" id="{957305A8-9BDD-A362-CD08-2E1DF7EFAE01}"/>
              </a:ext>
            </a:extLst>
          </p:cNvPr>
          <p:cNvSpPr txBox="1"/>
          <p:nvPr/>
        </p:nvSpPr>
        <p:spPr>
          <a:xfrm>
            <a:off x="3964513" y="3943460"/>
            <a:ext cx="2953031" cy="338554"/>
          </a:xfrm>
          <a:prstGeom prst="rect">
            <a:avLst/>
          </a:prstGeom>
          <a:noFill/>
        </p:spPr>
        <p:txBody>
          <a:bodyPr wrap="square" rtlCol="0">
            <a:spAutoFit/>
          </a:bodyPr>
          <a:lstStyle/>
          <a:p>
            <a:r>
              <a:rPr lang="en-US" sz="1600">
                <a:solidFill>
                  <a:schemeClr val="accent2">
                    <a:lumMod val="50000"/>
                  </a:schemeClr>
                </a:solidFill>
              </a:rPr>
              <a:t>Strategy for development path</a:t>
            </a:r>
          </a:p>
        </p:txBody>
      </p:sp>
    </p:spTree>
    <p:extLst>
      <p:ext uri="{BB962C8B-B14F-4D97-AF65-F5344CB8AC3E}">
        <p14:creationId xmlns:p14="http://schemas.microsoft.com/office/powerpoint/2010/main" val="27277646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061CE-2F9C-A933-1683-7F529BECA6AC}"/>
              </a:ext>
            </a:extLst>
          </p:cNvPr>
          <p:cNvSpPr>
            <a:spLocks noGrp="1"/>
          </p:cNvSpPr>
          <p:nvPr>
            <p:ph type="title"/>
          </p:nvPr>
        </p:nvSpPr>
        <p:spPr/>
        <p:txBody>
          <a:bodyPr lIns="91440" tIns="45720" rIns="91440" bIns="45720" anchor="t"/>
          <a:lstStyle/>
          <a:p>
            <a:r>
              <a:rPr lang="en-US"/>
              <a:t>FAST 2/3 ASIC</a:t>
            </a:r>
          </a:p>
        </p:txBody>
      </p:sp>
      <p:sp>
        <p:nvSpPr>
          <p:cNvPr id="4" name="Slide Number Placeholder 3">
            <a:extLst>
              <a:ext uri="{FF2B5EF4-FFF2-40B4-BE49-F238E27FC236}">
                <a16:creationId xmlns:a16="http://schemas.microsoft.com/office/drawing/2014/main" id="{E52B39D1-B0D2-68BD-1D73-B96162C7ECA2}"/>
              </a:ext>
            </a:extLst>
          </p:cNvPr>
          <p:cNvSpPr>
            <a:spLocks noGrp="1"/>
          </p:cNvSpPr>
          <p:nvPr>
            <p:ph type="sldNum" sz="quarter" idx="12"/>
          </p:nvPr>
        </p:nvSpPr>
        <p:spPr/>
        <p:txBody>
          <a:bodyPr/>
          <a:lstStyle/>
          <a:p>
            <a:pPr>
              <a:defRPr/>
            </a:pPr>
            <a:fld id="{148C009B-CB69-E04A-B9B3-34B26D69E9CF}" type="slidenum">
              <a:rPr lang="en-US" smtClean="0"/>
              <a:pPr>
                <a:defRPr/>
              </a:pPr>
              <a:t>10</a:t>
            </a:fld>
            <a:endParaRPr lang="en-US"/>
          </a:p>
        </p:txBody>
      </p:sp>
      <p:pic>
        <p:nvPicPr>
          <p:cNvPr id="8" name="Picture 7">
            <a:extLst>
              <a:ext uri="{FF2B5EF4-FFF2-40B4-BE49-F238E27FC236}">
                <a16:creationId xmlns:a16="http://schemas.microsoft.com/office/drawing/2014/main" id="{5E7D25E1-DB18-ACE0-9511-2485FE76956C}"/>
              </a:ext>
            </a:extLst>
          </p:cNvPr>
          <p:cNvPicPr>
            <a:picLocks noChangeAspect="1"/>
          </p:cNvPicPr>
          <p:nvPr/>
        </p:nvPicPr>
        <p:blipFill>
          <a:blip r:embed="rId2"/>
          <a:stretch>
            <a:fillRect/>
          </a:stretch>
        </p:blipFill>
        <p:spPr>
          <a:xfrm>
            <a:off x="6132685" y="1783247"/>
            <a:ext cx="5839400" cy="2469130"/>
          </a:xfrm>
          <a:prstGeom prst="rect">
            <a:avLst/>
          </a:prstGeom>
          <a:ln w="12700">
            <a:solidFill>
              <a:schemeClr val="accent6">
                <a:lumMod val="75000"/>
              </a:schemeClr>
            </a:solidFill>
          </a:ln>
          <a:effectLst>
            <a:outerShdw blurRad="50800" dist="38100" dir="2700000" algn="tl" rotWithShape="0">
              <a:prstClr val="black">
                <a:alpha val="40000"/>
              </a:prstClr>
            </a:outerShdw>
          </a:effectLst>
        </p:spPr>
      </p:pic>
      <p:sp>
        <p:nvSpPr>
          <p:cNvPr id="13" name="Rectangle 1">
            <a:extLst>
              <a:ext uri="{FF2B5EF4-FFF2-40B4-BE49-F238E27FC236}">
                <a16:creationId xmlns:a16="http://schemas.microsoft.com/office/drawing/2014/main" id="{97CEC935-2D40-3073-F5A2-5F0CEA9C9F3B}"/>
              </a:ext>
            </a:extLst>
          </p:cNvPr>
          <p:cNvSpPr>
            <a:spLocks noGrp="1" noChangeArrowheads="1"/>
          </p:cNvSpPr>
          <p:nvPr>
            <p:ph idx="1"/>
          </p:nvPr>
        </p:nvSpPr>
        <p:spPr bwMode="auto">
          <a:xfrm>
            <a:off x="495300" y="1304863"/>
            <a:ext cx="8886825" cy="4647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en-US" altLang="en-US" b="0" i="0" u="none" strike="noStrike" cap="none" normalizeH="0" baseline="0">
                <a:ln>
                  <a:noFill/>
                </a:ln>
                <a:solidFill>
                  <a:schemeClr val="tx1"/>
                </a:solidFill>
                <a:effectLst/>
                <a:latin typeface="Arial" panose="020B0604020202020204" pitchFamily="34" charset="0"/>
              </a:rPr>
              <a:t>Each chip</a:t>
            </a:r>
          </a:p>
          <a:p>
            <a:pPr marL="579428" lvl="1" indent="-285750" defTabSz="914400" eaLnBrk="0" hangingPunct="0">
              <a:spcBef>
                <a:spcPct val="0"/>
              </a:spcBef>
            </a:pPr>
            <a:r>
              <a:rPr kumimoji="0" lang="en-US" altLang="en-US" sz="1600" b="0" i="0" u="none" strike="noStrike" cap="none" normalizeH="0" baseline="0">
                <a:ln>
                  <a:noFill/>
                </a:ln>
                <a:solidFill>
                  <a:schemeClr val="accent5">
                    <a:lumMod val="75000"/>
                  </a:schemeClr>
                </a:solidFill>
                <a:effectLst/>
                <a:latin typeface="Arial" panose="020B0604020202020204" pitchFamily="34" charset="0"/>
              </a:rPr>
              <a:t> </a:t>
            </a:r>
            <a:r>
              <a:rPr kumimoji="0" lang="en-US" altLang="en-US" sz="1600" b="0" i="0" u="none" strike="noStrike" cap="none" normalizeH="0" baseline="0">
                <a:ln>
                  <a:noFill/>
                </a:ln>
                <a:solidFill>
                  <a:schemeClr val="accent5">
                    <a:lumMod val="50000"/>
                  </a:schemeClr>
                </a:solidFill>
                <a:effectLst/>
                <a:latin typeface="Arial" panose="020B0604020202020204" pitchFamily="34" charset="0"/>
              </a:rPr>
              <a:t>two groups of 8 channels, 16 channels total</a:t>
            </a:r>
            <a:endParaRPr kumimoji="0" lang="en-US" altLang="en-US" sz="1600" b="0" i="0" u="none" strike="noStrike" cap="none" normalizeH="0" baseline="0">
              <a:ln>
                <a:noFill/>
              </a:ln>
              <a:solidFill>
                <a:schemeClr val="tx1"/>
              </a:solidFill>
              <a:effectLst/>
              <a:latin typeface="Arial" panose="020B0604020202020204" pitchFamily="34" charset="0"/>
            </a:endParaRPr>
          </a:p>
          <a:p>
            <a:pPr marL="0" indent="0" defTabSz="914400" eaLnBrk="0" hangingPunct="0">
              <a:spcBef>
                <a:spcPct val="0"/>
              </a:spcBef>
              <a:buNone/>
              <a:tabLst/>
            </a:pPr>
            <a:r>
              <a:rPr lang="en-US" altLang="en-US">
                <a:solidFill>
                  <a:schemeClr val="tx1"/>
                </a:solidFill>
              </a:rPr>
              <a:t>Each channel has two gain stages</a:t>
            </a:r>
          </a:p>
          <a:p>
            <a:pPr marL="579428" lvl="1" indent="-285750" defTabSz="914400" eaLnBrk="0" hangingPunct="0">
              <a:spcBef>
                <a:spcPct val="0"/>
              </a:spcBef>
            </a:pPr>
            <a:r>
              <a:rPr lang="en-US" altLang="en-US" sz="1600">
                <a:solidFill>
                  <a:schemeClr val="accent5">
                    <a:lumMod val="50000"/>
                  </a:schemeClr>
                </a:solidFill>
              </a:rPr>
              <a:t>variable gain transimpedance amplifier (TIA)</a:t>
            </a:r>
          </a:p>
          <a:p>
            <a:pPr marL="579428" lvl="1" indent="-285750" defTabSz="914400" eaLnBrk="0" hangingPunct="0">
              <a:spcBef>
                <a:spcPct val="0"/>
              </a:spcBef>
            </a:pPr>
            <a:r>
              <a:rPr lang="en-US" altLang="en-US" sz="1600">
                <a:solidFill>
                  <a:schemeClr val="accent5">
                    <a:lumMod val="50000"/>
                  </a:schemeClr>
                </a:solidFill>
              </a:rPr>
              <a:t>second stage output amplifier with ac coupling </a:t>
            </a:r>
            <a:br>
              <a:rPr lang="en-US" altLang="en-US" sz="1600">
                <a:solidFill>
                  <a:schemeClr val="accent5">
                    <a:lumMod val="50000"/>
                  </a:schemeClr>
                </a:solidFill>
              </a:rPr>
            </a:br>
            <a:r>
              <a:rPr lang="en-US" altLang="en-US" sz="1600">
                <a:solidFill>
                  <a:schemeClr val="accent5">
                    <a:lumMod val="50000"/>
                  </a:schemeClr>
                </a:solidFill>
              </a:rPr>
              <a:t>between stages and gain ~4.8. </a:t>
            </a:r>
          </a:p>
          <a:p>
            <a:pPr marL="579428" lvl="1" indent="-285750" defTabSz="914400" eaLnBrk="0" hangingPunct="0">
              <a:spcBef>
                <a:spcPct val="0"/>
              </a:spcBef>
            </a:pPr>
            <a:endParaRPr lang="en-US" altLang="en-US" sz="1600">
              <a:solidFill>
                <a:schemeClr val="accent5">
                  <a:lumMod val="50000"/>
                </a:schemeClr>
              </a:solidFill>
            </a:endParaRPr>
          </a:p>
          <a:p>
            <a:pPr marL="0" indent="0" defTabSz="914400" eaLnBrk="0" hangingPunct="0">
              <a:spcBef>
                <a:spcPct val="0"/>
              </a:spcBef>
              <a:buNone/>
              <a:tabLst/>
            </a:pPr>
            <a:r>
              <a:rPr lang="en-US" altLang="en-US">
                <a:solidFill>
                  <a:schemeClr val="tx1"/>
                </a:solidFill>
              </a:rPr>
              <a:t>Each transimpedance amplifier:</a:t>
            </a:r>
          </a:p>
          <a:p>
            <a:pPr marL="579428" lvl="1" indent="-285750" defTabSz="914400" eaLnBrk="0" hangingPunct="0">
              <a:spcBef>
                <a:spcPct val="0"/>
              </a:spcBef>
            </a:pPr>
            <a:r>
              <a:rPr lang="en-US" altLang="en-US" sz="1600">
                <a:solidFill>
                  <a:schemeClr val="accent5">
                    <a:lumMod val="50000"/>
                  </a:schemeClr>
                </a:solidFill>
              </a:rPr>
              <a:t>three software selectable feedback resistors, </a:t>
            </a:r>
            <a:br>
              <a:rPr lang="en-US" altLang="en-US" sz="1600">
                <a:solidFill>
                  <a:schemeClr val="accent5">
                    <a:lumMod val="50000"/>
                  </a:schemeClr>
                </a:solidFill>
              </a:rPr>
            </a:br>
            <a:r>
              <a:rPr lang="en-US" altLang="en-US" sz="1600">
                <a:solidFill>
                  <a:schemeClr val="accent5">
                    <a:lumMod val="50000"/>
                  </a:schemeClr>
                </a:solidFill>
              </a:rPr>
              <a:t>5.3, 11.6 (nominal), 31.6 </a:t>
            </a:r>
            <a:r>
              <a:rPr lang="en-US" altLang="en-US" sz="1600" err="1">
                <a:solidFill>
                  <a:schemeClr val="accent5">
                    <a:lumMod val="50000"/>
                  </a:schemeClr>
                </a:solidFill>
              </a:rPr>
              <a:t>kΩ</a:t>
            </a:r>
            <a:r>
              <a:rPr lang="en-US" altLang="en-US" sz="1600">
                <a:solidFill>
                  <a:schemeClr val="accent5">
                    <a:lumMod val="50000"/>
                  </a:schemeClr>
                </a:solidFill>
              </a:rPr>
              <a:t>.</a:t>
            </a:r>
          </a:p>
          <a:p>
            <a:pPr marL="579428" lvl="1" indent="-285750" defTabSz="914400" eaLnBrk="0" hangingPunct="0">
              <a:spcBef>
                <a:spcPct val="0"/>
              </a:spcBef>
            </a:pPr>
            <a:r>
              <a:rPr lang="en-US" altLang="en-US" sz="1600">
                <a:solidFill>
                  <a:schemeClr val="accent5">
                    <a:lumMod val="50000"/>
                  </a:schemeClr>
                </a:solidFill>
              </a:rPr>
              <a:t>Nominal gain  </a:t>
            </a:r>
          </a:p>
          <a:p>
            <a:pPr marL="693725" lvl="2" indent="-285750" defTabSz="914400" eaLnBrk="0" hangingPunct="0">
              <a:spcBef>
                <a:spcPct val="0"/>
              </a:spcBef>
            </a:pPr>
            <a:r>
              <a:rPr lang="en-US" altLang="en-US" sz="1400">
                <a:solidFill>
                  <a:schemeClr val="accent5">
                    <a:lumMod val="50000"/>
                  </a:schemeClr>
                </a:solidFill>
              </a:rPr>
              <a:t>TIA stage is11.6 kV/A</a:t>
            </a:r>
          </a:p>
          <a:p>
            <a:pPr marL="693725" lvl="2" indent="-285750" defTabSz="914400" eaLnBrk="0" hangingPunct="0">
              <a:spcBef>
                <a:spcPct val="0"/>
              </a:spcBef>
            </a:pPr>
            <a:r>
              <a:rPr lang="en-US" altLang="en-US" sz="1400">
                <a:solidFill>
                  <a:schemeClr val="accent5">
                    <a:lumMod val="50000"/>
                  </a:schemeClr>
                </a:solidFill>
              </a:rPr>
              <a:t>at the output is ~ 55 kV/A.  </a:t>
            </a:r>
          </a:p>
          <a:p>
            <a:pPr marL="693725" lvl="2" indent="-285750" defTabSz="914400" eaLnBrk="0" hangingPunct="0">
              <a:spcBef>
                <a:spcPct val="0"/>
              </a:spcBef>
            </a:pPr>
            <a:r>
              <a:rPr lang="en-US" altLang="en-US" sz="1400">
                <a:solidFill>
                  <a:schemeClr val="accent5">
                    <a:lumMod val="50000"/>
                  </a:schemeClr>
                </a:solidFill>
              </a:rPr>
              <a:t>The bandwidth at the nominal gain setting is 550 kHz to 470 </a:t>
            </a:r>
            <a:r>
              <a:rPr lang="en-US" altLang="en-US" sz="1400" err="1">
                <a:solidFill>
                  <a:schemeClr val="accent5">
                    <a:lumMod val="50000"/>
                  </a:schemeClr>
                </a:solidFill>
              </a:rPr>
              <a:t>MHz</a:t>
            </a:r>
            <a:r>
              <a:rPr kumimoji="0" lang="en-US" altLang="en-US" sz="1400" b="0" i="0" u="none" strike="noStrike" cap="none" normalizeH="0" baseline="0" err="1">
                <a:ln>
                  <a:noFill/>
                </a:ln>
                <a:solidFill>
                  <a:schemeClr val="tx1"/>
                </a:solidFill>
                <a:effectLst/>
                <a:latin typeface="Arial" panose="020B0604020202020204" pitchFamily="34" charset="0"/>
              </a:rPr>
              <a:t>.</a:t>
            </a:r>
            <a:r>
              <a:rPr kumimoji="0" lang="en-US" altLang="en-US" sz="1400" b="0" i="0" u="none" strike="noStrike" cap="none" normalizeH="0" baseline="0">
                <a:ln>
                  <a:noFill/>
                </a:ln>
                <a:solidFill>
                  <a:schemeClr val="tx1"/>
                </a:solidFill>
                <a:effectLst/>
                <a:latin typeface="Arial" panose="020B0604020202020204" pitchFamily="34" charset="0"/>
              </a:rPr>
              <a:t> </a:t>
            </a:r>
          </a:p>
          <a:p>
            <a:pPr marL="693725" lvl="2" indent="-285750" defTabSz="914400" eaLnBrk="0" hangingPunct="0">
              <a:spcBef>
                <a:spcPct val="0"/>
              </a:spcBef>
            </a:pPr>
            <a:endParaRPr kumimoji="0" lang="en-US" altLang="en-US" sz="1400" b="0" i="0" u="none" strike="noStrike" cap="none" normalizeH="0" baseline="0">
              <a:ln>
                <a:noFill/>
              </a:ln>
              <a:solidFill>
                <a:schemeClr val="tx1"/>
              </a:solidFill>
              <a:effectLst/>
              <a:latin typeface="Arial" panose="020B0604020202020204" pitchFamily="34" charset="0"/>
            </a:endParaRPr>
          </a:p>
          <a:p>
            <a:pPr marL="0" indent="0" defTabSz="914400" eaLnBrk="0" hangingPunct="0">
              <a:spcBef>
                <a:spcPct val="0"/>
              </a:spcBef>
              <a:buNone/>
            </a:pPr>
            <a:r>
              <a:rPr lang="en-US" altLang="en-US">
                <a:solidFill>
                  <a:schemeClr val="tx1"/>
                </a:solidFill>
              </a:rPr>
              <a:t>Noise: At the nominal gain setting the noise voltage </a:t>
            </a:r>
          </a:p>
          <a:p>
            <a:pPr marL="465128" lvl="1" indent="-171450" defTabSz="914400" eaLnBrk="0" hangingPunct="0">
              <a:spcBef>
                <a:spcPct val="0"/>
              </a:spcBef>
            </a:pPr>
            <a:r>
              <a:rPr lang="en-US" altLang="en-US" sz="1600">
                <a:solidFill>
                  <a:schemeClr val="accent5">
                    <a:lumMod val="50000"/>
                  </a:schemeClr>
                </a:solidFill>
              </a:rPr>
              <a:t>at the TIA output was simulated to be 770 </a:t>
            </a:r>
            <a:r>
              <a:rPr lang="en-US" altLang="en-US" sz="1600" err="1">
                <a:solidFill>
                  <a:schemeClr val="accent5">
                    <a:lumMod val="50000"/>
                  </a:schemeClr>
                </a:solidFill>
              </a:rPr>
              <a:t>uV</a:t>
            </a:r>
            <a:r>
              <a:rPr lang="en-US" altLang="en-US" sz="1600">
                <a:solidFill>
                  <a:schemeClr val="accent5">
                    <a:lumMod val="50000"/>
                  </a:schemeClr>
                </a:solidFill>
              </a:rPr>
              <a:t> RMS </a:t>
            </a:r>
          </a:p>
          <a:p>
            <a:pPr marL="465128" lvl="1" indent="-171450" defTabSz="914400" eaLnBrk="0" hangingPunct="0">
              <a:spcBef>
                <a:spcPct val="0"/>
              </a:spcBef>
            </a:pPr>
            <a:r>
              <a:rPr lang="en-US" altLang="en-US" sz="1600">
                <a:solidFill>
                  <a:schemeClr val="accent5">
                    <a:lumMod val="50000"/>
                  </a:schemeClr>
                </a:solidFill>
              </a:rPr>
              <a:t>and 2.7 mV RMS at the output. </a:t>
            </a:r>
          </a:p>
        </p:txBody>
      </p:sp>
      <p:pic>
        <p:nvPicPr>
          <p:cNvPr id="15" name="Picture 14">
            <a:extLst>
              <a:ext uri="{FF2B5EF4-FFF2-40B4-BE49-F238E27FC236}">
                <a16:creationId xmlns:a16="http://schemas.microsoft.com/office/drawing/2014/main" id="{33C43897-D7EB-C659-E6B8-678424BA9B7C}"/>
              </a:ext>
            </a:extLst>
          </p:cNvPr>
          <p:cNvPicPr>
            <a:picLocks noChangeAspect="1"/>
          </p:cNvPicPr>
          <p:nvPr/>
        </p:nvPicPr>
        <p:blipFill>
          <a:blip r:embed="rId3"/>
          <a:stretch>
            <a:fillRect/>
          </a:stretch>
        </p:blipFill>
        <p:spPr>
          <a:xfrm>
            <a:off x="356451" y="0"/>
            <a:ext cx="10545647" cy="1028844"/>
          </a:xfrm>
          <a:prstGeom prst="rect">
            <a:avLst/>
          </a:prstGeom>
        </p:spPr>
      </p:pic>
      <p:pic>
        <p:nvPicPr>
          <p:cNvPr id="17" name="Picture 16">
            <a:extLst>
              <a:ext uri="{FF2B5EF4-FFF2-40B4-BE49-F238E27FC236}">
                <a16:creationId xmlns:a16="http://schemas.microsoft.com/office/drawing/2014/main" id="{466F7E03-7870-D77A-3C0B-705C708CC4EC}"/>
              </a:ext>
            </a:extLst>
          </p:cNvPr>
          <p:cNvPicPr>
            <a:picLocks noChangeAspect="1"/>
          </p:cNvPicPr>
          <p:nvPr/>
        </p:nvPicPr>
        <p:blipFill>
          <a:blip r:embed="rId4"/>
          <a:stretch>
            <a:fillRect/>
          </a:stretch>
        </p:blipFill>
        <p:spPr>
          <a:xfrm>
            <a:off x="7087766" y="4479293"/>
            <a:ext cx="4799434" cy="1939202"/>
          </a:xfrm>
          <a:prstGeom prst="rect">
            <a:avLst/>
          </a:prstGeom>
        </p:spPr>
      </p:pic>
      <p:pic>
        <p:nvPicPr>
          <p:cNvPr id="19" name="Picture 18">
            <a:extLst>
              <a:ext uri="{FF2B5EF4-FFF2-40B4-BE49-F238E27FC236}">
                <a16:creationId xmlns:a16="http://schemas.microsoft.com/office/drawing/2014/main" id="{2A8FFC99-E66C-BCDE-FA98-F4D584C28DCC}"/>
              </a:ext>
            </a:extLst>
          </p:cNvPr>
          <p:cNvPicPr>
            <a:picLocks noChangeAspect="1"/>
          </p:cNvPicPr>
          <p:nvPr/>
        </p:nvPicPr>
        <p:blipFill>
          <a:blip r:embed="rId5"/>
          <a:stretch>
            <a:fillRect/>
          </a:stretch>
        </p:blipFill>
        <p:spPr>
          <a:xfrm>
            <a:off x="8883221" y="41695"/>
            <a:ext cx="3262712" cy="1514637"/>
          </a:xfrm>
          <a:prstGeom prst="rect">
            <a:avLst/>
          </a:prstGeom>
        </p:spPr>
      </p:pic>
    </p:spTree>
    <p:extLst>
      <p:ext uri="{BB962C8B-B14F-4D97-AF65-F5344CB8AC3E}">
        <p14:creationId xmlns:p14="http://schemas.microsoft.com/office/powerpoint/2010/main" val="879197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061CE-2F9C-A933-1683-7F529BECA6AC}"/>
              </a:ext>
            </a:extLst>
          </p:cNvPr>
          <p:cNvSpPr>
            <a:spLocks noGrp="1"/>
          </p:cNvSpPr>
          <p:nvPr>
            <p:ph type="title"/>
          </p:nvPr>
        </p:nvSpPr>
        <p:spPr/>
        <p:txBody>
          <a:bodyPr lIns="91440" tIns="45720" rIns="91440" bIns="45720" anchor="t"/>
          <a:lstStyle/>
          <a:p>
            <a:r>
              <a:rPr lang="en-US"/>
              <a:t>Design consideration and implementation I</a:t>
            </a:r>
            <a:br>
              <a:rPr lang="en-US"/>
            </a:br>
            <a:r>
              <a:rPr lang="en-US" sz="2000">
                <a:solidFill>
                  <a:schemeClr val="bg2">
                    <a:lumMod val="25000"/>
                  </a:schemeClr>
                </a:solidFill>
              </a:rPr>
              <a:t>collaboration UW-UCSC</a:t>
            </a:r>
            <a:endParaRPr lang="en-US">
              <a:solidFill>
                <a:schemeClr val="bg2">
                  <a:lumMod val="25000"/>
                </a:schemeClr>
              </a:solidFill>
            </a:endParaRPr>
          </a:p>
        </p:txBody>
      </p:sp>
      <p:sp>
        <p:nvSpPr>
          <p:cNvPr id="4" name="Slide Number Placeholder 3">
            <a:extLst>
              <a:ext uri="{FF2B5EF4-FFF2-40B4-BE49-F238E27FC236}">
                <a16:creationId xmlns:a16="http://schemas.microsoft.com/office/drawing/2014/main" id="{E52B39D1-B0D2-68BD-1D73-B96162C7ECA2}"/>
              </a:ext>
            </a:extLst>
          </p:cNvPr>
          <p:cNvSpPr>
            <a:spLocks noGrp="1"/>
          </p:cNvSpPr>
          <p:nvPr>
            <p:ph type="sldNum" sz="quarter" idx="12"/>
          </p:nvPr>
        </p:nvSpPr>
        <p:spPr/>
        <p:txBody>
          <a:bodyPr/>
          <a:lstStyle/>
          <a:p>
            <a:pPr>
              <a:defRPr/>
            </a:pPr>
            <a:fld id="{148C009B-CB69-E04A-B9B3-34B26D69E9CF}" type="slidenum">
              <a:rPr lang="en-US" smtClean="0"/>
              <a:pPr>
                <a:defRPr/>
              </a:pPr>
              <a:t>11</a:t>
            </a:fld>
            <a:endParaRPr lang="en-US"/>
          </a:p>
        </p:txBody>
      </p:sp>
      <p:sp>
        <p:nvSpPr>
          <p:cNvPr id="5" name="Rectangle 1">
            <a:extLst>
              <a:ext uri="{FF2B5EF4-FFF2-40B4-BE49-F238E27FC236}">
                <a16:creationId xmlns:a16="http://schemas.microsoft.com/office/drawing/2014/main" id="{5BBF02C9-7113-1463-D182-DC5ACF24CF96}"/>
              </a:ext>
            </a:extLst>
          </p:cNvPr>
          <p:cNvSpPr>
            <a:spLocks noGrp="1" noChangeArrowheads="1"/>
          </p:cNvSpPr>
          <p:nvPr>
            <p:ph idx="1"/>
          </p:nvPr>
        </p:nvSpPr>
        <p:spPr bwMode="auto">
          <a:xfrm>
            <a:off x="247650" y="1953101"/>
            <a:ext cx="6501845" cy="3447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285750" indent="-285750" defTabSz="914400" eaLnBrk="0" hangingPunct="0">
              <a:spcBef>
                <a:spcPct val="0"/>
              </a:spcBef>
              <a:tabLst/>
            </a:pPr>
            <a:r>
              <a:rPr kumimoji="0" lang="en-US" altLang="en-US" sz="1800" b="0" i="0" u="none" strike="noStrike" cap="none" normalizeH="0" baseline="0" err="1">
                <a:ln>
                  <a:noFill/>
                </a:ln>
                <a:solidFill>
                  <a:schemeClr val="bg2">
                    <a:lumMod val="25000"/>
                  </a:schemeClr>
                </a:solidFill>
                <a:effectLst/>
                <a:latin typeface="Arial" panose="020B0604020202020204" pitchFamily="34" charset="0"/>
              </a:rPr>
              <a:t>pFEB</a:t>
            </a:r>
            <a:r>
              <a:rPr kumimoji="0" lang="en-US" altLang="en-US" sz="1800" b="0" i="0" u="none" strike="noStrike" cap="none" normalizeH="0" baseline="0">
                <a:ln>
                  <a:noFill/>
                </a:ln>
                <a:solidFill>
                  <a:schemeClr val="bg2">
                    <a:lumMod val="25000"/>
                  </a:schemeClr>
                </a:solidFill>
                <a:effectLst/>
                <a:latin typeface="Arial" panose="020B0604020202020204" pitchFamily="34" charset="0"/>
              </a:rPr>
              <a:t> has two FAST2/3 chips, 32 channels, </a:t>
            </a:r>
            <a:br>
              <a:rPr lang="en-US" altLang="en-US" sz="1800">
                <a:solidFill>
                  <a:schemeClr val="bg2">
                    <a:lumMod val="25000"/>
                  </a:schemeClr>
                </a:solidFill>
              </a:rPr>
            </a:br>
            <a:r>
              <a:rPr kumimoji="0" lang="en-US" altLang="en-US" sz="1800" b="0" i="0" u="none" strike="noStrike" cap="none" normalizeH="0" baseline="0">
                <a:ln>
                  <a:noFill/>
                </a:ln>
                <a:solidFill>
                  <a:schemeClr val="bg2">
                    <a:lumMod val="25000"/>
                  </a:schemeClr>
                </a:solidFill>
                <a:effectLst/>
                <a:latin typeface="Arial" panose="020B0604020202020204" pitchFamily="34" charset="0"/>
              </a:rPr>
              <a:t>UCSC demo board single FAST2 chip </a:t>
            </a:r>
          </a:p>
          <a:p>
            <a:pPr marL="285750" indent="-285750" defTabSz="914400" eaLnBrk="0" hangingPunct="0">
              <a:spcBef>
                <a:spcPct val="0"/>
              </a:spcBef>
              <a:tabLst/>
            </a:pPr>
            <a:endParaRPr lang="en-US" altLang="en-US" sz="1800">
              <a:solidFill>
                <a:schemeClr val="bg2">
                  <a:lumMod val="25000"/>
                </a:schemeClr>
              </a:solidFill>
            </a:endParaRPr>
          </a:p>
          <a:p>
            <a:pPr marL="285750" indent="-285750" defTabSz="914400" eaLnBrk="0" hangingPunct="0">
              <a:spcBef>
                <a:spcPct val="0"/>
              </a:spcBef>
              <a:tabLst/>
            </a:pPr>
            <a:r>
              <a:rPr lang="en-US" altLang="en-US" sz="1800">
                <a:solidFill>
                  <a:schemeClr val="bg2">
                    <a:lumMod val="25000"/>
                  </a:schemeClr>
                </a:solidFill>
              </a:rPr>
              <a:t>The design was split into two boards</a:t>
            </a:r>
            <a:br>
              <a:rPr lang="en-US" altLang="en-US" sz="1800">
                <a:solidFill>
                  <a:schemeClr val="bg2">
                    <a:lumMod val="25000"/>
                  </a:schemeClr>
                </a:solidFill>
              </a:rPr>
            </a:br>
            <a:r>
              <a:rPr lang="en-US" altLang="en-US" sz="1800">
                <a:solidFill>
                  <a:schemeClr val="bg2">
                    <a:lumMod val="25000"/>
                  </a:schemeClr>
                </a:solidFill>
              </a:rPr>
              <a:t> (trying to minimize electronic close to LGAD)</a:t>
            </a:r>
          </a:p>
          <a:p>
            <a:pPr marL="579428" lvl="1" indent="-285750" defTabSz="914400" eaLnBrk="0" hangingPunct="0">
              <a:spcBef>
                <a:spcPct val="0"/>
              </a:spcBef>
            </a:pPr>
            <a:r>
              <a:rPr kumimoji="0" lang="en-US" altLang="en-US" b="0" i="0" u="none" strike="noStrike" cap="none" normalizeH="0" baseline="0">
                <a:ln>
                  <a:noFill/>
                </a:ln>
                <a:solidFill>
                  <a:schemeClr val="accent5">
                    <a:lumMod val="50000"/>
                  </a:schemeClr>
                </a:solidFill>
                <a:effectLst/>
                <a:latin typeface="Arial" panose="020B0604020202020204" pitchFamily="34" charset="0"/>
              </a:rPr>
              <a:t>the triangle shaped front end board (</a:t>
            </a:r>
            <a:r>
              <a:rPr kumimoji="0" lang="en-US" altLang="en-US" b="0" i="0" u="none" strike="noStrike" cap="none" normalizeH="0" baseline="0" err="1">
                <a:ln>
                  <a:noFill/>
                </a:ln>
                <a:solidFill>
                  <a:schemeClr val="accent5">
                    <a:lumMod val="50000"/>
                  </a:schemeClr>
                </a:solidFill>
                <a:effectLst/>
                <a:latin typeface="Arial" panose="020B0604020202020204" pitchFamily="34" charset="0"/>
              </a:rPr>
              <a:t>pFEB</a:t>
            </a:r>
            <a:r>
              <a:rPr kumimoji="0" lang="en-US" altLang="en-US" b="0" i="0" u="none" strike="noStrike" cap="none" normalizeH="0" baseline="0">
                <a:ln>
                  <a:noFill/>
                </a:ln>
                <a:solidFill>
                  <a:schemeClr val="accent5">
                    <a:lumMod val="50000"/>
                  </a:schemeClr>
                </a:solidFill>
                <a:effectLst/>
                <a:latin typeface="Arial" panose="020B0604020202020204" pitchFamily="34" charset="0"/>
              </a:rPr>
              <a:t>)</a:t>
            </a:r>
            <a:endParaRPr lang="en-US" altLang="en-US">
              <a:solidFill>
                <a:schemeClr val="accent5">
                  <a:lumMod val="50000"/>
                </a:schemeClr>
              </a:solidFill>
            </a:endParaRPr>
          </a:p>
          <a:p>
            <a:pPr marL="579428" lvl="1" indent="-285750" defTabSz="914400" eaLnBrk="0" hangingPunct="0">
              <a:spcBef>
                <a:spcPct val="0"/>
              </a:spcBef>
            </a:pPr>
            <a:r>
              <a:rPr lang="en-US" altLang="en-US">
                <a:solidFill>
                  <a:schemeClr val="accent5">
                    <a:lumMod val="50000"/>
                  </a:schemeClr>
                </a:solidFill>
              </a:rPr>
              <a:t>Motherboard with most of the support </a:t>
            </a:r>
          </a:p>
          <a:p>
            <a:pPr marL="285750" indent="-285750" defTabSz="914400" eaLnBrk="0" hangingPunct="0">
              <a:spcBef>
                <a:spcPct val="0"/>
              </a:spcBef>
            </a:pPr>
            <a:endParaRPr lang="en-US" altLang="en-US" sz="1800">
              <a:solidFill>
                <a:schemeClr val="tx1"/>
              </a:solidFill>
            </a:endParaRPr>
          </a:p>
          <a:p>
            <a:pPr marL="285750" indent="-285750" defTabSz="914400" eaLnBrk="0" hangingPunct="0">
              <a:spcBef>
                <a:spcPct val="0"/>
              </a:spcBef>
            </a:pPr>
            <a:r>
              <a:rPr lang="en-US" altLang="en-US" sz="1800">
                <a:solidFill>
                  <a:schemeClr val="bg2">
                    <a:lumMod val="25000"/>
                  </a:schemeClr>
                </a:solidFill>
              </a:rPr>
              <a:t>Boards connected by two CABLINE-CA multi conductor </a:t>
            </a:r>
            <a:br>
              <a:rPr lang="en-US" altLang="en-US" sz="1800">
                <a:solidFill>
                  <a:schemeClr val="bg2">
                    <a:lumMod val="25000"/>
                  </a:schemeClr>
                </a:solidFill>
              </a:rPr>
            </a:br>
            <a:r>
              <a:rPr lang="en-US" altLang="en-US" sz="1800">
                <a:solidFill>
                  <a:schemeClr val="bg2">
                    <a:lumMod val="25000"/>
                  </a:schemeClr>
                </a:solidFill>
              </a:rPr>
              <a:t>Micro-Coaxial cable assemblies</a:t>
            </a:r>
            <a:r>
              <a:rPr kumimoji="0" lang="en-US" altLang="en-US" b="0" i="0" u="none" strike="noStrike" cap="none" normalizeH="0" baseline="0">
                <a:ln>
                  <a:noFill/>
                </a:ln>
                <a:solidFill>
                  <a:schemeClr val="tx1"/>
                </a:solidFill>
                <a:effectLst/>
                <a:latin typeface="Arial" panose="020B0604020202020204" pitchFamily="34" charset="0"/>
              </a:rPr>
              <a:t> </a:t>
            </a:r>
            <a:endParaRPr lang="en-US" altLang="en-US">
              <a:solidFill>
                <a:schemeClr val="tx1"/>
              </a:solidFill>
            </a:endParaRPr>
          </a:p>
          <a:p>
            <a:pPr marL="579428" lvl="1" indent="-285750" defTabSz="914400" eaLnBrk="0" hangingPunct="0">
              <a:spcBef>
                <a:spcPct val="0"/>
              </a:spcBef>
            </a:pPr>
            <a:r>
              <a:rPr lang="en-US" altLang="en-US">
                <a:solidFill>
                  <a:schemeClr val="accent5">
                    <a:lumMod val="50000"/>
                  </a:schemeClr>
                </a:solidFill>
              </a:rPr>
              <a:t>40 position cable for the output and test pulse signals </a:t>
            </a:r>
          </a:p>
          <a:p>
            <a:pPr marL="579428" lvl="1" indent="-285750" defTabSz="914400" eaLnBrk="0" hangingPunct="0">
              <a:spcBef>
                <a:spcPct val="0"/>
              </a:spcBef>
            </a:pPr>
            <a:r>
              <a:rPr lang="en-US" altLang="en-US">
                <a:solidFill>
                  <a:schemeClr val="accent5">
                    <a:lumMod val="50000"/>
                  </a:schemeClr>
                </a:solidFill>
              </a:rPr>
              <a:t>30 position cable for the power, control and bias signals</a:t>
            </a:r>
            <a:r>
              <a:rPr kumimoji="0" lang="en-US" altLang="en-US" sz="2000" b="0" i="0" u="none" strike="noStrike" cap="none" normalizeH="0" baseline="0">
                <a:ln>
                  <a:noFill/>
                </a:ln>
                <a:solidFill>
                  <a:schemeClr val="tx1"/>
                </a:solidFill>
                <a:effectLst/>
                <a:latin typeface="Arial" panose="020B0604020202020204" pitchFamily="34" charset="0"/>
              </a:rPr>
              <a:t> </a:t>
            </a:r>
          </a:p>
        </p:txBody>
      </p:sp>
      <p:pic>
        <p:nvPicPr>
          <p:cNvPr id="6" name="Picture 5">
            <a:extLst>
              <a:ext uri="{FF2B5EF4-FFF2-40B4-BE49-F238E27FC236}">
                <a16:creationId xmlns:a16="http://schemas.microsoft.com/office/drawing/2014/main" id="{BC9C2C38-9198-0DB3-2DA4-FA86991D7084}"/>
              </a:ext>
            </a:extLst>
          </p:cNvPr>
          <p:cNvPicPr>
            <a:picLocks noChangeAspect="1"/>
          </p:cNvPicPr>
          <p:nvPr/>
        </p:nvPicPr>
        <p:blipFill>
          <a:blip r:embed="rId2"/>
          <a:stretch>
            <a:fillRect/>
          </a:stretch>
        </p:blipFill>
        <p:spPr>
          <a:xfrm>
            <a:off x="6979031" y="1325166"/>
            <a:ext cx="5043078" cy="4427934"/>
          </a:xfrm>
          <a:prstGeom prst="rect">
            <a:avLst/>
          </a:prstGeom>
          <a:ln w="12700">
            <a:solidFill>
              <a:schemeClr val="accent5">
                <a:lumMod val="75000"/>
              </a:schemeClr>
            </a:solidFill>
          </a:ln>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C5A4B721-2F5B-4C49-2A87-2DE59E055433}"/>
              </a:ext>
            </a:extLst>
          </p:cNvPr>
          <p:cNvSpPr txBox="1"/>
          <p:nvPr/>
        </p:nvSpPr>
        <p:spPr>
          <a:xfrm>
            <a:off x="8218252" y="1332536"/>
            <a:ext cx="2564636" cy="523220"/>
          </a:xfrm>
          <a:prstGeom prst="rect">
            <a:avLst/>
          </a:prstGeom>
          <a:solidFill>
            <a:schemeClr val="bg1"/>
          </a:solidFill>
        </p:spPr>
        <p:txBody>
          <a:bodyPr wrap="square" rtlCol="0">
            <a:spAutoFit/>
          </a:bodyPr>
          <a:lstStyle/>
          <a:p>
            <a:r>
              <a:rPr lang="en-US" sz="2800" b="1" err="1"/>
              <a:t>pFEB</a:t>
            </a:r>
            <a:r>
              <a:rPr lang="en-US" sz="2800" b="1"/>
              <a:t> board</a:t>
            </a:r>
          </a:p>
        </p:txBody>
      </p:sp>
    </p:spTree>
    <p:extLst>
      <p:ext uri="{BB962C8B-B14F-4D97-AF65-F5344CB8AC3E}">
        <p14:creationId xmlns:p14="http://schemas.microsoft.com/office/powerpoint/2010/main" val="4071607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52B39D1-B0D2-68BD-1D73-B96162C7ECA2}"/>
              </a:ext>
            </a:extLst>
          </p:cNvPr>
          <p:cNvSpPr>
            <a:spLocks noGrp="1"/>
          </p:cNvSpPr>
          <p:nvPr>
            <p:ph type="sldNum" sz="quarter" idx="12"/>
          </p:nvPr>
        </p:nvSpPr>
        <p:spPr/>
        <p:txBody>
          <a:bodyPr/>
          <a:lstStyle/>
          <a:p>
            <a:pPr>
              <a:defRPr/>
            </a:pPr>
            <a:fld id="{148C009B-CB69-E04A-B9B3-34B26D69E9CF}" type="slidenum">
              <a:rPr lang="en-US" smtClean="0"/>
              <a:pPr>
                <a:defRPr/>
              </a:pPr>
              <a:t>12</a:t>
            </a:fld>
            <a:endParaRPr lang="en-US"/>
          </a:p>
        </p:txBody>
      </p:sp>
      <p:sp>
        <p:nvSpPr>
          <p:cNvPr id="5" name="Rectangle 1">
            <a:extLst>
              <a:ext uri="{FF2B5EF4-FFF2-40B4-BE49-F238E27FC236}">
                <a16:creationId xmlns:a16="http://schemas.microsoft.com/office/drawing/2014/main" id="{5BBF02C9-7113-1463-D182-DC5ACF24CF96}"/>
              </a:ext>
            </a:extLst>
          </p:cNvPr>
          <p:cNvSpPr>
            <a:spLocks noGrp="1" noChangeArrowheads="1"/>
          </p:cNvSpPr>
          <p:nvPr>
            <p:ph idx="1"/>
          </p:nvPr>
        </p:nvSpPr>
        <p:spPr bwMode="auto">
          <a:xfrm>
            <a:off x="320629" y="2071724"/>
            <a:ext cx="5488682" cy="323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285750" indent="-285750" defTabSz="914400" eaLnBrk="0" hangingPunct="0">
              <a:spcBef>
                <a:spcPct val="0"/>
              </a:spcBef>
              <a:tabLst/>
            </a:pPr>
            <a:r>
              <a:rPr lang="en-US" altLang="en-US">
                <a:solidFill>
                  <a:schemeClr val="bg2">
                    <a:lumMod val="25000"/>
                  </a:schemeClr>
                </a:solidFill>
              </a:rPr>
              <a:t>Motherboard/Breakout board</a:t>
            </a:r>
          </a:p>
          <a:p>
            <a:pPr marL="579428" lvl="1" indent="-285750" defTabSz="914400" eaLnBrk="0" hangingPunct="0">
              <a:spcBef>
                <a:spcPct val="0"/>
              </a:spcBef>
            </a:pPr>
            <a:r>
              <a:rPr lang="en-US" altLang="en-US">
                <a:solidFill>
                  <a:schemeClr val="accent5">
                    <a:lumMod val="50000"/>
                  </a:schemeClr>
                </a:solidFill>
              </a:rPr>
              <a:t>ac coupling capacitor</a:t>
            </a:r>
          </a:p>
          <a:p>
            <a:pPr marL="579428" lvl="1" indent="-285750" defTabSz="914400" eaLnBrk="0" hangingPunct="0">
              <a:spcBef>
                <a:spcPct val="0"/>
              </a:spcBef>
            </a:pPr>
            <a:r>
              <a:rPr lang="en-US" altLang="en-US">
                <a:solidFill>
                  <a:schemeClr val="accent5">
                    <a:lumMod val="50000"/>
                  </a:schemeClr>
                </a:solidFill>
              </a:rPr>
              <a:t>MMCX connector output channel to digitizers. </a:t>
            </a:r>
          </a:p>
          <a:p>
            <a:pPr marL="579428" lvl="1" indent="-285750" defTabSz="914400" eaLnBrk="0" hangingPunct="0">
              <a:spcBef>
                <a:spcPct val="0"/>
              </a:spcBef>
            </a:pPr>
            <a:r>
              <a:rPr lang="en-US" altLang="en-US">
                <a:solidFill>
                  <a:schemeClr val="accent5">
                    <a:lumMod val="50000"/>
                  </a:schemeClr>
                </a:solidFill>
              </a:rPr>
              <a:t>FAST2/3 outputs are ac coupled due to </a:t>
            </a:r>
            <a:br>
              <a:rPr lang="en-US" altLang="en-US">
                <a:solidFill>
                  <a:schemeClr val="accent5">
                    <a:lumMod val="50000"/>
                  </a:schemeClr>
                </a:solidFill>
              </a:rPr>
            </a:br>
            <a:r>
              <a:rPr lang="en-US" altLang="en-US">
                <a:solidFill>
                  <a:schemeClr val="accent5">
                    <a:lumMod val="50000"/>
                  </a:schemeClr>
                </a:solidFill>
              </a:rPr>
              <a:t>~700 mV dc bias on the output signals</a:t>
            </a:r>
            <a:r>
              <a:rPr kumimoji="0" lang="en-US" altLang="en-US" sz="1800" b="0" i="0" u="none" strike="noStrike" cap="none" normalizeH="0" baseline="0">
                <a:ln>
                  <a:noFill/>
                </a:ln>
                <a:solidFill>
                  <a:schemeClr val="tx1"/>
                </a:solidFill>
                <a:effectLst/>
                <a:latin typeface="Arial" panose="020B0604020202020204" pitchFamily="34" charset="0"/>
              </a:rPr>
              <a:t>. </a:t>
            </a:r>
          </a:p>
          <a:p>
            <a:pPr marL="579428" lvl="1" indent="-285750" defTabSz="914400" eaLnBrk="0" hangingPunct="0">
              <a:spcBef>
                <a:spcPct val="0"/>
              </a:spcBef>
            </a:pPr>
            <a:endParaRPr kumimoji="0" lang="en-US" altLang="en-US" sz="1800" b="0" i="0" u="none" strike="noStrike" cap="none" normalizeH="0" baseline="0">
              <a:ln>
                <a:noFill/>
              </a:ln>
              <a:solidFill>
                <a:schemeClr val="tx1"/>
              </a:solidFill>
              <a:effectLst/>
              <a:latin typeface="Arial" panose="020B0604020202020204" pitchFamily="34" charset="0"/>
            </a:endParaRPr>
          </a:p>
          <a:p>
            <a:pPr marL="285750" indent="-285750" defTabSz="914400" eaLnBrk="0" hangingPunct="0">
              <a:spcBef>
                <a:spcPct val="0"/>
              </a:spcBef>
            </a:pPr>
            <a:r>
              <a:rPr lang="en-US" altLang="en-US">
                <a:solidFill>
                  <a:schemeClr val="bg2">
                    <a:lumMod val="25000"/>
                  </a:schemeClr>
                </a:solidFill>
              </a:rPr>
              <a:t>Separate TIA </a:t>
            </a:r>
            <a:r>
              <a:rPr lang="en-US" altLang="en-US" err="1">
                <a:solidFill>
                  <a:schemeClr val="bg2">
                    <a:lumMod val="25000"/>
                  </a:schemeClr>
                </a:solidFill>
              </a:rPr>
              <a:t>Ibias</a:t>
            </a:r>
            <a:r>
              <a:rPr lang="en-US" altLang="en-US">
                <a:solidFill>
                  <a:schemeClr val="bg2">
                    <a:lumMod val="25000"/>
                  </a:schemeClr>
                </a:solidFill>
              </a:rPr>
              <a:t> current for each </a:t>
            </a:r>
            <a:br>
              <a:rPr lang="en-US" altLang="en-US">
                <a:solidFill>
                  <a:schemeClr val="bg2">
                    <a:lumMod val="25000"/>
                  </a:schemeClr>
                </a:solidFill>
              </a:rPr>
            </a:br>
            <a:r>
              <a:rPr lang="en-US" altLang="en-US">
                <a:solidFill>
                  <a:schemeClr val="bg2">
                    <a:lumMod val="25000"/>
                  </a:schemeClr>
                </a:solidFill>
              </a:rPr>
              <a:t>section of eight channels</a:t>
            </a:r>
            <a:br>
              <a:rPr lang="en-US" altLang="en-US">
                <a:solidFill>
                  <a:schemeClr val="tx1"/>
                </a:solidFill>
              </a:rPr>
            </a:br>
            <a:r>
              <a:rPr lang="en-US" altLang="en-US" sz="1800">
                <a:solidFill>
                  <a:schemeClr val="accent5">
                    <a:lumMod val="50000"/>
                  </a:schemeClr>
                </a:solidFill>
                <a:ea typeface="ＭＳ Ｐゴシック" charset="0"/>
              </a:rPr>
              <a:t>Original board had the TIA </a:t>
            </a:r>
            <a:r>
              <a:rPr lang="en-US" altLang="en-US" sz="1800" err="1">
                <a:solidFill>
                  <a:schemeClr val="accent5">
                    <a:lumMod val="50000"/>
                  </a:schemeClr>
                </a:solidFill>
                <a:ea typeface="ＭＳ Ｐゴシック" charset="0"/>
              </a:rPr>
              <a:t>Ibias</a:t>
            </a:r>
            <a:r>
              <a:rPr lang="en-US" altLang="en-US" sz="1800">
                <a:solidFill>
                  <a:schemeClr val="accent5">
                    <a:lumMod val="50000"/>
                  </a:schemeClr>
                </a:solidFill>
                <a:ea typeface="ＭＳ Ｐゴシック" charset="0"/>
              </a:rPr>
              <a:t> inputs of both </a:t>
            </a:r>
            <a:br>
              <a:rPr lang="en-US" altLang="en-US" sz="1800">
                <a:solidFill>
                  <a:schemeClr val="accent5">
                    <a:lumMod val="50000"/>
                  </a:schemeClr>
                </a:solidFill>
                <a:ea typeface="ＭＳ Ｐゴシック" charset="0"/>
              </a:rPr>
            </a:br>
            <a:r>
              <a:rPr lang="en-US" altLang="en-US" sz="1800">
                <a:solidFill>
                  <a:schemeClr val="accent5">
                    <a:lumMod val="50000"/>
                  </a:schemeClr>
                </a:solidFill>
                <a:ea typeface="ＭＳ Ｐゴシック" charset="0"/>
              </a:rPr>
              <a:t>sections connected together so not well defined </a:t>
            </a:r>
            <a:br>
              <a:rPr lang="en-US" altLang="en-US" sz="1800">
                <a:solidFill>
                  <a:schemeClr val="accent5">
                    <a:lumMod val="50000"/>
                  </a:schemeClr>
                </a:solidFill>
                <a:ea typeface="ＭＳ Ｐゴシック" charset="0"/>
              </a:rPr>
            </a:br>
            <a:r>
              <a:rPr lang="en-US" altLang="en-US" sz="1800">
                <a:solidFill>
                  <a:schemeClr val="accent5">
                    <a:lumMod val="50000"/>
                  </a:schemeClr>
                </a:solidFill>
                <a:ea typeface="ＭＳ Ｐゴシック" charset="0"/>
              </a:rPr>
              <a:t>how current splits between the two sections. </a:t>
            </a:r>
            <a:endParaRPr lang="en-US" altLang="en-US" sz="1600">
              <a:solidFill>
                <a:schemeClr val="accent5">
                  <a:lumMod val="50000"/>
                </a:schemeClr>
              </a:solidFill>
              <a:ea typeface="ＭＳ Ｐゴシック" charset="0"/>
            </a:endParaRPr>
          </a:p>
        </p:txBody>
      </p:sp>
      <p:pic>
        <p:nvPicPr>
          <p:cNvPr id="7" name="Picture 6">
            <a:extLst>
              <a:ext uri="{FF2B5EF4-FFF2-40B4-BE49-F238E27FC236}">
                <a16:creationId xmlns:a16="http://schemas.microsoft.com/office/drawing/2014/main" id="{106644D9-B9C3-7375-78EC-D535B92FD79F}"/>
              </a:ext>
            </a:extLst>
          </p:cNvPr>
          <p:cNvPicPr>
            <a:picLocks noChangeAspect="1"/>
          </p:cNvPicPr>
          <p:nvPr/>
        </p:nvPicPr>
        <p:blipFill>
          <a:blip r:embed="rId2"/>
          <a:stretch>
            <a:fillRect/>
          </a:stretch>
        </p:blipFill>
        <p:spPr>
          <a:xfrm>
            <a:off x="6305550" y="1055932"/>
            <a:ext cx="4914900" cy="5263238"/>
          </a:xfrm>
          <a:prstGeom prst="rect">
            <a:avLst/>
          </a:prstGeom>
          <a:ln w="12700">
            <a:solidFill>
              <a:schemeClr val="accent5">
                <a:lumMod val="75000"/>
              </a:schemeClr>
            </a:solidFill>
          </a:ln>
          <a:effectLst>
            <a:outerShdw blurRad="50800" dist="38100" dir="2700000" algn="tl" rotWithShape="0">
              <a:prstClr val="black">
                <a:alpha val="40000"/>
              </a:prstClr>
            </a:outerShdw>
          </a:effectLst>
        </p:spPr>
      </p:pic>
      <p:sp>
        <p:nvSpPr>
          <p:cNvPr id="3" name="Title 1">
            <a:extLst>
              <a:ext uri="{FF2B5EF4-FFF2-40B4-BE49-F238E27FC236}">
                <a16:creationId xmlns:a16="http://schemas.microsoft.com/office/drawing/2014/main" id="{5DF25FB2-058E-7D60-C03F-27E7B7D39B0D}"/>
              </a:ext>
            </a:extLst>
          </p:cNvPr>
          <p:cNvSpPr txBox="1">
            <a:spLocks/>
          </p:cNvSpPr>
          <p:nvPr/>
        </p:nvSpPr>
        <p:spPr>
          <a:xfrm>
            <a:off x="604779" y="267819"/>
            <a:ext cx="11226396" cy="557705"/>
          </a:xfrm>
          <a:prstGeom prst="rect">
            <a:avLst/>
          </a:prstGeom>
        </p:spPr>
        <p:txBody>
          <a:bodyPr lIns="91440" tIns="45720" rIns="91440" bIns="45720" anchor="t"/>
          <a:lstStyle>
            <a:lvl1pPr algn="l" defTabSz="457189" rtl="0" eaLnBrk="1" fontAlgn="base" hangingPunct="1">
              <a:spcBef>
                <a:spcPct val="0"/>
              </a:spcBef>
              <a:spcAft>
                <a:spcPct val="0"/>
              </a:spcAft>
              <a:defRPr sz="3200" b="0" kern="1200">
                <a:solidFill>
                  <a:schemeClr val="accent1">
                    <a:lumMod val="75000"/>
                  </a:schemeClr>
                </a:solidFill>
                <a:latin typeface="Helvetica"/>
                <a:ea typeface="Geneva" charset="0"/>
                <a:cs typeface="ＭＳ Ｐゴシック" charset="0"/>
              </a:defRPr>
            </a:lvl1pPr>
            <a:lvl2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189"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377"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566"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754"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pPr>
              <a:buClrTx/>
              <a:buFontTx/>
            </a:pPr>
            <a:r>
              <a:rPr lang="en-US"/>
              <a:t>Design consideration and implementation II</a:t>
            </a:r>
            <a:br>
              <a:rPr lang="en-US"/>
            </a:br>
            <a:r>
              <a:rPr lang="en-US" sz="2000">
                <a:solidFill>
                  <a:schemeClr val="bg2">
                    <a:lumMod val="25000"/>
                  </a:schemeClr>
                </a:solidFill>
              </a:rPr>
              <a:t>collaboration UW-UCSC</a:t>
            </a:r>
            <a:endParaRPr lang="en-US">
              <a:solidFill>
                <a:schemeClr val="bg2">
                  <a:lumMod val="25000"/>
                </a:schemeClr>
              </a:solidFill>
            </a:endParaRPr>
          </a:p>
        </p:txBody>
      </p:sp>
    </p:spTree>
    <p:extLst>
      <p:ext uri="{BB962C8B-B14F-4D97-AF65-F5344CB8AC3E}">
        <p14:creationId xmlns:p14="http://schemas.microsoft.com/office/powerpoint/2010/main" val="3233158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26159-434F-E674-06ED-C8D78C58FE0B}"/>
              </a:ext>
            </a:extLst>
          </p:cNvPr>
          <p:cNvSpPr>
            <a:spLocks noGrp="1"/>
          </p:cNvSpPr>
          <p:nvPr>
            <p:ph type="title"/>
          </p:nvPr>
        </p:nvSpPr>
        <p:spPr/>
        <p:txBody>
          <a:bodyPr lIns="91440" tIns="45720" rIns="91440" bIns="45720" anchor="t"/>
          <a:lstStyle/>
          <a:p>
            <a:r>
              <a:rPr lang="en-US"/>
              <a:t>Schematics</a:t>
            </a:r>
          </a:p>
        </p:txBody>
      </p:sp>
      <p:sp>
        <p:nvSpPr>
          <p:cNvPr id="3" name="Content Placeholder 2">
            <a:extLst>
              <a:ext uri="{FF2B5EF4-FFF2-40B4-BE49-F238E27FC236}">
                <a16:creationId xmlns:a16="http://schemas.microsoft.com/office/drawing/2014/main" id="{1D444142-FAF8-7571-A249-81DA75CF716A}"/>
              </a:ext>
            </a:extLst>
          </p:cNvPr>
          <p:cNvSpPr>
            <a:spLocks noGrp="1"/>
          </p:cNvSpPr>
          <p:nvPr>
            <p:ph idx="1"/>
          </p:nvPr>
        </p:nvSpPr>
        <p:spPr>
          <a:xfrm>
            <a:off x="1995862" y="1030960"/>
            <a:ext cx="2938821" cy="557706"/>
          </a:xfrm>
        </p:spPr>
        <p:txBody>
          <a:bodyPr/>
          <a:lstStyle/>
          <a:p>
            <a:pPr marL="0" indent="0">
              <a:buNone/>
            </a:pPr>
            <a:r>
              <a:rPr lang="en-US" err="1"/>
              <a:t>pFEB</a:t>
            </a:r>
            <a:endParaRPr lang="en-US"/>
          </a:p>
        </p:txBody>
      </p:sp>
      <p:sp>
        <p:nvSpPr>
          <p:cNvPr id="4" name="Slide Number Placeholder 3">
            <a:extLst>
              <a:ext uri="{FF2B5EF4-FFF2-40B4-BE49-F238E27FC236}">
                <a16:creationId xmlns:a16="http://schemas.microsoft.com/office/drawing/2014/main" id="{2ACC205F-94F1-B498-4542-A0408CFE8F2E}"/>
              </a:ext>
            </a:extLst>
          </p:cNvPr>
          <p:cNvSpPr>
            <a:spLocks noGrp="1"/>
          </p:cNvSpPr>
          <p:nvPr>
            <p:ph type="sldNum" sz="quarter" idx="12"/>
          </p:nvPr>
        </p:nvSpPr>
        <p:spPr/>
        <p:txBody>
          <a:bodyPr/>
          <a:lstStyle/>
          <a:p>
            <a:pPr>
              <a:defRPr/>
            </a:pPr>
            <a:fld id="{148C009B-CB69-E04A-B9B3-34B26D69E9CF}" type="slidenum">
              <a:rPr lang="en-US" smtClean="0"/>
              <a:pPr>
                <a:defRPr/>
              </a:pPr>
              <a:t>13</a:t>
            </a:fld>
            <a:endParaRPr lang="en-US"/>
          </a:p>
        </p:txBody>
      </p:sp>
      <p:pic>
        <p:nvPicPr>
          <p:cNvPr id="6" name="Picture 5">
            <a:extLst>
              <a:ext uri="{FF2B5EF4-FFF2-40B4-BE49-F238E27FC236}">
                <a16:creationId xmlns:a16="http://schemas.microsoft.com/office/drawing/2014/main" id="{0B66E158-0822-4FDC-4D60-762487093B32}"/>
              </a:ext>
            </a:extLst>
          </p:cNvPr>
          <p:cNvPicPr>
            <a:picLocks noChangeAspect="1"/>
          </p:cNvPicPr>
          <p:nvPr/>
        </p:nvPicPr>
        <p:blipFill>
          <a:blip r:embed="rId2"/>
          <a:stretch>
            <a:fillRect/>
          </a:stretch>
        </p:blipFill>
        <p:spPr>
          <a:xfrm>
            <a:off x="152020" y="1588666"/>
            <a:ext cx="5985788" cy="3835247"/>
          </a:xfrm>
          <a:prstGeom prst="rect">
            <a:avLst/>
          </a:prstGeom>
          <a:ln>
            <a:solidFill>
              <a:schemeClr val="accent5">
                <a:lumMod val="75000"/>
              </a:schemeClr>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EC4EA9AE-CE15-A2B4-7032-480868CDFFF0}"/>
              </a:ext>
            </a:extLst>
          </p:cNvPr>
          <p:cNvPicPr>
            <a:picLocks noChangeAspect="1"/>
          </p:cNvPicPr>
          <p:nvPr/>
        </p:nvPicPr>
        <p:blipFill>
          <a:blip r:embed="rId3"/>
          <a:stretch>
            <a:fillRect/>
          </a:stretch>
        </p:blipFill>
        <p:spPr>
          <a:xfrm>
            <a:off x="6463768" y="1588666"/>
            <a:ext cx="5461149" cy="4326820"/>
          </a:xfrm>
          <a:prstGeom prst="rect">
            <a:avLst/>
          </a:prstGeom>
          <a:ln>
            <a:solidFill>
              <a:schemeClr val="accent6">
                <a:lumMod val="75000"/>
              </a:schemeClr>
            </a:solidFill>
          </a:ln>
          <a:effectLst>
            <a:outerShdw blurRad="50800" dist="38100" dir="2700000" algn="tl" rotWithShape="0">
              <a:prstClr val="black">
                <a:alpha val="40000"/>
              </a:prstClr>
            </a:outerShdw>
          </a:effectLst>
        </p:spPr>
      </p:pic>
      <p:sp>
        <p:nvSpPr>
          <p:cNvPr id="9" name="Content Placeholder 2">
            <a:extLst>
              <a:ext uri="{FF2B5EF4-FFF2-40B4-BE49-F238E27FC236}">
                <a16:creationId xmlns:a16="http://schemas.microsoft.com/office/drawing/2014/main" id="{B62985C6-C335-E6E7-2E82-C9F43E1D44EE}"/>
              </a:ext>
            </a:extLst>
          </p:cNvPr>
          <p:cNvSpPr txBox="1">
            <a:spLocks/>
          </p:cNvSpPr>
          <p:nvPr/>
        </p:nvSpPr>
        <p:spPr>
          <a:xfrm>
            <a:off x="8149012" y="942514"/>
            <a:ext cx="2938821" cy="557706"/>
          </a:xfrm>
          <a:prstGeom prst="rect">
            <a:avLst/>
          </a:prstGeom>
        </p:spPr>
        <p:txBody>
          <a:bodyPr lIns="0" tIns="0" rIns="0" bIns="0"/>
          <a:lstStyle>
            <a:lvl1pPr marL="106363" indent="-152400" algn="l" defTabSz="457189" rtl="0" eaLnBrk="1" fontAlgn="base" hangingPunct="1">
              <a:spcBef>
                <a:spcPct val="20000"/>
              </a:spcBef>
              <a:spcAft>
                <a:spcPct val="0"/>
              </a:spcAft>
              <a:buFont typeface="Arial" charset="0"/>
              <a:buChar char="•"/>
              <a:tabLst>
                <a:tab pos="288925" algn="l"/>
              </a:tabLst>
              <a:defRPr sz="2000" kern="1200">
                <a:solidFill>
                  <a:schemeClr val="tx2">
                    <a:lumMod val="75000"/>
                  </a:schemeClr>
                </a:solidFill>
                <a:latin typeface="Arial" panose="020B0604020202020204" pitchFamily="34" charset="0"/>
                <a:ea typeface="Geneva" charset="0"/>
                <a:cs typeface="Arial" panose="020B0604020202020204" pitchFamily="34" charset="0"/>
              </a:defRPr>
            </a:lvl1pPr>
            <a:lvl2pPr marL="400041" indent="-228594" algn="l" defTabSz="457189" rtl="0" eaLnBrk="1" fontAlgn="base" hangingPunct="1">
              <a:spcBef>
                <a:spcPct val="20000"/>
              </a:spcBef>
              <a:spcAft>
                <a:spcPct val="0"/>
              </a:spcAft>
              <a:buFont typeface="Arial" charset="0"/>
              <a:buChar char="–"/>
              <a:tabLst/>
              <a:defRPr sz="1800" kern="1200">
                <a:solidFill>
                  <a:schemeClr val="accent6">
                    <a:lumMod val="75000"/>
                  </a:schemeClr>
                </a:solidFill>
                <a:latin typeface="Arial" panose="020B0604020202020204" pitchFamily="34" charset="0"/>
                <a:ea typeface="ＭＳ Ｐゴシック" charset="0"/>
                <a:cs typeface="Arial" panose="020B0604020202020204" pitchFamily="34" charset="0"/>
              </a:defRPr>
            </a:lvl2pPr>
            <a:lvl3pPr marL="514338" indent="-171446" algn="l" defTabSz="457189" rtl="0" eaLnBrk="1" fontAlgn="base" hangingPunct="1">
              <a:spcBef>
                <a:spcPct val="20000"/>
              </a:spcBef>
              <a:spcAft>
                <a:spcPct val="0"/>
              </a:spcAft>
              <a:buFont typeface="Arial" charset="0"/>
              <a:buChar char="•"/>
              <a:tabLst/>
              <a:defRPr sz="1600" kern="1200">
                <a:solidFill>
                  <a:schemeClr val="accent2">
                    <a:lumMod val="50000"/>
                  </a:schemeClr>
                </a:solidFill>
                <a:latin typeface="Helvetica"/>
                <a:ea typeface="ＭＳ Ｐゴシック" charset="0"/>
                <a:cs typeface="ＭＳ Ｐゴシック" charset="0"/>
              </a:defRPr>
            </a:lvl3pPr>
            <a:lvl4pPr marL="690545" indent="-61912" algn="l" defTabSz="457189" rtl="0" eaLnBrk="1" fontAlgn="base" hangingPunct="1">
              <a:spcBef>
                <a:spcPct val="20000"/>
              </a:spcBef>
              <a:spcAft>
                <a:spcPct val="0"/>
              </a:spcAft>
              <a:buFont typeface="Arial" charset="0"/>
              <a:buNone/>
              <a:tabLst/>
              <a:defRPr sz="1400" kern="1200">
                <a:solidFill>
                  <a:schemeClr val="accent4">
                    <a:lumMod val="75000"/>
                  </a:schemeClr>
                </a:solidFill>
                <a:latin typeface="Helvetica"/>
                <a:ea typeface="ＭＳ Ｐゴシック" charset="0"/>
                <a:cs typeface="ＭＳ Ｐゴシック" charset="0"/>
              </a:defRPr>
            </a:lvl4pPr>
            <a:lvl5pPr marL="858817" indent="-114297" algn="l" defTabSz="457189" rtl="0" eaLnBrk="1" fontAlgn="base" hangingPunct="1">
              <a:spcBef>
                <a:spcPct val="20000"/>
              </a:spcBef>
              <a:spcAft>
                <a:spcPct val="0"/>
              </a:spcAft>
              <a:buFont typeface="Arial"/>
              <a:buChar char="•"/>
              <a:tabLst/>
              <a:defRPr sz="1400" kern="1200">
                <a:solidFill>
                  <a:srgbClr val="505050"/>
                </a:solidFill>
                <a:latin typeface="Helvetica"/>
                <a:ea typeface="ＭＳ Ｐゴシック" charset="0"/>
                <a:cs typeface="ＭＳ Ｐゴシック"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Tx/>
              <a:buNone/>
            </a:pPr>
            <a:r>
              <a:rPr lang="en-US"/>
              <a:t>Motherboard</a:t>
            </a:r>
          </a:p>
        </p:txBody>
      </p:sp>
    </p:spTree>
    <p:extLst>
      <p:ext uri="{BB962C8B-B14F-4D97-AF65-F5344CB8AC3E}">
        <p14:creationId xmlns:p14="http://schemas.microsoft.com/office/powerpoint/2010/main" val="1228492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26159-434F-E674-06ED-C8D78C58FE0B}"/>
              </a:ext>
            </a:extLst>
          </p:cNvPr>
          <p:cNvSpPr>
            <a:spLocks noGrp="1"/>
          </p:cNvSpPr>
          <p:nvPr>
            <p:ph type="title"/>
          </p:nvPr>
        </p:nvSpPr>
        <p:spPr/>
        <p:txBody>
          <a:bodyPr lIns="91440" tIns="45720" rIns="91440" bIns="45720" anchor="t"/>
          <a:lstStyle/>
          <a:p>
            <a:r>
              <a:rPr lang="en-US"/>
              <a:t>Very preliminary layout</a:t>
            </a:r>
          </a:p>
        </p:txBody>
      </p:sp>
      <p:sp>
        <p:nvSpPr>
          <p:cNvPr id="3" name="Content Placeholder 2">
            <a:extLst>
              <a:ext uri="{FF2B5EF4-FFF2-40B4-BE49-F238E27FC236}">
                <a16:creationId xmlns:a16="http://schemas.microsoft.com/office/drawing/2014/main" id="{1D444142-FAF8-7571-A249-81DA75CF716A}"/>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2ACC205F-94F1-B498-4542-A0408CFE8F2E}"/>
              </a:ext>
            </a:extLst>
          </p:cNvPr>
          <p:cNvSpPr>
            <a:spLocks noGrp="1"/>
          </p:cNvSpPr>
          <p:nvPr>
            <p:ph type="sldNum" sz="quarter" idx="12"/>
          </p:nvPr>
        </p:nvSpPr>
        <p:spPr/>
        <p:txBody>
          <a:bodyPr/>
          <a:lstStyle/>
          <a:p>
            <a:pPr>
              <a:defRPr/>
            </a:pPr>
            <a:fld id="{148C009B-CB69-E04A-B9B3-34B26D69E9CF}" type="slidenum">
              <a:rPr lang="en-US" smtClean="0"/>
              <a:pPr>
                <a:defRPr/>
              </a:pPr>
              <a:t>14</a:t>
            </a:fld>
            <a:endParaRPr lang="en-US"/>
          </a:p>
        </p:txBody>
      </p:sp>
      <p:pic>
        <p:nvPicPr>
          <p:cNvPr id="6" name="Picture 5">
            <a:extLst>
              <a:ext uri="{FF2B5EF4-FFF2-40B4-BE49-F238E27FC236}">
                <a16:creationId xmlns:a16="http://schemas.microsoft.com/office/drawing/2014/main" id="{C214DA07-B05D-EF37-B64E-A7C5FC729D96}"/>
              </a:ext>
            </a:extLst>
          </p:cNvPr>
          <p:cNvPicPr>
            <a:picLocks noChangeAspect="1"/>
          </p:cNvPicPr>
          <p:nvPr/>
        </p:nvPicPr>
        <p:blipFill>
          <a:blip r:embed="rId2"/>
          <a:stretch>
            <a:fillRect/>
          </a:stretch>
        </p:blipFill>
        <p:spPr>
          <a:xfrm>
            <a:off x="6308031" y="962528"/>
            <a:ext cx="5364482" cy="4744467"/>
          </a:xfrm>
          <a:prstGeom prst="rect">
            <a:avLst/>
          </a:prstGeom>
        </p:spPr>
      </p:pic>
      <p:pic>
        <p:nvPicPr>
          <p:cNvPr id="8" name="Picture 7">
            <a:extLst>
              <a:ext uri="{FF2B5EF4-FFF2-40B4-BE49-F238E27FC236}">
                <a16:creationId xmlns:a16="http://schemas.microsoft.com/office/drawing/2014/main" id="{4A4D6234-B561-1AEB-812D-90BE599D104A}"/>
              </a:ext>
            </a:extLst>
          </p:cNvPr>
          <p:cNvPicPr>
            <a:picLocks noChangeAspect="1"/>
          </p:cNvPicPr>
          <p:nvPr/>
        </p:nvPicPr>
        <p:blipFill>
          <a:blip r:embed="rId3"/>
          <a:stretch>
            <a:fillRect/>
          </a:stretch>
        </p:blipFill>
        <p:spPr>
          <a:xfrm>
            <a:off x="971607" y="962527"/>
            <a:ext cx="4417101" cy="4744468"/>
          </a:xfrm>
          <a:prstGeom prst="rect">
            <a:avLst/>
          </a:prstGeom>
        </p:spPr>
      </p:pic>
      <p:sp>
        <p:nvSpPr>
          <p:cNvPr id="9" name="TextBox 8">
            <a:extLst>
              <a:ext uri="{FF2B5EF4-FFF2-40B4-BE49-F238E27FC236}">
                <a16:creationId xmlns:a16="http://schemas.microsoft.com/office/drawing/2014/main" id="{DD59A16B-DA77-119E-A95E-4AB2859E2CA0}"/>
              </a:ext>
            </a:extLst>
          </p:cNvPr>
          <p:cNvSpPr txBox="1"/>
          <p:nvPr/>
        </p:nvSpPr>
        <p:spPr>
          <a:xfrm>
            <a:off x="7219950" y="267237"/>
            <a:ext cx="3019425" cy="400110"/>
          </a:xfrm>
          <a:prstGeom prst="rect">
            <a:avLst/>
          </a:prstGeom>
          <a:noFill/>
        </p:spPr>
        <p:txBody>
          <a:bodyPr wrap="square" rtlCol="0">
            <a:spAutoFit/>
          </a:bodyPr>
          <a:lstStyle/>
          <a:p>
            <a:r>
              <a:rPr lang="en-US" sz="2000">
                <a:solidFill>
                  <a:schemeClr val="accent6">
                    <a:lumMod val="75000"/>
                  </a:schemeClr>
                </a:solidFill>
              </a:rPr>
              <a:t>to be reviewed this week</a:t>
            </a:r>
          </a:p>
        </p:txBody>
      </p:sp>
    </p:spTree>
    <p:extLst>
      <p:ext uri="{BB962C8B-B14F-4D97-AF65-F5344CB8AC3E}">
        <p14:creationId xmlns:p14="http://schemas.microsoft.com/office/powerpoint/2010/main" val="1970946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5FD95-1881-E7AC-E74F-0EFA4E9C6DC6}"/>
              </a:ext>
            </a:extLst>
          </p:cNvPr>
          <p:cNvSpPr>
            <a:spLocks noGrp="1"/>
          </p:cNvSpPr>
          <p:nvPr>
            <p:ph type="title"/>
          </p:nvPr>
        </p:nvSpPr>
        <p:spPr/>
        <p:txBody>
          <a:bodyPr lIns="91440" tIns="45720" rIns="91440" bIns="45720" anchor="t"/>
          <a:lstStyle/>
          <a:p>
            <a:r>
              <a:rPr lang="en-US"/>
              <a:t>Backup</a:t>
            </a:r>
          </a:p>
        </p:txBody>
      </p:sp>
      <p:sp>
        <p:nvSpPr>
          <p:cNvPr id="3" name="Content Placeholder 2">
            <a:extLst>
              <a:ext uri="{FF2B5EF4-FFF2-40B4-BE49-F238E27FC236}">
                <a16:creationId xmlns:a16="http://schemas.microsoft.com/office/drawing/2014/main" id="{DD86B8BB-CE55-174E-56F4-7693290CE4F1}"/>
              </a:ext>
            </a:extLst>
          </p:cNvPr>
          <p:cNvSpPr>
            <a:spLocks noGrp="1"/>
          </p:cNvSpPr>
          <p:nvPr>
            <p:ph idx="1"/>
          </p:nvPr>
        </p:nvSpPr>
        <p:spPr/>
        <p:txBody>
          <a:bodyPr/>
          <a:lstStyle/>
          <a:p>
            <a:r>
              <a:rPr lang="en-US"/>
              <a:t>10/13/2023 8:48 PM</a:t>
            </a:r>
          </a:p>
        </p:txBody>
      </p:sp>
      <p:sp>
        <p:nvSpPr>
          <p:cNvPr id="4" name="Slide Number Placeholder 3">
            <a:extLst>
              <a:ext uri="{FF2B5EF4-FFF2-40B4-BE49-F238E27FC236}">
                <a16:creationId xmlns:a16="http://schemas.microsoft.com/office/drawing/2014/main" id="{44163942-CD18-D9DF-C6E7-428265033FFA}"/>
              </a:ext>
            </a:extLst>
          </p:cNvPr>
          <p:cNvSpPr>
            <a:spLocks noGrp="1"/>
          </p:cNvSpPr>
          <p:nvPr>
            <p:ph type="sldNum" sz="quarter" idx="12"/>
          </p:nvPr>
        </p:nvSpPr>
        <p:spPr/>
        <p:txBody>
          <a:bodyPr/>
          <a:lstStyle/>
          <a:p>
            <a:pPr>
              <a:defRPr/>
            </a:pPr>
            <a:fld id="{148C009B-CB69-E04A-B9B3-34B26D69E9CF}" type="slidenum">
              <a:rPr lang="en-US" smtClean="0"/>
              <a:pPr>
                <a:defRPr/>
              </a:pPr>
              <a:t>15</a:t>
            </a:fld>
            <a:endParaRPr lang="en-US"/>
          </a:p>
        </p:txBody>
      </p:sp>
    </p:spTree>
    <p:extLst>
      <p:ext uri="{BB962C8B-B14F-4D97-AF65-F5344CB8AC3E}">
        <p14:creationId xmlns:p14="http://schemas.microsoft.com/office/powerpoint/2010/main" val="2026612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3FA6510-2B19-C6A1-DBFA-78B03392D5DD}"/>
              </a:ext>
            </a:extLst>
          </p:cNvPr>
          <p:cNvSpPr>
            <a:spLocks noGrp="1"/>
          </p:cNvSpPr>
          <p:nvPr>
            <p:ph type="sldNum" sz="quarter" idx="12"/>
          </p:nvPr>
        </p:nvSpPr>
        <p:spPr/>
        <p:txBody>
          <a:bodyPr/>
          <a:lstStyle/>
          <a:p>
            <a:pPr>
              <a:defRPr/>
            </a:pPr>
            <a:fld id="{148C009B-CB69-E04A-B9B3-34B26D69E9CF}" type="slidenum">
              <a:rPr lang="en-US" smtClean="0"/>
              <a:pPr>
                <a:defRPr/>
              </a:pPr>
              <a:t>16</a:t>
            </a:fld>
            <a:endParaRPr lang="en-US"/>
          </a:p>
        </p:txBody>
      </p:sp>
      <p:pic>
        <p:nvPicPr>
          <p:cNvPr id="7" name="Picture 6">
            <a:extLst>
              <a:ext uri="{FF2B5EF4-FFF2-40B4-BE49-F238E27FC236}">
                <a16:creationId xmlns:a16="http://schemas.microsoft.com/office/drawing/2014/main" id="{C80F1352-6F16-821F-9AE4-89FE73BD99E5}"/>
              </a:ext>
            </a:extLst>
          </p:cNvPr>
          <p:cNvPicPr>
            <a:picLocks noChangeAspect="1"/>
          </p:cNvPicPr>
          <p:nvPr/>
        </p:nvPicPr>
        <p:blipFill>
          <a:blip r:embed="rId2"/>
          <a:stretch>
            <a:fillRect/>
          </a:stretch>
        </p:blipFill>
        <p:spPr>
          <a:xfrm rot="3180000">
            <a:off x="432891" y="2376322"/>
            <a:ext cx="2743200" cy="1506976"/>
          </a:xfrm>
          <a:prstGeom prst="rect">
            <a:avLst/>
          </a:prstGeom>
        </p:spPr>
      </p:pic>
      <p:pic>
        <p:nvPicPr>
          <p:cNvPr id="8" name="Picture 7">
            <a:extLst>
              <a:ext uri="{FF2B5EF4-FFF2-40B4-BE49-F238E27FC236}">
                <a16:creationId xmlns:a16="http://schemas.microsoft.com/office/drawing/2014/main" id="{0E5991E1-EA21-F0D1-E2F6-92F167624FEA}"/>
              </a:ext>
            </a:extLst>
          </p:cNvPr>
          <p:cNvPicPr>
            <a:picLocks noChangeAspect="1"/>
          </p:cNvPicPr>
          <p:nvPr/>
        </p:nvPicPr>
        <p:blipFill>
          <a:blip r:embed="rId3"/>
          <a:stretch>
            <a:fillRect/>
          </a:stretch>
        </p:blipFill>
        <p:spPr>
          <a:xfrm rot="18840000">
            <a:off x="8454816" y="2622444"/>
            <a:ext cx="2827347" cy="1720774"/>
          </a:xfrm>
          <a:prstGeom prst="rect">
            <a:avLst/>
          </a:prstGeom>
        </p:spPr>
      </p:pic>
      <p:pic>
        <p:nvPicPr>
          <p:cNvPr id="9" name="Picture 8">
            <a:extLst>
              <a:ext uri="{FF2B5EF4-FFF2-40B4-BE49-F238E27FC236}">
                <a16:creationId xmlns:a16="http://schemas.microsoft.com/office/drawing/2014/main" id="{9161651C-675A-DB82-F122-F432D57AC855}"/>
              </a:ext>
            </a:extLst>
          </p:cNvPr>
          <p:cNvPicPr>
            <a:picLocks noChangeAspect="1"/>
          </p:cNvPicPr>
          <p:nvPr/>
        </p:nvPicPr>
        <p:blipFill>
          <a:blip r:embed="rId4"/>
          <a:stretch>
            <a:fillRect/>
          </a:stretch>
        </p:blipFill>
        <p:spPr>
          <a:xfrm>
            <a:off x="2714215" y="4037476"/>
            <a:ext cx="6347506" cy="1681455"/>
          </a:xfrm>
          <a:prstGeom prst="rect">
            <a:avLst/>
          </a:prstGeom>
        </p:spPr>
      </p:pic>
      <p:cxnSp>
        <p:nvCxnSpPr>
          <p:cNvPr id="10" name="Connector: Curved 9">
            <a:extLst>
              <a:ext uri="{FF2B5EF4-FFF2-40B4-BE49-F238E27FC236}">
                <a16:creationId xmlns:a16="http://schemas.microsoft.com/office/drawing/2014/main" id="{2E551D5E-95BC-02DE-0C4E-4245D374B1CD}"/>
              </a:ext>
            </a:extLst>
          </p:cNvPr>
          <p:cNvCxnSpPr/>
          <p:nvPr/>
        </p:nvCxnSpPr>
        <p:spPr>
          <a:xfrm>
            <a:off x="2861941" y="3687051"/>
            <a:ext cx="236547" cy="993871"/>
          </a:xfrm>
          <a:prstGeom prst="curvedConnector3">
            <a:avLst/>
          </a:prstGeom>
          <a:ln>
            <a:tailEnd type="none"/>
          </a:ln>
        </p:spPr>
        <p:style>
          <a:lnRef idx="1">
            <a:schemeClr val="accent6"/>
          </a:lnRef>
          <a:fillRef idx="0">
            <a:schemeClr val="accent6"/>
          </a:fillRef>
          <a:effectRef idx="0">
            <a:schemeClr val="accent6"/>
          </a:effectRef>
          <a:fontRef idx="minor">
            <a:schemeClr val="tx1"/>
          </a:fontRef>
        </p:style>
      </p:cxnSp>
      <p:cxnSp>
        <p:nvCxnSpPr>
          <p:cNvPr id="11" name="Connector: Curved 10">
            <a:extLst>
              <a:ext uri="{FF2B5EF4-FFF2-40B4-BE49-F238E27FC236}">
                <a16:creationId xmlns:a16="http://schemas.microsoft.com/office/drawing/2014/main" id="{57C21692-0679-9739-CFE9-1C1D54D48062}"/>
              </a:ext>
            </a:extLst>
          </p:cNvPr>
          <p:cNvCxnSpPr>
            <a:cxnSpLocks/>
          </p:cNvCxnSpPr>
          <p:nvPr/>
        </p:nvCxnSpPr>
        <p:spPr>
          <a:xfrm>
            <a:off x="2277586" y="4089086"/>
            <a:ext cx="816227" cy="820903"/>
          </a:xfrm>
          <a:prstGeom prst="curvedConnector3">
            <a:avLst/>
          </a:prstGeom>
          <a:ln>
            <a:tailEnd type="none"/>
          </a:ln>
        </p:spPr>
        <p:style>
          <a:lnRef idx="1">
            <a:schemeClr val="accent6"/>
          </a:lnRef>
          <a:fillRef idx="0">
            <a:schemeClr val="accent6"/>
          </a:fillRef>
          <a:effectRef idx="0">
            <a:schemeClr val="accent6"/>
          </a:effectRef>
          <a:fontRef idx="minor">
            <a:schemeClr val="tx1"/>
          </a:fontRef>
        </p:style>
      </p:cxnSp>
      <p:cxnSp>
        <p:nvCxnSpPr>
          <p:cNvPr id="12" name="Connector: Curved 11">
            <a:extLst>
              <a:ext uri="{FF2B5EF4-FFF2-40B4-BE49-F238E27FC236}">
                <a16:creationId xmlns:a16="http://schemas.microsoft.com/office/drawing/2014/main" id="{135F565E-E490-16E0-1273-4F45B843C373}"/>
              </a:ext>
            </a:extLst>
          </p:cNvPr>
          <p:cNvCxnSpPr>
            <a:cxnSpLocks/>
          </p:cNvCxnSpPr>
          <p:nvPr/>
        </p:nvCxnSpPr>
        <p:spPr>
          <a:xfrm>
            <a:off x="2567425" y="3883394"/>
            <a:ext cx="526387" cy="923749"/>
          </a:xfrm>
          <a:prstGeom prst="curvedConnector3">
            <a:avLst/>
          </a:prstGeom>
          <a:ln>
            <a:tailEnd type="none"/>
          </a:ln>
        </p:spPr>
        <p:style>
          <a:lnRef idx="1">
            <a:schemeClr val="accent6"/>
          </a:lnRef>
          <a:fillRef idx="0">
            <a:schemeClr val="accent6"/>
          </a:fillRef>
          <a:effectRef idx="0">
            <a:schemeClr val="accent6"/>
          </a:effectRef>
          <a:fontRef idx="minor">
            <a:schemeClr val="tx1"/>
          </a:fontRef>
        </p:style>
      </p:cxnSp>
      <p:cxnSp>
        <p:nvCxnSpPr>
          <p:cNvPr id="13" name="Connector: Curved 12">
            <a:extLst>
              <a:ext uri="{FF2B5EF4-FFF2-40B4-BE49-F238E27FC236}">
                <a16:creationId xmlns:a16="http://schemas.microsoft.com/office/drawing/2014/main" id="{595EBA73-E3A6-12C3-E6AF-578385FE0654}"/>
              </a:ext>
            </a:extLst>
          </p:cNvPr>
          <p:cNvCxnSpPr>
            <a:cxnSpLocks/>
          </p:cNvCxnSpPr>
          <p:nvPr/>
        </p:nvCxnSpPr>
        <p:spPr>
          <a:xfrm>
            <a:off x="1983070" y="4327505"/>
            <a:ext cx="1110744" cy="713381"/>
          </a:xfrm>
          <a:prstGeom prst="curvedConnector3">
            <a:avLst/>
          </a:prstGeom>
          <a:ln>
            <a:tailEnd type="none"/>
          </a:ln>
        </p:spPr>
        <p:style>
          <a:lnRef idx="1">
            <a:schemeClr val="accent6"/>
          </a:lnRef>
          <a:fillRef idx="0">
            <a:schemeClr val="accent6"/>
          </a:fillRef>
          <a:effectRef idx="0">
            <a:schemeClr val="accent6"/>
          </a:effectRef>
          <a:fontRef idx="minor">
            <a:schemeClr val="tx1"/>
          </a:fontRef>
        </p:style>
      </p:cxnSp>
      <p:cxnSp>
        <p:nvCxnSpPr>
          <p:cNvPr id="14" name="Straight Arrow Connector 13">
            <a:extLst>
              <a:ext uri="{FF2B5EF4-FFF2-40B4-BE49-F238E27FC236}">
                <a16:creationId xmlns:a16="http://schemas.microsoft.com/office/drawing/2014/main" id="{C8EB2D67-9863-63F8-5624-0C41B56BED5E}"/>
              </a:ext>
            </a:extLst>
          </p:cNvPr>
          <p:cNvCxnSpPr/>
          <p:nvPr/>
        </p:nvCxnSpPr>
        <p:spPr>
          <a:xfrm>
            <a:off x="10010504" y="2296885"/>
            <a:ext cx="975359" cy="905691"/>
          </a:xfrm>
          <a:prstGeom prst="straightConnector1">
            <a:avLst/>
          </a:prstGeom>
          <a:ln>
            <a:solidFill>
              <a:schemeClr val="bg1">
                <a:lumMod val="50000"/>
              </a:schemeClr>
            </a:solidFill>
            <a:tailEnd type="non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086734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EF036-49D5-8E43-284D-E9AE9313B8FB}"/>
              </a:ext>
            </a:extLst>
          </p:cNvPr>
          <p:cNvSpPr>
            <a:spLocks noGrp="1"/>
          </p:cNvSpPr>
          <p:nvPr>
            <p:ph type="title"/>
          </p:nvPr>
        </p:nvSpPr>
        <p:spPr/>
        <p:txBody>
          <a:bodyPr lIns="91440" tIns="45720" rIns="91440" bIns="45720" anchor="t"/>
          <a:lstStyle/>
          <a:p>
            <a:r>
              <a:rPr lang="en-US"/>
              <a:t>Sensor “packaging” options: LGAD modules</a:t>
            </a:r>
          </a:p>
        </p:txBody>
      </p:sp>
      <p:sp>
        <p:nvSpPr>
          <p:cNvPr id="3" name="Content Placeholder 2">
            <a:extLst>
              <a:ext uri="{FF2B5EF4-FFF2-40B4-BE49-F238E27FC236}">
                <a16:creationId xmlns:a16="http://schemas.microsoft.com/office/drawing/2014/main" id="{0BA3EFFB-2E61-C0D0-6BDE-03629EFD1B28}"/>
              </a:ext>
            </a:extLst>
          </p:cNvPr>
          <p:cNvSpPr>
            <a:spLocks noGrp="1"/>
          </p:cNvSpPr>
          <p:nvPr>
            <p:ph idx="1"/>
          </p:nvPr>
        </p:nvSpPr>
        <p:spPr/>
        <p:txBody>
          <a:bodyPr lIns="0" tIns="0" rIns="0" bIns="0" anchor="t"/>
          <a:lstStyle/>
          <a:p>
            <a:pPr marL="342900" indent="-342900"/>
            <a:r>
              <a:rPr lang="en-US">
                <a:latin typeface="Arial"/>
                <a:cs typeface="Arial"/>
              </a:rPr>
              <a:t>Proposal</a:t>
            </a:r>
            <a:endParaRPr lang="en-US"/>
          </a:p>
          <a:p>
            <a:pPr marL="399415" lvl="1" indent="-227965"/>
            <a:r>
              <a:rPr lang="en-US">
                <a:latin typeface="Arial"/>
                <a:ea typeface="ＭＳ Ｐゴシック"/>
                <a:cs typeface="Arial"/>
              </a:rPr>
              <a:t>20 x 20 x 5.76 mm</a:t>
            </a:r>
          </a:p>
          <a:p>
            <a:pPr marL="399415" lvl="1" indent="-227965"/>
            <a:r>
              <a:rPr lang="en-US">
                <a:latin typeface="Arial"/>
                <a:ea typeface="ＭＳ Ｐゴシック"/>
                <a:cs typeface="Arial"/>
              </a:rPr>
              <a:t>48 sensor layers with </a:t>
            </a:r>
            <a:br>
              <a:rPr lang="en-US">
                <a:latin typeface="Arial"/>
                <a:ea typeface="ＭＳ Ｐゴシック"/>
                <a:cs typeface="Arial"/>
              </a:rPr>
            </a:br>
            <a:r>
              <a:rPr lang="en-US">
                <a:latin typeface="Arial"/>
                <a:ea typeface="ＭＳ Ｐゴシック"/>
                <a:cs typeface="Arial"/>
              </a:rPr>
              <a:t>120 µm thickness</a:t>
            </a:r>
          </a:p>
          <a:p>
            <a:pPr marL="399415" lvl="1" indent="-227965"/>
            <a:r>
              <a:rPr lang="en-US">
                <a:latin typeface="Arial"/>
                <a:ea typeface="ＭＳ Ｐゴシック"/>
                <a:cs typeface="Arial"/>
              </a:rPr>
              <a:t>12 flex cables to each side</a:t>
            </a:r>
          </a:p>
          <a:p>
            <a:pPr marL="0" indent="0">
              <a:buNone/>
            </a:pPr>
            <a:endParaRPr lang="en-US">
              <a:latin typeface="Arial"/>
              <a:ea typeface="ＭＳ Ｐゴシック"/>
              <a:cs typeface="Arial"/>
            </a:endParaRPr>
          </a:p>
          <a:p>
            <a:pPr marL="342900" indent="-342900"/>
            <a:endParaRPr lang="en-US">
              <a:latin typeface="Arial"/>
              <a:ea typeface="ＭＳ Ｐゴシック"/>
              <a:cs typeface="Arial"/>
            </a:endParaRPr>
          </a:p>
          <a:p>
            <a:pPr marL="342900" indent="-342900"/>
            <a:r>
              <a:rPr lang="en-US">
                <a:latin typeface="Arial"/>
                <a:ea typeface="ＭＳ Ｐゴシック"/>
                <a:cs typeface="Arial"/>
              </a:rPr>
              <a:t>Doug: Pacman</a:t>
            </a:r>
            <a:endParaRPr lang="en-US">
              <a:solidFill>
                <a:srgbClr val="C3260C"/>
              </a:solidFill>
              <a:ea typeface="ＭＳ Ｐゴシック"/>
            </a:endParaRPr>
          </a:p>
          <a:p>
            <a:pPr marL="106045"/>
            <a:endParaRPr lang="en-US">
              <a:latin typeface="Arial"/>
              <a:ea typeface="ＭＳ Ｐゴシック"/>
              <a:cs typeface="Arial"/>
            </a:endParaRPr>
          </a:p>
          <a:p>
            <a:pPr marL="342900" indent="-342900"/>
            <a:r>
              <a:rPr lang="en-US">
                <a:latin typeface="Arial"/>
                <a:ea typeface="ＭＳ Ｐゴシック"/>
                <a:cs typeface="Arial"/>
              </a:rPr>
              <a:t>BNL  </a:t>
            </a:r>
          </a:p>
          <a:p>
            <a:pPr marL="0" indent="0">
              <a:buNone/>
            </a:pPr>
            <a:endParaRPr lang="en-US">
              <a:latin typeface="Arial"/>
              <a:ea typeface="ＭＳ Ｐゴシック"/>
              <a:cs typeface="Arial"/>
            </a:endParaRPr>
          </a:p>
          <a:p>
            <a:pPr marL="0" indent="0">
              <a:buNone/>
            </a:pPr>
            <a:r>
              <a:rPr lang="en-US">
                <a:latin typeface="Arial"/>
                <a:ea typeface="ＭＳ Ｐゴシック"/>
                <a:cs typeface="Arial"/>
              </a:rPr>
              <a:t>                                                     </a:t>
            </a:r>
          </a:p>
          <a:p>
            <a:pPr marL="0" indent="0">
              <a:buNone/>
            </a:pPr>
            <a:r>
              <a:rPr lang="en-US">
                <a:latin typeface="Arial"/>
                <a:ea typeface="ＭＳ Ｐゴシック"/>
                <a:cs typeface="Arial"/>
              </a:rPr>
              <a:t>                                    </a:t>
            </a:r>
            <a:endParaRPr lang="en-US">
              <a:solidFill>
                <a:srgbClr val="C3260C"/>
              </a:solidFill>
              <a:ea typeface="ＭＳ Ｐゴシック"/>
            </a:endParaRPr>
          </a:p>
          <a:p>
            <a:pPr marL="106045"/>
            <a:endParaRPr lang="en-US">
              <a:latin typeface="Arial"/>
              <a:ea typeface="ＭＳ Ｐゴシック"/>
              <a:cs typeface="Arial"/>
            </a:endParaRPr>
          </a:p>
          <a:p>
            <a:pPr marL="0" indent="0">
              <a:buNone/>
            </a:pPr>
            <a:endParaRPr lang="en-US">
              <a:latin typeface="Arial"/>
              <a:ea typeface="ＭＳ Ｐゴシック"/>
              <a:cs typeface="Arial"/>
            </a:endParaRPr>
          </a:p>
          <a:p>
            <a:pPr marL="106045"/>
            <a:endParaRPr lang="en-US">
              <a:latin typeface="Arial"/>
              <a:ea typeface="ＭＳ Ｐゴシック"/>
              <a:cs typeface="Arial"/>
            </a:endParaRPr>
          </a:p>
          <a:p>
            <a:pPr marL="106045"/>
            <a:endParaRPr lang="en-US">
              <a:latin typeface="Arial"/>
              <a:ea typeface="ＭＳ Ｐゴシック"/>
              <a:cs typeface="Arial"/>
            </a:endParaRPr>
          </a:p>
          <a:p>
            <a:pPr marL="106045"/>
            <a:endParaRPr lang="en-US">
              <a:ea typeface="ＭＳ Ｐゴシック"/>
            </a:endParaRPr>
          </a:p>
          <a:p>
            <a:pPr marL="106045"/>
            <a:endParaRPr lang="en-US">
              <a:ea typeface="ＭＳ Ｐゴシック"/>
            </a:endParaRPr>
          </a:p>
          <a:p>
            <a:pPr marL="106045"/>
            <a:endParaRPr lang="en-US">
              <a:ea typeface="ＭＳ Ｐゴシック"/>
            </a:endParaRPr>
          </a:p>
          <a:p>
            <a:pPr marL="106045"/>
            <a:endParaRPr lang="en-US">
              <a:ea typeface="ＭＳ Ｐゴシック"/>
            </a:endParaRPr>
          </a:p>
          <a:p>
            <a:pPr marL="106045"/>
            <a:endParaRPr lang="en-US">
              <a:ea typeface="ＭＳ Ｐゴシック"/>
            </a:endParaRPr>
          </a:p>
        </p:txBody>
      </p:sp>
      <p:sp>
        <p:nvSpPr>
          <p:cNvPr id="4" name="Slide Number Placeholder 3">
            <a:extLst>
              <a:ext uri="{FF2B5EF4-FFF2-40B4-BE49-F238E27FC236}">
                <a16:creationId xmlns:a16="http://schemas.microsoft.com/office/drawing/2014/main" id="{8EBB81E1-C0DB-3AEE-5425-D9FED4AE0901}"/>
              </a:ext>
            </a:extLst>
          </p:cNvPr>
          <p:cNvSpPr>
            <a:spLocks noGrp="1"/>
          </p:cNvSpPr>
          <p:nvPr>
            <p:ph type="sldNum" sz="quarter" idx="12"/>
          </p:nvPr>
        </p:nvSpPr>
        <p:spPr/>
        <p:txBody>
          <a:bodyPr/>
          <a:lstStyle/>
          <a:p>
            <a:pPr>
              <a:defRPr/>
            </a:pPr>
            <a:fld id="{148C009B-CB69-E04A-B9B3-34B26D69E9CF}" type="slidenum">
              <a:rPr lang="en-US" smtClean="0"/>
              <a:pPr>
                <a:defRPr/>
              </a:pPr>
              <a:t>2</a:t>
            </a:fld>
            <a:endParaRPr lang="en-US"/>
          </a:p>
        </p:txBody>
      </p:sp>
      <p:pic>
        <p:nvPicPr>
          <p:cNvPr id="5" name="Picture 4" descr="A white background with blue text&#10;&#10;Description automatically generated">
            <a:extLst>
              <a:ext uri="{FF2B5EF4-FFF2-40B4-BE49-F238E27FC236}">
                <a16:creationId xmlns:a16="http://schemas.microsoft.com/office/drawing/2014/main" id="{C9C95A75-1C0F-CDD9-1158-042567D62017}"/>
              </a:ext>
            </a:extLst>
          </p:cNvPr>
          <p:cNvPicPr>
            <a:picLocks noChangeAspect="1"/>
          </p:cNvPicPr>
          <p:nvPr/>
        </p:nvPicPr>
        <p:blipFill>
          <a:blip r:embed="rId2"/>
          <a:stretch>
            <a:fillRect/>
          </a:stretch>
        </p:blipFill>
        <p:spPr>
          <a:xfrm>
            <a:off x="796621" y="4411948"/>
            <a:ext cx="9277289" cy="2139232"/>
          </a:xfrm>
          <a:prstGeom prst="rect">
            <a:avLst/>
          </a:prstGeom>
        </p:spPr>
      </p:pic>
      <p:pic>
        <p:nvPicPr>
          <p:cNvPr id="6" name="Picture 5" descr="A diagram of a blue rectangular object with red and black arrows&#10;&#10;Description automatically generated">
            <a:extLst>
              <a:ext uri="{FF2B5EF4-FFF2-40B4-BE49-F238E27FC236}">
                <a16:creationId xmlns:a16="http://schemas.microsoft.com/office/drawing/2014/main" id="{50D4ED28-9839-ADBE-6FEC-14605B60C982}"/>
              </a:ext>
            </a:extLst>
          </p:cNvPr>
          <p:cNvPicPr>
            <a:picLocks noChangeAspect="1"/>
          </p:cNvPicPr>
          <p:nvPr/>
        </p:nvPicPr>
        <p:blipFill>
          <a:blip r:embed="rId3"/>
          <a:stretch>
            <a:fillRect/>
          </a:stretch>
        </p:blipFill>
        <p:spPr>
          <a:xfrm>
            <a:off x="10027259" y="4579522"/>
            <a:ext cx="1782159" cy="1567542"/>
          </a:xfrm>
          <a:prstGeom prst="rect">
            <a:avLst/>
          </a:prstGeom>
        </p:spPr>
      </p:pic>
      <p:pic>
        <p:nvPicPr>
          <p:cNvPr id="7" name="Picture 6" descr="A close up of a device&#10;&#10;Description automatically generated">
            <a:extLst>
              <a:ext uri="{FF2B5EF4-FFF2-40B4-BE49-F238E27FC236}">
                <a16:creationId xmlns:a16="http://schemas.microsoft.com/office/drawing/2014/main" id="{826E3AF9-8F49-D316-2988-28B78CC3C340}"/>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a14:imgEffect>
                  </a14:imgLayer>
                </a14:imgProps>
              </a:ext>
            </a:extLst>
          </a:blip>
          <a:stretch>
            <a:fillRect/>
          </a:stretch>
        </p:blipFill>
        <p:spPr>
          <a:xfrm>
            <a:off x="4892633" y="715455"/>
            <a:ext cx="4648200" cy="3522093"/>
          </a:xfrm>
          <a:prstGeom prst="rect">
            <a:avLst/>
          </a:prstGeom>
        </p:spPr>
      </p:pic>
      <p:sp>
        <p:nvSpPr>
          <p:cNvPr id="8" name="TextBox 7">
            <a:extLst>
              <a:ext uri="{FF2B5EF4-FFF2-40B4-BE49-F238E27FC236}">
                <a16:creationId xmlns:a16="http://schemas.microsoft.com/office/drawing/2014/main" id="{909BD775-8AFF-99F8-70F0-843F62F2B53B}"/>
              </a:ext>
            </a:extLst>
          </p:cNvPr>
          <p:cNvSpPr txBox="1"/>
          <p:nvPr/>
        </p:nvSpPr>
        <p:spPr>
          <a:xfrm>
            <a:off x="10739195" y="4077734"/>
            <a:ext cx="473886" cy="31962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t>Xin</a:t>
            </a:r>
          </a:p>
        </p:txBody>
      </p:sp>
    </p:spTree>
    <p:extLst>
      <p:ext uri="{BB962C8B-B14F-4D97-AF65-F5344CB8AC3E}">
        <p14:creationId xmlns:p14="http://schemas.microsoft.com/office/powerpoint/2010/main" val="2876821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EF036-49D5-8E43-284D-E9AE9313B8FB}"/>
              </a:ext>
            </a:extLst>
          </p:cNvPr>
          <p:cNvSpPr>
            <a:spLocks noGrp="1"/>
          </p:cNvSpPr>
          <p:nvPr>
            <p:ph type="title"/>
          </p:nvPr>
        </p:nvSpPr>
        <p:spPr/>
        <p:txBody>
          <a:bodyPr lIns="91440" tIns="45720" rIns="91440" bIns="45720" anchor="t"/>
          <a:lstStyle/>
          <a:p>
            <a:r>
              <a:rPr lang="en-US"/>
              <a:t>Sensor “packaging” options impact design</a:t>
            </a:r>
          </a:p>
        </p:txBody>
      </p:sp>
      <p:sp>
        <p:nvSpPr>
          <p:cNvPr id="3" name="Content Placeholder 2">
            <a:extLst>
              <a:ext uri="{FF2B5EF4-FFF2-40B4-BE49-F238E27FC236}">
                <a16:creationId xmlns:a16="http://schemas.microsoft.com/office/drawing/2014/main" id="{0BA3EFFB-2E61-C0D0-6BDE-03629EFD1B28}"/>
              </a:ext>
            </a:extLst>
          </p:cNvPr>
          <p:cNvSpPr>
            <a:spLocks noGrp="1"/>
          </p:cNvSpPr>
          <p:nvPr>
            <p:ph idx="1"/>
          </p:nvPr>
        </p:nvSpPr>
        <p:spPr/>
        <p:txBody>
          <a:bodyPr lIns="0" tIns="0" rIns="0" bIns="0" anchor="t"/>
          <a:lstStyle/>
          <a:p>
            <a:pPr marL="342900" indent="-342900"/>
            <a:r>
              <a:rPr lang="en-US">
                <a:latin typeface="Arial"/>
                <a:ea typeface="ＭＳ Ｐゴシック"/>
                <a:cs typeface="Arial"/>
              </a:rPr>
              <a:t>Peter                                       </a:t>
            </a:r>
            <a:endParaRPr lang="en-US">
              <a:solidFill>
                <a:srgbClr val="C3260C"/>
              </a:solidFill>
              <a:ea typeface="ＭＳ Ｐゴシック"/>
            </a:endParaRPr>
          </a:p>
          <a:p>
            <a:pPr marL="106045"/>
            <a:endParaRPr lang="en-US">
              <a:latin typeface="Arial"/>
              <a:ea typeface="ＭＳ Ｐゴシック"/>
              <a:cs typeface="Arial"/>
            </a:endParaRPr>
          </a:p>
          <a:p>
            <a:pPr marL="0" indent="0">
              <a:buNone/>
            </a:pPr>
            <a:endParaRPr lang="en-US">
              <a:latin typeface="Arial"/>
              <a:ea typeface="ＭＳ Ｐゴシック"/>
              <a:cs typeface="Arial"/>
            </a:endParaRPr>
          </a:p>
          <a:p>
            <a:pPr marL="106045"/>
            <a:endParaRPr lang="en-US">
              <a:latin typeface="Arial"/>
              <a:ea typeface="ＭＳ Ｐゴシック"/>
              <a:cs typeface="Arial"/>
            </a:endParaRPr>
          </a:p>
          <a:p>
            <a:pPr marL="0" indent="0">
              <a:buNone/>
            </a:pPr>
            <a:endParaRPr lang="en-US">
              <a:latin typeface="Arial"/>
              <a:ea typeface="ＭＳ Ｐゴシック"/>
              <a:cs typeface="Arial"/>
            </a:endParaRPr>
          </a:p>
          <a:p>
            <a:pPr marL="342900" indent="-342900"/>
            <a:endParaRPr lang="en-US">
              <a:latin typeface="Arial"/>
              <a:ea typeface="ＭＳ Ｐゴシック"/>
              <a:cs typeface="Arial"/>
            </a:endParaRPr>
          </a:p>
          <a:p>
            <a:pPr marL="0" indent="0">
              <a:buNone/>
            </a:pPr>
            <a:endParaRPr lang="en-US">
              <a:latin typeface="Arial"/>
              <a:ea typeface="ＭＳ Ｐゴシック"/>
              <a:cs typeface="Arial"/>
            </a:endParaRPr>
          </a:p>
          <a:p>
            <a:pPr marL="342900" indent="-342900"/>
            <a:r>
              <a:rPr lang="en-US">
                <a:latin typeface="Arial"/>
                <a:ea typeface="ＭＳ Ｐゴシック"/>
                <a:cs typeface="Arial"/>
              </a:rPr>
              <a:t>Simone: combine several sensors to module with TSV</a:t>
            </a:r>
          </a:p>
          <a:p>
            <a:pPr marL="342900" indent="-342900"/>
            <a:endParaRPr lang="en-US">
              <a:solidFill>
                <a:srgbClr val="191D34"/>
              </a:solidFill>
              <a:latin typeface="Arial"/>
              <a:ea typeface="ＭＳ Ｐゴシック"/>
              <a:cs typeface="Arial"/>
            </a:endParaRPr>
          </a:p>
          <a:p>
            <a:pPr marL="342900" indent="-342900"/>
            <a:r>
              <a:rPr lang="en-US">
                <a:latin typeface="Arial"/>
                <a:ea typeface="ＭＳ Ｐゴシック"/>
                <a:cs typeface="Arial"/>
              </a:rPr>
              <a:t>Double LGAD, F. </a:t>
            </a:r>
            <a:r>
              <a:rPr lang="en-US" err="1">
                <a:latin typeface="Arial"/>
                <a:ea typeface="ＭＳ Ｐゴシック"/>
                <a:cs typeface="Arial"/>
              </a:rPr>
              <a:t>Carnesecchi</a:t>
            </a:r>
            <a:r>
              <a:rPr lang="en-US">
                <a:latin typeface="Arial"/>
                <a:ea typeface="ＭＳ Ｐゴシック"/>
                <a:cs typeface="Arial"/>
              </a:rPr>
              <a:t> et al.</a:t>
            </a:r>
          </a:p>
          <a:p>
            <a:pPr marL="342900" indent="-342900"/>
            <a:endParaRPr lang="en-US">
              <a:solidFill>
                <a:srgbClr val="191D34"/>
              </a:solidFill>
              <a:ea typeface="ＭＳ Ｐゴシック"/>
            </a:endParaRPr>
          </a:p>
          <a:p>
            <a:pPr marL="106045"/>
            <a:endParaRPr lang="en-US">
              <a:ea typeface="ＭＳ Ｐゴシック"/>
            </a:endParaRPr>
          </a:p>
          <a:p>
            <a:pPr marL="106045"/>
            <a:endParaRPr lang="en-US">
              <a:ea typeface="ＭＳ Ｐゴシック"/>
            </a:endParaRPr>
          </a:p>
          <a:p>
            <a:pPr marL="106045"/>
            <a:endParaRPr lang="en-US">
              <a:ea typeface="ＭＳ Ｐゴシック"/>
            </a:endParaRPr>
          </a:p>
          <a:p>
            <a:pPr marL="106045"/>
            <a:endParaRPr lang="en-US">
              <a:ea typeface="ＭＳ Ｐゴシック"/>
            </a:endParaRPr>
          </a:p>
          <a:p>
            <a:pPr marL="106045"/>
            <a:endParaRPr lang="en-US">
              <a:ea typeface="ＭＳ Ｐゴシック"/>
            </a:endParaRPr>
          </a:p>
        </p:txBody>
      </p:sp>
      <p:sp>
        <p:nvSpPr>
          <p:cNvPr id="4" name="Slide Number Placeholder 3">
            <a:extLst>
              <a:ext uri="{FF2B5EF4-FFF2-40B4-BE49-F238E27FC236}">
                <a16:creationId xmlns:a16="http://schemas.microsoft.com/office/drawing/2014/main" id="{8EBB81E1-C0DB-3AEE-5425-D9FED4AE0901}"/>
              </a:ext>
            </a:extLst>
          </p:cNvPr>
          <p:cNvSpPr>
            <a:spLocks noGrp="1"/>
          </p:cNvSpPr>
          <p:nvPr>
            <p:ph type="sldNum" sz="quarter" idx="12"/>
          </p:nvPr>
        </p:nvSpPr>
        <p:spPr/>
        <p:txBody>
          <a:bodyPr/>
          <a:lstStyle/>
          <a:p>
            <a:pPr>
              <a:defRPr/>
            </a:pPr>
            <a:fld id="{148C009B-CB69-E04A-B9B3-34B26D69E9CF}" type="slidenum">
              <a:rPr lang="en-US" smtClean="0"/>
              <a:pPr>
                <a:defRPr/>
              </a:pPr>
              <a:t>3</a:t>
            </a:fld>
            <a:endParaRPr lang="en-US"/>
          </a:p>
        </p:txBody>
      </p:sp>
      <p:sp>
        <p:nvSpPr>
          <p:cNvPr id="15" name="TextBox 14">
            <a:extLst>
              <a:ext uri="{FF2B5EF4-FFF2-40B4-BE49-F238E27FC236}">
                <a16:creationId xmlns:a16="http://schemas.microsoft.com/office/drawing/2014/main" id="{BBB46004-1FE4-BCAD-DDAF-062BAF28C5A4}"/>
              </a:ext>
            </a:extLst>
          </p:cNvPr>
          <p:cNvSpPr txBox="1"/>
          <p:nvPr/>
        </p:nvSpPr>
        <p:spPr>
          <a:xfrm>
            <a:off x="7234145" y="1090100"/>
            <a:ext cx="2611124" cy="1169551"/>
          </a:xfrm>
          <a:prstGeom prst="rect">
            <a:avLst/>
          </a:prstGeom>
          <a:noFill/>
        </p:spPr>
        <p:txBody>
          <a:bodyPr wrap="square" lIns="91440" tIns="45720" rIns="91440" bIns="45720" rtlCol="0" anchor="t">
            <a:spAutoFit/>
          </a:bodyPr>
          <a:lstStyle/>
          <a:p>
            <a:r>
              <a:rPr lang="en-US" dirty="0">
                <a:solidFill>
                  <a:schemeClr val="accent6">
                    <a:lumMod val="75000"/>
                  </a:schemeClr>
                </a:solidFill>
              </a:rPr>
              <a:t>50 µm sensors connected on strip, HV plane</a:t>
            </a:r>
          </a:p>
          <a:p>
            <a:endParaRPr lang="en-US">
              <a:solidFill>
                <a:schemeClr val="accent6">
                  <a:lumMod val="75000"/>
                </a:schemeClr>
              </a:solidFill>
            </a:endParaRPr>
          </a:p>
          <a:p>
            <a:r>
              <a:rPr lang="en-US" dirty="0">
                <a:solidFill>
                  <a:schemeClr val="accent6">
                    <a:lumMod val="75000"/>
                  </a:schemeClr>
                </a:solidFill>
              </a:rPr>
              <a:t>Smaller pi/mu </a:t>
            </a:r>
            <a:r>
              <a:rPr lang="el-GR" dirty="0">
                <a:solidFill>
                  <a:schemeClr val="accent6">
                    <a:lumMod val="75000"/>
                  </a:schemeClr>
                </a:solidFill>
              </a:rPr>
              <a:t>Δ</a:t>
            </a:r>
            <a:r>
              <a:rPr lang="en-US" dirty="0">
                <a:solidFill>
                  <a:schemeClr val="accent6">
                    <a:lumMod val="75000"/>
                  </a:schemeClr>
                </a:solidFill>
              </a:rPr>
              <a:t>E seen by each gain layer </a:t>
            </a:r>
          </a:p>
        </p:txBody>
      </p:sp>
      <p:grpSp>
        <p:nvGrpSpPr>
          <p:cNvPr id="16" name="Group 15">
            <a:extLst>
              <a:ext uri="{FF2B5EF4-FFF2-40B4-BE49-F238E27FC236}">
                <a16:creationId xmlns:a16="http://schemas.microsoft.com/office/drawing/2014/main" id="{45962D17-4219-3C90-3F48-B38A7A4C0A40}"/>
              </a:ext>
            </a:extLst>
          </p:cNvPr>
          <p:cNvGrpSpPr/>
          <p:nvPr/>
        </p:nvGrpSpPr>
        <p:grpSpPr>
          <a:xfrm>
            <a:off x="1933057" y="962529"/>
            <a:ext cx="4868909" cy="2274530"/>
            <a:chOff x="2401282" y="1558044"/>
            <a:chExt cx="4868909" cy="2274530"/>
          </a:xfrm>
        </p:grpSpPr>
        <p:pic>
          <p:nvPicPr>
            <p:cNvPr id="7" name="Picture 6" descr="A red and white lines on a gray background&#10;&#10;Description automatically generated">
              <a:extLst>
                <a:ext uri="{FF2B5EF4-FFF2-40B4-BE49-F238E27FC236}">
                  <a16:creationId xmlns:a16="http://schemas.microsoft.com/office/drawing/2014/main" id="{EA7F879E-4AEC-7906-8827-60689EA1698E}"/>
                </a:ext>
              </a:extLst>
            </p:cNvPr>
            <p:cNvPicPr>
              <a:picLocks noChangeAspect="1"/>
            </p:cNvPicPr>
            <p:nvPr/>
          </p:nvPicPr>
          <p:blipFill>
            <a:blip r:embed="rId2"/>
            <a:stretch>
              <a:fillRect/>
            </a:stretch>
          </p:blipFill>
          <p:spPr>
            <a:xfrm>
              <a:off x="3086750" y="1569493"/>
              <a:ext cx="4183441" cy="2263081"/>
            </a:xfrm>
            <a:prstGeom prst="rect">
              <a:avLst/>
            </a:prstGeom>
          </p:spPr>
        </p:pic>
        <p:cxnSp>
          <p:nvCxnSpPr>
            <p:cNvPr id="10" name="Straight Arrow Connector 9">
              <a:extLst>
                <a:ext uri="{FF2B5EF4-FFF2-40B4-BE49-F238E27FC236}">
                  <a16:creationId xmlns:a16="http://schemas.microsoft.com/office/drawing/2014/main" id="{3FB64A53-4BA7-7016-FAA3-1D59715F39F8}"/>
                </a:ext>
              </a:extLst>
            </p:cNvPr>
            <p:cNvCxnSpPr/>
            <p:nvPr/>
          </p:nvCxnSpPr>
          <p:spPr>
            <a:xfrm>
              <a:off x="2984587" y="1605078"/>
              <a:ext cx="0" cy="220006"/>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sp>
          <p:nvSpPr>
            <p:cNvPr id="12" name="TextBox 11">
              <a:extLst>
                <a:ext uri="{FF2B5EF4-FFF2-40B4-BE49-F238E27FC236}">
                  <a16:creationId xmlns:a16="http://schemas.microsoft.com/office/drawing/2014/main" id="{A690E850-D282-B47F-E0AB-E05E521E02BC}"/>
                </a:ext>
              </a:extLst>
            </p:cNvPr>
            <p:cNvSpPr txBox="1"/>
            <p:nvPr/>
          </p:nvSpPr>
          <p:spPr>
            <a:xfrm>
              <a:off x="2470276" y="1792858"/>
              <a:ext cx="631904" cy="307777"/>
            </a:xfrm>
            <a:prstGeom prst="rect">
              <a:avLst/>
            </a:prstGeom>
            <a:noFill/>
          </p:spPr>
          <p:txBody>
            <a:bodyPr wrap="none" rtlCol="0">
              <a:spAutoFit/>
            </a:bodyPr>
            <a:lstStyle/>
            <a:p>
              <a:r>
                <a:rPr lang="en-US">
                  <a:solidFill>
                    <a:schemeClr val="accent5">
                      <a:lumMod val="75000"/>
                    </a:schemeClr>
                  </a:solidFill>
                </a:rPr>
                <a:t>50µm</a:t>
              </a:r>
            </a:p>
          </p:txBody>
        </p:sp>
        <p:cxnSp>
          <p:nvCxnSpPr>
            <p:cNvPr id="17" name="Straight Arrow Connector 16">
              <a:extLst>
                <a:ext uri="{FF2B5EF4-FFF2-40B4-BE49-F238E27FC236}">
                  <a16:creationId xmlns:a16="http://schemas.microsoft.com/office/drawing/2014/main" id="{B8D0453C-D1CB-967C-A5F7-9E69F59250CF}"/>
                </a:ext>
              </a:extLst>
            </p:cNvPr>
            <p:cNvCxnSpPr/>
            <p:nvPr/>
          </p:nvCxnSpPr>
          <p:spPr>
            <a:xfrm>
              <a:off x="4666954" y="1558044"/>
              <a:ext cx="611891" cy="1402538"/>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8" name="Rectangle 17">
              <a:extLst>
                <a:ext uri="{FF2B5EF4-FFF2-40B4-BE49-F238E27FC236}">
                  <a16:creationId xmlns:a16="http://schemas.microsoft.com/office/drawing/2014/main" id="{93D8E11C-8CA7-C943-D727-E77C9018134C}"/>
                </a:ext>
              </a:extLst>
            </p:cNvPr>
            <p:cNvSpPr/>
            <p:nvPr/>
          </p:nvSpPr>
          <p:spPr>
            <a:xfrm>
              <a:off x="3102180" y="2570298"/>
              <a:ext cx="4150291" cy="486887"/>
            </a:xfrm>
            <a:prstGeom prst="rect">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5ED77BB-C0AB-626A-006A-AC5C513AE6E2}"/>
                </a:ext>
              </a:extLst>
            </p:cNvPr>
            <p:cNvSpPr txBox="1"/>
            <p:nvPr/>
          </p:nvSpPr>
          <p:spPr>
            <a:xfrm>
              <a:off x="2401282" y="3026983"/>
              <a:ext cx="736099" cy="307777"/>
            </a:xfrm>
            <a:prstGeom prst="rect">
              <a:avLst/>
            </a:prstGeom>
            <a:noFill/>
          </p:spPr>
          <p:txBody>
            <a:bodyPr wrap="none" rtlCol="0">
              <a:spAutoFit/>
            </a:bodyPr>
            <a:lstStyle/>
            <a:p>
              <a:r>
                <a:rPr lang="en-US">
                  <a:solidFill>
                    <a:schemeClr val="accent5">
                      <a:lumMod val="75000"/>
                    </a:schemeClr>
                  </a:solidFill>
                </a:rPr>
                <a:t>100µm</a:t>
              </a:r>
            </a:p>
          </p:txBody>
        </p:sp>
        <p:cxnSp>
          <p:nvCxnSpPr>
            <p:cNvPr id="20" name="Straight Arrow Connector 19">
              <a:extLst>
                <a:ext uri="{FF2B5EF4-FFF2-40B4-BE49-F238E27FC236}">
                  <a16:creationId xmlns:a16="http://schemas.microsoft.com/office/drawing/2014/main" id="{CA7C959A-4287-9C01-7360-E4D73310E733}"/>
                </a:ext>
              </a:extLst>
            </p:cNvPr>
            <p:cNvCxnSpPr>
              <a:cxnSpLocks/>
            </p:cNvCxnSpPr>
            <p:nvPr/>
          </p:nvCxnSpPr>
          <p:spPr>
            <a:xfrm>
              <a:off x="2994899" y="2570296"/>
              <a:ext cx="0" cy="486887"/>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grpSp>
      <p:pic>
        <p:nvPicPr>
          <p:cNvPr id="26" name="Picture 25">
            <a:extLst>
              <a:ext uri="{FF2B5EF4-FFF2-40B4-BE49-F238E27FC236}">
                <a16:creationId xmlns:a16="http://schemas.microsoft.com/office/drawing/2014/main" id="{2AA70FF9-C442-4D60-BE2F-19B043A2CCFC}"/>
              </a:ext>
            </a:extLst>
          </p:cNvPr>
          <p:cNvPicPr>
            <a:picLocks noChangeAspect="1"/>
          </p:cNvPicPr>
          <p:nvPr/>
        </p:nvPicPr>
        <p:blipFill>
          <a:blip r:embed="rId3"/>
          <a:stretch>
            <a:fillRect/>
          </a:stretch>
        </p:blipFill>
        <p:spPr>
          <a:xfrm>
            <a:off x="5401226" y="4237864"/>
            <a:ext cx="5000933" cy="2058124"/>
          </a:xfrm>
          <a:prstGeom prst="rect">
            <a:avLst/>
          </a:prstGeom>
        </p:spPr>
      </p:pic>
    </p:spTree>
    <p:extLst>
      <p:ext uri="{BB962C8B-B14F-4D97-AF65-F5344CB8AC3E}">
        <p14:creationId xmlns:p14="http://schemas.microsoft.com/office/powerpoint/2010/main" val="51730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14AE5-8342-D339-DE43-5AD968C0D318}"/>
              </a:ext>
            </a:extLst>
          </p:cNvPr>
          <p:cNvSpPr>
            <a:spLocks noGrp="1"/>
          </p:cNvSpPr>
          <p:nvPr>
            <p:ph type="title"/>
          </p:nvPr>
        </p:nvSpPr>
        <p:spPr/>
        <p:txBody>
          <a:bodyPr/>
          <a:lstStyle/>
          <a:p>
            <a:r>
              <a:rPr lang="en-US"/>
              <a:t>Strategy</a:t>
            </a:r>
          </a:p>
        </p:txBody>
      </p:sp>
      <p:sp>
        <p:nvSpPr>
          <p:cNvPr id="4" name="Slide Number Placeholder 3">
            <a:extLst>
              <a:ext uri="{FF2B5EF4-FFF2-40B4-BE49-F238E27FC236}">
                <a16:creationId xmlns:a16="http://schemas.microsoft.com/office/drawing/2014/main" id="{1823AA40-A01A-6F65-FE79-636255D5E24F}"/>
              </a:ext>
            </a:extLst>
          </p:cNvPr>
          <p:cNvSpPr>
            <a:spLocks noGrp="1"/>
          </p:cNvSpPr>
          <p:nvPr>
            <p:ph type="sldNum" sz="quarter" idx="12"/>
          </p:nvPr>
        </p:nvSpPr>
        <p:spPr/>
        <p:txBody>
          <a:bodyPr/>
          <a:lstStyle/>
          <a:p>
            <a:pPr>
              <a:defRPr/>
            </a:pPr>
            <a:fld id="{148C009B-CB69-E04A-B9B3-34B26D69E9CF}" type="slidenum">
              <a:rPr lang="en-US" smtClean="0"/>
              <a:pPr>
                <a:defRPr/>
              </a:pPr>
              <a:t>4</a:t>
            </a:fld>
            <a:endParaRPr lang="en-US"/>
          </a:p>
        </p:txBody>
      </p:sp>
      <p:graphicFrame>
        <p:nvGraphicFramePr>
          <p:cNvPr id="5" name="Content Placeholder 3" descr="Timeline Smart Art Placeholder ">
            <a:extLst>
              <a:ext uri="{FF2B5EF4-FFF2-40B4-BE49-F238E27FC236}">
                <a16:creationId xmlns:a16="http://schemas.microsoft.com/office/drawing/2014/main" id="{0D486A6F-22EA-5D05-9851-72CFACAD739B}"/>
              </a:ext>
            </a:extLst>
          </p:cNvPr>
          <p:cNvGraphicFramePr>
            <a:graphicFrameLocks/>
          </p:cNvGraphicFramePr>
          <p:nvPr>
            <p:extLst>
              <p:ext uri="{D42A27DB-BD31-4B8C-83A1-F6EECF244321}">
                <p14:modId xmlns:p14="http://schemas.microsoft.com/office/powerpoint/2010/main" val="1524000420"/>
              </p:ext>
            </p:extLst>
          </p:nvPr>
        </p:nvGraphicFramePr>
        <p:xfrm>
          <a:off x="560155" y="1715708"/>
          <a:ext cx="11090275" cy="3979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6" name="Picture 25" descr="A computer chip with a plug&#10;&#10;Description automatically generated">
            <a:extLst>
              <a:ext uri="{FF2B5EF4-FFF2-40B4-BE49-F238E27FC236}">
                <a16:creationId xmlns:a16="http://schemas.microsoft.com/office/drawing/2014/main" id="{19975599-137E-4890-58DB-CC3215FE7697}"/>
              </a:ext>
            </a:extLst>
          </p:cNvPr>
          <p:cNvPicPr>
            <a:picLocks noChangeAspect="1"/>
          </p:cNvPicPr>
          <p:nvPr/>
        </p:nvPicPr>
        <p:blipFill>
          <a:blip r:embed="rId7"/>
          <a:stretch>
            <a:fillRect/>
          </a:stretch>
        </p:blipFill>
        <p:spPr>
          <a:xfrm>
            <a:off x="1711686" y="5359372"/>
            <a:ext cx="2743200" cy="1410169"/>
          </a:xfrm>
          <a:prstGeom prst="rect">
            <a:avLst/>
          </a:prstGeom>
        </p:spPr>
      </p:pic>
      <p:pic>
        <p:nvPicPr>
          <p:cNvPr id="27" name="Picture 26">
            <a:extLst>
              <a:ext uri="{FF2B5EF4-FFF2-40B4-BE49-F238E27FC236}">
                <a16:creationId xmlns:a16="http://schemas.microsoft.com/office/drawing/2014/main" id="{E5C20F4D-57C5-F1C6-3C01-2DE9E7D0E8ED}"/>
              </a:ext>
            </a:extLst>
          </p:cNvPr>
          <p:cNvPicPr>
            <a:picLocks noChangeAspect="1"/>
          </p:cNvPicPr>
          <p:nvPr/>
        </p:nvPicPr>
        <p:blipFill>
          <a:blip r:embed="rId8"/>
          <a:stretch>
            <a:fillRect/>
          </a:stretch>
        </p:blipFill>
        <p:spPr>
          <a:xfrm>
            <a:off x="4486649" y="32543"/>
            <a:ext cx="2334322" cy="1617178"/>
          </a:xfrm>
          <a:prstGeom prst="rect">
            <a:avLst/>
          </a:prstGeom>
        </p:spPr>
      </p:pic>
    </p:spTree>
    <p:extLst>
      <p:ext uri="{BB962C8B-B14F-4D97-AF65-F5344CB8AC3E}">
        <p14:creationId xmlns:p14="http://schemas.microsoft.com/office/powerpoint/2010/main" val="3294507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77AD13-486C-C363-5A04-C09F58772CB6}"/>
              </a:ext>
            </a:extLst>
          </p:cNvPr>
          <p:cNvSpPr>
            <a:spLocks noGrp="1"/>
          </p:cNvSpPr>
          <p:nvPr>
            <p:ph idx="1"/>
          </p:nvPr>
        </p:nvSpPr>
        <p:spPr/>
        <p:txBody>
          <a:bodyPr lIns="0" tIns="0" rIns="0" bIns="0" anchor="t"/>
          <a:lstStyle/>
          <a:p>
            <a:pPr marL="106045"/>
            <a:r>
              <a:rPr lang="en-US">
                <a:latin typeface="Arial"/>
                <a:cs typeface="Arial"/>
              </a:rPr>
              <a:t>Hardware</a:t>
            </a:r>
          </a:p>
          <a:p>
            <a:pPr marL="106045"/>
            <a:endParaRPr lang="en-US"/>
          </a:p>
          <a:p>
            <a:pPr marL="106045"/>
            <a:endParaRPr lang="en-US"/>
          </a:p>
          <a:p>
            <a:pPr marL="106045"/>
            <a:endParaRPr lang="en-US"/>
          </a:p>
          <a:p>
            <a:pPr marL="106045"/>
            <a:endParaRPr lang="en-US"/>
          </a:p>
          <a:p>
            <a:pPr marL="106045"/>
            <a:endParaRPr lang="en-US"/>
          </a:p>
          <a:p>
            <a:pPr marL="106045"/>
            <a:endParaRPr lang="en-US"/>
          </a:p>
          <a:p>
            <a:pPr marL="106045"/>
            <a:endParaRPr lang="en-US">
              <a:latin typeface="Arial"/>
              <a:cs typeface="Arial"/>
            </a:endParaRPr>
          </a:p>
          <a:p>
            <a:pPr marL="106045"/>
            <a:endParaRPr lang="en-US">
              <a:latin typeface="Arial"/>
              <a:cs typeface="Arial"/>
            </a:endParaRPr>
          </a:p>
          <a:p>
            <a:pPr marL="106045"/>
            <a:r>
              <a:rPr lang="en-US">
                <a:latin typeface="Arial"/>
                <a:cs typeface="Arial"/>
              </a:rPr>
              <a:t>Specs (Tim's talk)</a:t>
            </a:r>
          </a:p>
          <a:p>
            <a:pPr marL="171450" lvl="1" indent="0">
              <a:buNone/>
            </a:pPr>
            <a:r>
              <a:rPr lang="en-US">
                <a:latin typeface="Arial"/>
                <a:ea typeface="ＭＳ Ｐゴシック"/>
                <a:cs typeface="Arial"/>
              </a:rPr>
              <a:t>Dynamic range limited</a:t>
            </a:r>
            <a:br>
              <a:rPr lang="en-US">
                <a:latin typeface="Arial"/>
                <a:ea typeface="ＭＳ Ｐゴシック"/>
                <a:cs typeface="Arial"/>
              </a:rPr>
            </a:br>
            <a:r>
              <a:rPr lang="en-US">
                <a:latin typeface="Arial"/>
                <a:ea typeface="ＭＳ Ｐゴシック"/>
                <a:cs typeface="Arial"/>
              </a:rPr>
              <a:t>FAST2/FAST3</a:t>
            </a:r>
          </a:p>
          <a:p>
            <a:pPr marL="171450" lvl="1" indent="0">
              <a:buNone/>
            </a:pPr>
            <a:r>
              <a:rPr lang="en-US">
                <a:latin typeface="Arial"/>
                <a:ea typeface="ＭＳ Ｐゴシック"/>
                <a:cs typeface="Arial"/>
              </a:rPr>
              <a:t>Other ASICs in future</a:t>
            </a:r>
          </a:p>
          <a:p>
            <a:pPr marL="285747" lvl="2" indent="0">
              <a:buNone/>
            </a:pPr>
            <a:r>
              <a:rPr lang="en-US" err="1">
                <a:latin typeface="Arial"/>
                <a:ea typeface="ＭＳ Ｐゴシック"/>
                <a:cs typeface="Arial"/>
              </a:rPr>
              <a:t>Anadyne</a:t>
            </a:r>
            <a:endParaRPr lang="en-US">
              <a:latin typeface="Arial"/>
              <a:ea typeface="ＭＳ Ｐゴシック"/>
              <a:cs typeface="Arial"/>
            </a:endParaRPr>
          </a:p>
          <a:p>
            <a:pPr marL="285747" lvl="2" indent="0">
              <a:buNone/>
            </a:pPr>
            <a:r>
              <a:rPr lang="en-US">
                <a:latin typeface="Arial"/>
                <a:ea typeface="ＭＳ Ｐゴシック"/>
                <a:cs typeface="Arial"/>
              </a:rPr>
              <a:t>Nalu</a:t>
            </a:r>
            <a:endParaRPr lang="en-US"/>
          </a:p>
        </p:txBody>
      </p:sp>
      <p:pic>
        <p:nvPicPr>
          <p:cNvPr id="6" name="Picture 5" descr="A close up of a circuit board&#10;&#10;Description automatically generated">
            <a:extLst>
              <a:ext uri="{FF2B5EF4-FFF2-40B4-BE49-F238E27FC236}">
                <a16:creationId xmlns:a16="http://schemas.microsoft.com/office/drawing/2014/main" id="{E4952409-D431-B04D-68D1-329B49C74F16}"/>
              </a:ext>
            </a:extLst>
          </p:cNvPr>
          <p:cNvPicPr>
            <a:picLocks noChangeAspect="1"/>
          </p:cNvPicPr>
          <p:nvPr/>
        </p:nvPicPr>
        <p:blipFill>
          <a:blip r:embed="rId2"/>
          <a:stretch>
            <a:fillRect/>
          </a:stretch>
        </p:blipFill>
        <p:spPr>
          <a:xfrm>
            <a:off x="4612888" y="1412371"/>
            <a:ext cx="2631688" cy="2616124"/>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9D7D86DF-20E5-B16C-5C8C-4465C1D57D15}"/>
              </a:ext>
            </a:extLst>
          </p:cNvPr>
          <p:cNvSpPr>
            <a:spLocks noGrp="1"/>
          </p:cNvSpPr>
          <p:nvPr>
            <p:ph type="title"/>
          </p:nvPr>
        </p:nvSpPr>
        <p:spPr/>
        <p:txBody>
          <a:bodyPr lIns="91440" tIns="45720" rIns="91440" bIns="45720" anchor="t"/>
          <a:lstStyle/>
          <a:p>
            <a:r>
              <a:rPr lang="en-US"/>
              <a:t>Start: UCSC board and FAST2/3</a:t>
            </a:r>
          </a:p>
        </p:txBody>
      </p:sp>
      <p:sp>
        <p:nvSpPr>
          <p:cNvPr id="4" name="Slide Number Placeholder 3">
            <a:extLst>
              <a:ext uri="{FF2B5EF4-FFF2-40B4-BE49-F238E27FC236}">
                <a16:creationId xmlns:a16="http://schemas.microsoft.com/office/drawing/2014/main" id="{D1E30F9A-3B0E-685D-66A8-BFDCC6834E21}"/>
              </a:ext>
            </a:extLst>
          </p:cNvPr>
          <p:cNvSpPr>
            <a:spLocks noGrp="1"/>
          </p:cNvSpPr>
          <p:nvPr>
            <p:ph type="sldNum" sz="quarter" idx="12"/>
          </p:nvPr>
        </p:nvSpPr>
        <p:spPr/>
        <p:txBody>
          <a:bodyPr/>
          <a:lstStyle/>
          <a:p>
            <a:pPr>
              <a:defRPr/>
            </a:pPr>
            <a:fld id="{148C009B-CB69-E04A-B9B3-34B26D69E9CF}" type="slidenum">
              <a:rPr lang="en-US" smtClean="0"/>
              <a:pPr>
                <a:defRPr/>
              </a:pPr>
              <a:t>5</a:t>
            </a:fld>
            <a:endParaRPr lang="en-US"/>
          </a:p>
        </p:txBody>
      </p:sp>
      <p:pic>
        <p:nvPicPr>
          <p:cNvPr id="5" name="Picture 4">
            <a:extLst>
              <a:ext uri="{FF2B5EF4-FFF2-40B4-BE49-F238E27FC236}">
                <a16:creationId xmlns:a16="http://schemas.microsoft.com/office/drawing/2014/main" id="{139082D3-7B5A-76B3-E17A-A0746D0F157D}"/>
              </a:ext>
            </a:extLst>
          </p:cNvPr>
          <p:cNvPicPr>
            <a:picLocks noChangeAspect="1"/>
          </p:cNvPicPr>
          <p:nvPr/>
        </p:nvPicPr>
        <p:blipFill>
          <a:blip r:embed="rId3"/>
          <a:stretch>
            <a:fillRect/>
          </a:stretch>
        </p:blipFill>
        <p:spPr>
          <a:xfrm>
            <a:off x="407949" y="1409533"/>
            <a:ext cx="3272882" cy="2617151"/>
          </a:xfrm>
          <a:prstGeom prst="rect">
            <a:avLst/>
          </a:prstGeom>
          <a:effectLst>
            <a:outerShdw blurRad="50800" dist="38100" dir="2700000" algn="tl" rotWithShape="0">
              <a:prstClr val="black">
                <a:alpha val="40000"/>
              </a:prstClr>
            </a:outerShdw>
          </a:effectLst>
        </p:spPr>
      </p:pic>
      <p:pic>
        <p:nvPicPr>
          <p:cNvPr id="7" name="Picture 6" descr="A close up of a circuit board&#10;&#10;Description automatically generated">
            <a:extLst>
              <a:ext uri="{FF2B5EF4-FFF2-40B4-BE49-F238E27FC236}">
                <a16:creationId xmlns:a16="http://schemas.microsoft.com/office/drawing/2014/main" id="{E9C5E783-9D33-E469-9AAD-24F12558B69F}"/>
              </a:ext>
            </a:extLst>
          </p:cNvPr>
          <p:cNvPicPr>
            <a:picLocks noChangeAspect="1"/>
          </p:cNvPicPr>
          <p:nvPr/>
        </p:nvPicPr>
        <p:blipFill>
          <a:blip r:embed="rId4"/>
          <a:stretch>
            <a:fillRect/>
          </a:stretch>
        </p:blipFill>
        <p:spPr>
          <a:xfrm>
            <a:off x="8339254" y="1413209"/>
            <a:ext cx="2548054" cy="2614448"/>
          </a:xfrm>
          <a:prstGeom prst="rect">
            <a:avLst/>
          </a:prstGeom>
          <a:effectLst>
            <a:outerShdw blurRad="50800" dist="38100" dir="2700000" algn="tl" rotWithShape="0">
              <a:prstClr val="black">
                <a:alpha val="40000"/>
              </a:prstClr>
            </a:outerShdw>
          </a:effectLst>
        </p:spPr>
      </p:pic>
      <p:pic>
        <p:nvPicPr>
          <p:cNvPr id="9" name="Picture 8" descr="A diagram of a computer chip&#10;&#10;Description automatically generated">
            <a:extLst>
              <a:ext uri="{FF2B5EF4-FFF2-40B4-BE49-F238E27FC236}">
                <a16:creationId xmlns:a16="http://schemas.microsoft.com/office/drawing/2014/main" id="{313AA087-E967-B9EB-91D9-E5C55EE356E6}"/>
              </a:ext>
            </a:extLst>
          </p:cNvPr>
          <p:cNvPicPr>
            <a:picLocks noChangeAspect="1"/>
          </p:cNvPicPr>
          <p:nvPr/>
        </p:nvPicPr>
        <p:blipFill>
          <a:blip r:embed="rId5"/>
          <a:stretch>
            <a:fillRect/>
          </a:stretch>
        </p:blipFill>
        <p:spPr>
          <a:xfrm>
            <a:off x="3217818" y="4087121"/>
            <a:ext cx="6688182" cy="2707118"/>
          </a:xfrm>
          <a:prstGeom prst="rect">
            <a:avLst/>
          </a:prstGeom>
        </p:spPr>
      </p:pic>
      <p:pic>
        <p:nvPicPr>
          <p:cNvPr id="10" name="Picture 9" descr="A close up of black text&#10;&#10;Description automatically generated">
            <a:extLst>
              <a:ext uri="{FF2B5EF4-FFF2-40B4-BE49-F238E27FC236}">
                <a16:creationId xmlns:a16="http://schemas.microsoft.com/office/drawing/2014/main" id="{E3751B39-D712-8C61-6638-173BD228F579}"/>
              </a:ext>
            </a:extLst>
          </p:cNvPr>
          <p:cNvPicPr>
            <a:picLocks noChangeAspect="1"/>
          </p:cNvPicPr>
          <p:nvPr/>
        </p:nvPicPr>
        <p:blipFill>
          <a:blip r:embed="rId6"/>
          <a:stretch>
            <a:fillRect/>
          </a:stretch>
        </p:blipFill>
        <p:spPr>
          <a:xfrm>
            <a:off x="7345680" y="6399612"/>
            <a:ext cx="2743200" cy="346364"/>
          </a:xfrm>
          <a:prstGeom prst="rect">
            <a:avLst/>
          </a:prstGeom>
        </p:spPr>
      </p:pic>
      <p:sp>
        <p:nvSpPr>
          <p:cNvPr id="8" name="TextBox 7">
            <a:extLst>
              <a:ext uri="{FF2B5EF4-FFF2-40B4-BE49-F238E27FC236}">
                <a16:creationId xmlns:a16="http://schemas.microsoft.com/office/drawing/2014/main" id="{425A25CB-F8D6-7BA6-6FD3-F20CA721EEFD}"/>
              </a:ext>
            </a:extLst>
          </p:cNvPr>
          <p:cNvSpPr txBox="1"/>
          <p:nvPr/>
        </p:nvSpPr>
        <p:spPr>
          <a:xfrm>
            <a:off x="8717796" y="4386881"/>
            <a:ext cx="587644"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050"/>
              <a:t>16</a:t>
            </a:r>
          </a:p>
        </p:txBody>
      </p:sp>
      <p:cxnSp>
        <p:nvCxnSpPr>
          <p:cNvPr id="14" name="Straight Arrow Connector 13">
            <a:extLst>
              <a:ext uri="{FF2B5EF4-FFF2-40B4-BE49-F238E27FC236}">
                <a16:creationId xmlns:a16="http://schemas.microsoft.com/office/drawing/2014/main" id="{881E7217-B7EC-BAB8-D6FB-45456B27BE81}"/>
              </a:ext>
            </a:extLst>
          </p:cNvPr>
          <p:cNvCxnSpPr/>
          <p:nvPr/>
        </p:nvCxnSpPr>
        <p:spPr>
          <a:xfrm>
            <a:off x="8634063" y="4468893"/>
            <a:ext cx="117959" cy="100739"/>
          </a:xfrm>
          <a:prstGeom prst="straightConnector1">
            <a:avLst/>
          </a:prstGeom>
          <a:ln>
            <a:tailEnd type="non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174577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CA5E6-645D-06C3-9A65-3AFCFDF5011A}"/>
              </a:ext>
            </a:extLst>
          </p:cNvPr>
          <p:cNvSpPr>
            <a:spLocks noGrp="1"/>
          </p:cNvSpPr>
          <p:nvPr>
            <p:ph type="title"/>
          </p:nvPr>
        </p:nvSpPr>
        <p:spPr/>
        <p:txBody>
          <a:bodyPr lIns="91440" tIns="45720" rIns="91440" bIns="45720" anchor="t"/>
          <a:lstStyle/>
          <a:p>
            <a:r>
              <a:rPr lang="en-US"/>
              <a:t>Step1: Flat </a:t>
            </a:r>
            <a:r>
              <a:rPr lang="en-US" err="1"/>
              <a:t>pFEB</a:t>
            </a:r>
            <a:r>
              <a:rPr lang="en-US"/>
              <a:t>, Quadrant</a:t>
            </a:r>
          </a:p>
        </p:txBody>
      </p:sp>
      <p:sp>
        <p:nvSpPr>
          <p:cNvPr id="3" name="Content Placeholder 2">
            <a:extLst>
              <a:ext uri="{FF2B5EF4-FFF2-40B4-BE49-F238E27FC236}">
                <a16:creationId xmlns:a16="http://schemas.microsoft.com/office/drawing/2014/main" id="{AC77B35C-E15C-EA21-1B06-71953FE9073E}"/>
              </a:ext>
            </a:extLst>
          </p:cNvPr>
          <p:cNvSpPr>
            <a:spLocks noGrp="1"/>
          </p:cNvSpPr>
          <p:nvPr>
            <p:ph idx="1"/>
          </p:nvPr>
        </p:nvSpPr>
        <p:spPr/>
        <p:txBody>
          <a:bodyPr lIns="0" tIns="0" rIns="0" bIns="0" anchor="t"/>
          <a:lstStyle/>
          <a:p>
            <a:pPr marL="170815" indent="-170815"/>
            <a:r>
              <a:rPr lang="en-US">
                <a:latin typeface="Arial"/>
                <a:cs typeface="Arial"/>
              </a:rPr>
              <a:t>Layout</a:t>
            </a:r>
          </a:p>
          <a:p>
            <a:pPr marL="170815" indent="-170815"/>
            <a:endParaRPr lang="en-US"/>
          </a:p>
          <a:p>
            <a:pPr marL="170815" indent="-170815"/>
            <a:endParaRPr lang="en-US"/>
          </a:p>
          <a:p>
            <a:pPr marL="170815" indent="-170815"/>
            <a:endParaRPr lang="en-US"/>
          </a:p>
          <a:p>
            <a:pPr marL="170815" indent="-170815"/>
            <a:endParaRPr lang="en-US"/>
          </a:p>
          <a:p>
            <a:pPr marL="170815" indent="-170815"/>
            <a:endParaRPr lang="en-US"/>
          </a:p>
          <a:p>
            <a:pPr marL="170815" indent="-170815"/>
            <a:endParaRPr lang="en-US"/>
          </a:p>
          <a:p>
            <a:pPr marL="170815" indent="-170815"/>
            <a:endParaRPr lang="en-US"/>
          </a:p>
          <a:p>
            <a:pPr marL="170815" indent="-170815"/>
            <a:endParaRPr lang="en-US"/>
          </a:p>
          <a:p>
            <a:pPr marL="170815" indent="-170815"/>
            <a:endParaRPr lang="en-US"/>
          </a:p>
          <a:p>
            <a:pPr marL="170815" indent="-170815"/>
            <a:endParaRPr lang="en-US"/>
          </a:p>
          <a:p>
            <a:pPr marL="170815" indent="-170815"/>
            <a:endParaRPr lang="en-US"/>
          </a:p>
          <a:p>
            <a:pPr marL="171450" lvl="1" indent="0">
              <a:buNone/>
            </a:pPr>
            <a:r>
              <a:rPr lang="en-US">
                <a:latin typeface="Arial"/>
                <a:ea typeface="ＭＳ Ｐゴシック"/>
                <a:cs typeface="Arial"/>
              </a:rPr>
              <a:t>Status</a:t>
            </a:r>
            <a:endParaRPr lang="en-US"/>
          </a:p>
          <a:p>
            <a:pPr marL="285750" lvl="2" indent="0">
              <a:buNone/>
            </a:pPr>
            <a:r>
              <a:rPr lang="en-US">
                <a:ea typeface="ＭＳ Ｐゴシック"/>
              </a:rPr>
              <a:t>Design done</a:t>
            </a:r>
            <a:endParaRPr lang="en-US"/>
          </a:p>
          <a:p>
            <a:pPr marL="285750" lvl="2" indent="0">
              <a:buNone/>
            </a:pPr>
            <a:r>
              <a:rPr lang="en-US">
                <a:solidFill>
                  <a:srgbClr val="0C779D"/>
                </a:solidFill>
                <a:ea typeface="ＭＳ Ｐゴシック"/>
              </a:rPr>
              <a:t>Routing in progress, review this week</a:t>
            </a:r>
            <a:endParaRPr lang="en-US">
              <a:solidFill>
                <a:srgbClr val="0C779D"/>
              </a:solidFill>
            </a:endParaRPr>
          </a:p>
          <a:p>
            <a:pPr marL="285750" lvl="2" indent="0">
              <a:buNone/>
            </a:pPr>
            <a:endParaRPr lang="en-US">
              <a:solidFill>
                <a:srgbClr val="0C779D"/>
              </a:solidFill>
            </a:endParaRPr>
          </a:p>
          <a:p>
            <a:pPr marL="171450" lvl="1" indent="0">
              <a:buNone/>
            </a:pPr>
            <a:endParaRPr lang="en-US"/>
          </a:p>
        </p:txBody>
      </p:sp>
      <p:sp>
        <p:nvSpPr>
          <p:cNvPr id="4" name="Slide Number Placeholder 3">
            <a:extLst>
              <a:ext uri="{FF2B5EF4-FFF2-40B4-BE49-F238E27FC236}">
                <a16:creationId xmlns:a16="http://schemas.microsoft.com/office/drawing/2014/main" id="{FCFC22E4-F970-9858-35EA-77E31840E0D2}"/>
              </a:ext>
            </a:extLst>
          </p:cNvPr>
          <p:cNvSpPr>
            <a:spLocks noGrp="1"/>
          </p:cNvSpPr>
          <p:nvPr>
            <p:ph type="sldNum" sz="quarter" idx="12"/>
          </p:nvPr>
        </p:nvSpPr>
        <p:spPr/>
        <p:txBody>
          <a:bodyPr/>
          <a:lstStyle/>
          <a:p>
            <a:pPr>
              <a:defRPr/>
            </a:pPr>
            <a:fld id="{148C009B-CB69-E04A-B9B3-34B26D69E9CF}" type="slidenum">
              <a:rPr lang="en-US" smtClean="0"/>
              <a:pPr>
                <a:defRPr/>
              </a:pPr>
              <a:t>6</a:t>
            </a:fld>
            <a:endParaRPr lang="en-US"/>
          </a:p>
        </p:txBody>
      </p:sp>
      <p:sp>
        <p:nvSpPr>
          <p:cNvPr id="6" name="Content Placeholder 5">
            <a:extLst>
              <a:ext uri="{FF2B5EF4-FFF2-40B4-BE49-F238E27FC236}">
                <a16:creationId xmlns:a16="http://schemas.microsoft.com/office/drawing/2014/main" id="{07080096-29AB-EC2D-ED48-625592F17E9F}"/>
              </a:ext>
            </a:extLst>
          </p:cNvPr>
          <p:cNvSpPr>
            <a:spLocks noGrp="1"/>
          </p:cNvSpPr>
          <p:nvPr>
            <p:ph idx="13"/>
          </p:nvPr>
        </p:nvSpPr>
        <p:spPr/>
        <p:txBody>
          <a:bodyPr lIns="0" tIns="0" rIns="0" bIns="0" anchor="t"/>
          <a:lstStyle/>
          <a:p>
            <a:pPr marL="170815" indent="-170815"/>
            <a:r>
              <a:rPr lang="en-US">
                <a:latin typeface="Arial"/>
                <a:cs typeface="Arial"/>
              </a:rPr>
              <a:t>Geometry</a:t>
            </a:r>
            <a:endParaRPr lang="en-US"/>
          </a:p>
        </p:txBody>
      </p:sp>
      <p:pic>
        <p:nvPicPr>
          <p:cNvPr id="5" name="Picture 4" descr="A green triangle with red and white stripes&#10;&#10;Description automatically generated">
            <a:extLst>
              <a:ext uri="{FF2B5EF4-FFF2-40B4-BE49-F238E27FC236}">
                <a16:creationId xmlns:a16="http://schemas.microsoft.com/office/drawing/2014/main" id="{E7EAE7BD-25DB-78D9-01E3-EBB265978C37}"/>
              </a:ext>
            </a:extLst>
          </p:cNvPr>
          <p:cNvPicPr>
            <a:picLocks noChangeAspect="1"/>
          </p:cNvPicPr>
          <p:nvPr/>
        </p:nvPicPr>
        <p:blipFill>
          <a:blip r:embed="rId2"/>
          <a:stretch>
            <a:fillRect/>
          </a:stretch>
        </p:blipFill>
        <p:spPr>
          <a:xfrm>
            <a:off x="1039850" y="1661419"/>
            <a:ext cx="4016297" cy="3521221"/>
          </a:xfrm>
          <a:prstGeom prst="rect">
            <a:avLst/>
          </a:prstGeom>
        </p:spPr>
      </p:pic>
      <p:sp>
        <p:nvSpPr>
          <p:cNvPr id="7" name="TextBox 6">
            <a:extLst>
              <a:ext uri="{FF2B5EF4-FFF2-40B4-BE49-F238E27FC236}">
                <a16:creationId xmlns:a16="http://schemas.microsoft.com/office/drawing/2014/main" id="{D36335F4-E283-F00F-609F-351A1C59FD1A}"/>
              </a:ext>
            </a:extLst>
          </p:cNvPr>
          <p:cNvSpPr txBox="1"/>
          <p:nvPr/>
        </p:nvSpPr>
        <p:spPr>
          <a:xfrm>
            <a:off x="5003820" y="3196060"/>
            <a:ext cx="97318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5">
                    <a:lumMod val="75000"/>
                  </a:schemeClr>
                </a:solidFill>
              </a:rPr>
              <a:t>LGAD, 100 strips</a:t>
            </a:r>
          </a:p>
        </p:txBody>
      </p:sp>
      <p:sp>
        <p:nvSpPr>
          <p:cNvPr id="9" name="TextBox 8">
            <a:extLst>
              <a:ext uri="{FF2B5EF4-FFF2-40B4-BE49-F238E27FC236}">
                <a16:creationId xmlns:a16="http://schemas.microsoft.com/office/drawing/2014/main" id="{BC4F645C-4EF3-243E-2A90-B2E7D1CFC774}"/>
              </a:ext>
            </a:extLst>
          </p:cNvPr>
          <p:cNvSpPr txBox="1"/>
          <p:nvPr/>
        </p:nvSpPr>
        <p:spPr>
          <a:xfrm>
            <a:off x="3352800" y="4330336"/>
            <a:ext cx="194854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5">
                    <a:lumMod val="75000"/>
                  </a:schemeClr>
                </a:solidFill>
              </a:rPr>
              <a:t>2 FAST3 chips,</a:t>
            </a:r>
          </a:p>
          <a:p>
            <a:r>
              <a:rPr lang="en-US">
                <a:solidFill>
                  <a:schemeClr val="accent5">
                    <a:lumMod val="75000"/>
                  </a:schemeClr>
                </a:solidFill>
              </a:rPr>
              <a:t>Total 32 channels</a:t>
            </a:r>
          </a:p>
        </p:txBody>
      </p:sp>
      <p:sp>
        <p:nvSpPr>
          <p:cNvPr id="11" name="TextBox 10">
            <a:extLst>
              <a:ext uri="{FF2B5EF4-FFF2-40B4-BE49-F238E27FC236}">
                <a16:creationId xmlns:a16="http://schemas.microsoft.com/office/drawing/2014/main" id="{7841AC0A-67F0-5E8B-EE59-5BAFDE3F3EF3}"/>
              </a:ext>
            </a:extLst>
          </p:cNvPr>
          <p:cNvSpPr txBox="1"/>
          <p:nvPr/>
        </p:nvSpPr>
        <p:spPr>
          <a:xfrm>
            <a:off x="313268" y="2994489"/>
            <a:ext cx="145215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accent5">
                    <a:lumMod val="75000"/>
                  </a:schemeClr>
                </a:solidFill>
              </a:rPr>
              <a:t>Micro-coax</a:t>
            </a:r>
            <a:br>
              <a:rPr lang="en-US" dirty="0">
                <a:solidFill>
                  <a:schemeClr val="accent5">
                    <a:lumMod val="75000"/>
                  </a:schemeClr>
                </a:solidFill>
              </a:rPr>
            </a:br>
            <a:r>
              <a:rPr lang="en-US" dirty="0">
                <a:solidFill>
                  <a:schemeClr val="accent5">
                    <a:lumMod val="75000"/>
                  </a:schemeClr>
                </a:solidFill>
              </a:rPr>
              <a:t>analog signals</a:t>
            </a:r>
          </a:p>
        </p:txBody>
      </p:sp>
      <p:sp>
        <p:nvSpPr>
          <p:cNvPr id="12" name="TextBox 11">
            <a:extLst>
              <a:ext uri="{FF2B5EF4-FFF2-40B4-BE49-F238E27FC236}">
                <a16:creationId xmlns:a16="http://schemas.microsoft.com/office/drawing/2014/main" id="{5F28C0D3-C8E9-1480-ADF6-914DAA62EEFC}"/>
              </a:ext>
            </a:extLst>
          </p:cNvPr>
          <p:cNvSpPr txBox="1"/>
          <p:nvPr/>
        </p:nvSpPr>
        <p:spPr>
          <a:xfrm>
            <a:off x="383176" y="1713409"/>
            <a:ext cx="145215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5">
                    <a:lumMod val="75000"/>
                  </a:schemeClr>
                </a:solidFill>
              </a:rPr>
              <a:t>Bias, to be soldered later</a:t>
            </a:r>
          </a:p>
        </p:txBody>
      </p:sp>
      <p:sp>
        <p:nvSpPr>
          <p:cNvPr id="13" name="TextBox 12">
            <a:extLst>
              <a:ext uri="{FF2B5EF4-FFF2-40B4-BE49-F238E27FC236}">
                <a16:creationId xmlns:a16="http://schemas.microsoft.com/office/drawing/2014/main" id="{06D4FCB8-676D-A12F-00D8-0D95A699E176}"/>
              </a:ext>
            </a:extLst>
          </p:cNvPr>
          <p:cNvSpPr txBox="1"/>
          <p:nvPr/>
        </p:nvSpPr>
        <p:spPr>
          <a:xfrm>
            <a:off x="404947" y="4195352"/>
            <a:ext cx="145215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5">
                    <a:lumMod val="75000"/>
                  </a:schemeClr>
                </a:solidFill>
              </a:rPr>
              <a:t>Digitial and</a:t>
            </a:r>
            <a:br>
              <a:rPr lang="en-US">
                <a:solidFill>
                  <a:schemeClr val="accent5">
                    <a:lumMod val="75000"/>
                  </a:schemeClr>
                </a:solidFill>
              </a:rPr>
            </a:br>
            <a:r>
              <a:rPr lang="en-US">
                <a:solidFill>
                  <a:schemeClr val="accent5">
                    <a:lumMod val="75000"/>
                  </a:schemeClr>
                </a:solidFill>
              </a:rPr>
              <a:t>support</a:t>
            </a:r>
          </a:p>
        </p:txBody>
      </p:sp>
      <p:sp>
        <p:nvSpPr>
          <p:cNvPr id="14" name="TextBox 13">
            <a:extLst>
              <a:ext uri="{FF2B5EF4-FFF2-40B4-BE49-F238E27FC236}">
                <a16:creationId xmlns:a16="http://schemas.microsoft.com/office/drawing/2014/main" id="{096696AF-E301-799E-DB82-1733FAC65713}"/>
              </a:ext>
            </a:extLst>
          </p:cNvPr>
          <p:cNvSpPr txBox="1"/>
          <p:nvPr/>
        </p:nvSpPr>
        <p:spPr>
          <a:xfrm>
            <a:off x="10218715" y="5066801"/>
            <a:ext cx="166115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5">
                    <a:lumMod val="75000"/>
                  </a:schemeClr>
                </a:solidFill>
              </a:rPr>
              <a:t>Micro coax connector 1 mm</a:t>
            </a:r>
          </a:p>
        </p:txBody>
      </p:sp>
      <p:sp>
        <p:nvSpPr>
          <p:cNvPr id="15" name="TextBox 14">
            <a:extLst>
              <a:ext uri="{FF2B5EF4-FFF2-40B4-BE49-F238E27FC236}">
                <a16:creationId xmlns:a16="http://schemas.microsoft.com/office/drawing/2014/main" id="{ED8323D5-0F8F-9099-FBEA-E1CB63FA077C}"/>
              </a:ext>
            </a:extLst>
          </p:cNvPr>
          <p:cNvSpPr txBox="1"/>
          <p:nvPr/>
        </p:nvSpPr>
        <p:spPr>
          <a:xfrm>
            <a:off x="10383980" y="1137653"/>
            <a:ext cx="145215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5">
                    <a:lumMod val="75000"/>
                  </a:schemeClr>
                </a:solidFill>
              </a:rPr>
              <a:t>Board height 1.5mm</a:t>
            </a:r>
          </a:p>
        </p:txBody>
      </p:sp>
      <p:sp>
        <p:nvSpPr>
          <p:cNvPr id="10" name="TextBox 9">
            <a:extLst>
              <a:ext uri="{FF2B5EF4-FFF2-40B4-BE49-F238E27FC236}">
                <a16:creationId xmlns:a16="http://schemas.microsoft.com/office/drawing/2014/main" id="{F86EDC60-F3CB-F688-1F5F-1A20DADE4054}"/>
              </a:ext>
            </a:extLst>
          </p:cNvPr>
          <p:cNvSpPr txBox="1"/>
          <p:nvPr/>
        </p:nvSpPr>
        <p:spPr>
          <a:xfrm rot="16200000">
            <a:off x="3222918" y="2144796"/>
            <a:ext cx="124458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5">
                    <a:lumMod val="75000"/>
                  </a:schemeClr>
                </a:solidFill>
              </a:rPr>
              <a:t>Wire bonding</a:t>
            </a:r>
          </a:p>
        </p:txBody>
      </p:sp>
      <p:pic>
        <p:nvPicPr>
          <p:cNvPr id="17" name="Picture 16" descr="A drawing of a computer component&#10;&#10;Description automatically generated">
            <a:extLst>
              <a:ext uri="{FF2B5EF4-FFF2-40B4-BE49-F238E27FC236}">
                <a16:creationId xmlns:a16="http://schemas.microsoft.com/office/drawing/2014/main" id="{88D91CEE-9D49-8D24-40AC-5CF335102650}"/>
              </a:ext>
            </a:extLst>
          </p:cNvPr>
          <p:cNvPicPr>
            <a:picLocks noChangeAspect="1"/>
          </p:cNvPicPr>
          <p:nvPr/>
        </p:nvPicPr>
        <p:blipFill>
          <a:blip r:embed="rId3"/>
          <a:stretch>
            <a:fillRect/>
          </a:stretch>
        </p:blipFill>
        <p:spPr>
          <a:xfrm>
            <a:off x="6198919" y="1713924"/>
            <a:ext cx="4851069" cy="327181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32707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36CD0-FB00-9F45-01A5-8D65BD450D83}"/>
              </a:ext>
            </a:extLst>
          </p:cNvPr>
          <p:cNvSpPr>
            <a:spLocks noGrp="1"/>
          </p:cNvSpPr>
          <p:nvPr>
            <p:ph type="title"/>
          </p:nvPr>
        </p:nvSpPr>
        <p:spPr/>
        <p:txBody>
          <a:bodyPr lIns="91440" tIns="45720" rIns="91440" bIns="45720" anchor="t"/>
          <a:lstStyle/>
          <a:p>
            <a:r>
              <a:rPr lang="en-US">
                <a:cs typeface="Helvetica"/>
              </a:rPr>
              <a:t>Step2: Complete Flat </a:t>
            </a:r>
            <a:r>
              <a:rPr lang="en-US" err="1">
                <a:cs typeface="Helvetica"/>
              </a:rPr>
              <a:t>pFEB</a:t>
            </a:r>
            <a:endParaRPr lang="en-US"/>
          </a:p>
        </p:txBody>
      </p:sp>
      <p:sp>
        <p:nvSpPr>
          <p:cNvPr id="3" name="Content Placeholder 2">
            <a:extLst>
              <a:ext uri="{FF2B5EF4-FFF2-40B4-BE49-F238E27FC236}">
                <a16:creationId xmlns:a16="http://schemas.microsoft.com/office/drawing/2014/main" id="{87D29496-9EA7-1480-652D-0EC2EC67A3EB}"/>
              </a:ext>
            </a:extLst>
          </p:cNvPr>
          <p:cNvSpPr>
            <a:spLocks noGrp="1"/>
          </p:cNvSpPr>
          <p:nvPr>
            <p:ph idx="1"/>
          </p:nvPr>
        </p:nvSpPr>
        <p:spPr>
          <a:xfrm>
            <a:off x="519487" y="962529"/>
            <a:ext cx="10616796" cy="5439757"/>
          </a:xfrm>
        </p:spPr>
        <p:txBody>
          <a:bodyPr lIns="0" tIns="0" rIns="0" bIns="0" anchor="t"/>
          <a:lstStyle/>
          <a:p>
            <a:pPr marL="106045"/>
            <a:r>
              <a:rPr lang="en-US">
                <a:latin typeface="Arial"/>
                <a:cs typeface="Arial"/>
              </a:rPr>
              <a:t>Goal of </a:t>
            </a:r>
            <a:r>
              <a:rPr lang="en-US" err="1">
                <a:latin typeface="Arial"/>
                <a:cs typeface="Arial"/>
              </a:rPr>
              <a:t>pFEB</a:t>
            </a:r>
            <a:r>
              <a:rPr lang="en-US">
                <a:latin typeface="Arial"/>
                <a:cs typeface="Arial"/>
              </a:rPr>
              <a:t>:</a:t>
            </a:r>
          </a:p>
          <a:p>
            <a:pPr marL="399415" lvl="1" indent="-227965"/>
            <a:r>
              <a:rPr lang="en-US">
                <a:latin typeface="Arial"/>
                <a:ea typeface="ＭＳ Ｐゴシック"/>
                <a:cs typeface="Arial"/>
              </a:rPr>
              <a:t>4 sensors, </a:t>
            </a:r>
            <a:endParaRPr lang="en-US"/>
          </a:p>
          <a:p>
            <a:pPr marL="399415" lvl="1" indent="-227965"/>
            <a:r>
              <a:rPr lang="en-US">
                <a:latin typeface="Arial"/>
                <a:ea typeface="ＭＳ Ｐゴシック"/>
                <a:cs typeface="Arial"/>
              </a:rPr>
              <a:t>32 channels/sensor, 128 total </a:t>
            </a:r>
            <a:br>
              <a:rPr lang="en-US">
                <a:latin typeface="Arial"/>
                <a:ea typeface="ＭＳ Ｐゴシック"/>
                <a:cs typeface="Arial"/>
              </a:rPr>
            </a:br>
            <a:r>
              <a:rPr lang="en-US">
                <a:solidFill>
                  <a:schemeClr val="accent1">
                    <a:lumMod val="75000"/>
                  </a:schemeClr>
                </a:solidFill>
                <a:latin typeface="Arial"/>
                <a:ea typeface="ＭＳ Ｐゴシック"/>
                <a:cs typeface="Arial"/>
              </a:rPr>
              <a:t>(need LGAD,FAST3 production funding)</a:t>
            </a:r>
          </a:p>
          <a:p>
            <a:pPr marL="399415" lvl="1" indent="-227965"/>
            <a:r>
              <a:rPr lang="en-US">
                <a:latin typeface="Arial"/>
                <a:ea typeface="ＭＳ Ｐゴシック"/>
                <a:cs typeface="Arial"/>
              </a:rPr>
              <a:t>Full particle transmission</a:t>
            </a:r>
          </a:p>
          <a:p>
            <a:pPr marL="399415" lvl="1" indent="-227965"/>
            <a:r>
              <a:rPr lang="en-US">
                <a:latin typeface="Arial"/>
                <a:ea typeface="ＭＳ Ｐゴシック"/>
                <a:cs typeface="Arial"/>
              </a:rPr>
              <a:t>Mechanics</a:t>
            </a:r>
          </a:p>
          <a:p>
            <a:pPr marL="399415" lvl="1" indent="-227965"/>
            <a:r>
              <a:rPr lang="en-US">
                <a:latin typeface="Arial"/>
                <a:ea typeface="ＭＳ Ｐゴシック"/>
                <a:cs typeface="Arial"/>
              </a:rPr>
              <a:t>Test run with pi/mu in 2026</a:t>
            </a:r>
          </a:p>
          <a:p>
            <a:pPr marL="106045"/>
            <a:r>
              <a:rPr lang="en-US">
                <a:latin typeface="Arial"/>
                <a:ea typeface="ＭＳ Ｐゴシック"/>
                <a:cs typeface="Arial"/>
              </a:rPr>
              <a:t>Not a tight stack</a:t>
            </a:r>
          </a:p>
          <a:p>
            <a:pPr marL="399415" lvl="1" indent="-227965"/>
            <a:r>
              <a:rPr lang="en-US">
                <a:latin typeface="Arial"/>
                <a:ea typeface="ＭＳ Ｐゴシック"/>
                <a:cs typeface="Arial"/>
              </a:rPr>
              <a:t>mm gaps between 4 sensor modules </a:t>
            </a:r>
          </a:p>
        </p:txBody>
      </p:sp>
      <p:sp>
        <p:nvSpPr>
          <p:cNvPr id="4" name="Slide Number Placeholder 3">
            <a:extLst>
              <a:ext uri="{FF2B5EF4-FFF2-40B4-BE49-F238E27FC236}">
                <a16:creationId xmlns:a16="http://schemas.microsoft.com/office/drawing/2014/main" id="{709360FD-81B6-31F2-0397-C367F419A909}"/>
              </a:ext>
            </a:extLst>
          </p:cNvPr>
          <p:cNvSpPr>
            <a:spLocks noGrp="1"/>
          </p:cNvSpPr>
          <p:nvPr>
            <p:ph type="sldNum" sz="quarter" idx="12"/>
          </p:nvPr>
        </p:nvSpPr>
        <p:spPr/>
        <p:txBody>
          <a:bodyPr/>
          <a:lstStyle/>
          <a:p>
            <a:pPr>
              <a:defRPr/>
            </a:pPr>
            <a:fld id="{148C009B-CB69-E04A-B9B3-34B26D69E9CF}" type="slidenum">
              <a:rPr lang="en-US" smtClean="0"/>
              <a:pPr>
                <a:defRPr/>
              </a:pPr>
              <a:t>7</a:t>
            </a:fld>
            <a:endParaRPr lang="en-US"/>
          </a:p>
        </p:txBody>
      </p:sp>
      <p:sp>
        <p:nvSpPr>
          <p:cNvPr id="9" name="TextBox 8">
            <a:extLst>
              <a:ext uri="{FF2B5EF4-FFF2-40B4-BE49-F238E27FC236}">
                <a16:creationId xmlns:a16="http://schemas.microsoft.com/office/drawing/2014/main" id="{53F9C34F-7EB9-5510-388A-F92751CB4D5F}"/>
              </a:ext>
            </a:extLst>
          </p:cNvPr>
          <p:cNvSpPr txBox="1"/>
          <p:nvPr/>
        </p:nvSpPr>
        <p:spPr>
          <a:xfrm>
            <a:off x="6652253" y="5727029"/>
            <a:ext cx="369025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2">
                    <a:lumMod val="50000"/>
                  </a:schemeClr>
                </a:solidFill>
              </a:rPr>
              <a:t>FEB stack will be mounted on mother board</a:t>
            </a:r>
          </a:p>
        </p:txBody>
      </p:sp>
      <p:pic>
        <p:nvPicPr>
          <p:cNvPr id="11" name="Picture 10">
            <a:extLst>
              <a:ext uri="{FF2B5EF4-FFF2-40B4-BE49-F238E27FC236}">
                <a16:creationId xmlns:a16="http://schemas.microsoft.com/office/drawing/2014/main" id="{57539F14-4A35-60D1-99EA-1296F4BC50F9}"/>
              </a:ext>
            </a:extLst>
          </p:cNvPr>
          <p:cNvPicPr>
            <a:picLocks noChangeAspect="1"/>
          </p:cNvPicPr>
          <p:nvPr/>
        </p:nvPicPr>
        <p:blipFill>
          <a:blip r:embed="rId2"/>
          <a:stretch>
            <a:fillRect/>
          </a:stretch>
        </p:blipFill>
        <p:spPr>
          <a:xfrm>
            <a:off x="5046618" y="806217"/>
            <a:ext cx="6518364" cy="4671489"/>
          </a:xfrm>
          <a:prstGeom prst="rect">
            <a:avLst/>
          </a:prstGeom>
        </p:spPr>
      </p:pic>
      <p:sp>
        <p:nvSpPr>
          <p:cNvPr id="5" name="TextBox 4">
            <a:extLst>
              <a:ext uri="{FF2B5EF4-FFF2-40B4-BE49-F238E27FC236}">
                <a16:creationId xmlns:a16="http://schemas.microsoft.com/office/drawing/2014/main" id="{7C279A04-16A4-891E-31E7-DEABB49266A1}"/>
              </a:ext>
            </a:extLst>
          </p:cNvPr>
          <p:cNvSpPr txBox="1"/>
          <p:nvPr/>
        </p:nvSpPr>
        <p:spPr>
          <a:xfrm>
            <a:off x="6877310" y="339912"/>
            <a:ext cx="3867276" cy="369332"/>
          </a:xfrm>
          <a:prstGeom prst="rect">
            <a:avLst/>
          </a:prstGeom>
          <a:noFill/>
        </p:spPr>
        <p:txBody>
          <a:bodyPr wrap="square" lIns="91440" tIns="45720" rIns="91440" bIns="45720" rtlCol="0" anchor="t">
            <a:spAutoFit/>
          </a:bodyPr>
          <a:lstStyle/>
          <a:p>
            <a:r>
              <a:rPr lang="en-US" sz="1800">
                <a:solidFill>
                  <a:schemeClr val="accent2">
                    <a:lumMod val="50000"/>
                  </a:schemeClr>
                </a:solidFill>
              </a:rPr>
              <a:t>4 boards= 1/3 ATAR, 1/6 electronics</a:t>
            </a:r>
          </a:p>
        </p:txBody>
      </p:sp>
      <p:pic>
        <p:nvPicPr>
          <p:cNvPr id="6" name="Picture 5" descr="A drawing of a computer&#10;&#10;Description automatically generated">
            <a:extLst>
              <a:ext uri="{FF2B5EF4-FFF2-40B4-BE49-F238E27FC236}">
                <a16:creationId xmlns:a16="http://schemas.microsoft.com/office/drawing/2014/main" id="{1DA0E11D-3111-0B0F-198F-C03BE6FDD6F3}"/>
              </a:ext>
            </a:extLst>
          </p:cNvPr>
          <p:cNvPicPr>
            <a:picLocks noChangeAspect="1"/>
          </p:cNvPicPr>
          <p:nvPr/>
        </p:nvPicPr>
        <p:blipFill>
          <a:blip r:embed="rId3"/>
          <a:stretch>
            <a:fillRect/>
          </a:stretch>
        </p:blipFill>
        <p:spPr>
          <a:xfrm>
            <a:off x="909696" y="4018019"/>
            <a:ext cx="3166533" cy="2810706"/>
          </a:xfrm>
          <a:prstGeom prst="rect">
            <a:avLst/>
          </a:prstGeom>
        </p:spPr>
      </p:pic>
    </p:spTree>
    <p:extLst>
      <p:ext uri="{BB962C8B-B14F-4D97-AF65-F5344CB8AC3E}">
        <p14:creationId xmlns:p14="http://schemas.microsoft.com/office/powerpoint/2010/main" val="528057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A71FB0CF-69A9-1A4F-0B40-5239CBFA2B72}"/>
              </a:ext>
            </a:extLst>
          </p:cNvPr>
          <p:cNvPicPr>
            <a:picLocks noChangeAspect="1"/>
          </p:cNvPicPr>
          <p:nvPr/>
        </p:nvPicPr>
        <p:blipFill>
          <a:blip r:embed="rId2"/>
          <a:stretch>
            <a:fillRect/>
          </a:stretch>
        </p:blipFill>
        <p:spPr>
          <a:xfrm>
            <a:off x="5627157" y="3429000"/>
            <a:ext cx="6348589" cy="2642171"/>
          </a:xfrm>
          <a:prstGeom prst="rect">
            <a:avLst/>
          </a:prstGeom>
          <a:noFill/>
          <a:ln w="28575">
            <a:no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D4D98A8E-7313-7E72-56D2-419E3C694257}"/>
              </a:ext>
            </a:extLst>
          </p:cNvPr>
          <p:cNvSpPr>
            <a:spLocks noGrp="1"/>
          </p:cNvSpPr>
          <p:nvPr>
            <p:ph type="title"/>
          </p:nvPr>
        </p:nvSpPr>
        <p:spPr/>
        <p:txBody>
          <a:bodyPr lIns="91440" tIns="45720" rIns="91440" bIns="45720" anchor="t"/>
          <a:lstStyle/>
          <a:p>
            <a:r>
              <a:rPr lang="en-US">
                <a:cs typeface="Helvetica"/>
              </a:rPr>
              <a:t>Step3: </a:t>
            </a:r>
            <a:r>
              <a:rPr lang="en-US" err="1">
                <a:cs typeface="Helvetica"/>
              </a:rPr>
              <a:t>pFEB</a:t>
            </a:r>
            <a:r>
              <a:rPr lang="en-US">
                <a:cs typeface="Helvetica"/>
              </a:rPr>
              <a:t> with flex and tight sensor stack</a:t>
            </a:r>
          </a:p>
          <a:p>
            <a:endParaRPr lang="en-US"/>
          </a:p>
        </p:txBody>
      </p:sp>
      <p:sp>
        <p:nvSpPr>
          <p:cNvPr id="3" name="Content Placeholder 2">
            <a:extLst>
              <a:ext uri="{FF2B5EF4-FFF2-40B4-BE49-F238E27FC236}">
                <a16:creationId xmlns:a16="http://schemas.microsoft.com/office/drawing/2014/main" id="{96032249-A03C-7DAB-0CCA-E1DD300869F3}"/>
              </a:ext>
            </a:extLst>
          </p:cNvPr>
          <p:cNvSpPr>
            <a:spLocks noGrp="1"/>
          </p:cNvSpPr>
          <p:nvPr>
            <p:ph idx="1"/>
          </p:nvPr>
        </p:nvSpPr>
        <p:spPr>
          <a:xfrm>
            <a:off x="519487" y="962529"/>
            <a:ext cx="4832854" cy="5425243"/>
          </a:xfrm>
        </p:spPr>
        <p:txBody>
          <a:bodyPr lIns="0" tIns="0" rIns="0" bIns="0" anchor="t"/>
          <a:lstStyle/>
          <a:p>
            <a:pPr marL="106045"/>
            <a:r>
              <a:rPr lang="en-US">
                <a:latin typeface="Arial"/>
                <a:cs typeface="Arial"/>
              </a:rPr>
              <a:t>Need to design working flex</a:t>
            </a:r>
            <a:br>
              <a:rPr lang="en-US">
                <a:latin typeface="Arial"/>
                <a:cs typeface="Arial"/>
              </a:rPr>
            </a:br>
            <a:r>
              <a:rPr lang="en-US">
                <a:latin typeface="Arial"/>
                <a:cs typeface="Arial"/>
              </a:rPr>
              <a:t>cables LGAD – FAST chip</a:t>
            </a:r>
            <a:br>
              <a:rPr lang="en-US">
                <a:latin typeface="Arial"/>
                <a:cs typeface="Arial"/>
              </a:rPr>
            </a:br>
            <a:r>
              <a:rPr lang="en-US" sz="1800">
                <a:solidFill>
                  <a:schemeClr val="bg1">
                    <a:lumMod val="50000"/>
                  </a:schemeClr>
                </a:solidFill>
                <a:latin typeface="Arial"/>
                <a:cs typeface="Arial"/>
              </a:rPr>
              <a:t>(or FAST close to LGAD?)</a:t>
            </a:r>
          </a:p>
          <a:p>
            <a:pPr marL="106045"/>
            <a:endParaRPr lang="en-US" sz="1800">
              <a:solidFill>
                <a:schemeClr val="bg1">
                  <a:lumMod val="50000"/>
                </a:schemeClr>
              </a:solidFill>
            </a:endParaRPr>
          </a:p>
          <a:p>
            <a:pPr marL="106045"/>
            <a:r>
              <a:rPr lang="en-US">
                <a:solidFill>
                  <a:srgbClr val="191D34"/>
                </a:solidFill>
                <a:latin typeface="Arial"/>
                <a:cs typeface="Arial"/>
              </a:rPr>
              <a:t>Increase board opening</a:t>
            </a:r>
            <a:br>
              <a:rPr lang="en-US"/>
            </a:br>
            <a:r>
              <a:rPr lang="en-US">
                <a:solidFill>
                  <a:srgbClr val="191D34"/>
                </a:solidFill>
                <a:latin typeface="Arial"/>
                <a:cs typeface="Arial"/>
              </a:rPr>
              <a:t>and connect to tight stack</a:t>
            </a:r>
            <a:br>
              <a:rPr lang="en-US"/>
            </a:br>
            <a:endParaRPr lang="en-US">
              <a:solidFill>
                <a:srgbClr val="191D34"/>
              </a:solidFill>
            </a:endParaRPr>
          </a:p>
        </p:txBody>
      </p:sp>
      <p:sp>
        <p:nvSpPr>
          <p:cNvPr id="4" name="Slide Number Placeholder 3">
            <a:extLst>
              <a:ext uri="{FF2B5EF4-FFF2-40B4-BE49-F238E27FC236}">
                <a16:creationId xmlns:a16="http://schemas.microsoft.com/office/drawing/2014/main" id="{1D6BB0C1-EF3F-0306-6D55-D2B055149BD0}"/>
              </a:ext>
            </a:extLst>
          </p:cNvPr>
          <p:cNvSpPr>
            <a:spLocks noGrp="1"/>
          </p:cNvSpPr>
          <p:nvPr>
            <p:ph type="sldNum" sz="quarter" idx="12"/>
          </p:nvPr>
        </p:nvSpPr>
        <p:spPr/>
        <p:txBody>
          <a:bodyPr/>
          <a:lstStyle/>
          <a:p>
            <a:pPr>
              <a:defRPr/>
            </a:pPr>
            <a:fld id="{148C009B-CB69-E04A-B9B3-34B26D69E9CF}" type="slidenum">
              <a:rPr lang="en-US" smtClean="0"/>
              <a:pPr>
                <a:defRPr/>
              </a:pPr>
              <a:t>8</a:t>
            </a:fld>
            <a:endParaRPr lang="en-US"/>
          </a:p>
        </p:txBody>
      </p:sp>
      <p:pic>
        <p:nvPicPr>
          <p:cNvPr id="6" name="Picture 5">
            <a:extLst>
              <a:ext uri="{FF2B5EF4-FFF2-40B4-BE49-F238E27FC236}">
                <a16:creationId xmlns:a16="http://schemas.microsoft.com/office/drawing/2014/main" id="{9D9F53FD-2124-145D-EB6F-7CD1A3F28A36}"/>
              </a:ext>
            </a:extLst>
          </p:cNvPr>
          <p:cNvPicPr>
            <a:picLocks noChangeAspect="1"/>
          </p:cNvPicPr>
          <p:nvPr/>
        </p:nvPicPr>
        <p:blipFill>
          <a:blip r:embed="rId3"/>
          <a:stretch>
            <a:fillRect/>
          </a:stretch>
        </p:blipFill>
        <p:spPr>
          <a:xfrm>
            <a:off x="216254" y="3123339"/>
            <a:ext cx="4929050" cy="3196317"/>
          </a:xfrm>
          <a:prstGeom prst="rect">
            <a:avLst/>
          </a:prstGeom>
        </p:spPr>
      </p:pic>
      <p:sp>
        <p:nvSpPr>
          <p:cNvPr id="14" name="TextBox 13">
            <a:extLst>
              <a:ext uri="{FF2B5EF4-FFF2-40B4-BE49-F238E27FC236}">
                <a16:creationId xmlns:a16="http://schemas.microsoft.com/office/drawing/2014/main" id="{4B3F3683-9F0A-C03C-164A-9129FAB15B80}"/>
              </a:ext>
            </a:extLst>
          </p:cNvPr>
          <p:cNvSpPr txBox="1"/>
          <p:nvPr/>
        </p:nvSpPr>
        <p:spPr>
          <a:xfrm>
            <a:off x="7547383" y="4900078"/>
            <a:ext cx="271598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16 LGADs, 0.12*16= 1.92 mm</a:t>
            </a:r>
          </a:p>
        </p:txBody>
      </p:sp>
      <p:pic>
        <p:nvPicPr>
          <p:cNvPr id="16" name="Picture 15">
            <a:extLst>
              <a:ext uri="{FF2B5EF4-FFF2-40B4-BE49-F238E27FC236}">
                <a16:creationId xmlns:a16="http://schemas.microsoft.com/office/drawing/2014/main" id="{A812266F-0A7A-C66A-3041-7C98B69705CE}"/>
              </a:ext>
            </a:extLst>
          </p:cNvPr>
          <p:cNvPicPr>
            <a:picLocks noChangeAspect="1"/>
          </p:cNvPicPr>
          <p:nvPr/>
        </p:nvPicPr>
        <p:blipFill>
          <a:blip r:embed="rId4"/>
          <a:stretch>
            <a:fillRect/>
          </a:stretch>
        </p:blipFill>
        <p:spPr>
          <a:xfrm>
            <a:off x="6178075" y="962529"/>
            <a:ext cx="4290599" cy="1374658"/>
          </a:xfrm>
          <a:prstGeom prst="rect">
            <a:avLst/>
          </a:prstGeom>
          <a:effectLst>
            <a:outerShdw blurRad="50800" dist="38100" dir="2700000" algn="tl" rotWithShape="0">
              <a:prstClr val="black">
                <a:alpha val="40000"/>
              </a:prstClr>
            </a:outerShdw>
          </a:effectLst>
        </p:spPr>
      </p:pic>
      <p:sp>
        <p:nvSpPr>
          <p:cNvPr id="17" name="Rectangle 16">
            <a:extLst>
              <a:ext uri="{FF2B5EF4-FFF2-40B4-BE49-F238E27FC236}">
                <a16:creationId xmlns:a16="http://schemas.microsoft.com/office/drawing/2014/main" id="{6C4729C1-0A3D-C21A-C269-DDB3625D89DB}"/>
              </a:ext>
            </a:extLst>
          </p:cNvPr>
          <p:cNvSpPr/>
          <p:nvPr/>
        </p:nvSpPr>
        <p:spPr>
          <a:xfrm>
            <a:off x="2285999" y="4305231"/>
            <a:ext cx="703385" cy="176335"/>
          </a:xfrm>
          <a:prstGeom prst="rect">
            <a:avLst/>
          </a:prstGeom>
          <a:solidFill>
            <a:srgbClr val="821A08">
              <a:alpha val="50196"/>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8085B723-035B-7EEF-87FC-70C1E284629F}"/>
              </a:ext>
            </a:extLst>
          </p:cNvPr>
          <p:cNvSpPr/>
          <p:nvPr/>
        </p:nvSpPr>
        <p:spPr>
          <a:xfrm>
            <a:off x="2285999" y="5154385"/>
            <a:ext cx="703385" cy="191676"/>
          </a:xfrm>
          <a:prstGeom prst="rect">
            <a:avLst/>
          </a:prstGeom>
          <a:solidFill>
            <a:srgbClr val="821A08">
              <a:alpha val="50196"/>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E18BEEB-94EA-7E92-022A-7CE315D3C812}"/>
              </a:ext>
            </a:extLst>
          </p:cNvPr>
          <p:cNvSpPr/>
          <p:nvPr/>
        </p:nvSpPr>
        <p:spPr>
          <a:xfrm rot="5400000">
            <a:off x="2733138" y="4747969"/>
            <a:ext cx="685053" cy="172563"/>
          </a:xfrm>
          <a:prstGeom prst="rect">
            <a:avLst/>
          </a:prstGeom>
          <a:solidFill>
            <a:srgbClr val="821A08">
              <a:alpha val="50196"/>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4EBA524-4B26-D9E5-D685-02691066DE06}"/>
              </a:ext>
            </a:extLst>
          </p:cNvPr>
          <p:cNvSpPr/>
          <p:nvPr/>
        </p:nvSpPr>
        <p:spPr>
          <a:xfrm rot="5400000">
            <a:off x="1862184" y="4741072"/>
            <a:ext cx="685053" cy="162575"/>
          </a:xfrm>
          <a:prstGeom prst="rect">
            <a:avLst/>
          </a:prstGeom>
          <a:solidFill>
            <a:srgbClr val="821A08">
              <a:alpha val="50196"/>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625D8CD6-928D-8209-D54D-1AAB69CE14DE}"/>
              </a:ext>
            </a:extLst>
          </p:cNvPr>
          <p:cNvSpPr txBox="1"/>
          <p:nvPr/>
        </p:nvSpPr>
        <p:spPr>
          <a:xfrm rot="-1740000">
            <a:off x="2864326" y="3902589"/>
            <a:ext cx="156655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5">
                    <a:lumMod val="75000"/>
                  </a:schemeClr>
                </a:solidFill>
              </a:rPr>
              <a:t>flex cables</a:t>
            </a:r>
          </a:p>
        </p:txBody>
      </p:sp>
      <p:sp>
        <p:nvSpPr>
          <p:cNvPr id="15" name="TextBox 14">
            <a:extLst>
              <a:ext uri="{FF2B5EF4-FFF2-40B4-BE49-F238E27FC236}">
                <a16:creationId xmlns:a16="http://schemas.microsoft.com/office/drawing/2014/main" id="{12A0C482-C77D-5B39-2D04-D92D2C7E5BA7}"/>
              </a:ext>
            </a:extLst>
          </p:cNvPr>
          <p:cNvSpPr txBox="1"/>
          <p:nvPr/>
        </p:nvSpPr>
        <p:spPr>
          <a:xfrm>
            <a:off x="9608627" y="3688661"/>
            <a:ext cx="155364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5">
                    <a:lumMod val="75000"/>
                  </a:schemeClr>
                </a:solidFill>
              </a:rPr>
              <a:t>flex cables</a:t>
            </a:r>
          </a:p>
        </p:txBody>
      </p:sp>
      <p:sp>
        <p:nvSpPr>
          <p:cNvPr id="26" name="Freeform: Shape 25">
            <a:extLst>
              <a:ext uri="{FF2B5EF4-FFF2-40B4-BE49-F238E27FC236}">
                <a16:creationId xmlns:a16="http://schemas.microsoft.com/office/drawing/2014/main" id="{10DA3C54-0147-D3B3-DE12-29E471E6B866}"/>
              </a:ext>
            </a:extLst>
          </p:cNvPr>
          <p:cNvSpPr/>
          <p:nvPr/>
        </p:nvSpPr>
        <p:spPr>
          <a:xfrm>
            <a:off x="10352724" y="3951276"/>
            <a:ext cx="713518" cy="500584"/>
          </a:xfrm>
          <a:custGeom>
            <a:avLst/>
            <a:gdLst>
              <a:gd name="connsiteX0" fmla="*/ 713518 w 713518"/>
              <a:gd name="connsiteY0" fmla="*/ 0 h 500584"/>
              <a:gd name="connsiteX1" fmla="*/ 326400 w 713518"/>
              <a:gd name="connsiteY1" fmla="*/ 86768 h 500584"/>
              <a:gd name="connsiteX2" fmla="*/ 273004 w 713518"/>
              <a:gd name="connsiteY2" fmla="*/ 307025 h 500584"/>
              <a:gd name="connsiteX3" fmla="*/ 26050 w 713518"/>
              <a:gd name="connsiteY3" fmla="*/ 460537 h 500584"/>
              <a:gd name="connsiteX4" fmla="*/ 19375 w 713518"/>
              <a:gd name="connsiteY4" fmla="*/ 500584 h 500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518" h="500584">
                <a:moveTo>
                  <a:pt x="713518" y="0"/>
                </a:moveTo>
                <a:cubicBezTo>
                  <a:pt x="556668" y="17798"/>
                  <a:pt x="399819" y="35597"/>
                  <a:pt x="326400" y="86768"/>
                </a:cubicBezTo>
                <a:cubicBezTo>
                  <a:pt x="252981" y="137939"/>
                  <a:pt x="323062" y="244730"/>
                  <a:pt x="273004" y="307025"/>
                </a:cubicBezTo>
                <a:cubicBezTo>
                  <a:pt x="222946" y="369320"/>
                  <a:pt x="68321" y="428277"/>
                  <a:pt x="26050" y="460537"/>
                </a:cubicBezTo>
                <a:cubicBezTo>
                  <a:pt x="-16221" y="492797"/>
                  <a:pt x="1577" y="496690"/>
                  <a:pt x="19375" y="500584"/>
                </a:cubicBezTo>
              </a:path>
            </a:pathLst>
          </a:custGeom>
          <a:noFill/>
          <a:ln w="28575">
            <a:solidFill>
              <a:schemeClr val="accent5">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01C32845-B8D4-A5B9-4666-847B2A4099A1}"/>
              </a:ext>
            </a:extLst>
          </p:cNvPr>
          <p:cNvSpPr/>
          <p:nvPr/>
        </p:nvSpPr>
        <p:spPr>
          <a:xfrm>
            <a:off x="10372099" y="4551977"/>
            <a:ext cx="600701" cy="166861"/>
          </a:xfrm>
          <a:custGeom>
            <a:avLst/>
            <a:gdLst>
              <a:gd name="connsiteX0" fmla="*/ 600701 w 600701"/>
              <a:gd name="connsiteY0" fmla="*/ 166861 h 166861"/>
              <a:gd name="connsiteX1" fmla="*/ 280327 w 600701"/>
              <a:gd name="connsiteY1" fmla="*/ 93442 h 166861"/>
              <a:gd name="connsiteX2" fmla="*/ 193559 w 600701"/>
              <a:gd name="connsiteY2" fmla="*/ 33372 h 166861"/>
              <a:gd name="connsiteX3" fmla="*/ 0 w 600701"/>
              <a:gd name="connsiteY3" fmla="*/ 0 h 166861"/>
            </a:gdLst>
            <a:ahLst/>
            <a:cxnLst>
              <a:cxn ang="0">
                <a:pos x="connsiteX0" y="connsiteY0"/>
              </a:cxn>
              <a:cxn ang="0">
                <a:pos x="connsiteX1" y="connsiteY1"/>
              </a:cxn>
              <a:cxn ang="0">
                <a:pos x="connsiteX2" y="connsiteY2"/>
              </a:cxn>
              <a:cxn ang="0">
                <a:pos x="connsiteX3" y="connsiteY3"/>
              </a:cxn>
            </a:cxnLst>
            <a:rect l="l" t="t" r="r" b="b"/>
            <a:pathLst>
              <a:path w="600701" h="166861">
                <a:moveTo>
                  <a:pt x="600701" y="166861"/>
                </a:moveTo>
                <a:cubicBezTo>
                  <a:pt x="474442" y="141275"/>
                  <a:pt x="348184" y="115690"/>
                  <a:pt x="280327" y="93442"/>
                </a:cubicBezTo>
                <a:cubicBezTo>
                  <a:pt x="212470" y="71194"/>
                  <a:pt x="240280" y="48946"/>
                  <a:pt x="193559" y="33372"/>
                </a:cubicBezTo>
                <a:cubicBezTo>
                  <a:pt x="146838" y="17798"/>
                  <a:pt x="73419" y="8899"/>
                  <a:pt x="0" y="0"/>
                </a:cubicBezTo>
              </a:path>
            </a:pathLst>
          </a:custGeom>
          <a:noFill/>
          <a:ln w="28575">
            <a:solidFill>
              <a:schemeClr val="accent5">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E3902288-E3F8-0C07-0F65-590D9E83457C}"/>
              </a:ext>
            </a:extLst>
          </p:cNvPr>
          <p:cNvSpPr/>
          <p:nvPr/>
        </p:nvSpPr>
        <p:spPr>
          <a:xfrm>
            <a:off x="10385448" y="4413993"/>
            <a:ext cx="614050" cy="64565"/>
          </a:xfrm>
          <a:custGeom>
            <a:avLst/>
            <a:gdLst>
              <a:gd name="connsiteX0" fmla="*/ 614050 w 614050"/>
              <a:gd name="connsiteY0" fmla="*/ 4495 h 64565"/>
              <a:gd name="connsiteX1" fmla="*/ 367095 w 614050"/>
              <a:gd name="connsiteY1" fmla="*/ 4495 h 64565"/>
              <a:gd name="connsiteX2" fmla="*/ 193559 w 614050"/>
              <a:gd name="connsiteY2" fmla="*/ 51216 h 64565"/>
              <a:gd name="connsiteX3" fmla="*/ 0 w 614050"/>
              <a:gd name="connsiteY3" fmla="*/ 64565 h 64565"/>
            </a:gdLst>
            <a:ahLst/>
            <a:cxnLst>
              <a:cxn ang="0">
                <a:pos x="connsiteX0" y="connsiteY0"/>
              </a:cxn>
              <a:cxn ang="0">
                <a:pos x="connsiteX1" y="connsiteY1"/>
              </a:cxn>
              <a:cxn ang="0">
                <a:pos x="connsiteX2" y="connsiteY2"/>
              </a:cxn>
              <a:cxn ang="0">
                <a:pos x="connsiteX3" y="connsiteY3"/>
              </a:cxn>
            </a:cxnLst>
            <a:rect l="l" t="t" r="r" b="b"/>
            <a:pathLst>
              <a:path w="614050" h="64565">
                <a:moveTo>
                  <a:pt x="614050" y="4495"/>
                </a:moveTo>
                <a:cubicBezTo>
                  <a:pt x="525613" y="601"/>
                  <a:pt x="437177" y="-3292"/>
                  <a:pt x="367095" y="4495"/>
                </a:cubicBezTo>
                <a:cubicBezTo>
                  <a:pt x="297013" y="12282"/>
                  <a:pt x="254741" y="41204"/>
                  <a:pt x="193559" y="51216"/>
                </a:cubicBezTo>
                <a:cubicBezTo>
                  <a:pt x="132376" y="61228"/>
                  <a:pt x="66188" y="62896"/>
                  <a:pt x="0" y="64565"/>
                </a:cubicBezTo>
              </a:path>
            </a:pathLst>
          </a:custGeom>
          <a:noFill/>
          <a:ln w="28575">
            <a:solidFill>
              <a:schemeClr val="accent5">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C55FC5D7-AAC5-59F1-6383-A6ABFD3251D0}"/>
              </a:ext>
            </a:extLst>
          </p:cNvPr>
          <p:cNvSpPr/>
          <p:nvPr/>
        </p:nvSpPr>
        <p:spPr>
          <a:xfrm>
            <a:off x="10292006" y="4551977"/>
            <a:ext cx="680794" cy="874353"/>
          </a:xfrm>
          <a:custGeom>
            <a:avLst/>
            <a:gdLst>
              <a:gd name="connsiteX0" fmla="*/ 680794 w 680794"/>
              <a:gd name="connsiteY0" fmla="*/ 874353 h 874353"/>
              <a:gd name="connsiteX1" fmla="*/ 313699 w 680794"/>
              <a:gd name="connsiteY1" fmla="*/ 700817 h 874353"/>
              <a:gd name="connsiteX2" fmla="*/ 260303 w 680794"/>
              <a:gd name="connsiteY2" fmla="*/ 226931 h 874353"/>
              <a:gd name="connsiteX3" fmla="*/ 0 w 680794"/>
              <a:gd name="connsiteY3" fmla="*/ 0 h 874353"/>
            </a:gdLst>
            <a:ahLst/>
            <a:cxnLst>
              <a:cxn ang="0">
                <a:pos x="connsiteX0" y="connsiteY0"/>
              </a:cxn>
              <a:cxn ang="0">
                <a:pos x="connsiteX1" y="connsiteY1"/>
              </a:cxn>
              <a:cxn ang="0">
                <a:pos x="connsiteX2" y="connsiteY2"/>
              </a:cxn>
              <a:cxn ang="0">
                <a:pos x="connsiteX3" y="connsiteY3"/>
              </a:cxn>
            </a:cxnLst>
            <a:rect l="l" t="t" r="r" b="b"/>
            <a:pathLst>
              <a:path w="680794" h="874353">
                <a:moveTo>
                  <a:pt x="680794" y="874353"/>
                </a:moveTo>
                <a:cubicBezTo>
                  <a:pt x="532287" y="841537"/>
                  <a:pt x="383781" y="808721"/>
                  <a:pt x="313699" y="700817"/>
                </a:cubicBezTo>
                <a:cubicBezTo>
                  <a:pt x="243617" y="592913"/>
                  <a:pt x="312586" y="343734"/>
                  <a:pt x="260303" y="226931"/>
                </a:cubicBezTo>
                <a:cubicBezTo>
                  <a:pt x="208020" y="110128"/>
                  <a:pt x="104010" y="55064"/>
                  <a:pt x="0" y="0"/>
                </a:cubicBezTo>
              </a:path>
            </a:pathLst>
          </a:custGeom>
          <a:noFill/>
          <a:ln w="28575">
            <a:solidFill>
              <a:schemeClr val="accent5">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4016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9281D-D4C0-3E69-E8A1-B8BB3564D4EE}"/>
              </a:ext>
            </a:extLst>
          </p:cNvPr>
          <p:cNvSpPr>
            <a:spLocks noGrp="1"/>
          </p:cNvSpPr>
          <p:nvPr>
            <p:ph type="title"/>
          </p:nvPr>
        </p:nvSpPr>
        <p:spPr/>
        <p:txBody>
          <a:bodyPr lIns="91440" tIns="45720" rIns="91440" bIns="45720" anchor="t"/>
          <a:lstStyle/>
          <a:p>
            <a:r>
              <a:rPr lang="en-US"/>
              <a:t>Step4: Rigid-to-flex board with minimal thickness</a:t>
            </a:r>
          </a:p>
        </p:txBody>
      </p:sp>
      <p:sp>
        <p:nvSpPr>
          <p:cNvPr id="3" name="Content Placeholder 2">
            <a:extLst>
              <a:ext uri="{FF2B5EF4-FFF2-40B4-BE49-F238E27FC236}">
                <a16:creationId xmlns:a16="http://schemas.microsoft.com/office/drawing/2014/main" id="{211282AC-AD8C-F370-B414-ECD26E04691A}"/>
              </a:ext>
            </a:extLst>
          </p:cNvPr>
          <p:cNvSpPr>
            <a:spLocks noGrp="1"/>
          </p:cNvSpPr>
          <p:nvPr>
            <p:ph idx="1"/>
          </p:nvPr>
        </p:nvSpPr>
        <p:spPr/>
        <p:txBody>
          <a:bodyPr lIns="0" tIns="0" rIns="0" bIns="0" anchor="t"/>
          <a:lstStyle/>
          <a:p>
            <a:pPr marL="106045"/>
            <a:r>
              <a:rPr lang="en-US">
                <a:latin typeface="Arial"/>
                <a:cs typeface="Arial"/>
              </a:rPr>
              <a:t>Tilt boards relative to LGAD stack</a:t>
            </a:r>
          </a:p>
          <a:p>
            <a:pPr marL="399415" lvl="1" indent="-227965"/>
            <a:r>
              <a:rPr lang="en-US">
                <a:solidFill>
                  <a:schemeClr val="accent5">
                    <a:lumMod val="75000"/>
                  </a:schemeClr>
                </a:solidFill>
                <a:latin typeface="Arial"/>
                <a:ea typeface="ＭＳ Ｐゴシック"/>
                <a:cs typeface="Arial"/>
              </a:rPr>
              <a:t>Rigid-to-flex construction</a:t>
            </a:r>
            <a:endParaRPr lang="en-US">
              <a:solidFill>
                <a:schemeClr val="accent5">
                  <a:lumMod val="75000"/>
                </a:schemeClr>
              </a:solidFill>
              <a:latin typeface="Arial"/>
              <a:cs typeface="Arial"/>
            </a:endParaRPr>
          </a:p>
          <a:p>
            <a:pPr marL="399415" lvl="1" indent="-227965"/>
            <a:r>
              <a:rPr lang="en-US">
                <a:solidFill>
                  <a:schemeClr val="accent5">
                    <a:lumMod val="75000"/>
                  </a:schemeClr>
                </a:solidFill>
                <a:latin typeface="Arial"/>
                <a:ea typeface="ＭＳ Ｐゴシック"/>
                <a:cs typeface="Arial"/>
              </a:rPr>
              <a:t>4-8 board modules with TSV big advantage</a:t>
            </a:r>
            <a:endParaRPr lang="en-US">
              <a:solidFill>
                <a:schemeClr val="accent5">
                  <a:lumMod val="75000"/>
                </a:schemeClr>
              </a:solidFill>
            </a:endParaRPr>
          </a:p>
          <a:p>
            <a:pPr marL="513715" lvl="2" indent="-170815"/>
            <a:r>
              <a:rPr lang="en-US" sz="1400">
                <a:ea typeface="ＭＳ Ｐゴシック"/>
              </a:rPr>
              <a:t>wire bonds in planes separated by 0.5-1 mm</a:t>
            </a:r>
            <a:endParaRPr lang="en-US" sz="1400"/>
          </a:p>
          <a:p>
            <a:pPr marL="513715" lvl="2" indent="-170815"/>
            <a:r>
              <a:rPr lang="en-US" sz="1400">
                <a:solidFill>
                  <a:srgbClr val="0C779D"/>
                </a:solidFill>
                <a:ea typeface="ＭＳ Ｐゴシック"/>
              </a:rPr>
              <a:t>Bias on same plane for all LGADs in module</a:t>
            </a:r>
          </a:p>
          <a:p>
            <a:pPr marL="513715" lvl="2" indent="-170815"/>
            <a:r>
              <a:rPr lang="en-US" sz="1400">
                <a:solidFill>
                  <a:srgbClr val="0C779D"/>
                </a:solidFill>
                <a:ea typeface="ＭＳ Ｐゴシック"/>
              </a:rPr>
              <a:t>All modules identical wire bonding and cabling</a:t>
            </a:r>
            <a:endParaRPr lang="en-US" sz="1400">
              <a:solidFill>
                <a:srgbClr val="0C779D"/>
              </a:solidFill>
            </a:endParaRPr>
          </a:p>
          <a:p>
            <a:pPr marL="399415" lvl="1" indent="-227965"/>
            <a:r>
              <a:rPr lang="en-US">
                <a:solidFill>
                  <a:schemeClr val="accent5">
                    <a:lumMod val="75000"/>
                  </a:schemeClr>
                </a:solidFill>
                <a:latin typeface="Arial"/>
                <a:ea typeface="ＭＳ Ｐゴシック"/>
                <a:cs typeface="Arial"/>
              </a:rPr>
              <a:t>Mounting structure which supports flex cables</a:t>
            </a:r>
          </a:p>
          <a:p>
            <a:pPr marL="399415" lvl="1" indent="-227965"/>
            <a:endParaRPr lang="en-US">
              <a:solidFill>
                <a:schemeClr val="accent5">
                  <a:lumMod val="75000"/>
                </a:schemeClr>
              </a:solidFill>
              <a:latin typeface="Arial"/>
              <a:ea typeface="ＭＳ Ｐゴシック"/>
              <a:cs typeface="Arial"/>
            </a:endParaRPr>
          </a:p>
          <a:p>
            <a:pPr marL="513715" lvl="2" indent="-170815"/>
            <a:endParaRPr lang="en-US" sz="1400">
              <a:solidFill>
                <a:srgbClr val="0C779D"/>
              </a:solidFill>
            </a:endParaRPr>
          </a:p>
          <a:p>
            <a:pPr marL="399415" lvl="1" indent="-227965"/>
            <a:endParaRPr lang="en-US">
              <a:solidFill>
                <a:srgbClr val="191D34"/>
              </a:solidFill>
            </a:endParaRPr>
          </a:p>
          <a:p>
            <a:pPr marL="399415" lvl="1" indent="-227965"/>
            <a:endParaRPr lang="en-US"/>
          </a:p>
        </p:txBody>
      </p:sp>
      <p:sp>
        <p:nvSpPr>
          <p:cNvPr id="4" name="Slide Number Placeholder 3">
            <a:extLst>
              <a:ext uri="{FF2B5EF4-FFF2-40B4-BE49-F238E27FC236}">
                <a16:creationId xmlns:a16="http://schemas.microsoft.com/office/drawing/2014/main" id="{6F5F29D5-8A59-B06A-2ED6-43C00B38D9BA}"/>
              </a:ext>
            </a:extLst>
          </p:cNvPr>
          <p:cNvSpPr>
            <a:spLocks noGrp="1"/>
          </p:cNvSpPr>
          <p:nvPr>
            <p:ph type="sldNum" sz="quarter" idx="12"/>
          </p:nvPr>
        </p:nvSpPr>
        <p:spPr/>
        <p:txBody>
          <a:bodyPr/>
          <a:lstStyle/>
          <a:p>
            <a:pPr>
              <a:defRPr/>
            </a:pPr>
            <a:fld id="{148C009B-CB69-E04A-B9B3-34B26D69E9CF}" type="slidenum">
              <a:rPr lang="en-US" smtClean="0"/>
              <a:pPr>
                <a:defRPr/>
              </a:pPr>
              <a:t>9</a:t>
            </a:fld>
            <a:endParaRPr lang="en-US"/>
          </a:p>
        </p:txBody>
      </p:sp>
      <p:pic>
        <p:nvPicPr>
          <p:cNvPr id="7" name="Picture 6">
            <a:extLst>
              <a:ext uri="{FF2B5EF4-FFF2-40B4-BE49-F238E27FC236}">
                <a16:creationId xmlns:a16="http://schemas.microsoft.com/office/drawing/2014/main" id="{0B4CF0E8-E9DA-851E-A3D2-DA5055811977}"/>
              </a:ext>
            </a:extLst>
          </p:cNvPr>
          <p:cNvPicPr>
            <a:picLocks noChangeAspect="1"/>
          </p:cNvPicPr>
          <p:nvPr/>
        </p:nvPicPr>
        <p:blipFill>
          <a:blip r:embed="rId2"/>
          <a:stretch>
            <a:fillRect/>
          </a:stretch>
        </p:blipFill>
        <p:spPr>
          <a:xfrm>
            <a:off x="5760721" y="825404"/>
            <a:ext cx="5708468" cy="2315946"/>
          </a:xfrm>
          <a:prstGeom prst="rect">
            <a:avLst/>
          </a:prstGeom>
        </p:spPr>
      </p:pic>
      <p:pic>
        <p:nvPicPr>
          <p:cNvPr id="9" name="Picture 8" descr="https://m2p6x2j4.rocketcdn.me/wp-content/uploads/2017/06/Flexible-Printed-Circuit-Board.gif">
            <a:extLst>
              <a:ext uri="{FF2B5EF4-FFF2-40B4-BE49-F238E27FC236}">
                <a16:creationId xmlns:a16="http://schemas.microsoft.com/office/drawing/2014/main" id="{5B6A2C32-8D28-60D3-8246-E06EBD0222BD}"/>
              </a:ext>
            </a:extLst>
          </p:cNvPr>
          <p:cNvPicPr>
            <a:picLocks noChangeAspect="1"/>
          </p:cNvPicPr>
          <p:nvPr/>
        </p:nvPicPr>
        <p:blipFill>
          <a:blip r:embed="rId3"/>
          <a:stretch>
            <a:fillRect/>
          </a:stretch>
        </p:blipFill>
        <p:spPr>
          <a:xfrm>
            <a:off x="1027611" y="3595640"/>
            <a:ext cx="3666306" cy="2727784"/>
          </a:xfrm>
          <a:prstGeom prst="rect">
            <a:avLst/>
          </a:prstGeom>
        </p:spPr>
      </p:pic>
      <p:pic>
        <p:nvPicPr>
          <p:cNvPr id="11" name="Picture 10" descr="A close-up of a circuit board&#10;&#10;Description automatically generated">
            <a:extLst>
              <a:ext uri="{FF2B5EF4-FFF2-40B4-BE49-F238E27FC236}">
                <a16:creationId xmlns:a16="http://schemas.microsoft.com/office/drawing/2014/main" id="{F25BC9CD-E19B-D399-CAEA-862378101A56}"/>
              </a:ext>
            </a:extLst>
          </p:cNvPr>
          <p:cNvPicPr>
            <a:picLocks noChangeAspect="1"/>
          </p:cNvPicPr>
          <p:nvPr/>
        </p:nvPicPr>
        <p:blipFill>
          <a:blip r:embed="rId4"/>
          <a:stretch>
            <a:fillRect/>
          </a:stretch>
        </p:blipFill>
        <p:spPr>
          <a:xfrm>
            <a:off x="5969726" y="3620931"/>
            <a:ext cx="5068388" cy="2603178"/>
          </a:xfrm>
          <a:prstGeom prst="rect">
            <a:avLst/>
          </a:prstGeom>
        </p:spPr>
      </p:pic>
      <p:sp>
        <p:nvSpPr>
          <p:cNvPr id="12" name="TextBox 11">
            <a:extLst>
              <a:ext uri="{FF2B5EF4-FFF2-40B4-BE49-F238E27FC236}">
                <a16:creationId xmlns:a16="http://schemas.microsoft.com/office/drawing/2014/main" id="{69E85DAF-298D-D24C-EFE1-384EDDEC9BC2}"/>
              </a:ext>
            </a:extLst>
          </p:cNvPr>
          <p:cNvSpPr txBox="1"/>
          <p:nvPr/>
        </p:nvSpPr>
        <p:spPr>
          <a:xfrm>
            <a:off x="10183545" y="3341888"/>
            <a:ext cx="207046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ATLAS</a:t>
            </a:r>
          </a:p>
        </p:txBody>
      </p:sp>
      <p:sp>
        <p:nvSpPr>
          <p:cNvPr id="5" name="TextBox 4">
            <a:extLst>
              <a:ext uri="{FF2B5EF4-FFF2-40B4-BE49-F238E27FC236}">
                <a16:creationId xmlns:a16="http://schemas.microsoft.com/office/drawing/2014/main" id="{795BD0CA-CFE5-EE5C-973E-5F1012DC19E5}"/>
              </a:ext>
            </a:extLst>
          </p:cNvPr>
          <p:cNvSpPr txBox="1"/>
          <p:nvPr/>
        </p:nvSpPr>
        <p:spPr>
          <a:xfrm>
            <a:off x="6096000" y="2907219"/>
            <a:ext cx="3504705" cy="307777"/>
          </a:xfrm>
          <a:prstGeom prst="rect">
            <a:avLst/>
          </a:prstGeom>
          <a:noFill/>
        </p:spPr>
        <p:txBody>
          <a:bodyPr wrap="square" lIns="91440" tIns="45720" rIns="91440" bIns="45720" rtlCol="0" anchor="t">
            <a:spAutoFit/>
          </a:bodyPr>
          <a:lstStyle/>
          <a:p>
            <a:r>
              <a:rPr lang="en-US"/>
              <a:t>1 LGAD and flex per FEB.0 quadrant</a:t>
            </a:r>
          </a:p>
        </p:txBody>
      </p:sp>
    </p:spTree>
    <p:extLst>
      <p:ext uri="{BB962C8B-B14F-4D97-AF65-F5344CB8AC3E}">
        <p14:creationId xmlns:p14="http://schemas.microsoft.com/office/powerpoint/2010/main" val="952006714"/>
      </p:ext>
    </p:extLst>
  </p:cSld>
  <p:clrMapOvr>
    <a:masterClrMapping/>
  </p:clrMapOvr>
</p:sld>
</file>

<file path=ppt/theme/theme1.xml><?xml version="1.0" encoding="utf-8"?>
<a:theme xmlns:a="http://schemas.openxmlformats.org/drawingml/2006/main" name="1_Muon Captur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ln>
          <a:tailEnd type="none"/>
        </a:ln>
      </a:spPr>
      <a:bodyPr/>
      <a:lstStyle/>
      <a:style>
        <a:lnRef idx="1">
          <a:schemeClr val="accent6"/>
        </a:lnRef>
        <a:fillRef idx="0">
          <a:schemeClr val="accent6"/>
        </a:fillRef>
        <a:effectRef idx="0">
          <a:schemeClr val="accent6"/>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NotebookType xmlns="bcd2a3dc-464a-482d-bf04-afba48fff7e4" xsi:nil="true"/>
    <Teachers xmlns="bcd2a3dc-464a-482d-bf04-afba48fff7e4">
      <UserInfo>
        <DisplayName/>
        <AccountId xsi:nil="true"/>
        <AccountType/>
      </UserInfo>
    </Teachers>
    <Leaders xmlns="bcd2a3dc-464a-482d-bf04-afba48fff7e4">
      <UserInfo>
        <DisplayName/>
        <AccountId xsi:nil="true"/>
        <AccountType/>
      </UserInfo>
    </Leaders>
    <Templates xmlns="bcd2a3dc-464a-482d-bf04-afba48fff7e4" xsi:nil="true"/>
    <Members xmlns="bcd2a3dc-464a-482d-bf04-afba48fff7e4">
      <UserInfo>
        <DisplayName/>
        <AccountId xsi:nil="true"/>
        <AccountType/>
      </UserInfo>
    </Members>
    <Member_Groups xmlns="bcd2a3dc-464a-482d-bf04-afba48fff7e4">
      <UserInfo>
        <DisplayName/>
        <AccountId xsi:nil="true"/>
        <AccountType/>
      </UserInfo>
    </Member_Groups>
    <Has_Leaders_Only_SectionGroup xmlns="bcd2a3dc-464a-482d-bf04-afba48fff7e4" xsi:nil="true"/>
    <DefaultSectionNames xmlns="bcd2a3dc-464a-482d-bf04-afba48fff7e4" xsi:nil="true"/>
    <Invited_Students xmlns="bcd2a3dc-464a-482d-bf04-afba48fff7e4" xsi:nil="true"/>
    <CultureName xmlns="bcd2a3dc-464a-482d-bf04-afba48fff7e4" xsi:nil="true"/>
    <Invited_Members xmlns="bcd2a3dc-464a-482d-bf04-afba48fff7e4" xsi:nil="true"/>
    <LMS_Mappings xmlns="bcd2a3dc-464a-482d-bf04-afba48fff7e4" xsi:nil="true"/>
    <Invited_Teachers xmlns="bcd2a3dc-464a-482d-bf04-afba48fff7e4" xsi:nil="true"/>
    <IsNotebookLocked xmlns="bcd2a3dc-464a-482d-bf04-afba48fff7e4" xsi:nil="true"/>
    <FolderType xmlns="bcd2a3dc-464a-482d-bf04-afba48fff7e4" xsi:nil="true"/>
    <Distribution_Groups xmlns="bcd2a3dc-464a-482d-bf04-afba48fff7e4" xsi:nil="true"/>
    <Self_Registration_Enabled xmlns="bcd2a3dc-464a-482d-bf04-afba48fff7e4" xsi:nil="true"/>
    <AppVersion xmlns="bcd2a3dc-464a-482d-bf04-afba48fff7e4" xsi:nil="true"/>
    <TeamsChannelId xmlns="bcd2a3dc-464a-482d-bf04-afba48fff7e4" xsi:nil="true"/>
    <Invited_Leaders xmlns="bcd2a3dc-464a-482d-bf04-afba48fff7e4" xsi:nil="true"/>
    <Students xmlns="bcd2a3dc-464a-482d-bf04-afba48fff7e4">
      <UserInfo>
        <DisplayName/>
        <AccountId xsi:nil="true"/>
        <AccountType/>
      </UserInfo>
    </Students>
    <Student_Groups xmlns="bcd2a3dc-464a-482d-bf04-afba48fff7e4">
      <UserInfo>
        <DisplayName/>
        <AccountId xsi:nil="true"/>
        <AccountType/>
      </UserInfo>
    </Student_Groups>
    <Math_Settings xmlns="bcd2a3dc-464a-482d-bf04-afba48fff7e4" xsi:nil="true"/>
    <Is_Collaboration_Space_Locked xmlns="bcd2a3dc-464a-482d-bf04-afba48fff7e4" xsi:nil="true"/>
    <Owner xmlns="bcd2a3dc-464a-482d-bf04-afba48fff7e4">
      <UserInfo>
        <DisplayName/>
        <AccountId xsi:nil="true"/>
        <AccountType/>
      </UserInfo>
    </Owner>
    <Has_Teacher_Only_SectionGroup xmlns="bcd2a3dc-464a-482d-bf04-afba48fff7e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3F6FA2263338498B8C11EA7AC4E871" ma:contentTypeVersion="40" ma:contentTypeDescription="Create a new document." ma:contentTypeScope="" ma:versionID="2dd4fa1248b61a6d145e37980755467c">
  <xsd:schema xmlns:xsd="http://www.w3.org/2001/XMLSchema" xmlns:xs="http://www.w3.org/2001/XMLSchema" xmlns:p="http://schemas.microsoft.com/office/2006/metadata/properties" xmlns:ns3="650e7160-32ec-4c07-9be5-59038c21f40c" xmlns:ns4="bcd2a3dc-464a-482d-bf04-afba48fff7e4" targetNamespace="http://schemas.microsoft.com/office/2006/metadata/properties" ma:root="true" ma:fieldsID="58b794a4e18db2bd83b070759585837f" ns3:_="" ns4:_="">
    <xsd:import namespace="650e7160-32ec-4c07-9be5-59038c21f40c"/>
    <xsd:import namespace="bcd2a3dc-464a-482d-bf04-afba48fff7e4"/>
    <xsd:element name="properties">
      <xsd:complexType>
        <xsd:sequence>
          <xsd:element name="documentManagement">
            <xsd:complexType>
              <xsd:all>
                <xsd:element ref="ns3:SharedWithDetails" minOccurs="0"/>
                <xsd:element ref="ns3:SharedWithUser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NotebookType" minOccurs="0"/>
                <xsd:element ref="ns4:FolderType" minOccurs="0"/>
                <xsd:element ref="ns4:CultureName" minOccurs="0"/>
                <xsd:element ref="ns4:AppVersion" minOccurs="0"/>
                <xsd:element ref="ns4:TeamsChannelId" minOccurs="0"/>
                <xsd:element ref="ns4:Owner" minOccurs="0"/>
                <xsd:element ref="ns4:Math_Settings" minOccurs="0"/>
                <xsd:element ref="ns4:DefaultSectionNames" minOccurs="0"/>
                <xsd:element ref="ns4:Templates" minOccurs="0"/>
                <xsd:element ref="ns4:Teachers" minOccurs="0"/>
                <xsd:element ref="ns4:Students" minOccurs="0"/>
                <xsd:element ref="ns4:Student_Groups" minOccurs="0"/>
                <xsd:element ref="ns4:Distribution_Groups" minOccurs="0"/>
                <xsd:element ref="ns4:LMS_Mappings" minOccurs="0"/>
                <xsd:element ref="ns4:Invited_Teachers" minOccurs="0"/>
                <xsd:element ref="ns4:Invited_Students" minOccurs="0"/>
                <xsd:element ref="ns4:Self_Registration_Enabled" minOccurs="0"/>
                <xsd:element ref="ns4:Has_Teacher_Only_SectionGroup" minOccurs="0"/>
                <xsd:element ref="ns4:Is_Collaboration_Space_Locked" minOccurs="0"/>
                <xsd:element ref="ns4:IsNotebookLocked" minOccurs="0"/>
                <xsd:element ref="ns4:Leaders" minOccurs="0"/>
                <xsd:element ref="ns4:Members" minOccurs="0"/>
                <xsd:element ref="ns4:Member_Groups" minOccurs="0"/>
                <xsd:element ref="ns4:Invited_Leaders" minOccurs="0"/>
                <xsd:element ref="ns4:Invited_Members" minOccurs="0"/>
                <xsd:element ref="ns4:Has_Leaders_Only_SectionGroup" minOccurs="0"/>
                <xsd:element ref="ns4:MediaServiceGenerationTime" minOccurs="0"/>
                <xsd:element ref="ns4:MediaServiceEventHashCode" minOccurs="0"/>
                <xsd:element ref="ns4:MediaLengthInSeconds"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0e7160-32ec-4c07-9be5-59038c21f40c" elementFormDefault="qualified">
    <xsd:import namespace="http://schemas.microsoft.com/office/2006/documentManagement/types"/>
    <xsd:import namespace="http://schemas.microsoft.com/office/infopath/2007/PartnerControls"/>
    <xsd:element name="SharedWithDetails" ma:index="8" nillable="true" ma:displayName="Shared With Details" ma:description="" ma:internalName="SharedWithDetails" ma:readOnly="true">
      <xsd:simpleType>
        <xsd:restriction base="dms:Note">
          <xsd:maxLength value="255"/>
        </xsd:restriction>
      </xsd:simpleType>
    </xsd:element>
    <xsd:element name="SharedWithUsers" ma:index="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cd2a3dc-464a-482d-bf04-afba48fff7e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NotebookType" ma:index="17" nillable="true" ma:displayName="Notebook Type" ma:internalName="NotebookType">
      <xsd:simpleType>
        <xsd:restriction base="dms:Text"/>
      </xsd:simpleType>
    </xsd:element>
    <xsd:element name="FolderType" ma:index="18" nillable="true" ma:displayName="Folder Type" ma:internalName="FolderType">
      <xsd:simpleType>
        <xsd:restriction base="dms:Text"/>
      </xsd:simpleType>
    </xsd:element>
    <xsd:element name="CultureName" ma:index="19" nillable="true" ma:displayName="Culture Name" ma:internalName="CultureName">
      <xsd:simpleType>
        <xsd:restriction base="dms:Text"/>
      </xsd:simpleType>
    </xsd:element>
    <xsd:element name="AppVersion" ma:index="20" nillable="true" ma:displayName="App Version" ma:internalName="AppVersion">
      <xsd:simpleType>
        <xsd:restriction base="dms:Text"/>
      </xsd:simpleType>
    </xsd:element>
    <xsd:element name="TeamsChannelId" ma:index="21" nillable="true" ma:displayName="Teams Channel Id" ma:internalName="TeamsChannelId">
      <xsd:simpleType>
        <xsd:restriction base="dms:Text"/>
      </xsd:simpleType>
    </xsd:element>
    <xsd:element name="Owner" ma:index="22"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3" nillable="true" ma:displayName="Math Settings" ma:internalName="Math_Settings">
      <xsd:simpleType>
        <xsd:restriction base="dms:Text"/>
      </xsd:simpleType>
    </xsd:element>
    <xsd:element name="DefaultSectionNames" ma:index="24" nillable="true" ma:displayName="Default Section Names" ma:internalName="DefaultSectionNames">
      <xsd:simpleType>
        <xsd:restriction base="dms:Note">
          <xsd:maxLength value="255"/>
        </xsd:restriction>
      </xsd:simpleType>
    </xsd:element>
    <xsd:element name="Templates" ma:index="25" nillable="true" ma:displayName="Templates" ma:internalName="Templates">
      <xsd:simpleType>
        <xsd:restriction base="dms:Note">
          <xsd:maxLength value="255"/>
        </xsd:restriction>
      </xsd:simpleType>
    </xsd:element>
    <xsd:element name="Teachers" ma:index="2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9" nillable="true" ma:displayName="Distribution Groups" ma:internalName="Distribution_Groups">
      <xsd:simpleType>
        <xsd:restriction base="dms:Note">
          <xsd:maxLength value="255"/>
        </xsd:restriction>
      </xsd:simpleType>
    </xsd:element>
    <xsd:element name="LMS_Mappings" ma:index="30" nillable="true" ma:displayName="LMS Mappings" ma:internalName="LMS_Mappings">
      <xsd:simpleType>
        <xsd:restriction base="dms:Note">
          <xsd:maxLength value="255"/>
        </xsd:restriction>
      </xsd:simpleType>
    </xsd:element>
    <xsd:element name="Invited_Teachers" ma:index="31" nillable="true" ma:displayName="Invited Teachers" ma:internalName="Invited_Teachers">
      <xsd:simpleType>
        <xsd:restriction base="dms:Note">
          <xsd:maxLength value="255"/>
        </xsd:restriction>
      </xsd:simpleType>
    </xsd:element>
    <xsd:element name="Invited_Students" ma:index="32" nillable="true" ma:displayName="Invited Students" ma:internalName="Invited_Students">
      <xsd:simpleType>
        <xsd:restriction base="dms:Note">
          <xsd:maxLength value="255"/>
        </xsd:restriction>
      </xsd:simpleType>
    </xsd:element>
    <xsd:element name="Self_Registration_Enabled" ma:index="33" nillable="true" ma:displayName="Self Registration Enabled" ma:internalName="Self_Registration_Enabled">
      <xsd:simpleType>
        <xsd:restriction base="dms:Boolean"/>
      </xsd:simpleType>
    </xsd:element>
    <xsd:element name="Has_Teacher_Only_SectionGroup" ma:index="34" nillable="true" ma:displayName="Has Teacher Only SectionGroup" ma:internalName="Has_Teacher_Only_SectionGroup">
      <xsd:simpleType>
        <xsd:restriction base="dms:Boolean"/>
      </xsd:simpleType>
    </xsd:element>
    <xsd:element name="Is_Collaboration_Space_Locked" ma:index="35" nillable="true" ma:displayName="Is Collaboration Space Locked" ma:internalName="Is_Collaboration_Space_Locked">
      <xsd:simpleType>
        <xsd:restriction base="dms:Boolean"/>
      </xsd:simpleType>
    </xsd:element>
    <xsd:element name="IsNotebookLocked" ma:index="36" nillable="true" ma:displayName="Is Notebook Locked" ma:internalName="IsNotebookLocked">
      <xsd:simpleType>
        <xsd:restriction base="dms:Boolean"/>
      </xsd:simpleType>
    </xsd:element>
    <xsd:element name="Leaders" ma:index="3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40" nillable="true" ma:displayName="Invited Leaders" ma:internalName="Invited_Leaders">
      <xsd:simpleType>
        <xsd:restriction base="dms:Note">
          <xsd:maxLength value="255"/>
        </xsd:restriction>
      </xsd:simpleType>
    </xsd:element>
    <xsd:element name="Invited_Members" ma:index="41" nillable="true" ma:displayName="Invited Members" ma:internalName="Invited_Members">
      <xsd:simpleType>
        <xsd:restriction base="dms:Note">
          <xsd:maxLength value="255"/>
        </xsd:restriction>
      </xsd:simpleType>
    </xsd:element>
    <xsd:element name="Has_Leaders_Only_SectionGroup" ma:index="42" nillable="true" ma:displayName="Has Leaders Only SectionGroup" ma:internalName="Has_Leaders_Only_SectionGroup">
      <xsd:simpleType>
        <xsd:restriction base="dms:Boolean"/>
      </xsd:simpleType>
    </xsd:element>
    <xsd:element name="MediaServiceGenerationTime" ma:index="43" nillable="true" ma:displayName="MediaServiceGenerationTime" ma:hidden="true" ma:internalName="MediaServiceGenerationTime" ma:readOnly="true">
      <xsd:simpleType>
        <xsd:restriction base="dms:Text"/>
      </xsd:simpleType>
    </xsd:element>
    <xsd:element name="MediaServiceEventHashCode" ma:index="44" nillable="true" ma:displayName="MediaServiceEventHashCode" ma:hidden="true" ma:internalName="MediaServiceEventHashCode" ma:readOnly="true">
      <xsd:simpleType>
        <xsd:restriction base="dms:Text"/>
      </xsd:simpleType>
    </xsd:element>
    <xsd:element name="MediaLengthInSeconds" ma:index="45" nillable="true" ma:displayName="MediaLengthInSeconds" ma:hidden="true" ma:internalName="MediaLengthInSeconds" ma:readOnly="true">
      <xsd:simpleType>
        <xsd:restriction base="dms:Unknown"/>
      </xsd:simpleType>
    </xsd:element>
    <xsd:element name="MediaServiceAutoKeyPoints" ma:index="46" nillable="true" ma:displayName="MediaServiceAutoKeyPoints" ma:hidden="true" ma:internalName="MediaServiceAutoKeyPoints" ma:readOnly="true">
      <xsd:simpleType>
        <xsd:restriction base="dms:Note"/>
      </xsd:simpleType>
    </xsd:element>
    <xsd:element name="MediaServiceKeyPoints" ma:index="4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E6087A-EED9-467F-97CB-D47777788B99}">
  <ds:schemaRefs>
    <ds:schemaRef ds:uri="http://purl.org/dc/elements/1.1/"/>
    <ds:schemaRef ds:uri="http://www.w3.org/XML/1998/namespace"/>
    <ds:schemaRef ds:uri="http://schemas.microsoft.com/office/2006/documentManagement/types"/>
    <ds:schemaRef ds:uri="bcd2a3dc-464a-482d-bf04-afba48fff7e4"/>
    <ds:schemaRef ds:uri="http://purl.org/dc/dcmitype/"/>
    <ds:schemaRef ds:uri="http://schemas.microsoft.com/office/2006/metadata/properties"/>
    <ds:schemaRef ds:uri="http://schemas.microsoft.com/office/infopath/2007/PartnerControls"/>
    <ds:schemaRef ds:uri="http://schemas.openxmlformats.org/package/2006/metadata/core-properties"/>
    <ds:schemaRef ds:uri="650e7160-32ec-4c07-9be5-59038c21f40c"/>
    <ds:schemaRef ds:uri="http://purl.org/dc/terms/"/>
  </ds:schemaRefs>
</ds:datastoreItem>
</file>

<file path=customXml/itemProps2.xml><?xml version="1.0" encoding="utf-8"?>
<ds:datastoreItem xmlns:ds="http://schemas.openxmlformats.org/officeDocument/2006/customXml" ds:itemID="{CC47AA08-A0F6-4BE7-8C8C-E74282BC67C8}">
  <ds:schemaRefs>
    <ds:schemaRef ds:uri="http://schemas.microsoft.com/sharepoint/v3/contenttype/forms"/>
  </ds:schemaRefs>
</ds:datastoreItem>
</file>

<file path=customXml/itemProps3.xml><?xml version="1.0" encoding="utf-8"?>
<ds:datastoreItem xmlns:ds="http://schemas.openxmlformats.org/officeDocument/2006/customXml" ds:itemID="{0FF942BC-7EE2-40C0-86FF-D8A0C88D3A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50e7160-32ec-4c07-9be5-59038c21f40c"/>
    <ds:schemaRef ds:uri="bcd2a3dc-464a-482d-bf04-afba48fff7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6b6dd5b-f02f-441a-99a0-162ac5060bd2}" enabled="0" method="" siteId="{f6b6dd5b-f02f-441a-99a0-162ac5060bd2}" removed="1"/>
</clbl:labelList>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16</Slides>
  <Notes>0</Notes>
  <HiddenSlides>0</HiddenSlide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1_Muon Capture</vt:lpstr>
      <vt:lpstr>PowerPoint Presentation</vt:lpstr>
      <vt:lpstr>Sensor “packaging” options: LGAD modules</vt:lpstr>
      <vt:lpstr>Sensor “packaging” options impact design</vt:lpstr>
      <vt:lpstr>Strategy</vt:lpstr>
      <vt:lpstr>Start: UCSC board and FAST2/3</vt:lpstr>
      <vt:lpstr>Step1: Flat pFEB, Quadrant</vt:lpstr>
      <vt:lpstr>Step2: Complete Flat pFEB</vt:lpstr>
      <vt:lpstr>Step3: pFEB with flex and tight sensor stack </vt:lpstr>
      <vt:lpstr>Step4: Rigid-to-flex board with minimal thickness</vt:lpstr>
      <vt:lpstr>FAST 2/3 ASIC</vt:lpstr>
      <vt:lpstr>Design consideration and implementation I collaboration UW-UCSC</vt:lpstr>
      <vt:lpstr>PowerPoint Presentation</vt:lpstr>
      <vt:lpstr>Schematics</vt:lpstr>
      <vt:lpstr>Very preliminary layout</vt:lpstr>
      <vt:lpstr>Backup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Precision Muon Group at CENPA/UW</dc:title>
  <dc:creator>Peter Kammel</dc:creator>
  <cp:revision>8</cp:revision>
  <cp:lastPrinted>2022-10-19T17:45:30Z</cp:lastPrinted>
  <dcterms:created xsi:type="dcterms:W3CDTF">2018-01-31T17:39:23Z</dcterms:created>
  <dcterms:modified xsi:type="dcterms:W3CDTF">2023-10-15T23:58:55Z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0x010100E63F6FA2263338498B8C11EA7AC4E871</vt:lpwstr>
  </property>
</Properties>
</file>