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340" r:id="rId3"/>
    <p:sldId id="347" r:id="rId4"/>
    <p:sldId id="346" r:id="rId5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440" y="12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outline text format</a:t>
            </a:r>
          </a:p>
          <a:p>
            <a:pPr lvl="1"/>
            <a:r>
              <a:rPr lang="en-GB" altLang="de-DE"/>
              <a:t>Second Outline Level</a:t>
            </a:r>
          </a:p>
          <a:p>
            <a:pPr lvl="2"/>
            <a:r>
              <a:rPr lang="en-GB" altLang="de-DE"/>
              <a:t>Third Outline Level</a:t>
            </a:r>
          </a:p>
          <a:p>
            <a:pPr lvl="3"/>
            <a:r>
              <a:rPr lang="en-GB" altLang="de-DE"/>
              <a:t>Fourth Outline Level</a:t>
            </a:r>
          </a:p>
          <a:p>
            <a:pPr lvl="4"/>
            <a:r>
              <a:rPr lang="en-GB" altLang="de-DE"/>
              <a:t>Fifth Outline Level</a:t>
            </a:r>
          </a:p>
          <a:p>
            <a:pPr lvl="4"/>
            <a:r>
              <a:rPr lang="en-GB" altLang="de-DE"/>
              <a:t>Sixth Outline Level</a:t>
            </a:r>
          </a:p>
          <a:p>
            <a:pPr lvl="4"/>
            <a:r>
              <a:rPr lang="en-GB" altLang="de-DE"/>
              <a:t>Seventh Outline Level</a:t>
            </a:r>
          </a:p>
          <a:p>
            <a:pPr lvl="4"/>
            <a:r>
              <a:rPr lang="en-GB" altLang="de-DE"/>
              <a:t>Eighth Outline Level</a:t>
            </a:r>
          </a:p>
          <a:p>
            <a:pPr lvl="4"/>
            <a:r>
              <a:rPr lang="en-GB" altLang="de-DE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23.10.2023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020563" y="4139877"/>
            <a:ext cx="4032448" cy="42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Zheqiao Geng, </a:t>
            </a:r>
            <a:r>
              <a:rPr lang="en-US" altLang="de-DE" sz="1800" dirty="0">
                <a:latin typeface="Calibri" panose="020F0502020204030204" pitchFamily="34" charset="0"/>
                <a:cs typeface="Calibri" panose="020F0502020204030204" pitchFamily="34" charset="0"/>
              </a:rPr>
              <a:t>SEM, </a:t>
            </a:r>
            <a:r>
              <a:rPr lang="en-US" altLang="de-D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Oct 23, </a:t>
            </a:r>
            <a:r>
              <a:rPr lang="en-US" altLang="de-DE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2023</a:t>
            </a:r>
            <a:endParaRPr lang="en-US" altLang="de-D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1020564" y="2362200"/>
            <a:ext cx="6612036" cy="1633661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SwissFEL Exchange Meeting</a:t>
            </a:r>
            <a:b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Report</a:t>
            </a:r>
            <a:b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de-DE" sz="3600" b="1" dirty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r>
              <a:rPr lang="de-CH" altLang="de-DE" sz="3600" b="1" dirty="0" smtClean="0">
                <a:solidFill>
                  <a:srgbClr val="000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/2023</a:t>
            </a:r>
            <a:endParaRPr lang="en-US" altLang="de-DE" sz="3600" b="1" dirty="0">
              <a:solidFill>
                <a:srgbClr val="0000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Operation Calendar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00352" y="20801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50 Hz operation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32" y="597932"/>
            <a:ext cx="8236096" cy="696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348216" cy="382885"/>
          </a:xfrm>
        </p:spPr>
        <p:txBody>
          <a:bodyPr/>
          <a:lstStyle/>
          <a:p>
            <a:r>
              <a:rPr lang="en-US" sz="2800" dirty="0"/>
              <a:t>Photon Historical Data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25277" y="6674340"/>
            <a:ext cx="41548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Photon delivery (Friday – Saturday):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Cristallina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8.36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5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fs FW (tilted beam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Furka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930 eV, circular polarization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t="8734" r="3416" b="5734"/>
          <a:stretch/>
        </p:blipFill>
        <p:spPr>
          <a:xfrm>
            <a:off x="935856" y="563483"/>
            <a:ext cx="846814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4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212" y="755501"/>
            <a:ext cx="8928992" cy="544671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Subsystem minor issues: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SINBC02-BC1 motor position alarm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SATMA02 VM leakage alarm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Strange S10 BPM behavior &amp; IOC died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SINEG01-VVPG-B010 vacuum valve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opening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Alcor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UV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aperture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 FB WAGO needs power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cycle (need to be replaced)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Mizar UV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aperture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FB went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crazy (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mis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-action to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Alcor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beam)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SINXB01 off due to vacuum measuring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RF station trip: S30CB12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EtherCAT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watchdog; S30CB09-RILK:BLOCK-MONST not connected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SATUN22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was stuck and need an on-site power-cycle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CHIC server down and required a restart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228600"/>
            <a:ext cx="9348216" cy="38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2pPr>
            <a:lvl3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3pPr>
            <a:lvl4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4pPr>
            <a:lvl5pPr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="1">
                <a:solidFill>
                  <a:srgbClr val="000080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latin typeface="Calibri" panose="020F0502020204030204" pitchFamily="34" charset="0"/>
                <a:cs typeface="Calibri" panose="020F0502020204030204" pitchFamily="34" charset="0"/>
              </a:rPr>
              <a:t>Technical Issues</a:t>
            </a:r>
          </a:p>
        </p:txBody>
      </p:sp>
    </p:spTree>
    <p:extLst>
      <p:ext uri="{BB962C8B-B14F-4D97-AF65-F5344CB8AC3E}">
        <p14:creationId xmlns:p14="http://schemas.microsoft.com/office/powerpoint/2010/main" val="1944629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Custom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Default Design</vt:lpstr>
      <vt:lpstr>SwissFEL Exchange Meeting Machine Report Week 42/2023</vt:lpstr>
      <vt:lpstr>SwissFEL Operation Calendar</vt:lpstr>
      <vt:lpstr>Photon Historical Data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Geng Zheqiao</cp:lastModifiedBy>
  <cp:revision>1168</cp:revision>
  <cp:lastPrinted>2012-03-16T12:41:46Z</cp:lastPrinted>
  <dcterms:created xsi:type="dcterms:W3CDTF">2010-01-20T12:30:11Z</dcterms:created>
  <dcterms:modified xsi:type="dcterms:W3CDTF">2023-10-23T09:45:43Z</dcterms:modified>
</cp:coreProperties>
</file>