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3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4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5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6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notesSlides/notesSlide7.xml" ContentType="application/vnd.openxmlformats-officedocument.presentationml.notesSl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notesSlides/notesSlide8.xml" ContentType="application/vnd.openxmlformats-officedocument.presentationml.notesSlide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21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notesSlides/notesSlide9.xml" ContentType="application/vnd.openxmlformats-officedocument.presentationml.notesSlide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5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notesSlides/notesSlide10.xml" ContentType="application/vnd.openxmlformats-officedocument.presentationml.notesSlide+xml"/>
  <Override PartName="/ppt/charts/chart26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7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8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9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30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31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37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charts/chart38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charts/chart39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37"/>
  </p:notesMasterIdLst>
  <p:handoutMasterIdLst>
    <p:handoutMasterId r:id="rId38"/>
  </p:handoutMasterIdLst>
  <p:sldIdLst>
    <p:sldId id="379" r:id="rId5"/>
    <p:sldId id="257" r:id="rId6"/>
    <p:sldId id="611" r:id="rId7"/>
    <p:sldId id="638" r:id="rId8"/>
    <p:sldId id="680" r:id="rId9"/>
    <p:sldId id="639" r:id="rId10"/>
    <p:sldId id="356" r:id="rId11"/>
    <p:sldId id="641" r:id="rId12"/>
    <p:sldId id="678" r:id="rId13"/>
    <p:sldId id="677" r:id="rId14"/>
    <p:sldId id="684" r:id="rId15"/>
    <p:sldId id="674" r:id="rId16"/>
    <p:sldId id="675" r:id="rId17"/>
    <p:sldId id="685" r:id="rId18"/>
    <p:sldId id="681" r:id="rId19"/>
    <p:sldId id="682" r:id="rId20"/>
    <p:sldId id="686" r:id="rId21"/>
    <p:sldId id="640" r:id="rId22"/>
    <p:sldId id="354" r:id="rId23"/>
    <p:sldId id="642" r:id="rId24"/>
    <p:sldId id="665" r:id="rId25"/>
    <p:sldId id="666" r:id="rId26"/>
    <p:sldId id="667" r:id="rId27"/>
    <p:sldId id="668" r:id="rId28"/>
    <p:sldId id="683" r:id="rId29"/>
    <p:sldId id="384" r:id="rId30"/>
    <p:sldId id="622" r:id="rId31"/>
    <p:sldId id="670" r:id="rId32"/>
    <p:sldId id="372" r:id="rId33"/>
    <p:sldId id="413" r:id="rId34"/>
    <p:sldId id="395" r:id="rId35"/>
    <p:sldId id="648" r:id="rId3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76" autoAdjust="0"/>
    <p:restoredTop sz="94693" autoAdjust="0"/>
  </p:normalViewPr>
  <p:slideViewPr>
    <p:cSldViewPr showGuides="1">
      <p:cViewPr varScale="1">
        <p:scale>
          <a:sx n="94" d="100"/>
          <a:sy n="94" d="100"/>
        </p:scale>
        <p:origin x="84" y="396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rojects\Carolin_RC\Summary_OS2i%20measurements\PlotsOS2x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ublications\2024_10_IMMW_PSI\PlotsHS2AHS2B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ublications\2024_10_IMMW_PSI\PlotsHS2AHS2B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ublications\2024_10_IMMW_PSI\PlotsHS2AHS2B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ublications\2024_10_IMMW_PSI\PlotsHS2AHS2B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ublications\2024_10_IMMW_PSI\PlotsHS2AHS2B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ublications\2024_10_IMMW_PSI\PlotsHS2AHS2B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rojects\Carolin_RC\Summary%20CH_S-CV%20measurements\CH-CV_InternalSummary_10-May-2023_analysis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rojects\Carolin_RC\Summary%20CH_S-CV%20measurements\CH-CV_InternalSummary_10-May-2023_analysis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01\8430\Zoller\Projects\Carolin_RC\Summary%20CH_S-CV%20measurements\CH-CV_InternalSummary_10-May-2023_analysis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01\8430\Zoller\Projects\Carolin_RC\Summary%20CH_S-CV%20measurements\CH-CV_InternalSummary_10-May-2023_analysi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rojects\Carolin_RC\Summary_OS2i%20measurements\PlotsOS2x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rojects\Carolin_RC\Summary%20CH_S-CV%20measurements\CH-CV_InternalSummary_10-May-2023_analysis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rojects\Carolin_RC\Summary%20CH_S-CV%20measurements\CH-CV_InternalSummary_10-May-2023_analysis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01\8430\Zoller\Projects\Carolin_RC\Summary%20CH_S-CV%20measurements\CH-CV_InternalSummary_10-May-2023_analysis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01\8430\Zoller\Projects\Carolin_RC\Summary%20CH_S-CV%20measurements\CH-CV_InternalSummary_10-May-2023_analysis.xlsx" TargetMode="Externa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rojects\Carolin_RC\Summary%20CH_S-CV%20measurements\CH-CV_InternalSummary_10-May-2023_analysis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rojects\Carolin_RC\Summary%20CH_S-CV%20measurements\CH-CV_InternalSummary_10-May-2023_analysis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ublications\2024_10_IMMW_PSI\AN_ANM_VE_results_plots_new.xlsx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ublications\2024_10_IMMW_PSI\AN_ANM_VE_results_plots_new.xlsx" TargetMode="External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rojects\Carolin_RC\Summary%20CH_S-CV%20measurements\CHS-CV_InternalSummary_10-May-2023_analysis.xlsx" TargetMode="External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rojects\Carolin_RC\Summary%20CH_S-CV%20measurements\CHS-CV_InternalSummary_10-May-2023_analysis.xlsx" TargetMode="External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rojects\Carolin_RC\Summary_OS2i%20measurements\PlotsOS2x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rojects\Carolin_RC\Summary%20CH_S-CV%20measurements\CH-CV_InternalSummary_10-May-2023_analysis.xlsx" TargetMode="External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rojects\Carolin_RC\Summary%20CH_S-CV%20measurements\CH-CV_InternalSummary_10-May-2023_analysis.xlsx" TargetMode="External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01\8430\Zoller\Projects\Carolin_RC\Summary%20CH_S-CV%20measurements\CH-CV_InternalSummary_10-May-2023_analysis.xlsx" TargetMode="External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01\8430\Zoller\Projects\Carolin_RC\Summary%20CH_S-CV%20measurements\CH-CV_InternalSummary_10-May-2023_analysis.xlsx" TargetMode="External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01\8430\Zoller\Projects\Carolin_RC\Summary%20CH_S-CV%20measurements\CHS-CV_InternalSummary_10-May-2023_analysis.xlsx" TargetMode="External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01\8430\Zoller\Projects\Carolin_RC\Summary%20CH_S-CV%20measurements\CHS-CV_InternalSummary_10-May-2023_analysis.xlsx" TargetMode="Externa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rojects\Carolin_RC\Summary%20CH_S-CV%20measurements\CHS-CV_InternalSummary_10-May-2023_analysis.xlsx" TargetMode="External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rojects\Carolin_RC\Summary%20CH_S-CV%20measurements\CHS-CV_InternalSummary_10-May-2023_analysis.xlsx" TargetMode="External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rojects\Carolin_RC\Summary%20CH_S-CV%20measurements\CH-CV_InternalSummary_10-May-2023_analysis.xlsx" TargetMode="External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rojects\Carolin_RC\Summary%20CH_S-CV%20measurements\CH-CV_InternalSummary_10-May-2023_analysis.xlsx" TargetMode="External"/><Relationship Id="rId2" Type="http://schemas.microsoft.com/office/2011/relationships/chartColorStyle" Target="colors31.xml"/><Relationship Id="rId1" Type="http://schemas.microsoft.com/office/2011/relationships/chartStyle" Target="style3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ublications\2024_10_IMMW_PSI\images\PlotsOS2x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rojects\Carolin_RC\Summary_OS2i%20measurements\PlotsOS2x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ublications\2024_10_IMMW_PSI\images\PlotsOS2x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rojects\Carolin_RC\Summary_OS2i%20measurements\PlotsOS2x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ublications\2024_10_IMMW_PSI\PlotsHS2AHS2B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8430\Zoller\Publications\2024_10_IMMW_PSI\PlotsHS2AHS2B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584605951329381"/>
          <c:y val="7.3769777140592255E-2"/>
          <c:w val="0.72852004974112561"/>
          <c:h val="0.67895416741484127"/>
        </c:manualLayout>
      </c:layout>
      <c:scatterChart>
        <c:scatterStyle val="lineMarker"/>
        <c:varyColors val="0"/>
        <c:ser>
          <c:idx val="0"/>
          <c:order val="0"/>
          <c:tx>
            <c:strRef>
              <c:f>TF_OS2x_NQ!$CI$24</c:f>
              <c:strCache>
                <c:ptCount val="1"/>
                <c:pt idx="0">
                  <c:v>Avg TF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TF_OS2x_NQ!$CH$25:$CH$42</c:f>
                <c:numCache>
                  <c:formatCode>General</c:formatCode>
                  <c:ptCount val="18"/>
                  <c:pt idx="0">
                    <c:v>3.6125225240922314E-4</c:v>
                  </c:pt>
                  <c:pt idx="1">
                    <c:v>2.3110188358445424E-4</c:v>
                  </c:pt>
                  <c:pt idx="2">
                    <c:v>1.8286083709855448E-4</c:v>
                  </c:pt>
                  <c:pt idx="3">
                    <c:v>1.5393056836781509E-4</c:v>
                  </c:pt>
                  <c:pt idx="4">
                    <c:v>1.3349354867171848E-4</c:v>
                  </c:pt>
                  <c:pt idx="5">
                    <c:v>1.104011109346375E-4</c:v>
                  </c:pt>
                  <c:pt idx="6">
                    <c:v>9.4755858313690152E-5</c:v>
                  </c:pt>
                  <c:pt idx="7">
                    <c:v>9.597604725260144E-5</c:v>
                  </c:pt>
                  <c:pt idx="8">
                    <c:v>1.8349729739341097E-4</c:v>
                  </c:pt>
                  <c:pt idx="9">
                    <c:v>3.6016261529623201E-4</c:v>
                  </c:pt>
                  <c:pt idx="10">
                    <c:v>2.2935217066815953E-4</c:v>
                  </c:pt>
                  <c:pt idx="11">
                    <c:v>1.8328407557962288E-4</c:v>
                  </c:pt>
                  <c:pt idx="12">
                    <c:v>1.5554555414345743E-4</c:v>
                  </c:pt>
                  <c:pt idx="13">
                    <c:v>1.3485570949787071E-4</c:v>
                  </c:pt>
                  <c:pt idx="14">
                    <c:v>1.1266642092567414E-4</c:v>
                  </c:pt>
                  <c:pt idx="15">
                    <c:v>9.8441805608834337E-5</c:v>
                  </c:pt>
                  <c:pt idx="16">
                    <c:v>1.0306458568342609E-4</c:v>
                  </c:pt>
                  <c:pt idx="17">
                    <c:v>1.9829371401859576E-4</c:v>
                  </c:pt>
                </c:numCache>
              </c:numRef>
            </c:plus>
            <c:minus>
              <c:numRef>
                <c:f>TF_OS2x_NQ!$CH$25:$CH$42</c:f>
                <c:numCache>
                  <c:formatCode>General</c:formatCode>
                  <c:ptCount val="18"/>
                  <c:pt idx="0">
                    <c:v>3.6125225240922314E-4</c:v>
                  </c:pt>
                  <c:pt idx="1">
                    <c:v>2.3110188358445424E-4</c:v>
                  </c:pt>
                  <c:pt idx="2">
                    <c:v>1.8286083709855448E-4</c:v>
                  </c:pt>
                  <c:pt idx="3">
                    <c:v>1.5393056836781509E-4</c:v>
                  </c:pt>
                  <c:pt idx="4">
                    <c:v>1.3349354867171848E-4</c:v>
                  </c:pt>
                  <c:pt idx="5">
                    <c:v>1.104011109346375E-4</c:v>
                  </c:pt>
                  <c:pt idx="6">
                    <c:v>9.4755858313690152E-5</c:v>
                  </c:pt>
                  <c:pt idx="7">
                    <c:v>9.597604725260144E-5</c:v>
                  </c:pt>
                  <c:pt idx="8">
                    <c:v>1.8349729739341097E-4</c:v>
                  </c:pt>
                  <c:pt idx="9">
                    <c:v>3.6016261529623201E-4</c:v>
                  </c:pt>
                  <c:pt idx="10">
                    <c:v>2.2935217066815953E-4</c:v>
                  </c:pt>
                  <c:pt idx="11">
                    <c:v>1.8328407557962288E-4</c:v>
                  </c:pt>
                  <c:pt idx="12">
                    <c:v>1.5554555414345743E-4</c:v>
                  </c:pt>
                  <c:pt idx="13">
                    <c:v>1.3485570949787071E-4</c:v>
                  </c:pt>
                  <c:pt idx="14">
                    <c:v>1.1266642092567414E-4</c:v>
                  </c:pt>
                  <c:pt idx="15">
                    <c:v>9.8441805608834337E-5</c:v>
                  </c:pt>
                  <c:pt idx="16">
                    <c:v>1.0306458568342609E-4</c:v>
                  </c:pt>
                  <c:pt idx="17">
                    <c:v>1.9829371401859576E-4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TF_OS2x_NQ!$CG$25:$CG$42</c:f>
              <c:numCache>
                <c:formatCode>General</c:formatCode>
                <c:ptCount val="1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2</c:v>
                </c:pt>
                <c:pt idx="8">
                  <c:v>1</c:v>
                </c:pt>
                <c:pt idx="9">
                  <c:v>1</c:v>
                </c:pt>
                <c:pt idx="10">
                  <c:v>2</c:v>
                </c:pt>
                <c:pt idx="11">
                  <c:v>3</c:v>
                </c:pt>
                <c:pt idx="12">
                  <c:v>4</c:v>
                </c:pt>
                <c:pt idx="13">
                  <c:v>5</c:v>
                </c:pt>
                <c:pt idx="14">
                  <c:v>4</c:v>
                </c:pt>
                <c:pt idx="15">
                  <c:v>3</c:v>
                </c:pt>
                <c:pt idx="16">
                  <c:v>2</c:v>
                </c:pt>
                <c:pt idx="17">
                  <c:v>1</c:v>
                </c:pt>
              </c:numCache>
            </c:numRef>
          </c:xVal>
          <c:yVal>
            <c:numRef>
              <c:f>TF_OS2x_NQ!$CI$25:$CI$42</c:f>
              <c:numCache>
                <c:formatCode>General</c:formatCode>
                <c:ptCount val="18"/>
                <c:pt idx="0">
                  <c:v>6.434765899097962E-2</c:v>
                </c:pt>
                <c:pt idx="1">
                  <c:v>6.638772065924399E-2</c:v>
                </c:pt>
                <c:pt idx="2">
                  <c:v>6.7041639891995797E-2</c:v>
                </c:pt>
                <c:pt idx="3">
                  <c:v>6.7379014160385428E-2</c:v>
                </c:pt>
                <c:pt idx="4">
                  <c:v>6.7605318445962001E-2</c:v>
                </c:pt>
                <c:pt idx="5">
                  <c:v>6.8334834790985996E-2</c:v>
                </c:pt>
                <c:pt idx="6">
                  <c:v>6.8970635808286523E-2</c:v>
                </c:pt>
                <c:pt idx="7">
                  <c:v>6.9836898467058456E-2</c:v>
                </c:pt>
                <c:pt idx="8">
                  <c:v>7.1841041572581713E-2</c:v>
                </c:pt>
                <c:pt idx="9">
                  <c:v>6.4192198262183461E-2</c:v>
                </c:pt>
                <c:pt idx="10">
                  <c:v>6.6356287514689485E-2</c:v>
                </c:pt>
                <c:pt idx="11">
                  <c:v>6.7026343446355857E-2</c:v>
                </c:pt>
                <c:pt idx="12">
                  <c:v>6.7362541029466247E-2</c:v>
                </c:pt>
                <c:pt idx="13">
                  <c:v>6.7577589156539553E-2</c:v>
                </c:pt>
                <c:pt idx="14">
                  <c:v>6.8303485832048608E-2</c:v>
                </c:pt>
                <c:pt idx="15">
                  <c:v>6.8935301074327701E-2</c:v>
                </c:pt>
                <c:pt idx="16">
                  <c:v>6.979352268616322E-2</c:v>
                </c:pt>
                <c:pt idx="17">
                  <c:v>7.1761956647899153E-2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466-4F19-ABF4-9B2D0F9DF5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6213904"/>
        <c:axId val="766214560"/>
      </c:scatterChart>
      <c:valAx>
        <c:axId val="7662139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sz="1200" b="1" i="0" baseline="0" dirty="0">
                    <a:effectLst/>
                  </a:rPr>
                  <a:t>Abs. </a:t>
                </a:r>
                <a:r>
                  <a:rPr lang="de-CH" sz="1200" b="1" i="0" baseline="0" dirty="0" err="1">
                    <a:effectLst/>
                  </a:rPr>
                  <a:t>Current</a:t>
                </a:r>
                <a:r>
                  <a:rPr lang="de-CH" sz="1200" b="1" i="0" baseline="0" dirty="0">
                    <a:effectLst/>
                  </a:rPr>
                  <a:t> [A]</a:t>
                </a:r>
                <a:endParaRPr lang="de-CH" sz="12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0.44455422703444342"/>
              <c:y val="0.8806206429683526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66214560"/>
        <c:crosses val="autoZero"/>
        <c:crossBetween val="midCat"/>
      </c:valAx>
      <c:valAx>
        <c:axId val="766214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sz="1200" b="1" i="0" baseline="0" dirty="0">
                    <a:effectLst/>
                  </a:rPr>
                  <a:t>Average TF [TA</a:t>
                </a:r>
                <a:r>
                  <a:rPr lang="de-CH" sz="1200" b="1" i="0" baseline="30000" dirty="0">
                    <a:effectLst/>
                  </a:rPr>
                  <a:t>-1</a:t>
                </a:r>
                <a:r>
                  <a:rPr lang="de-CH" sz="1200" b="1" i="0" baseline="0" dirty="0">
                    <a:effectLst/>
                  </a:rPr>
                  <a:t>]</a:t>
                </a:r>
                <a:endParaRPr lang="de-CH" sz="1200" dirty="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662139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de-DE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v>Lebels</c:v>
          </c:tx>
          <c:spPr>
            <a:ln w="25400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b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strRef>
              <c:f>('an_bn_HS2AB neg'!$A$7,'an_bn_HS2AB neg'!$A$18,'an_bn_HS2AB neg'!$A$29,'an_bn_HS2AB neg'!$A$40,'an_bn_HS2AB neg'!$A$51,'an_bn_HS2AB neg'!$A$62,'an_bn_HS2AB neg'!$A$73,'an_bn_HS2AB neg'!$A$84,'an_bn_HS2AB neg'!$A$95,'an_bn_HS2AB neg'!$A$106,'an_bn_HS2AB neg'!$A$117,'an_bn_HS2AB neg'!$A$128,'an_bn_HS2AB neg'!$A$139,'an_bn_HS2AB neg'!$A$150)</c:f>
              <c:strCache>
                <c:ptCount val="14"/>
                <c:pt idx="0">
                  <c:v>b4</c:v>
                </c:pt>
                <c:pt idx="1">
                  <c:v>a4</c:v>
                </c:pt>
                <c:pt idx="2">
                  <c:v>b5</c:v>
                </c:pt>
                <c:pt idx="3">
                  <c:v>a5 </c:v>
                </c:pt>
                <c:pt idx="4">
                  <c:v>b6 </c:v>
                </c:pt>
                <c:pt idx="5">
                  <c:v>a6</c:v>
                </c:pt>
                <c:pt idx="6">
                  <c:v>b7</c:v>
                </c:pt>
                <c:pt idx="7">
                  <c:v>a7</c:v>
                </c:pt>
                <c:pt idx="8">
                  <c:v>b8</c:v>
                </c:pt>
                <c:pt idx="9">
                  <c:v>a8</c:v>
                </c:pt>
                <c:pt idx="10">
                  <c:v>b9</c:v>
                </c:pt>
                <c:pt idx="11">
                  <c:v>a9</c:v>
                </c:pt>
                <c:pt idx="12">
                  <c:v>b10</c:v>
                </c:pt>
                <c:pt idx="13">
                  <c:v>a10</c:v>
                </c:pt>
              </c:strCache>
            </c:strRef>
          </c:xVal>
          <c:yVal>
            <c:numLit>
              <c:formatCode>General</c:formatCode>
              <c:ptCount val="14"/>
              <c:pt idx="0">
                <c:v>-12</c:v>
              </c:pt>
              <c:pt idx="1">
                <c:v>-12</c:v>
              </c:pt>
              <c:pt idx="2">
                <c:v>-12</c:v>
              </c:pt>
              <c:pt idx="3">
                <c:v>-12</c:v>
              </c:pt>
              <c:pt idx="4">
                <c:v>-12</c:v>
              </c:pt>
              <c:pt idx="5">
                <c:v>-12</c:v>
              </c:pt>
              <c:pt idx="6">
                <c:v>-12</c:v>
              </c:pt>
              <c:pt idx="7">
                <c:v>-12</c:v>
              </c:pt>
              <c:pt idx="8">
                <c:v>-12</c:v>
              </c:pt>
              <c:pt idx="9">
                <c:v>-12</c:v>
              </c:pt>
              <c:pt idx="10">
                <c:v>-12</c:v>
              </c:pt>
              <c:pt idx="11">
                <c:v>-12</c:v>
              </c:pt>
              <c:pt idx="12">
                <c:v>-12</c:v>
              </c:pt>
              <c:pt idx="13">
                <c:v>-12</c:v>
              </c:pt>
            </c:numLit>
          </c:yVal>
          <c:smooth val="0"/>
          <c:extLst>
            <c:ext xmlns:c16="http://schemas.microsoft.com/office/drawing/2014/chart" uri="{C3380CC4-5D6E-409C-BE32-E72D297353CC}">
              <c16:uniqueId val="{00000000-78FB-42FE-970F-8855C07980B1}"/>
            </c:ext>
          </c:extLst>
        </c:ser>
        <c:ser>
          <c:idx val="0"/>
          <c:order val="1"/>
          <c:spPr>
            <a:ln w="25400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 cap="rnd">
                <a:solidFill>
                  <a:schemeClr val="accent1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errBars>
            <c:errDir val="y"/>
            <c:errBarType val="both"/>
            <c:errValType val="cust"/>
            <c:noEndCap val="1"/>
            <c:plus>
              <c:numRef>
                <c:f>('an_bn_HS2AB neg'!$W$7,'an_bn_HS2AB neg'!$W$18,'an_bn_HS2AB neg'!$W$29,'an_bn_HS2AB neg'!$W$40,'an_bn_HS2AB neg'!$W$51,'an_bn_HS2AB neg'!$W$62,'an_bn_HS2AB neg'!$W$73,'an_bn_HS2AB neg'!$W$84,'an_bn_HS2AB neg'!$W$95,'an_bn_HS2AB neg'!$W$106,'an_bn_HS2AB neg'!$W$117,'an_bn_HS2AB neg'!$W$128,'an_bn_HS2AB neg'!$W$139,'an_bn_HS2AB neg'!$W$150)</c:f>
                <c:numCache>
                  <c:formatCode>General</c:formatCode>
                  <c:ptCount val="14"/>
                  <c:pt idx="0">
                    <c:v>5.81709834081573</c:v>
                  </c:pt>
                  <c:pt idx="1">
                    <c:v>6.5196939262236526</c:v>
                  </c:pt>
                  <c:pt idx="2">
                    <c:v>5.1456351983932977</c:v>
                  </c:pt>
                  <c:pt idx="3">
                    <c:v>2.7547274397832484</c:v>
                  </c:pt>
                  <c:pt idx="4">
                    <c:v>2.0125174953570677</c:v>
                  </c:pt>
                  <c:pt idx="5">
                    <c:v>2.4504953489556303</c:v>
                  </c:pt>
                  <c:pt idx="6">
                    <c:v>1.6355386919024719</c:v>
                  </c:pt>
                  <c:pt idx="7">
                    <c:v>1.355919336259197</c:v>
                  </c:pt>
                  <c:pt idx="8">
                    <c:v>1.5202446348380199</c:v>
                  </c:pt>
                  <c:pt idx="9">
                    <c:v>1.4712531664345638</c:v>
                  </c:pt>
                  <c:pt idx="10">
                    <c:v>0.20236866137363135</c:v>
                  </c:pt>
                  <c:pt idx="11">
                    <c:v>0.5846949499118913</c:v>
                  </c:pt>
                  <c:pt idx="12">
                    <c:v>0.77350987846579344</c:v>
                  </c:pt>
                  <c:pt idx="13">
                    <c:v>0.71564542461740865</c:v>
                  </c:pt>
                </c:numCache>
              </c:numRef>
            </c:plus>
            <c:minus>
              <c:numRef>
                <c:f>('an_bn_HS2AB neg'!$W$7,'an_bn_HS2AB neg'!$W$18,'an_bn_HS2AB neg'!$W$29,'an_bn_HS2AB neg'!$W$40,'an_bn_HS2AB neg'!$W$51,'an_bn_HS2AB neg'!$W$62,'an_bn_HS2AB neg'!$W$73,'an_bn_HS2AB neg'!$W$84,'an_bn_HS2AB neg'!$W$95,'an_bn_HS2AB neg'!$W$106,'an_bn_HS2AB neg'!$W$117,'an_bn_HS2AB neg'!$W$128,'an_bn_HS2AB neg'!$W$139,'an_bn_HS2AB neg'!$W$150)</c:f>
                <c:numCache>
                  <c:formatCode>General</c:formatCode>
                  <c:ptCount val="14"/>
                  <c:pt idx="0">
                    <c:v>5.81709834081573</c:v>
                  </c:pt>
                  <c:pt idx="1">
                    <c:v>6.5196939262236526</c:v>
                  </c:pt>
                  <c:pt idx="2">
                    <c:v>5.1456351983932977</c:v>
                  </c:pt>
                  <c:pt idx="3">
                    <c:v>2.7547274397832484</c:v>
                  </c:pt>
                  <c:pt idx="4">
                    <c:v>2.0125174953570677</c:v>
                  </c:pt>
                  <c:pt idx="5">
                    <c:v>2.4504953489556303</c:v>
                  </c:pt>
                  <c:pt idx="6">
                    <c:v>1.6355386919024719</c:v>
                  </c:pt>
                  <c:pt idx="7">
                    <c:v>1.355919336259197</c:v>
                  </c:pt>
                  <c:pt idx="8">
                    <c:v>1.5202446348380199</c:v>
                  </c:pt>
                  <c:pt idx="9">
                    <c:v>1.4712531664345638</c:v>
                  </c:pt>
                  <c:pt idx="10">
                    <c:v>0.20236866137363135</c:v>
                  </c:pt>
                  <c:pt idx="11">
                    <c:v>0.5846949499118913</c:v>
                  </c:pt>
                  <c:pt idx="12">
                    <c:v>0.77350987846579344</c:v>
                  </c:pt>
                  <c:pt idx="13">
                    <c:v>0.71564542461740865</c:v>
                  </c:pt>
                </c:numCache>
              </c:numRef>
            </c:minus>
            <c:spPr>
              <a:noFill/>
              <a:ln w="41275" cap="flat" cmpd="sng" algn="ctr">
                <a:solidFill>
                  <a:schemeClr val="accent2">
                    <a:alpha val="64000"/>
                  </a:schemeClr>
                </a:solidFill>
                <a:round/>
              </a:ln>
              <a:effectLst/>
            </c:spPr>
          </c:errBars>
          <c:xVal>
            <c:strRef>
              <c:f>('an_bn_HS2AB neg'!$A$7,'an_bn_HS2AB neg'!$A$18,'an_bn_HS2AB neg'!$A$29,'an_bn_HS2AB neg'!$A$40,'an_bn_HS2AB neg'!$A$51,'an_bn_HS2AB neg'!$A$62,'an_bn_HS2AB neg'!$A$73,'an_bn_HS2AB neg'!$A$84,'an_bn_HS2AB neg'!$A$95,'an_bn_HS2AB neg'!$A$106,'an_bn_HS2AB neg'!$A$117,'an_bn_HS2AB neg'!$A$128,'an_bn_HS2AB neg'!$A$139,'an_bn_HS2AB neg'!$A$150)</c:f>
              <c:strCache>
                <c:ptCount val="14"/>
                <c:pt idx="0">
                  <c:v>b4</c:v>
                </c:pt>
                <c:pt idx="1">
                  <c:v>a4</c:v>
                </c:pt>
                <c:pt idx="2">
                  <c:v>b5</c:v>
                </c:pt>
                <c:pt idx="3">
                  <c:v>a5 </c:v>
                </c:pt>
                <c:pt idx="4">
                  <c:v>b6 </c:v>
                </c:pt>
                <c:pt idx="5">
                  <c:v>a6</c:v>
                </c:pt>
                <c:pt idx="6">
                  <c:v>b7</c:v>
                </c:pt>
                <c:pt idx="7">
                  <c:v>a7</c:v>
                </c:pt>
                <c:pt idx="8">
                  <c:v>b8</c:v>
                </c:pt>
                <c:pt idx="9">
                  <c:v>a8</c:v>
                </c:pt>
                <c:pt idx="10">
                  <c:v>b9</c:v>
                </c:pt>
                <c:pt idx="11">
                  <c:v>a9</c:v>
                </c:pt>
                <c:pt idx="12">
                  <c:v>b10</c:v>
                </c:pt>
                <c:pt idx="13">
                  <c:v>a10</c:v>
                </c:pt>
              </c:strCache>
            </c:strRef>
          </c:xVal>
          <c:yVal>
            <c:numRef>
              <c:f>('an_bn_HS2AB neg'!$V$7,'an_bn_HS2AB neg'!$V$18,'an_bn_HS2AB neg'!$V$29,'an_bn_HS2AB neg'!$V$40,'an_bn_HS2AB neg'!$V$51,'an_bn_HS2AB neg'!$V$62,'an_bn_HS2AB neg'!$V$73,'an_bn_HS2AB neg'!$V$84,'an_bn_HS2AB neg'!$V$95,'an_bn_HS2AB neg'!$V$106,'an_bn_HS2AB neg'!$V$117,'an_bn_HS2AB neg'!$V$128,'an_bn_HS2AB neg'!$V$139,'an_bn_HS2AB neg'!$V$150)</c:f>
              <c:numCache>
                <c:formatCode>0.00</c:formatCode>
                <c:ptCount val="14"/>
                <c:pt idx="0">
                  <c:v>2.5337538787970764</c:v>
                </c:pt>
                <c:pt idx="1">
                  <c:v>-1.422096209266333</c:v>
                </c:pt>
                <c:pt idx="2">
                  <c:v>-3.2303715452096675</c:v>
                </c:pt>
                <c:pt idx="3">
                  <c:v>-0.43378242462964384</c:v>
                </c:pt>
                <c:pt idx="4">
                  <c:v>0.3079020279801345</c:v>
                </c:pt>
                <c:pt idx="5">
                  <c:v>-1.1567062439722671</c:v>
                </c:pt>
                <c:pt idx="6">
                  <c:v>-0.8948032761636745</c:v>
                </c:pt>
                <c:pt idx="7">
                  <c:v>-0.32818844466338482</c:v>
                </c:pt>
                <c:pt idx="8">
                  <c:v>0.19671045066999232</c:v>
                </c:pt>
                <c:pt idx="9">
                  <c:v>-0.83130821222655182</c:v>
                </c:pt>
                <c:pt idx="10">
                  <c:v>18.92870455740346</c:v>
                </c:pt>
                <c:pt idx="11">
                  <c:v>0.87906931205240069</c:v>
                </c:pt>
                <c:pt idx="12">
                  <c:v>-0.17075591694591741</c:v>
                </c:pt>
                <c:pt idx="13">
                  <c:v>-0.92274451687178016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8FB-42FE-970F-8855C07980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1073632"/>
        <c:axId val="711077896"/>
      </c:scatterChart>
      <c:valAx>
        <c:axId val="711073632"/>
        <c:scaling>
          <c:orientation val="minMax"/>
          <c:max val="14.5"/>
          <c:min val="0.5"/>
        </c:scaling>
        <c:delete val="1"/>
        <c:axPos val="b"/>
        <c:numFmt formatCode="General" sourceLinked="1"/>
        <c:majorTickMark val="none"/>
        <c:minorTickMark val="none"/>
        <c:tickLblPos val="low"/>
        <c:crossAx val="711077896"/>
        <c:crosses val="autoZero"/>
        <c:crossBetween val="midCat"/>
      </c:valAx>
      <c:valAx>
        <c:axId val="711077896"/>
        <c:scaling>
          <c:orientation val="minMax"/>
          <c:max val="20"/>
          <c:min val="-1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sz="1200" b="1"/>
                  <a:t>an and bn in 10</a:t>
                </a:r>
                <a:r>
                  <a:rPr lang="de-CH" sz="1200" b="1" baseline="30000"/>
                  <a:t>-4</a:t>
                </a:r>
                <a:r>
                  <a:rPr lang="de-CH" sz="1200" b="1"/>
                  <a:t> of main field [units]</a:t>
                </a:r>
              </a:p>
              <a:p>
                <a:pPr algn="ctr" rtl="0">
                  <a:defRPr sz="1200"/>
                </a:pPr>
                <a:endParaRPr lang="de-CH" sz="1200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11073632"/>
        <c:crosses val="autoZero"/>
        <c:crossBetween val="midCat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de-DE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v>Lebels</c:v>
          </c:tx>
          <c:spPr>
            <a:ln w="25400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b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strRef>
              <c:f>('an_bn_HS2AB neg'!$A$7,'an_bn_HS2AB neg'!$A$18,'an_bn_HS2AB neg'!$A$29,'an_bn_HS2AB neg'!$A$40,'an_bn_HS2AB neg'!$A$51,'an_bn_HS2AB neg'!$A$62,'an_bn_HS2AB neg'!$A$73,'an_bn_HS2AB neg'!$A$84,'an_bn_HS2AB neg'!$A$95,'an_bn_HS2AB neg'!$A$106,'an_bn_HS2AB neg'!$A$117,'an_bn_HS2AB neg'!$A$128,'an_bn_HS2AB neg'!$A$139,'an_bn_HS2AB neg'!$A$150)</c:f>
              <c:strCache>
                <c:ptCount val="14"/>
                <c:pt idx="0">
                  <c:v>b4</c:v>
                </c:pt>
                <c:pt idx="1">
                  <c:v>a4</c:v>
                </c:pt>
                <c:pt idx="2">
                  <c:v>b5</c:v>
                </c:pt>
                <c:pt idx="3">
                  <c:v>a5 </c:v>
                </c:pt>
                <c:pt idx="4">
                  <c:v>b6 </c:v>
                </c:pt>
                <c:pt idx="5">
                  <c:v>a6</c:v>
                </c:pt>
                <c:pt idx="6">
                  <c:v>b7</c:v>
                </c:pt>
                <c:pt idx="7">
                  <c:v>a7</c:v>
                </c:pt>
                <c:pt idx="8">
                  <c:v>b8</c:v>
                </c:pt>
                <c:pt idx="9">
                  <c:v>a8</c:v>
                </c:pt>
                <c:pt idx="10">
                  <c:v>b9</c:v>
                </c:pt>
                <c:pt idx="11">
                  <c:v>a9</c:v>
                </c:pt>
                <c:pt idx="12">
                  <c:v>b10</c:v>
                </c:pt>
                <c:pt idx="13">
                  <c:v>a10</c:v>
                </c:pt>
              </c:strCache>
            </c:strRef>
          </c:xVal>
          <c:yVal>
            <c:numLit>
              <c:formatCode>General</c:formatCode>
              <c:ptCount val="14"/>
              <c:pt idx="0">
                <c:v>-12</c:v>
              </c:pt>
              <c:pt idx="1">
                <c:v>-12</c:v>
              </c:pt>
              <c:pt idx="2">
                <c:v>-12</c:v>
              </c:pt>
              <c:pt idx="3">
                <c:v>-12</c:v>
              </c:pt>
              <c:pt idx="4">
                <c:v>-12</c:v>
              </c:pt>
              <c:pt idx="5">
                <c:v>-12</c:v>
              </c:pt>
              <c:pt idx="6">
                <c:v>-12</c:v>
              </c:pt>
              <c:pt idx="7">
                <c:v>-12</c:v>
              </c:pt>
              <c:pt idx="8">
                <c:v>-12</c:v>
              </c:pt>
              <c:pt idx="9">
                <c:v>-12</c:v>
              </c:pt>
              <c:pt idx="10">
                <c:v>-12</c:v>
              </c:pt>
              <c:pt idx="11">
                <c:v>-12</c:v>
              </c:pt>
              <c:pt idx="12">
                <c:v>-12</c:v>
              </c:pt>
              <c:pt idx="13">
                <c:v>-12</c:v>
              </c:pt>
            </c:numLit>
          </c:yVal>
          <c:smooth val="0"/>
          <c:extLst>
            <c:ext xmlns:c16="http://schemas.microsoft.com/office/drawing/2014/chart" uri="{C3380CC4-5D6E-409C-BE32-E72D297353CC}">
              <c16:uniqueId val="{00000000-2F1C-428F-8AF2-CD8E41452147}"/>
            </c:ext>
          </c:extLst>
        </c:ser>
        <c:ser>
          <c:idx val="0"/>
          <c:order val="1"/>
          <c:spPr>
            <a:ln w="25400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 cap="rnd">
                <a:solidFill>
                  <a:schemeClr val="accent1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errBars>
            <c:errDir val="y"/>
            <c:errBarType val="both"/>
            <c:errValType val="cust"/>
            <c:noEndCap val="1"/>
            <c:plus>
              <c:numRef>
                <c:f>('an_bn_HS2AB pos'!$O$7,'an_bn_HS2AB pos'!$O$18,'an_bn_HS2AB pos'!$O$29,'an_bn_HS2AB pos'!$O$40,'an_bn_HS2AB pos'!$O$51,'an_bn_HS2AB pos'!$O$62,'an_bn_HS2AB pos'!$O$73,'an_bn_HS2AB pos'!$O$84,'an_bn_HS2AB pos'!$O$95,'an_bn_HS2AB pos'!$O$106,'an_bn_HS2AB pos'!$O$117,'an_bn_HS2AB pos'!$O$128,'an_bn_HS2AB pos'!$O$139,'an_bn_HS2AB pos'!$O$150)</c:f>
                <c:numCache>
                  <c:formatCode>General</c:formatCode>
                  <c:ptCount val="14"/>
                  <c:pt idx="0">
                    <c:v>4.0006617949624745</c:v>
                  </c:pt>
                  <c:pt idx="1">
                    <c:v>6.811433393749927</c:v>
                  </c:pt>
                  <c:pt idx="2">
                    <c:v>5.8193228355245141</c:v>
                  </c:pt>
                  <c:pt idx="3">
                    <c:v>3.4462425193138455</c:v>
                  </c:pt>
                  <c:pt idx="4">
                    <c:v>1.2044644552613084</c:v>
                  </c:pt>
                  <c:pt idx="5">
                    <c:v>2.5718824977671804</c:v>
                  </c:pt>
                  <c:pt idx="6">
                    <c:v>1.9153611191043527</c:v>
                  </c:pt>
                  <c:pt idx="7">
                    <c:v>1.6137569198062924</c:v>
                  </c:pt>
                  <c:pt idx="8">
                    <c:v>0.85817095311918756</c:v>
                  </c:pt>
                  <c:pt idx="9">
                    <c:v>1.215255555339841</c:v>
                  </c:pt>
                  <c:pt idx="10">
                    <c:v>0.19897074276318985</c:v>
                  </c:pt>
                  <c:pt idx="11">
                    <c:v>0.74870976567456482</c:v>
                  </c:pt>
                  <c:pt idx="12">
                    <c:v>0.59828403350699222</c:v>
                  </c:pt>
                  <c:pt idx="13">
                    <c:v>0.71918792839748646</c:v>
                  </c:pt>
                </c:numCache>
              </c:numRef>
            </c:plus>
            <c:minus>
              <c:numRef>
                <c:f>('an_bn_HS2AB pos'!$O$7,'an_bn_HS2AB pos'!$O$18,'an_bn_HS2AB pos'!$O$29,'an_bn_HS2AB pos'!$O$40,'an_bn_HS2AB pos'!$O$51,'an_bn_HS2AB pos'!$O$62,'an_bn_HS2AB pos'!$O$73,'an_bn_HS2AB pos'!$O$84,'an_bn_HS2AB pos'!$O$95,'an_bn_HS2AB pos'!$O$106,'an_bn_HS2AB pos'!$O$117,'an_bn_HS2AB pos'!$O$128,'an_bn_HS2AB pos'!$O$139,'an_bn_HS2AB pos'!$O$150)</c:f>
                <c:numCache>
                  <c:formatCode>General</c:formatCode>
                  <c:ptCount val="14"/>
                  <c:pt idx="0">
                    <c:v>4.0006617949624745</c:v>
                  </c:pt>
                  <c:pt idx="1">
                    <c:v>6.811433393749927</c:v>
                  </c:pt>
                  <c:pt idx="2">
                    <c:v>5.8193228355245141</c:v>
                  </c:pt>
                  <c:pt idx="3">
                    <c:v>3.4462425193138455</c:v>
                  </c:pt>
                  <c:pt idx="4">
                    <c:v>1.2044644552613084</c:v>
                  </c:pt>
                  <c:pt idx="5">
                    <c:v>2.5718824977671804</c:v>
                  </c:pt>
                  <c:pt idx="6">
                    <c:v>1.9153611191043527</c:v>
                  </c:pt>
                  <c:pt idx="7">
                    <c:v>1.6137569198062924</c:v>
                  </c:pt>
                  <c:pt idx="8">
                    <c:v>0.85817095311918756</c:v>
                  </c:pt>
                  <c:pt idx="9">
                    <c:v>1.215255555339841</c:v>
                  </c:pt>
                  <c:pt idx="10">
                    <c:v>0.19897074276318985</c:v>
                  </c:pt>
                  <c:pt idx="11">
                    <c:v>0.74870976567456482</c:v>
                  </c:pt>
                  <c:pt idx="12">
                    <c:v>0.59828403350699222</c:v>
                  </c:pt>
                  <c:pt idx="13">
                    <c:v>0.71918792839748646</c:v>
                  </c:pt>
                </c:numCache>
              </c:numRef>
            </c:minus>
            <c:spPr>
              <a:noFill/>
              <a:ln w="41275" cap="flat" cmpd="sng" algn="ctr">
                <a:solidFill>
                  <a:schemeClr val="accent2">
                    <a:alpha val="64000"/>
                  </a:schemeClr>
                </a:solidFill>
                <a:round/>
              </a:ln>
              <a:effectLst/>
            </c:spPr>
          </c:errBars>
          <c:xVal>
            <c:strRef>
              <c:f>('an_bn_HS2AB pos'!$A$7,'an_bn_HS2AB pos'!$A$18,'an_bn_HS2AB pos'!$A$29,'an_bn_HS2AB pos'!$A$40,'an_bn_HS2AB pos'!$A$51,'an_bn_HS2AB pos'!$A$62,'an_bn_HS2AB pos'!$A$73,'an_bn_HS2AB pos'!$A$84,'an_bn_HS2AB pos'!$A$95,'an_bn_HS2AB pos'!$A$106,'an_bn_HS2AB pos'!$A$117,'an_bn_HS2AB pos'!$A$128,'an_bn_HS2AB pos'!$A$139,'an_bn_HS2AB pos'!$A$150)</c:f>
              <c:strCache>
                <c:ptCount val="14"/>
                <c:pt idx="0">
                  <c:v>b4</c:v>
                </c:pt>
                <c:pt idx="1">
                  <c:v>a4</c:v>
                </c:pt>
                <c:pt idx="2">
                  <c:v>b5</c:v>
                </c:pt>
                <c:pt idx="3">
                  <c:v>a5 </c:v>
                </c:pt>
                <c:pt idx="4">
                  <c:v>b6 </c:v>
                </c:pt>
                <c:pt idx="5">
                  <c:v>a6</c:v>
                </c:pt>
                <c:pt idx="6">
                  <c:v>b7</c:v>
                </c:pt>
                <c:pt idx="7">
                  <c:v>a7</c:v>
                </c:pt>
                <c:pt idx="8">
                  <c:v>b8</c:v>
                </c:pt>
                <c:pt idx="9">
                  <c:v>a8</c:v>
                </c:pt>
                <c:pt idx="10">
                  <c:v>b9</c:v>
                </c:pt>
                <c:pt idx="11">
                  <c:v>a9</c:v>
                </c:pt>
                <c:pt idx="12">
                  <c:v>b10</c:v>
                </c:pt>
                <c:pt idx="13">
                  <c:v>a10</c:v>
                </c:pt>
              </c:strCache>
            </c:strRef>
          </c:xVal>
          <c:yVal>
            <c:numRef>
              <c:f>('an_bn_HS2AB pos'!$N$7,'an_bn_HS2AB pos'!$N$18,'an_bn_HS2AB pos'!$N$29,'an_bn_HS2AB pos'!$N$40,'an_bn_HS2AB pos'!$N$51,'an_bn_HS2AB pos'!$N$62,'an_bn_HS2AB pos'!$N$73,'an_bn_HS2AB pos'!$N$84,'an_bn_HS2AB pos'!$N$95,'an_bn_HS2AB pos'!$N$106,'an_bn_HS2AB pos'!$N$117,'an_bn_HS2AB pos'!$N$128,'an_bn_HS2AB pos'!$N$139,'an_bn_HS2AB pos'!$N$150)</c:f>
              <c:numCache>
                <c:formatCode>0.00</c:formatCode>
                <c:ptCount val="14"/>
                <c:pt idx="0">
                  <c:v>5.1984712655068428</c:v>
                </c:pt>
                <c:pt idx="1">
                  <c:v>-3.4263455808435008</c:v>
                </c:pt>
                <c:pt idx="2">
                  <c:v>-1.9906306469633752</c:v>
                </c:pt>
                <c:pt idx="3">
                  <c:v>-0.82300443542715518</c:v>
                </c:pt>
                <c:pt idx="4">
                  <c:v>1.369528766635141</c:v>
                </c:pt>
                <c:pt idx="5">
                  <c:v>0.11429787362365504</c:v>
                </c:pt>
                <c:pt idx="6">
                  <c:v>-1.2935507291894559</c:v>
                </c:pt>
                <c:pt idx="7">
                  <c:v>-8.8320429208155707E-2</c:v>
                </c:pt>
                <c:pt idx="8">
                  <c:v>0.93579774348754285</c:v>
                </c:pt>
                <c:pt idx="9">
                  <c:v>3.281099758558538E-2</c:v>
                </c:pt>
                <c:pt idx="10">
                  <c:v>18.948655214078347</c:v>
                </c:pt>
                <c:pt idx="11">
                  <c:v>0.9258870291839989</c:v>
                </c:pt>
                <c:pt idx="12">
                  <c:v>-0.46395963837640924</c:v>
                </c:pt>
                <c:pt idx="13">
                  <c:v>-0.5326170135625361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F1C-428F-8AF2-CD8E414521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1073632"/>
        <c:axId val="711077896"/>
      </c:scatterChart>
      <c:valAx>
        <c:axId val="711073632"/>
        <c:scaling>
          <c:orientation val="minMax"/>
          <c:max val="14.5"/>
          <c:min val="0.5"/>
        </c:scaling>
        <c:delete val="1"/>
        <c:axPos val="b"/>
        <c:numFmt formatCode="General" sourceLinked="1"/>
        <c:majorTickMark val="none"/>
        <c:minorTickMark val="none"/>
        <c:tickLblPos val="low"/>
        <c:crossAx val="711077896"/>
        <c:crosses val="autoZero"/>
        <c:crossBetween val="midCat"/>
      </c:valAx>
      <c:valAx>
        <c:axId val="711077896"/>
        <c:scaling>
          <c:orientation val="minMax"/>
          <c:max val="20"/>
          <c:min val="-1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sz="1200" b="1"/>
                  <a:t>an and bn in 10</a:t>
                </a:r>
                <a:r>
                  <a:rPr lang="de-CH" sz="1200" b="1" baseline="30000"/>
                  <a:t>-4</a:t>
                </a:r>
                <a:r>
                  <a:rPr lang="de-CH" sz="1200" b="1"/>
                  <a:t> of main field [units]</a:t>
                </a:r>
              </a:p>
              <a:p>
                <a:pPr algn="ctr" rtl="0">
                  <a:defRPr sz="1200"/>
                </a:pPr>
                <a:endParaRPr lang="de-CH" sz="1200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11073632"/>
        <c:crosses val="autoZero"/>
        <c:crossBetween val="midCat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de-DE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Roll HS2AB [mrad]</c:v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'Roll HS2AB'!$A$1:$Z$1</c:f>
              <c:strCache>
                <c:ptCount val="26"/>
                <c:pt idx="0">
                  <c:v>6A</c:v>
                </c:pt>
                <c:pt idx="1">
                  <c:v>2A</c:v>
                </c:pt>
                <c:pt idx="2">
                  <c:v>1A</c:v>
                </c:pt>
                <c:pt idx="3">
                  <c:v>7A</c:v>
                </c:pt>
                <c:pt idx="4">
                  <c:v>9A</c:v>
                </c:pt>
                <c:pt idx="5">
                  <c:v>4A</c:v>
                </c:pt>
                <c:pt idx="6">
                  <c:v>8A</c:v>
                </c:pt>
                <c:pt idx="7">
                  <c:v>5A</c:v>
                </c:pt>
                <c:pt idx="8">
                  <c:v>3A</c:v>
                </c:pt>
                <c:pt idx="9">
                  <c:v>15A</c:v>
                </c:pt>
                <c:pt idx="10">
                  <c:v>16A</c:v>
                </c:pt>
                <c:pt idx="11">
                  <c:v>17A</c:v>
                </c:pt>
                <c:pt idx="12">
                  <c:v>18A</c:v>
                </c:pt>
                <c:pt idx="13">
                  <c:v>13B</c:v>
                </c:pt>
                <c:pt idx="14">
                  <c:v>14B</c:v>
                </c:pt>
                <c:pt idx="15">
                  <c:v>11B</c:v>
                </c:pt>
                <c:pt idx="16">
                  <c:v>12B</c:v>
                </c:pt>
                <c:pt idx="17">
                  <c:v>10B</c:v>
                </c:pt>
                <c:pt idx="18">
                  <c:v>5B</c:v>
                </c:pt>
                <c:pt idx="19">
                  <c:v>8B</c:v>
                </c:pt>
                <c:pt idx="20">
                  <c:v>1B</c:v>
                </c:pt>
                <c:pt idx="21">
                  <c:v>4B</c:v>
                </c:pt>
                <c:pt idx="22">
                  <c:v>9B</c:v>
                </c:pt>
                <c:pt idx="23">
                  <c:v>3B</c:v>
                </c:pt>
                <c:pt idx="24">
                  <c:v>2B</c:v>
                </c:pt>
                <c:pt idx="25">
                  <c:v>6B</c:v>
                </c:pt>
              </c:strCache>
            </c:strRef>
          </c:cat>
          <c:val>
            <c:numRef>
              <c:f>'Roll HS2AB'!$A$2:$Z$2</c:f>
              <c:numCache>
                <c:formatCode>General</c:formatCode>
                <c:ptCount val="26"/>
                <c:pt idx="0">
                  <c:v>0.12467785749999821</c:v>
                </c:pt>
                <c:pt idx="1">
                  <c:v>-0.23136308699999927</c:v>
                </c:pt>
                <c:pt idx="2">
                  <c:v>-0.96379076299999911</c:v>
                </c:pt>
                <c:pt idx="3">
                  <c:v>-0.1141604295000001</c:v>
                </c:pt>
                <c:pt idx="4">
                  <c:v>-9.3447215000000416E-3</c:v>
                </c:pt>
                <c:pt idx="5">
                  <c:v>-6.4890782500000299E-2</c:v>
                </c:pt>
                <c:pt idx="6">
                  <c:v>7.5037699000003732E-2</c:v>
                </c:pt>
                <c:pt idx="7">
                  <c:v>-6.5587787999997482E-2</c:v>
                </c:pt>
                <c:pt idx="8">
                  <c:v>-0.32926858250000024</c:v>
                </c:pt>
                <c:pt idx="9">
                  <c:v>-0.36055023900000149</c:v>
                </c:pt>
                <c:pt idx="10">
                  <c:v>-0.15462329550000251</c:v>
                </c:pt>
                <c:pt idx="11">
                  <c:v>6.8223409999956797E-3</c:v>
                </c:pt>
                <c:pt idx="12">
                  <c:v>-6.5135518000004888E-2</c:v>
                </c:pt>
                <c:pt idx="13">
                  <c:v>5.0525220999998732E-2</c:v>
                </c:pt>
                <c:pt idx="14">
                  <c:v>2.0084114999985303E-3</c:v>
                </c:pt>
                <c:pt idx="15">
                  <c:v>9.9063521499995894E-2</c:v>
                </c:pt>
                <c:pt idx="16">
                  <c:v>-3.6577132000000651E-2</c:v>
                </c:pt>
                <c:pt idx="17">
                  <c:v>-0.15795187700000726</c:v>
                </c:pt>
                <c:pt idx="18">
                  <c:v>-0.15538497250000213</c:v>
                </c:pt>
                <c:pt idx="19">
                  <c:v>-0.54795911000000275</c:v>
                </c:pt>
                <c:pt idx="20">
                  <c:v>-0.36464575950000133</c:v>
                </c:pt>
                <c:pt idx="21">
                  <c:v>-0.41180835399999904</c:v>
                </c:pt>
                <c:pt idx="22">
                  <c:v>-8.192363599999683E-2</c:v>
                </c:pt>
                <c:pt idx="23">
                  <c:v>-3.9956659500000463E-2</c:v>
                </c:pt>
                <c:pt idx="24">
                  <c:v>-0.262729352999997</c:v>
                </c:pt>
                <c:pt idx="25">
                  <c:v>-0.30681589149999733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D08-4D9C-9A71-9426ACACA428}"/>
            </c:ext>
          </c:extLst>
        </c:ser>
        <c:ser>
          <c:idx val="1"/>
          <c:order val="1"/>
          <c:tx>
            <c:v>upper limit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'Roll HS2AB'!$A$1:$Z$1</c:f>
              <c:strCache>
                <c:ptCount val="26"/>
                <c:pt idx="0">
                  <c:v>6A</c:v>
                </c:pt>
                <c:pt idx="1">
                  <c:v>2A</c:v>
                </c:pt>
                <c:pt idx="2">
                  <c:v>1A</c:v>
                </c:pt>
                <c:pt idx="3">
                  <c:v>7A</c:v>
                </c:pt>
                <c:pt idx="4">
                  <c:v>9A</c:v>
                </c:pt>
                <c:pt idx="5">
                  <c:v>4A</c:v>
                </c:pt>
                <c:pt idx="6">
                  <c:v>8A</c:v>
                </c:pt>
                <c:pt idx="7">
                  <c:v>5A</c:v>
                </c:pt>
                <c:pt idx="8">
                  <c:v>3A</c:v>
                </c:pt>
                <c:pt idx="9">
                  <c:v>15A</c:v>
                </c:pt>
                <c:pt idx="10">
                  <c:v>16A</c:v>
                </c:pt>
                <c:pt idx="11">
                  <c:v>17A</c:v>
                </c:pt>
                <c:pt idx="12">
                  <c:v>18A</c:v>
                </c:pt>
                <c:pt idx="13">
                  <c:v>13B</c:v>
                </c:pt>
                <c:pt idx="14">
                  <c:v>14B</c:v>
                </c:pt>
                <c:pt idx="15">
                  <c:v>11B</c:v>
                </c:pt>
                <c:pt idx="16">
                  <c:v>12B</c:v>
                </c:pt>
                <c:pt idx="17">
                  <c:v>10B</c:v>
                </c:pt>
                <c:pt idx="18">
                  <c:v>5B</c:v>
                </c:pt>
                <c:pt idx="19">
                  <c:v>8B</c:v>
                </c:pt>
                <c:pt idx="20">
                  <c:v>1B</c:v>
                </c:pt>
                <c:pt idx="21">
                  <c:v>4B</c:v>
                </c:pt>
                <c:pt idx="22">
                  <c:v>9B</c:v>
                </c:pt>
                <c:pt idx="23">
                  <c:v>3B</c:v>
                </c:pt>
                <c:pt idx="24">
                  <c:v>2B</c:v>
                </c:pt>
                <c:pt idx="25">
                  <c:v>6B</c:v>
                </c:pt>
              </c:strCache>
            </c:strRef>
          </c:cat>
          <c:val>
            <c:numRef>
              <c:f>'Roll HS2AB'!$A$3:$Z$3</c:f>
              <c:numCache>
                <c:formatCode>General</c:formatCode>
                <c:ptCount val="26"/>
                <c:pt idx="0">
                  <c:v>0.5</c:v>
                </c:pt>
                <c:pt idx="1">
                  <c:v>0.5</c:v>
                </c:pt>
                <c:pt idx="2">
                  <c:v>0.5</c:v>
                </c:pt>
                <c:pt idx="3">
                  <c:v>0.5</c:v>
                </c:pt>
                <c:pt idx="4">
                  <c:v>0.5</c:v>
                </c:pt>
                <c:pt idx="5">
                  <c:v>0.5</c:v>
                </c:pt>
                <c:pt idx="6">
                  <c:v>0.5</c:v>
                </c:pt>
                <c:pt idx="7">
                  <c:v>0.5</c:v>
                </c:pt>
                <c:pt idx="8">
                  <c:v>0.5</c:v>
                </c:pt>
                <c:pt idx="9">
                  <c:v>0.5</c:v>
                </c:pt>
                <c:pt idx="10">
                  <c:v>0.5</c:v>
                </c:pt>
                <c:pt idx="11">
                  <c:v>0.5</c:v>
                </c:pt>
                <c:pt idx="12">
                  <c:v>0.5</c:v>
                </c:pt>
                <c:pt idx="13">
                  <c:v>0.5</c:v>
                </c:pt>
                <c:pt idx="14">
                  <c:v>0.5</c:v>
                </c:pt>
                <c:pt idx="15">
                  <c:v>0.5</c:v>
                </c:pt>
                <c:pt idx="16">
                  <c:v>0.5</c:v>
                </c:pt>
                <c:pt idx="17">
                  <c:v>0.5</c:v>
                </c:pt>
                <c:pt idx="18">
                  <c:v>0.5</c:v>
                </c:pt>
                <c:pt idx="19">
                  <c:v>0.5</c:v>
                </c:pt>
                <c:pt idx="20">
                  <c:v>0.5</c:v>
                </c:pt>
                <c:pt idx="21">
                  <c:v>0.5</c:v>
                </c:pt>
                <c:pt idx="22">
                  <c:v>0.5</c:v>
                </c:pt>
                <c:pt idx="23">
                  <c:v>0.5</c:v>
                </c:pt>
                <c:pt idx="24">
                  <c:v>0.5</c:v>
                </c:pt>
                <c:pt idx="25">
                  <c:v>0.5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D08-4D9C-9A71-9426ACACA428}"/>
            </c:ext>
          </c:extLst>
        </c:ser>
        <c:ser>
          <c:idx val="2"/>
          <c:order val="2"/>
          <c:tx>
            <c:v>lower limit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'Roll HS2AB'!$A$1:$Z$1</c:f>
              <c:strCache>
                <c:ptCount val="26"/>
                <c:pt idx="0">
                  <c:v>6A</c:v>
                </c:pt>
                <c:pt idx="1">
                  <c:v>2A</c:v>
                </c:pt>
                <c:pt idx="2">
                  <c:v>1A</c:v>
                </c:pt>
                <c:pt idx="3">
                  <c:v>7A</c:v>
                </c:pt>
                <c:pt idx="4">
                  <c:v>9A</c:v>
                </c:pt>
                <c:pt idx="5">
                  <c:v>4A</c:v>
                </c:pt>
                <c:pt idx="6">
                  <c:v>8A</c:v>
                </c:pt>
                <c:pt idx="7">
                  <c:v>5A</c:v>
                </c:pt>
                <c:pt idx="8">
                  <c:v>3A</c:v>
                </c:pt>
                <c:pt idx="9">
                  <c:v>15A</c:v>
                </c:pt>
                <c:pt idx="10">
                  <c:v>16A</c:v>
                </c:pt>
                <c:pt idx="11">
                  <c:v>17A</c:v>
                </c:pt>
                <c:pt idx="12">
                  <c:v>18A</c:v>
                </c:pt>
                <c:pt idx="13">
                  <c:v>13B</c:v>
                </c:pt>
                <c:pt idx="14">
                  <c:v>14B</c:v>
                </c:pt>
                <c:pt idx="15">
                  <c:v>11B</c:v>
                </c:pt>
                <c:pt idx="16">
                  <c:v>12B</c:v>
                </c:pt>
                <c:pt idx="17">
                  <c:v>10B</c:v>
                </c:pt>
                <c:pt idx="18">
                  <c:v>5B</c:v>
                </c:pt>
                <c:pt idx="19">
                  <c:v>8B</c:v>
                </c:pt>
                <c:pt idx="20">
                  <c:v>1B</c:v>
                </c:pt>
                <c:pt idx="21">
                  <c:v>4B</c:v>
                </c:pt>
                <c:pt idx="22">
                  <c:v>9B</c:v>
                </c:pt>
                <c:pt idx="23">
                  <c:v>3B</c:v>
                </c:pt>
                <c:pt idx="24">
                  <c:v>2B</c:v>
                </c:pt>
                <c:pt idx="25">
                  <c:v>6B</c:v>
                </c:pt>
              </c:strCache>
            </c:strRef>
          </c:cat>
          <c:val>
            <c:numRef>
              <c:f>'Roll HS2AB'!$A$4:$Z$4</c:f>
              <c:numCache>
                <c:formatCode>General</c:formatCode>
                <c:ptCount val="26"/>
                <c:pt idx="0">
                  <c:v>-0.5</c:v>
                </c:pt>
                <c:pt idx="1">
                  <c:v>-0.5</c:v>
                </c:pt>
                <c:pt idx="2">
                  <c:v>-0.5</c:v>
                </c:pt>
                <c:pt idx="3">
                  <c:v>-0.5</c:v>
                </c:pt>
                <c:pt idx="4">
                  <c:v>-0.5</c:v>
                </c:pt>
                <c:pt idx="5">
                  <c:v>-0.5</c:v>
                </c:pt>
                <c:pt idx="6">
                  <c:v>-0.5</c:v>
                </c:pt>
                <c:pt idx="7">
                  <c:v>-0.5</c:v>
                </c:pt>
                <c:pt idx="8">
                  <c:v>-0.5</c:v>
                </c:pt>
                <c:pt idx="9">
                  <c:v>-0.5</c:v>
                </c:pt>
                <c:pt idx="10">
                  <c:v>-0.5</c:v>
                </c:pt>
                <c:pt idx="11">
                  <c:v>-0.5</c:v>
                </c:pt>
                <c:pt idx="12">
                  <c:v>-0.5</c:v>
                </c:pt>
                <c:pt idx="13">
                  <c:v>-0.5</c:v>
                </c:pt>
                <c:pt idx="14">
                  <c:v>-0.5</c:v>
                </c:pt>
                <c:pt idx="15">
                  <c:v>-0.5</c:v>
                </c:pt>
                <c:pt idx="16">
                  <c:v>-0.5</c:v>
                </c:pt>
                <c:pt idx="17">
                  <c:v>-0.5</c:v>
                </c:pt>
                <c:pt idx="18">
                  <c:v>-0.5</c:v>
                </c:pt>
                <c:pt idx="19">
                  <c:v>-0.5</c:v>
                </c:pt>
                <c:pt idx="20">
                  <c:v>-0.5</c:v>
                </c:pt>
                <c:pt idx="21">
                  <c:v>-0.5</c:v>
                </c:pt>
                <c:pt idx="22">
                  <c:v>-0.5</c:v>
                </c:pt>
                <c:pt idx="23">
                  <c:v>-0.5</c:v>
                </c:pt>
                <c:pt idx="24">
                  <c:v>-0.5</c:v>
                </c:pt>
                <c:pt idx="25">
                  <c:v>-0.5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D08-4D9C-9A71-9426ACACA4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60925328"/>
        <c:axId val="960922376"/>
      </c:lineChart>
      <c:catAx>
        <c:axId val="9609253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dirty="0"/>
                  <a:t>Magnet ID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60922376"/>
        <c:crosses val="autoZero"/>
        <c:auto val="1"/>
        <c:lblAlgn val="ctr"/>
        <c:lblOffset val="100"/>
        <c:noMultiLvlLbl val="0"/>
      </c:catAx>
      <c:valAx>
        <c:axId val="960922376"/>
        <c:scaling>
          <c:orientation val="minMax"/>
          <c:min val="-1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dirty="0"/>
                  <a:t>Roll angle [</a:t>
                </a:r>
                <a:r>
                  <a:rPr lang="de-CH" dirty="0" err="1"/>
                  <a:t>mrad</a:t>
                </a:r>
                <a:r>
                  <a:rPr lang="de-CH" dirty="0"/>
                  <a:t>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60925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973551587301587"/>
          <c:y val="0.88312673611111114"/>
          <c:w val="0.76856448412698408"/>
          <c:h val="9.04149305555555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de-DE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v>Lebels</c:v>
          </c:tx>
          <c:spPr>
            <a:ln w="25400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b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strRef>
              <c:f>('an_bn_HS2AB neg'!$A$7,'an_bn_HS2AB neg'!$A$18,'an_bn_HS2AB neg'!$A$29,'an_bn_HS2AB neg'!$A$40,'an_bn_HS2AB neg'!$A$51,'an_bn_HS2AB neg'!$A$62,'an_bn_HS2AB neg'!$A$73,'an_bn_HS2AB neg'!$A$84,'an_bn_HS2AB neg'!$A$95,'an_bn_HS2AB neg'!$A$106,'an_bn_HS2AB neg'!$A$117,'an_bn_HS2AB neg'!$A$128,'an_bn_HS2AB neg'!$A$139,'an_bn_HS2AB neg'!$A$150)</c:f>
              <c:strCache>
                <c:ptCount val="14"/>
                <c:pt idx="0">
                  <c:v>b4</c:v>
                </c:pt>
                <c:pt idx="1">
                  <c:v>a4</c:v>
                </c:pt>
                <c:pt idx="2">
                  <c:v>b5</c:v>
                </c:pt>
                <c:pt idx="3">
                  <c:v>a5 </c:v>
                </c:pt>
                <c:pt idx="4">
                  <c:v>b6 </c:v>
                </c:pt>
                <c:pt idx="5">
                  <c:v>a6</c:v>
                </c:pt>
                <c:pt idx="6">
                  <c:v>b7</c:v>
                </c:pt>
                <c:pt idx="7">
                  <c:v>a7</c:v>
                </c:pt>
                <c:pt idx="8">
                  <c:v>b8</c:v>
                </c:pt>
                <c:pt idx="9">
                  <c:v>a8</c:v>
                </c:pt>
                <c:pt idx="10">
                  <c:v>b9</c:v>
                </c:pt>
                <c:pt idx="11">
                  <c:v>a9</c:v>
                </c:pt>
                <c:pt idx="12">
                  <c:v>b10</c:v>
                </c:pt>
                <c:pt idx="13">
                  <c:v>a10</c:v>
                </c:pt>
              </c:strCache>
            </c:strRef>
          </c:xVal>
          <c:yVal>
            <c:numLit>
              <c:formatCode>General</c:formatCode>
              <c:ptCount val="14"/>
              <c:pt idx="0">
                <c:v>-12</c:v>
              </c:pt>
              <c:pt idx="1">
                <c:v>-12</c:v>
              </c:pt>
              <c:pt idx="2">
                <c:v>-12</c:v>
              </c:pt>
              <c:pt idx="3">
                <c:v>-12</c:v>
              </c:pt>
              <c:pt idx="4">
                <c:v>-12</c:v>
              </c:pt>
              <c:pt idx="5">
                <c:v>-12</c:v>
              </c:pt>
              <c:pt idx="6">
                <c:v>-12</c:v>
              </c:pt>
              <c:pt idx="7">
                <c:v>-12</c:v>
              </c:pt>
              <c:pt idx="8">
                <c:v>-12</c:v>
              </c:pt>
              <c:pt idx="9">
                <c:v>-12</c:v>
              </c:pt>
              <c:pt idx="10">
                <c:v>-12</c:v>
              </c:pt>
              <c:pt idx="11">
                <c:v>-12</c:v>
              </c:pt>
              <c:pt idx="12">
                <c:v>-12</c:v>
              </c:pt>
              <c:pt idx="13">
                <c:v>-12</c:v>
              </c:pt>
            </c:numLit>
          </c:yVal>
          <c:smooth val="0"/>
          <c:extLst>
            <c:ext xmlns:c16="http://schemas.microsoft.com/office/drawing/2014/chart" uri="{C3380CC4-5D6E-409C-BE32-E72D297353CC}">
              <c16:uniqueId val="{00000000-78FB-42FE-970F-8855C07980B1}"/>
            </c:ext>
          </c:extLst>
        </c:ser>
        <c:ser>
          <c:idx val="0"/>
          <c:order val="1"/>
          <c:spPr>
            <a:ln w="25400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 cap="rnd">
                <a:solidFill>
                  <a:schemeClr val="accent1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errBars>
            <c:errDir val="y"/>
            <c:errBarType val="both"/>
            <c:errValType val="cust"/>
            <c:noEndCap val="1"/>
            <c:plus>
              <c:numRef>
                <c:f>('an_bn_HS2AB neg'!$W$7,'an_bn_HS2AB neg'!$W$18,'an_bn_HS2AB neg'!$W$29,'an_bn_HS2AB neg'!$W$40,'an_bn_HS2AB neg'!$W$51,'an_bn_HS2AB neg'!$W$62,'an_bn_HS2AB neg'!$W$73,'an_bn_HS2AB neg'!$W$84,'an_bn_HS2AB neg'!$W$95,'an_bn_HS2AB neg'!$W$106,'an_bn_HS2AB neg'!$W$117,'an_bn_HS2AB neg'!$W$128,'an_bn_HS2AB neg'!$W$139,'an_bn_HS2AB neg'!$W$150)</c:f>
                <c:numCache>
                  <c:formatCode>General</c:formatCode>
                  <c:ptCount val="14"/>
                  <c:pt idx="0">
                    <c:v>5.81709834081573</c:v>
                  </c:pt>
                  <c:pt idx="1">
                    <c:v>6.5196939262236526</c:v>
                  </c:pt>
                  <c:pt idx="2">
                    <c:v>5.1456351983932977</c:v>
                  </c:pt>
                  <c:pt idx="3">
                    <c:v>2.7547274397832484</c:v>
                  </c:pt>
                  <c:pt idx="4">
                    <c:v>2.0125174953570677</c:v>
                  </c:pt>
                  <c:pt idx="5">
                    <c:v>2.4504953489556303</c:v>
                  </c:pt>
                  <c:pt idx="6">
                    <c:v>1.6355386919024719</c:v>
                  </c:pt>
                  <c:pt idx="7">
                    <c:v>1.355919336259197</c:v>
                  </c:pt>
                  <c:pt idx="8">
                    <c:v>1.5202446348380199</c:v>
                  </c:pt>
                  <c:pt idx="9">
                    <c:v>1.4712531664345638</c:v>
                  </c:pt>
                  <c:pt idx="10">
                    <c:v>0.20236866137363135</c:v>
                  </c:pt>
                  <c:pt idx="11">
                    <c:v>0.5846949499118913</c:v>
                  </c:pt>
                  <c:pt idx="12">
                    <c:v>0.77350987846579344</c:v>
                  </c:pt>
                  <c:pt idx="13">
                    <c:v>0.71564542461740865</c:v>
                  </c:pt>
                </c:numCache>
              </c:numRef>
            </c:plus>
            <c:minus>
              <c:numRef>
                <c:f>('an_bn_HS2AB neg'!$W$7,'an_bn_HS2AB neg'!$W$18,'an_bn_HS2AB neg'!$W$29,'an_bn_HS2AB neg'!$W$40,'an_bn_HS2AB neg'!$W$51,'an_bn_HS2AB neg'!$W$62,'an_bn_HS2AB neg'!$W$73,'an_bn_HS2AB neg'!$W$84,'an_bn_HS2AB neg'!$W$95,'an_bn_HS2AB neg'!$W$106,'an_bn_HS2AB neg'!$W$117,'an_bn_HS2AB neg'!$W$128,'an_bn_HS2AB neg'!$W$139,'an_bn_HS2AB neg'!$W$150)</c:f>
                <c:numCache>
                  <c:formatCode>General</c:formatCode>
                  <c:ptCount val="14"/>
                  <c:pt idx="0">
                    <c:v>5.81709834081573</c:v>
                  </c:pt>
                  <c:pt idx="1">
                    <c:v>6.5196939262236526</c:v>
                  </c:pt>
                  <c:pt idx="2">
                    <c:v>5.1456351983932977</c:v>
                  </c:pt>
                  <c:pt idx="3">
                    <c:v>2.7547274397832484</c:v>
                  </c:pt>
                  <c:pt idx="4">
                    <c:v>2.0125174953570677</c:v>
                  </c:pt>
                  <c:pt idx="5">
                    <c:v>2.4504953489556303</c:v>
                  </c:pt>
                  <c:pt idx="6">
                    <c:v>1.6355386919024719</c:v>
                  </c:pt>
                  <c:pt idx="7">
                    <c:v>1.355919336259197</c:v>
                  </c:pt>
                  <c:pt idx="8">
                    <c:v>1.5202446348380199</c:v>
                  </c:pt>
                  <c:pt idx="9">
                    <c:v>1.4712531664345638</c:v>
                  </c:pt>
                  <c:pt idx="10">
                    <c:v>0.20236866137363135</c:v>
                  </c:pt>
                  <c:pt idx="11">
                    <c:v>0.5846949499118913</c:v>
                  </c:pt>
                  <c:pt idx="12">
                    <c:v>0.77350987846579344</c:v>
                  </c:pt>
                  <c:pt idx="13">
                    <c:v>0.71564542461740865</c:v>
                  </c:pt>
                </c:numCache>
              </c:numRef>
            </c:minus>
            <c:spPr>
              <a:noFill/>
              <a:ln w="41275" cap="flat" cmpd="sng" algn="ctr">
                <a:solidFill>
                  <a:schemeClr val="accent2">
                    <a:alpha val="64000"/>
                  </a:schemeClr>
                </a:solidFill>
                <a:round/>
              </a:ln>
              <a:effectLst/>
            </c:spPr>
          </c:errBars>
          <c:xVal>
            <c:strRef>
              <c:f>('an_bn_HS2AB neg'!$A$7,'an_bn_HS2AB neg'!$A$18,'an_bn_HS2AB neg'!$A$29,'an_bn_HS2AB neg'!$A$40,'an_bn_HS2AB neg'!$A$51,'an_bn_HS2AB neg'!$A$62,'an_bn_HS2AB neg'!$A$73,'an_bn_HS2AB neg'!$A$84,'an_bn_HS2AB neg'!$A$95,'an_bn_HS2AB neg'!$A$106,'an_bn_HS2AB neg'!$A$117,'an_bn_HS2AB neg'!$A$128,'an_bn_HS2AB neg'!$A$139,'an_bn_HS2AB neg'!$A$150)</c:f>
              <c:strCache>
                <c:ptCount val="14"/>
                <c:pt idx="0">
                  <c:v>b4</c:v>
                </c:pt>
                <c:pt idx="1">
                  <c:v>a4</c:v>
                </c:pt>
                <c:pt idx="2">
                  <c:v>b5</c:v>
                </c:pt>
                <c:pt idx="3">
                  <c:v>a5 </c:v>
                </c:pt>
                <c:pt idx="4">
                  <c:v>b6 </c:v>
                </c:pt>
                <c:pt idx="5">
                  <c:v>a6</c:v>
                </c:pt>
                <c:pt idx="6">
                  <c:v>b7</c:v>
                </c:pt>
                <c:pt idx="7">
                  <c:v>a7</c:v>
                </c:pt>
                <c:pt idx="8">
                  <c:v>b8</c:v>
                </c:pt>
                <c:pt idx="9">
                  <c:v>a8</c:v>
                </c:pt>
                <c:pt idx="10">
                  <c:v>b9</c:v>
                </c:pt>
                <c:pt idx="11">
                  <c:v>a9</c:v>
                </c:pt>
                <c:pt idx="12">
                  <c:v>b10</c:v>
                </c:pt>
                <c:pt idx="13">
                  <c:v>a10</c:v>
                </c:pt>
              </c:strCache>
            </c:strRef>
          </c:xVal>
          <c:yVal>
            <c:numRef>
              <c:f>('an_bn_HS2AB neg'!$V$7,'an_bn_HS2AB neg'!$V$18,'an_bn_HS2AB neg'!$V$29,'an_bn_HS2AB neg'!$V$40,'an_bn_HS2AB neg'!$V$51,'an_bn_HS2AB neg'!$V$62,'an_bn_HS2AB neg'!$V$73,'an_bn_HS2AB neg'!$V$84,'an_bn_HS2AB neg'!$V$95,'an_bn_HS2AB neg'!$V$106,'an_bn_HS2AB neg'!$V$117,'an_bn_HS2AB neg'!$V$128,'an_bn_HS2AB neg'!$V$139,'an_bn_HS2AB neg'!$V$150)</c:f>
              <c:numCache>
                <c:formatCode>0.00</c:formatCode>
                <c:ptCount val="14"/>
                <c:pt idx="0">
                  <c:v>2.5337538787970764</c:v>
                </c:pt>
                <c:pt idx="1">
                  <c:v>-1.422096209266333</c:v>
                </c:pt>
                <c:pt idx="2">
                  <c:v>-3.2303715452096675</c:v>
                </c:pt>
                <c:pt idx="3">
                  <c:v>-0.43378242462964384</c:v>
                </c:pt>
                <c:pt idx="4">
                  <c:v>0.3079020279801345</c:v>
                </c:pt>
                <c:pt idx="5">
                  <c:v>-1.1567062439722671</c:v>
                </c:pt>
                <c:pt idx="6">
                  <c:v>-0.8948032761636745</c:v>
                </c:pt>
                <c:pt idx="7">
                  <c:v>-0.32818844466338482</c:v>
                </c:pt>
                <c:pt idx="8">
                  <c:v>0.19671045066999232</c:v>
                </c:pt>
                <c:pt idx="9">
                  <c:v>-0.83130821222655182</c:v>
                </c:pt>
                <c:pt idx="10">
                  <c:v>18.92870455740346</c:v>
                </c:pt>
                <c:pt idx="11">
                  <c:v>0.87906931205240069</c:v>
                </c:pt>
                <c:pt idx="12">
                  <c:v>-0.17075591694591741</c:v>
                </c:pt>
                <c:pt idx="13">
                  <c:v>-0.92274451687178016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8FB-42FE-970F-8855C07980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1073632"/>
        <c:axId val="711077896"/>
      </c:scatterChart>
      <c:valAx>
        <c:axId val="711073632"/>
        <c:scaling>
          <c:orientation val="minMax"/>
          <c:max val="14.5"/>
          <c:min val="0.5"/>
        </c:scaling>
        <c:delete val="1"/>
        <c:axPos val="b"/>
        <c:numFmt formatCode="General" sourceLinked="1"/>
        <c:majorTickMark val="none"/>
        <c:minorTickMark val="none"/>
        <c:tickLblPos val="low"/>
        <c:crossAx val="711077896"/>
        <c:crosses val="autoZero"/>
        <c:crossBetween val="midCat"/>
      </c:valAx>
      <c:valAx>
        <c:axId val="711077896"/>
        <c:scaling>
          <c:orientation val="minMax"/>
          <c:max val="20"/>
          <c:min val="-1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sz="1200" b="1"/>
                  <a:t>an and bn in 10</a:t>
                </a:r>
                <a:r>
                  <a:rPr lang="de-CH" sz="1200" b="1" baseline="30000"/>
                  <a:t>-4</a:t>
                </a:r>
                <a:r>
                  <a:rPr lang="de-CH" sz="1200" b="1"/>
                  <a:t> of main field [units]</a:t>
                </a:r>
              </a:p>
              <a:p>
                <a:pPr algn="ctr" rtl="0">
                  <a:defRPr sz="1200"/>
                </a:pPr>
                <a:endParaRPr lang="de-CH" sz="1200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11073632"/>
        <c:crosses val="autoZero"/>
        <c:crossBetween val="midCat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de-DE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v>Lebels</c:v>
          </c:tx>
          <c:spPr>
            <a:ln w="25400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b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strRef>
              <c:f>('an_bn_HS2AB neg'!$A$7,'an_bn_HS2AB neg'!$A$18,'an_bn_HS2AB neg'!$A$29,'an_bn_HS2AB neg'!$A$40,'an_bn_HS2AB neg'!$A$51,'an_bn_HS2AB neg'!$A$62,'an_bn_HS2AB neg'!$A$73,'an_bn_HS2AB neg'!$A$84,'an_bn_HS2AB neg'!$A$95,'an_bn_HS2AB neg'!$A$106,'an_bn_HS2AB neg'!$A$117,'an_bn_HS2AB neg'!$A$128,'an_bn_HS2AB neg'!$A$139,'an_bn_HS2AB neg'!$A$150)</c:f>
              <c:strCache>
                <c:ptCount val="14"/>
                <c:pt idx="0">
                  <c:v>b4</c:v>
                </c:pt>
                <c:pt idx="1">
                  <c:v>a4</c:v>
                </c:pt>
                <c:pt idx="2">
                  <c:v>b5</c:v>
                </c:pt>
                <c:pt idx="3">
                  <c:v>a5 </c:v>
                </c:pt>
                <c:pt idx="4">
                  <c:v>b6 </c:v>
                </c:pt>
                <c:pt idx="5">
                  <c:v>a6</c:v>
                </c:pt>
                <c:pt idx="6">
                  <c:v>b7</c:v>
                </c:pt>
                <c:pt idx="7">
                  <c:v>a7</c:v>
                </c:pt>
                <c:pt idx="8">
                  <c:v>b8</c:v>
                </c:pt>
                <c:pt idx="9">
                  <c:v>a8</c:v>
                </c:pt>
                <c:pt idx="10">
                  <c:v>b9</c:v>
                </c:pt>
                <c:pt idx="11">
                  <c:v>a9</c:v>
                </c:pt>
                <c:pt idx="12">
                  <c:v>b10</c:v>
                </c:pt>
                <c:pt idx="13">
                  <c:v>a10</c:v>
                </c:pt>
              </c:strCache>
            </c:strRef>
          </c:xVal>
          <c:yVal>
            <c:numLit>
              <c:formatCode>General</c:formatCode>
              <c:ptCount val="14"/>
              <c:pt idx="0">
                <c:v>-12</c:v>
              </c:pt>
              <c:pt idx="1">
                <c:v>-12</c:v>
              </c:pt>
              <c:pt idx="2">
                <c:v>-12</c:v>
              </c:pt>
              <c:pt idx="3">
                <c:v>-12</c:v>
              </c:pt>
              <c:pt idx="4">
                <c:v>-12</c:v>
              </c:pt>
              <c:pt idx="5">
                <c:v>-12</c:v>
              </c:pt>
              <c:pt idx="6">
                <c:v>-12</c:v>
              </c:pt>
              <c:pt idx="7">
                <c:v>-12</c:v>
              </c:pt>
              <c:pt idx="8">
                <c:v>-12</c:v>
              </c:pt>
              <c:pt idx="9">
                <c:v>-12</c:v>
              </c:pt>
              <c:pt idx="10">
                <c:v>-12</c:v>
              </c:pt>
              <c:pt idx="11">
                <c:v>-12</c:v>
              </c:pt>
              <c:pt idx="12">
                <c:v>-12</c:v>
              </c:pt>
              <c:pt idx="13">
                <c:v>-12</c:v>
              </c:pt>
            </c:numLit>
          </c:yVal>
          <c:smooth val="0"/>
          <c:extLst>
            <c:ext xmlns:c16="http://schemas.microsoft.com/office/drawing/2014/chart" uri="{C3380CC4-5D6E-409C-BE32-E72D297353CC}">
              <c16:uniqueId val="{00000000-2F1C-428F-8AF2-CD8E41452147}"/>
            </c:ext>
          </c:extLst>
        </c:ser>
        <c:ser>
          <c:idx val="0"/>
          <c:order val="1"/>
          <c:spPr>
            <a:ln w="25400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 cap="rnd">
                <a:solidFill>
                  <a:schemeClr val="accent1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errBars>
            <c:errDir val="y"/>
            <c:errBarType val="both"/>
            <c:errValType val="cust"/>
            <c:noEndCap val="1"/>
            <c:plus>
              <c:numRef>
                <c:f>('an_bn_HS2AB pos'!$O$7,'an_bn_HS2AB pos'!$O$18,'an_bn_HS2AB pos'!$O$29,'an_bn_HS2AB pos'!$O$40,'an_bn_HS2AB pos'!$O$51,'an_bn_HS2AB pos'!$O$62,'an_bn_HS2AB pos'!$O$73,'an_bn_HS2AB pos'!$O$84,'an_bn_HS2AB pos'!$O$95,'an_bn_HS2AB pos'!$O$106,'an_bn_HS2AB pos'!$O$117,'an_bn_HS2AB pos'!$O$128,'an_bn_HS2AB pos'!$O$139,'an_bn_HS2AB pos'!$O$150)</c:f>
                <c:numCache>
                  <c:formatCode>General</c:formatCode>
                  <c:ptCount val="14"/>
                  <c:pt idx="0">
                    <c:v>4.0006617949624745</c:v>
                  </c:pt>
                  <c:pt idx="1">
                    <c:v>6.811433393749927</c:v>
                  </c:pt>
                  <c:pt idx="2">
                    <c:v>5.8193228355245141</c:v>
                  </c:pt>
                  <c:pt idx="3">
                    <c:v>3.4462425193138455</c:v>
                  </c:pt>
                  <c:pt idx="4">
                    <c:v>1.2044644552613084</c:v>
                  </c:pt>
                  <c:pt idx="5">
                    <c:v>2.5718824977671804</c:v>
                  </c:pt>
                  <c:pt idx="6">
                    <c:v>1.9153611191043527</c:v>
                  </c:pt>
                  <c:pt idx="7">
                    <c:v>1.6137569198062924</c:v>
                  </c:pt>
                  <c:pt idx="8">
                    <c:v>0.85817095311918756</c:v>
                  </c:pt>
                  <c:pt idx="9">
                    <c:v>1.215255555339841</c:v>
                  </c:pt>
                  <c:pt idx="10">
                    <c:v>0.19897074276318985</c:v>
                  </c:pt>
                  <c:pt idx="11">
                    <c:v>0.74870976567456482</c:v>
                  </c:pt>
                  <c:pt idx="12">
                    <c:v>0.59828403350699222</c:v>
                  </c:pt>
                  <c:pt idx="13">
                    <c:v>0.71918792839748646</c:v>
                  </c:pt>
                </c:numCache>
              </c:numRef>
            </c:plus>
            <c:minus>
              <c:numRef>
                <c:f>('an_bn_HS2AB pos'!$O$7,'an_bn_HS2AB pos'!$O$18,'an_bn_HS2AB pos'!$O$29,'an_bn_HS2AB pos'!$O$40,'an_bn_HS2AB pos'!$O$51,'an_bn_HS2AB pos'!$O$62,'an_bn_HS2AB pos'!$O$73,'an_bn_HS2AB pos'!$O$84,'an_bn_HS2AB pos'!$O$95,'an_bn_HS2AB pos'!$O$106,'an_bn_HS2AB pos'!$O$117,'an_bn_HS2AB pos'!$O$128,'an_bn_HS2AB pos'!$O$139,'an_bn_HS2AB pos'!$O$150)</c:f>
                <c:numCache>
                  <c:formatCode>General</c:formatCode>
                  <c:ptCount val="14"/>
                  <c:pt idx="0">
                    <c:v>4.0006617949624745</c:v>
                  </c:pt>
                  <c:pt idx="1">
                    <c:v>6.811433393749927</c:v>
                  </c:pt>
                  <c:pt idx="2">
                    <c:v>5.8193228355245141</c:v>
                  </c:pt>
                  <c:pt idx="3">
                    <c:v>3.4462425193138455</c:v>
                  </c:pt>
                  <c:pt idx="4">
                    <c:v>1.2044644552613084</c:v>
                  </c:pt>
                  <c:pt idx="5">
                    <c:v>2.5718824977671804</c:v>
                  </c:pt>
                  <c:pt idx="6">
                    <c:v>1.9153611191043527</c:v>
                  </c:pt>
                  <c:pt idx="7">
                    <c:v>1.6137569198062924</c:v>
                  </c:pt>
                  <c:pt idx="8">
                    <c:v>0.85817095311918756</c:v>
                  </c:pt>
                  <c:pt idx="9">
                    <c:v>1.215255555339841</c:v>
                  </c:pt>
                  <c:pt idx="10">
                    <c:v>0.19897074276318985</c:v>
                  </c:pt>
                  <c:pt idx="11">
                    <c:v>0.74870976567456482</c:v>
                  </c:pt>
                  <c:pt idx="12">
                    <c:v>0.59828403350699222</c:v>
                  </c:pt>
                  <c:pt idx="13">
                    <c:v>0.71918792839748646</c:v>
                  </c:pt>
                </c:numCache>
              </c:numRef>
            </c:minus>
            <c:spPr>
              <a:noFill/>
              <a:ln w="41275" cap="flat" cmpd="sng" algn="ctr">
                <a:solidFill>
                  <a:schemeClr val="accent2">
                    <a:alpha val="64000"/>
                  </a:schemeClr>
                </a:solidFill>
                <a:round/>
              </a:ln>
              <a:effectLst/>
            </c:spPr>
          </c:errBars>
          <c:xVal>
            <c:strRef>
              <c:f>('an_bn_HS2AB pos'!$A$7,'an_bn_HS2AB pos'!$A$18,'an_bn_HS2AB pos'!$A$29,'an_bn_HS2AB pos'!$A$40,'an_bn_HS2AB pos'!$A$51,'an_bn_HS2AB pos'!$A$62,'an_bn_HS2AB pos'!$A$73,'an_bn_HS2AB pos'!$A$84,'an_bn_HS2AB pos'!$A$95,'an_bn_HS2AB pos'!$A$106,'an_bn_HS2AB pos'!$A$117,'an_bn_HS2AB pos'!$A$128,'an_bn_HS2AB pos'!$A$139,'an_bn_HS2AB pos'!$A$150)</c:f>
              <c:strCache>
                <c:ptCount val="14"/>
                <c:pt idx="0">
                  <c:v>b4</c:v>
                </c:pt>
                <c:pt idx="1">
                  <c:v>a4</c:v>
                </c:pt>
                <c:pt idx="2">
                  <c:v>b5</c:v>
                </c:pt>
                <c:pt idx="3">
                  <c:v>a5 </c:v>
                </c:pt>
                <c:pt idx="4">
                  <c:v>b6 </c:v>
                </c:pt>
                <c:pt idx="5">
                  <c:v>a6</c:v>
                </c:pt>
                <c:pt idx="6">
                  <c:v>b7</c:v>
                </c:pt>
                <c:pt idx="7">
                  <c:v>a7</c:v>
                </c:pt>
                <c:pt idx="8">
                  <c:v>b8</c:v>
                </c:pt>
                <c:pt idx="9">
                  <c:v>a8</c:v>
                </c:pt>
                <c:pt idx="10">
                  <c:v>b9</c:v>
                </c:pt>
                <c:pt idx="11">
                  <c:v>a9</c:v>
                </c:pt>
                <c:pt idx="12">
                  <c:v>b10</c:v>
                </c:pt>
                <c:pt idx="13">
                  <c:v>a10</c:v>
                </c:pt>
              </c:strCache>
            </c:strRef>
          </c:xVal>
          <c:yVal>
            <c:numRef>
              <c:f>('an_bn_HS2AB pos'!$N$7,'an_bn_HS2AB pos'!$N$18,'an_bn_HS2AB pos'!$N$29,'an_bn_HS2AB pos'!$N$40,'an_bn_HS2AB pos'!$N$51,'an_bn_HS2AB pos'!$N$62,'an_bn_HS2AB pos'!$N$73,'an_bn_HS2AB pos'!$N$84,'an_bn_HS2AB pos'!$N$95,'an_bn_HS2AB pos'!$N$106,'an_bn_HS2AB pos'!$N$117,'an_bn_HS2AB pos'!$N$128,'an_bn_HS2AB pos'!$N$139,'an_bn_HS2AB pos'!$N$150)</c:f>
              <c:numCache>
                <c:formatCode>0.00</c:formatCode>
                <c:ptCount val="14"/>
                <c:pt idx="0">
                  <c:v>5.1984712655068428</c:v>
                </c:pt>
                <c:pt idx="1">
                  <c:v>-3.4263455808435008</c:v>
                </c:pt>
                <c:pt idx="2">
                  <c:v>-1.9906306469633752</c:v>
                </c:pt>
                <c:pt idx="3">
                  <c:v>-0.82300443542715518</c:v>
                </c:pt>
                <c:pt idx="4">
                  <c:v>1.369528766635141</c:v>
                </c:pt>
                <c:pt idx="5">
                  <c:v>0.11429787362365504</c:v>
                </c:pt>
                <c:pt idx="6">
                  <c:v>-1.2935507291894559</c:v>
                </c:pt>
                <c:pt idx="7">
                  <c:v>-8.8320429208155707E-2</c:v>
                </c:pt>
                <c:pt idx="8">
                  <c:v>0.93579774348754285</c:v>
                </c:pt>
                <c:pt idx="9">
                  <c:v>3.281099758558538E-2</c:v>
                </c:pt>
                <c:pt idx="10">
                  <c:v>18.948655214078347</c:v>
                </c:pt>
                <c:pt idx="11">
                  <c:v>0.9258870291839989</c:v>
                </c:pt>
                <c:pt idx="12">
                  <c:v>-0.46395963837640924</c:v>
                </c:pt>
                <c:pt idx="13">
                  <c:v>-0.5326170135625361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F1C-428F-8AF2-CD8E414521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1073632"/>
        <c:axId val="711077896"/>
      </c:scatterChart>
      <c:valAx>
        <c:axId val="711073632"/>
        <c:scaling>
          <c:orientation val="minMax"/>
          <c:max val="14.5"/>
          <c:min val="0.5"/>
        </c:scaling>
        <c:delete val="1"/>
        <c:axPos val="b"/>
        <c:numFmt formatCode="General" sourceLinked="1"/>
        <c:majorTickMark val="none"/>
        <c:minorTickMark val="none"/>
        <c:tickLblPos val="low"/>
        <c:crossAx val="711077896"/>
        <c:crosses val="autoZero"/>
        <c:crossBetween val="midCat"/>
      </c:valAx>
      <c:valAx>
        <c:axId val="711077896"/>
        <c:scaling>
          <c:orientation val="minMax"/>
          <c:max val="20"/>
          <c:min val="-1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sz="1200" b="1"/>
                  <a:t>an and bn in 10</a:t>
                </a:r>
                <a:r>
                  <a:rPr lang="de-CH" sz="1200" b="1" baseline="30000"/>
                  <a:t>-4</a:t>
                </a:r>
                <a:r>
                  <a:rPr lang="de-CH" sz="1200" b="1"/>
                  <a:t> of main field [units]</a:t>
                </a:r>
              </a:p>
              <a:p>
                <a:pPr algn="ctr" rtl="0">
                  <a:defRPr sz="1200"/>
                </a:pPr>
                <a:endParaRPr lang="de-CH" sz="1200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11073632"/>
        <c:crosses val="autoZero"/>
        <c:crossBetween val="midCat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de-DE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Roll HS2AB [mrad]</c:v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'Roll HS2AB'!$A$1:$Z$1</c:f>
              <c:strCache>
                <c:ptCount val="26"/>
                <c:pt idx="0">
                  <c:v>6A</c:v>
                </c:pt>
                <c:pt idx="1">
                  <c:v>2A</c:v>
                </c:pt>
                <c:pt idx="2">
                  <c:v>1A</c:v>
                </c:pt>
                <c:pt idx="3">
                  <c:v>7A</c:v>
                </c:pt>
                <c:pt idx="4">
                  <c:v>9A</c:v>
                </c:pt>
                <c:pt idx="5">
                  <c:v>4A</c:v>
                </c:pt>
                <c:pt idx="6">
                  <c:v>8A</c:v>
                </c:pt>
                <c:pt idx="7">
                  <c:v>5A</c:v>
                </c:pt>
                <c:pt idx="8">
                  <c:v>3A</c:v>
                </c:pt>
                <c:pt idx="9">
                  <c:v>15A</c:v>
                </c:pt>
                <c:pt idx="10">
                  <c:v>16A</c:v>
                </c:pt>
                <c:pt idx="11">
                  <c:v>17A</c:v>
                </c:pt>
                <c:pt idx="12">
                  <c:v>18A</c:v>
                </c:pt>
                <c:pt idx="13">
                  <c:v>13B</c:v>
                </c:pt>
                <c:pt idx="14">
                  <c:v>14B</c:v>
                </c:pt>
                <c:pt idx="15">
                  <c:v>11B</c:v>
                </c:pt>
                <c:pt idx="16">
                  <c:v>12B</c:v>
                </c:pt>
                <c:pt idx="17">
                  <c:v>10B</c:v>
                </c:pt>
                <c:pt idx="18">
                  <c:v>5B</c:v>
                </c:pt>
                <c:pt idx="19">
                  <c:v>8B</c:v>
                </c:pt>
                <c:pt idx="20">
                  <c:v>1B</c:v>
                </c:pt>
                <c:pt idx="21">
                  <c:v>4B</c:v>
                </c:pt>
                <c:pt idx="22">
                  <c:v>9B</c:v>
                </c:pt>
                <c:pt idx="23">
                  <c:v>3B</c:v>
                </c:pt>
                <c:pt idx="24">
                  <c:v>2B</c:v>
                </c:pt>
                <c:pt idx="25">
                  <c:v>6B</c:v>
                </c:pt>
              </c:strCache>
            </c:strRef>
          </c:cat>
          <c:val>
            <c:numRef>
              <c:f>'Roll HS2AB'!$A$2:$Z$2</c:f>
              <c:numCache>
                <c:formatCode>General</c:formatCode>
                <c:ptCount val="26"/>
                <c:pt idx="0">
                  <c:v>0.12467785749999821</c:v>
                </c:pt>
                <c:pt idx="1">
                  <c:v>-0.23136308699999927</c:v>
                </c:pt>
                <c:pt idx="2">
                  <c:v>-0.96379076299999911</c:v>
                </c:pt>
                <c:pt idx="3">
                  <c:v>-0.1141604295000001</c:v>
                </c:pt>
                <c:pt idx="4">
                  <c:v>-9.3447215000000416E-3</c:v>
                </c:pt>
                <c:pt idx="5">
                  <c:v>-6.4890782500000299E-2</c:v>
                </c:pt>
                <c:pt idx="6">
                  <c:v>7.5037699000003732E-2</c:v>
                </c:pt>
                <c:pt idx="7">
                  <c:v>-6.5587787999997482E-2</c:v>
                </c:pt>
                <c:pt idx="8">
                  <c:v>-0.32926858250000024</c:v>
                </c:pt>
                <c:pt idx="9">
                  <c:v>-0.36055023900000149</c:v>
                </c:pt>
                <c:pt idx="10">
                  <c:v>-0.15462329550000251</c:v>
                </c:pt>
                <c:pt idx="11">
                  <c:v>6.8223409999956797E-3</c:v>
                </c:pt>
                <c:pt idx="12">
                  <c:v>-6.5135518000004888E-2</c:v>
                </c:pt>
                <c:pt idx="13">
                  <c:v>5.0525220999998732E-2</c:v>
                </c:pt>
                <c:pt idx="14">
                  <c:v>2.0084114999985303E-3</c:v>
                </c:pt>
                <c:pt idx="15">
                  <c:v>9.9063521499995894E-2</c:v>
                </c:pt>
                <c:pt idx="16">
                  <c:v>-3.6577132000000651E-2</c:v>
                </c:pt>
                <c:pt idx="17">
                  <c:v>-0.15795187700000726</c:v>
                </c:pt>
                <c:pt idx="18">
                  <c:v>-0.15538497250000213</c:v>
                </c:pt>
                <c:pt idx="19">
                  <c:v>-0.54795911000000275</c:v>
                </c:pt>
                <c:pt idx="20">
                  <c:v>-0.36464575950000133</c:v>
                </c:pt>
                <c:pt idx="21">
                  <c:v>-0.41180835399999904</c:v>
                </c:pt>
                <c:pt idx="22">
                  <c:v>-8.192363599999683E-2</c:v>
                </c:pt>
                <c:pt idx="23">
                  <c:v>-3.9956659500000463E-2</c:v>
                </c:pt>
                <c:pt idx="24">
                  <c:v>-0.262729352999997</c:v>
                </c:pt>
                <c:pt idx="25">
                  <c:v>-0.30681589149999733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D08-4D9C-9A71-9426ACACA428}"/>
            </c:ext>
          </c:extLst>
        </c:ser>
        <c:ser>
          <c:idx val="1"/>
          <c:order val="1"/>
          <c:tx>
            <c:v>upper limit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'Roll HS2AB'!$A$1:$Z$1</c:f>
              <c:strCache>
                <c:ptCount val="26"/>
                <c:pt idx="0">
                  <c:v>6A</c:v>
                </c:pt>
                <c:pt idx="1">
                  <c:v>2A</c:v>
                </c:pt>
                <c:pt idx="2">
                  <c:v>1A</c:v>
                </c:pt>
                <c:pt idx="3">
                  <c:v>7A</c:v>
                </c:pt>
                <c:pt idx="4">
                  <c:v>9A</c:v>
                </c:pt>
                <c:pt idx="5">
                  <c:v>4A</c:v>
                </c:pt>
                <c:pt idx="6">
                  <c:v>8A</c:v>
                </c:pt>
                <c:pt idx="7">
                  <c:v>5A</c:v>
                </c:pt>
                <c:pt idx="8">
                  <c:v>3A</c:v>
                </c:pt>
                <c:pt idx="9">
                  <c:v>15A</c:v>
                </c:pt>
                <c:pt idx="10">
                  <c:v>16A</c:v>
                </c:pt>
                <c:pt idx="11">
                  <c:v>17A</c:v>
                </c:pt>
                <c:pt idx="12">
                  <c:v>18A</c:v>
                </c:pt>
                <c:pt idx="13">
                  <c:v>13B</c:v>
                </c:pt>
                <c:pt idx="14">
                  <c:v>14B</c:v>
                </c:pt>
                <c:pt idx="15">
                  <c:v>11B</c:v>
                </c:pt>
                <c:pt idx="16">
                  <c:v>12B</c:v>
                </c:pt>
                <c:pt idx="17">
                  <c:v>10B</c:v>
                </c:pt>
                <c:pt idx="18">
                  <c:v>5B</c:v>
                </c:pt>
                <c:pt idx="19">
                  <c:v>8B</c:v>
                </c:pt>
                <c:pt idx="20">
                  <c:v>1B</c:v>
                </c:pt>
                <c:pt idx="21">
                  <c:v>4B</c:v>
                </c:pt>
                <c:pt idx="22">
                  <c:v>9B</c:v>
                </c:pt>
                <c:pt idx="23">
                  <c:v>3B</c:v>
                </c:pt>
                <c:pt idx="24">
                  <c:v>2B</c:v>
                </c:pt>
                <c:pt idx="25">
                  <c:v>6B</c:v>
                </c:pt>
              </c:strCache>
            </c:strRef>
          </c:cat>
          <c:val>
            <c:numRef>
              <c:f>'Roll HS2AB'!$A$3:$Z$3</c:f>
              <c:numCache>
                <c:formatCode>General</c:formatCode>
                <c:ptCount val="26"/>
                <c:pt idx="0">
                  <c:v>0.5</c:v>
                </c:pt>
                <c:pt idx="1">
                  <c:v>0.5</c:v>
                </c:pt>
                <c:pt idx="2">
                  <c:v>0.5</c:v>
                </c:pt>
                <c:pt idx="3">
                  <c:v>0.5</c:v>
                </c:pt>
                <c:pt idx="4">
                  <c:v>0.5</c:v>
                </c:pt>
                <c:pt idx="5">
                  <c:v>0.5</c:v>
                </c:pt>
                <c:pt idx="6">
                  <c:v>0.5</c:v>
                </c:pt>
                <c:pt idx="7">
                  <c:v>0.5</c:v>
                </c:pt>
                <c:pt idx="8">
                  <c:v>0.5</c:v>
                </c:pt>
                <c:pt idx="9">
                  <c:v>0.5</c:v>
                </c:pt>
                <c:pt idx="10">
                  <c:v>0.5</c:v>
                </c:pt>
                <c:pt idx="11">
                  <c:v>0.5</c:v>
                </c:pt>
                <c:pt idx="12">
                  <c:v>0.5</c:v>
                </c:pt>
                <c:pt idx="13">
                  <c:v>0.5</c:v>
                </c:pt>
                <c:pt idx="14">
                  <c:v>0.5</c:v>
                </c:pt>
                <c:pt idx="15">
                  <c:v>0.5</c:v>
                </c:pt>
                <c:pt idx="16">
                  <c:v>0.5</c:v>
                </c:pt>
                <c:pt idx="17">
                  <c:v>0.5</c:v>
                </c:pt>
                <c:pt idx="18">
                  <c:v>0.5</c:v>
                </c:pt>
                <c:pt idx="19">
                  <c:v>0.5</c:v>
                </c:pt>
                <c:pt idx="20">
                  <c:v>0.5</c:v>
                </c:pt>
                <c:pt idx="21">
                  <c:v>0.5</c:v>
                </c:pt>
                <c:pt idx="22">
                  <c:v>0.5</c:v>
                </c:pt>
                <c:pt idx="23">
                  <c:v>0.5</c:v>
                </c:pt>
                <c:pt idx="24">
                  <c:v>0.5</c:v>
                </c:pt>
                <c:pt idx="25">
                  <c:v>0.5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D08-4D9C-9A71-9426ACACA428}"/>
            </c:ext>
          </c:extLst>
        </c:ser>
        <c:ser>
          <c:idx val="2"/>
          <c:order val="2"/>
          <c:tx>
            <c:v>lower limit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'Roll HS2AB'!$A$1:$Z$1</c:f>
              <c:strCache>
                <c:ptCount val="26"/>
                <c:pt idx="0">
                  <c:v>6A</c:v>
                </c:pt>
                <c:pt idx="1">
                  <c:v>2A</c:v>
                </c:pt>
                <c:pt idx="2">
                  <c:v>1A</c:v>
                </c:pt>
                <c:pt idx="3">
                  <c:v>7A</c:v>
                </c:pt>
                <c:pt idx="4">
                  <c:v>9A</c:v>
                </c:pt>
                <c:pt idx="5">
                  <c:v>4A</c:v>
                </c:pt>
                <c:pt idx="6">
                  <c:v>8A</c:v>
                </c:pt>
                <c:pt idx="7">
                  <c:v>5A</c:v>
                </c:pt>
                <c:pt idx="8">
                  <c:v>3A</c:v>
                </c:pt>
                <c:pt idx="9">
                  <c:v>15A</c:v>
                </c:pt>
                <c:pt idx="10">
                  <c:v>16A</c:v>
                </c:pt>
                <c:pt idx="11">
                  <c:v>17A</c:v>
                </c:pt>
                <c:pt idx="12">
                  <c:v>18A</c:v>
                </c:pt>
                <c:pt idx="13">
                  <c:v>13B</c:v>
                </c:pt>
                <c:pt idx="14">
                  <c:v>14B</c:v>
                </c:pt>
                <c:pt idx="15">
                  <c:v>11B</c:v>
                </c:pt>
                <c:pt idx="16">
                  <c:v>12B</c:v>
                </c:pt>
                <c:pt idx="17">
                  <c:v>10B</c:v>
                </c:pt>
                <c:pt idx="18">
                  <c:v>5B</c:v>
                </c:pt>
                <c:pt idx="19">
                  <c:v>8B</c:v>
                </c:pt>
                <c:pt idx="20">
                  <c:v>1B</c:v>
                </c:pt>
                <c:pt idx="21">
                  <c:v>4B</c:v>
                </c:pt>
                <c:pt idx="22">
                  <c:v>9B</c:v>
                </c:pt>
                <c:pt idx="23">
                  <c:v>3B</c:v>
                </c:pt>
                <c:pt idx="24">
                  <c:v>2B</c:v>
                </c:pt>
                <c:pt idx="25">
                  <c:v>6B</c:v>
                </c:pt>
              </c:strCache>
            </c:strRef>
          </c:cat>
          <c:val>
            <c:numRef>
              <c:f>'Roll HS2AB'!$A$4:$Z$4</c:f>
              <c:numCache>
                <c:formatCode>General</c:formatCode>
                <c:ptCount val="26"/>
                <c:pt idx="0">
                  <c:v>-0.5</c:v>
                </c:pt>
                <c:pt idx="1">
                  <c:v>-0.5</c:v>
                </c:pt>
                <c:pt idx="2">
                  <c:v>-0.5</c:v>
                </c:pt>
                <c:pt idx="3">
                  <c:v>-0.5</c:v>
                </c:pt>
                <c:pt idx="4">
                  <c:v>-0.5</c:v>
                </c:pt>
                <c:pt idx="5">
                  <c:v>-0.5</c:v>
                </c:pt>
                <c:pt idx="6">
                  <c:v>-0.5</c:v>
                </c:pt>
                <c:pt idx="7">
                  <c:v>-0.5</c:v>
                </c:pt>
                <c:pt idx="8">
                  <c:v>-0.5</c:v>
                </c:pt>
                <c:pt idx="9">
                  <c:v>-0.5</c:v>
                </c:pt>
                <c:pt idx="10">
                  <c:v>-0.5</c:v>
                </c:pt>
                <c:pt idx="11">
                  <c:v>-0.5</c:v>
                </c:pt>
                <c:pt idx="12">
                  <c:v>-0.5</c:v>
                </c:pt>
                <c:pt idx="13">
                  <c:v>-0.5</c:v>
                </c:pt>
                <c:pt idx="14">
                  <c:v>-0.5</c:v>
                </c:pt>
                <c:pt idx="15">
                  <c:v>-0.5</c:v>
                </c:pt>
                <c:pt idx="16">
                  <c:v>-0.5</c:v>
                </c:pt>
                <c:pt idx="17">
                  <c:v>-0.5</c:v>
                </c:pt>
                <c:pt idx="18">
                  <c:v>-0.5</c:v>
                </c:pt>
                <c:pt idx="19">
                  <c:v>-0.5</c:v>
                </c:pt>
                <c:pt idx="20">
                  <c:v>-0.5</c:v>
                </c:pt>
                <c:pt idx="21">
                  <c:v>-0.5</c:v>
                </c:pt>
                <c:pt idx="22">
                  <c:v>-0.5</c:v>
                </c:pt>
                <c:pt idx="23">
                  <c:v>-0.5</c:v>
                </c:pt>
                <c:pt idx="24">
                  <c:v>-0.5</c:v>
                </c:pt>
                <c:pt idx="25">
                  <c:v>-0.5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D08-4D9C-9A71-9426ACACA4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60925328"/>
        <c:axId val="960922376"/>
      </c:lineChart>
      <c:catAx>
        <c:axId val="9609253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dirty="0"/>
                  <a:t>Magnet ID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60922376"/>
        <c:crosses val="autoZero"/>
        <c:auto val="1"/>
        <c:lblAlgn val="ctr"/>
        <c:lblOffset val="100"/>
        <c:noMultiLvlLbl val="0"/>
      </c:catAx>
      <c:valAx>
        <c:axId val="960922376"/>
        <c:scaling>
          <c:orientation val="minMax"/>
          <c:min val="-1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dirty="0"/>
                  <a:t>Roll angle [</a:t>
                </a:r>
                <a:r>
                  <a:rPr lang="de-CH" dirty="0" err="1"/>
                  <a:t>mrad</a:t>
                </a:r>
                <a:r>
                  <a:rPr lang="de-CH" dirty="0"/>
                  <a:t>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60925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973551587301587"/>
          <c:y val="0.88312673611111114"/>
          <c:w val="0.76856448412698408"/>
          <c:h val="9.04149305555555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de-DE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TF CH (pos I)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'CH-TF (TmA^-1)'!$BA$2:$BA$10</c:f>
                <c:numCache>
                  <c:formatCode>General</c:formatCode>
                  <c:ptCount val="9"/>
                  <c:pt idx="0">
                    <c:v>4.0490065748700642E-2</c:v>
                  </c:pt>
                  <c:pt idx="1">
                    <c:v>1.6028189455340916E-2</c:v>
                  </c:pt>
                  <c:pt idx="2">
                    <c:v>1.6117905061823385E-2</c:v>
                  </c:pt>
                  <c:pt idx="3">
                    <c:v>1.8805348259148508E-2</c:v>
                  </c:pt>
                  <c:pt idx="4">
                    <c:v>2.2123552336863115E-2</c:v>
                  </c:pt>
                  <c:pt idx="5">
                    <c:v>1.9161139346258384E-2</c:v>
                  </c:pt>
                  <c:pt idx="6">
                    <c:v>1.6666366401284785E-2</c:v>
                  </c:pt>
                  <c:pt idx="7">
                    <c:v>1.6104843974333153E-2</c:v>
                  </c:pt>
                  <c:pt idx="8">
                    <c:v>1.8407832514024728E-2</c:v>
                  </c:pt>
                </c:numCache>
              </c:numRef>
            </c:plus>
            <c:minus>
              <c:numRef>
                <c:f>'CH-TF (TmA^-1)'!$BA$2:$BA$10</c:f>
                <c:numCache>
                  <c:formatCode>General</c:formatCode>
                  <c:ptCount val="9"/>
                  <c:pt idx="0">
                    <c:v>4.0490065748700642E-2</c:v>
                  </c:pt>
                  <c:pt idx="1">
                    <c:v>1.6028189455340916E-2</c:v>
                  </c:pt>
                  <c:pt idx="2">
                    <c:v>1.6117905061823385E-2</c:v>
                  </c:pt>
                  <c:pt idx="3">
                    <c:v>1.8805348259148508E-2</c:v>
                  </c:pt>
                  <c:pt idx="4">
                    <c:v>2.2123552336863115E-2</c:v>
                  </c:pt>
                  <c:pt idx="5">
                    <c:v>1.9161139346258384E-2</c:v>
                  </c:pt>
                  <c:pt idx="6">
                    <c:v>1.6666366401284785E-2</c:v>
                  </c:pt>
                  <c:pt idx="7">
                    <c:v>1.6104843974333153E-2</c:v>
                  </c:pt>
                  <c:pt idx="8">
                    <c:v>1.8407832514024728E-2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accent1">
                    <a:lumMod val="50000"/>
                  </a:schemeClr>
                </a:solidFill>
                <a:round/>
              </a:ln>
              <a:effectLst/>
            </c:spPr>
          </c:errBars>
          <c:xVal>
            <c:numRef>
              <c:f>'CH-TF (TmA^-1)'!$AX$2:$AX$10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2</c:v>
                </c:pt>
                <c:pt idx="8">
                  <c:v>1</c:v>
                </c:pt>
              </c:numCache>
            </c:numRef>
          </c:xVal>
          <c:yVal>
            <c:numRef>
              <c:f>'CH-TF (TmA^-1)'!$AY$2:$AY$10</c:f>
              <c:numCache>
                <c:formatCode>General</c:formatCode>
                <c:ptCount val="9"/>
                <c:pt idx="0">
                  <c:v>1.5953414923904774</c:v>
                </c:pt>
                <c:pt idx="1">
                  <c:v>1.6162206990677999</c:v>
                </c:pt>
                <c:pt idx="2">
                  <c:v>1.618355480226342</c:v>
                </c:pt>
                <c:pt idx="3">
                  <c:v>1.611212948850741</c:v>
                </c:pt>
                <c:pt idx="4">
                  <c:v>1.5918854022024491</c:v>
                </c:pt>
                <c:pt idx="5">
                  <c:v>1.6403164835541204</c:v>
                </c:pt>
                <c:pt idx="6">
                  <c:v>1.6608308361548334</c:v>
                </c:pt>
                <c:pt idx="7">
                  <c:v>1.6794070811783719</c:v>
                </c:pt>
                <c:pt idx="8">
                  <c:v>1.7131414392441886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E7B-4A81-B54F-FE8076CC85F5}"/>
            </c:ext>
          </c:extLst>
        </c:ser>
        <c:ser>
          <c:idx val="3"/>
          <c:order val="3"/>
          <c:tx>
            <c:v>TF CH (neg I)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'CH-TF (TmA^-1)'!$BA$11:$BA$19</c:f>
                <c:numCache>
                  <c:formatCode>General</c:formatCode>
                  <c:ptCount val="9"/>
                  <c:pt idx="0">
                    <c:v>1.4696369076022116E-2</c:v>
                  </c:pt>
                  <c:pt idx="1">
                    <c:v>1.4727021761969253E-2</c:v>
                  </c:pt>
                  <c:pt idx="2">
                    <c:v>1.6362336649127208E-2</c:v>
                  </c:pt>
                  <c:pt idx="3">
                    <c:v>1.9055156616797235E-2</c:v>
                  </c:pt>
                  <c:pt idx="4">
                    <c:v>2.248101350068539E-2</c:v>
                  </c:pt>
                  <c:pt idx="5">
                    <c:v>1.9471823233163526E-2</c:v>
                  </c:pt>
                  <c:pt idx="6">
                    <c:v>1.7023704261832653E-2</c:v>
                  </c:pt>
                  <c:pt idx="7">
                    <c:v>1.6334528490923837E-2</c:v>
                  </c:pt>
                  <c:pt idx="8">
                    <c:v>1.8841322534311741E-2</c:v>
                  </c:pt>
                </c:numCache>
              </c:numRef>
            </c:plus>
            <c:minus>
              <c:numRef>
                <c:f>'CH-TF (TmA^-1)'!$BA$11:$BA$19</c:f>
                <c:numCache>
                  <c:formatCode>General</c:formatCode>
                  <c:ptCount val="9"/>
                  <c:pt idx="0">
                    <c:v>1.4696369076022116E-2</c:v>
                  </c:pt>
                  <c:pt idx="1">
                    <c:v>1.4727021761969253E-2</c:v>
                  </c:pt>
                  <c:pt idx="2">
                    <c:v>1.6362336649127208E-2</c:v>
                  </c:pt>
                  <c:pt idx="3">
                    <c:v>1.9055156616797235E-2</c:v>
                  </c:pt>
                  <c:pt idx="4">
                    <c:v>2.248101350068539E-2</c:v>
                  </c:pt>
                  <c:pt idx="5">
                    <c:v>1.9471823233163526E-2</c:v>
                  </c:pt>
                  <c:pt idx="6">
                    <c:v>1.7023704261832653E-2</c:v>
                  </c:pt>
                  <c:pt idx="7">
                    <c:v>1.6334528490923837E-2</c:v>
                  </c:pt>
                  <c:pt idx="8">
                    <c:v>1.8841322534311741E-2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accent4">
                    <a:lumMod val="75000"/>
                  </a:schemeClr>
                </a:solidFill>
                <a:round/>
              </a:ln>
              <a:effectLst/>
            </c:spPr>
          </c:errBars>
          <c:xVal>
            <c:numRef>
              <c:f>'CH-TF (TmA^-1)'!$AX$11:$AX$19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2</c:v>
                </c:pt>
                <c:pt idx="8">
                  <c:v>1</c:v>
                </c:pt>
              </c:numCache>
            </c:numRef>
          </c:xVal>
          <c:yVal>
            <c:numRef>
              <c:f>'CH-TF (TmA^-1)'!$AY$11:$AY$19</c:f>
              <c:numCache>
                <c:formatCode>General</c:formatCode>
                <c:ptCount val="9"/>
                <c:pt idx="0">
                  <c:v>1.5896297066223906</c:v>
                </c:pt>
                <c:pt idx="1">
                  <c:v>1.615506238215813</c:v>
                </c:pt>
                <c:pt idx="2">
                  <c:v>1.618276908061439</c:v>
                </c:pt>
                <c:pt idx="3">
                  <c:v>1.6115385856517102</c:v>
                </c:pt>
                <c:pt idx="4">
                  <c:v>1.5922424480160082</c:v>
                </c:pt>
                <c:pt idx="5">
                  <c:v>1.6407623727843588</c:v>
                </c:pt>
                <c:pt idx="6">
                  <c:v>1.6611318112515863</c:v>
                </c:pt>
                <c:pt idx="7">
                  <c:v>1.6798385365785462</c:v>
                </c:pt>
                <c:pt idx="8">
                  <c:v>1.713880693927738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E7B-4A81-B54F-FE8076CC85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7296184"/>
        <c:axId val="387292248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v>meanTF(pos I)-3xstddev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'CH-TF (TmA^-1)'!$AX$2:$AX$10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4</c:v>
                      </c:pt>
                      <c:pt idx="6">
                        <c:v>3</c:v>
                      </c:pt>
                      <c:pt idx="7">
                        <c:v>2</c:v>
                      </c:pt>
                      <c:pt idx="8">
                        <c:v>1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'CH-TF (TmA^-1)'!$BC$2:$BC$10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1.5548514266417768</c:v>
                      </c:pt>
                      <c:pt idx="1">
                        <c:v>1.600192509612459</c:v>
                      </c:pt>
                      <c:pt idx="2">
                        <c:v>1.6022375751645186</c:v>
                      </c:pt>
                      <c:pt idx="3">
                        <c:v>1.5924076005915924</c:v>
                      </c:pt>
                      <c:pt idx="4">
                        <c:v>1.5697618498655861</c:v>
                      </c:pt>
                      <c:pt idx="5">
                        <c:v>1.6211553442078621</c:v>
                      </c:pt>
                      <c:pt idx="6">
                        <c:v>1.6441644697535487</c:v>
                      </c:pt>
                      <c:pt idx="7">
                        <c:v>1.6633022372040387</c:v>
                      </c:pt>
                      <c:pt idx="8">
                        <c:v>1.6947336067301639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2-BE7B-4A81-B54F-FE8076CC85F5}"/>
                  </c:ext>
                </c:extLst>
              </c15:ser>
            </c15:filteredScatterSeries>
            <c15:filteredScatterSeries>
              <c15:ser>
                <c:idx val="2"/>
                <c:order val="2"/>
                <c:tx>
                  <c:v>meanTF (neg I)+3xstrd dev</c:v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'CH-TF (TmA^-1)'!$AX$2:$AX$10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4</c:v>
                      </c:pt>
                      <c:pt idx="6">
                        <c:v>3</c:v>
                      </c:pt>
                      <c:pt idx="7">
                        <c:v>2</c:v>
                      </c:pt>
                      <c:pt idx="8">
                        <c:v>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'CH-TF (TmA^-1)'!$BD$2:$BD$10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1.635831558139178</c:v>
                      </c:pt>
                      <c:pt idx="1">
                        <c:v>1.6322488885231408</c:v>
                      </c:pt>
                      <c:pt idx="2">
                        <c:v>1.6344733852881654</c:v>
                      </c:pt>
                      <c:pt idx="3">
                        <c:v>1.6300182971098895</c:v>
                      </c:pt>
                      <c:pt idx="4">
                        <c:v>1.6140089545393121</c:v>
                      </c:pt>
                      <c:pt idx="5">
                        <c:v>1.6594776229003787</c:v>
                      </c:pt>
                      <c:pt idx="6">
                        <c:v>1.6774972025561181</c:v>
                      </c:pt>
                      <c:pt idx="7">
                        <c:v>1.6955119251527051</c:v>
                      </c:pt>
                      <c:pt idx="8">
                        <c:v>1.7315492717582133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BE7B-4A81-B54F-FE8076CC85F5}"/>
                  </c:ext>
                </c:extLst>
              </c15:ser>
            </c15:filteredScatterSeries>
            <c15:filteredScatterSeries>
              <c15:ser>
                <c:idx val="4"/>
                <c:order val="4"/>
                <c:tx>
                  <c:v>meanTF(neg I)-3xstrddev</c:v>
                </c:tx>
                <c:spPr>
                  <a:ln w="19050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'CH-TF (TmA^-1)'!$AX$11:$AX$19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4</c:v>
                      </c:pt>
                      <c:pt idx="6">
                        <c:v>3</c:v>
                      </c:pt>
                      <c:pt idx="7">
                        <c:v>2</c:v>
                      </c:pt>
                      <c:pt idx="8">
                        <c:v>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'CH-TF (TmA^-1)'!$BC$11:$BC$19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1.5749333375463686</c:v>
                      </c:pt>
                      <c:pt idx="1">
                        <c:v>1.6007792164538437</c:v>
                      </c:pt>
                      <c:pt idx="2">
                        <c:v>1.6019145714123117</c:v>
                      </c:pt>
                      <c:pt idx="3">
                        <c:v>1.592483429034913</c:v>
                      </c:pt>
                      <c:pt idx="4">
                        <c:v>1.5697614345153228</c:v>
                      </c:pt>
                      <c:pt idx="5">
                        <c:v>1.6212905495511953</c:v>
                      </c:pt>
                      <c:pt idx="6">
                        <c:v>1.6441081069897536</c:v>
                      </c:pt>
                      <c:pt idx="7">
                        <c:v>1.6635040080876224</c:v>
                      </c:pt>
                      <c:pt idx="8">
                        <c:v>1.6950393713934262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BE7B-4A81-B54F-FE8076CC85F5}"/>
                  </c:ext>
                </c:extLst>
              </c15:ser>
            </c15:filteredScatterSeries>
            <c15:filteredScatterSeries>
              <c15:ser>
                <c:idx val="5"/>
                <c:order val="5"/>
                <c:tx>
                  <c:v>meanTF(neg I)+3xstrddev</c:v>
                </c:tx>
                <c:spPr>
                  <a:ln w="19050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'CH-TF (TmA^-1)'!$AX$11:$AX$19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4</c:v>
                      </c:pt>
                      <c:pt idx="6">
                        <c:v>3</c:v>
                      </c:pt>
                      <c:pt idx="7">
                        <c:v>2</c:v>
                      </c:pt>
                      <c:pt idx="8">
                        <c:v>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'CH-TF (TmA^-1)'!$BD$11:$BD$19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1.6043260756984126</c:v>
                      </c:pt>
                      <c:pt idx="1">
                        <c:v>1.6302332599777822</c:v>
                      </c:pt>
                      <c:pt idx="2">
                        <c:v>1.6346392447105662</c:v>
                      </c:pt>
                      <c:pt idx="3">
                        <c:v>1.6305937422685073</c:v>
                      </c:pt>
                      <c:pt idx="4">
                        <c:v>1.6147234615166937</c:v>
                      </c:pt>
                      <c:pt idx="5">
                        <c:v>1.6602341960175222</c:v>
                      </c:pt>
                      <c:pt idx="6">
                        <c:v>1.6781555155134189</c:v>
                      </c:pt>
                      <c:pt idx="7">
                        <c:v>1.69617306506947</c:v>
                      </c:pt>
                      <c:pt idx="8">
                        <c:v>1.7327220164620498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BE7B-4A81-B54F-FE8076CC85F5}"/>
                  </c:ext>
                </c:extLst>
              </c15:ser>
            </c15:filteredScatterSeries>
          </c:ext>
        </c:extLst>
      </c:scatterChart>
      <c:valAx>
        <c:axId val="387296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Abs I in 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87292248"/>
        <c:crossesAt val="0"/>
        <c:crossBetween val="midCat"/>
      </c:valAx>
      <c:valAx>
        <c:axId val="387292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TF in</a:t>
                </a:r>
                <a:r>
                  <a:rPr lang="de-CH" baseline="0"/>
                  <a:t> 10</a:t>
                </a:r>
                <a:r>
                  <a:rPr lang="de-CH" baseline="30000"/>
                  <a:t>-3</a:t>
                </a:r>
                <a:r>
                  <a:rPr lang="de-CH"/>
                  <a:t> Tm/A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872961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TF CV (pos I)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'CV-TF (TmA^-1)'!$BA$2:$BA$10</c:f>
                <c:numCache>
                  <c:formatCode>General</c:formatCode>
                  <c:ptCount val="9"/>
                  <c:pt idx="0">
                    <c:v>3.0454599835972596E-2</c:v>
                  </c:pt>
                  <c:pt idx="1">
                    <c:v>9.932381820039686E-3</c:v>
                  </c:pt>
                  <c:pt idx="2">
                    <c:v>8.4337787882961812E-3</c:v>
                  </c:pt>
                  <c:pt idx="3">
                    <c:v>9.0793184146494323E-3</c:v>
                  </c:pt>
                  <c:pt idx="4">
                    <c:v>1.0180862900277763E-2</c:v>
                  </c:pt>
                  <c:pt idx="5">
                    <c:v>8.3448129492530755E-3</c:v>
                  </c:pt>
                  <c:pt idx="6">
                    <c:v>7.9848931677842672E-3</c:v>
                  </c:pt>
                  <c:pt idx="7">
                    <c:v>8.5784652292194303E-3</c:v>
                  </c:pt>
                  <c:pt idx="8">
                    <c:v>1.1137192357185036E-2</c:v>
                  </c:pt>
                </c:numCache>
              </c:numRef>
            </c:plus>
            <c:minus>
              <c:numRef>
                <c:f>'CV-TF (TmA^-1)'!$BA$2:$BA$10</c:f>
                <c:numCache>
                  <c:formatCode>General</c:formatCode>
                  <c:ptCount val="9"/>
                  <c:pt idx="0">
                    <c:v>3.0454599835972596E-2</c:v>
                  </c:pt>
                  <c:pt idx="1">
                    <c:v>9.932381820039686E-3</c:v>
                  </c:pt>
                  <c:pt idx="2">
                    <c:v>8.4337787882961812E-3</c:v>
                  </c:pt>
                  <c:pt idx="3">
                    <c:v>9.0793184146494323E-3</c:v>
                  </c:pt>
                  <c:pt idx="4">
                    <c:v>1.0180862900277763E-2</c:v>
                  </c:pt>
                  <c:pt idx="5">
                    <c:v>8.3448129492530755E-3</c:v>
                  </c:pt>
                  <c:pt idx="6">
                    <c:v>7.9848931677842672E-3</c:v>
                  </c:pt>
                  <c:pt idx="7">
                    <c:v>8.5784652292194303E-3</c:v>
                  </c:pt>
                  <c:pt idx="8">
                    <c:v>1.1137192357185036E-2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accent1">
                    <a:lumMod val="50000"/>
                  </a:schemeClr>
                </a:solidFill>
                <a:round/>
              </a:ln>
              <a:effectLst/>
            </c:spPr>
          </c:errBars>
          <c:xVal>
            <c:numRef>
              <c:f>'CV-TF (TmA^-1)'!$AX$2:$AX$10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2</c:v>
                </c:pt>
                <c:pt idx="8">
                  <c:v>1</c:v>
                </c:pt>
              </c:numCache>
            </c:numRef>
          </c:xVal>
          <c:yVal>
            <c:numRef>
              <c:f>'CV-TF (TmA^-1)'!$AY$2:$AY$10</c:f>
              <c:numCache>
                <c:formatCode>General</c:formatCode>
                <c:ptCount val="9"/>
                <c:pt idx="0">
                  <c:v>-1.055033829964779</c:v>
                </c:pt>
                <c:pt idx="1">
                  <c:v>-1.0755926336375481</c:v>
                </c:pt>
                <c:pt idx="2">
                  <c:v>-1.0811537511139295</c:v>
                </c:pt>
                <c:pt idx="3">
                  <c:v>-1.0816710716353641</c:v>
                </c:pt>
                <c:pt idx="4">
                  <c:v>-1.0794773861198141</c:v>
                </c:pt>
                <c:pt idx="5">
                  <c:v>-1.1005399888076288</c:v>
                </c:pt>
                <c:pt idx="6">
                  <c:v>-1.1128972266019115</c:v>
                </c:pt>
                <c:pt idx="7">
                  <c:v>-1.1254536532917176</c:v>
                </c:pt>
                <c:pt idx="8">
                  <c:v>-1.154305086158675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A7B-47D3-AC7D-981B4B09A536}"/>
            </c:ext>
          </c:extLst>
        </c:ser>
        <c:ser>
          <c:idx val="3"/>
          <c:order val="3"/>
          <c:tx>
            <c:v>TF CV (neg I)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'CV-TF (TmA^-1)'!$BA$11:$BA$19</c:f>
                <c:numCache>
                  <c:formatCode>General</c:formatCode>
                  <c:ptCount val="9"/>
                  <c:pt idx="0">
                    <c:v>9.4618254879414009E-3</c:v>
                  </c:pt>
                  <c:pt idx="1">
                    <c:v>8.0986280551443354E-3</c:v>
                  </c:pt>
                  <c:pt idx="2">
                    <c:v>8.1636549601442308E-3</c:v>
                  </c:pt>
                  <c:pt idx="3">
                    <c:v>8.8545834129759617E-3</c:v>
                  </c:pt>
                  <c:pt idx="4">
                    <c:v>1.028093784424999E-2</c:v>
                  </c:pt>
                  <c:pt idx="5">
                    <c:v>8.2421809710397365E-3</c:v>
                  </c:pt>
                  <c:pt idx="6">
                    <c:v>7.6628103288493375E-3</c:v>
                  </c:pt>
                  <c:pt idx="7">
                    <c:v>7.9594538207907496E-3</c:v>
                  </c:pt>
                  <c:pt idx="8">
                    <c:v>1.0193728442354097E-2</c:v>
                  </c:pt>
                </c:numCache>
              </c:numRef>
            </c:plus>
            <c:minus>
              <c:numRef>
                <c:f>'CV-TF (TmA^-1)'!$BA$11:$BA$19</c:f>
                <c:numCache>
                  <c:formatCode>General</c:formatCode>
                  <c:ptCount val="9"/>
                  <c:pt idx="0">
                    <c:v>9.4618254879414009E-3</c:v>
                  </c:pt>
                  <c:pt idx="1">
                    <c:v>8.0986280551443354E-3</c:v>
                  </c:pt>
                  <c:pt idx="2">
                    <c:v>8.1636549601442308E-3</c:v>
                  </c:pt>
                  <c:pt idx="3">
                    <c:v>8.8545834129759617E-3</c:v>
                  </c:pt>
                  <c:pt idx="4">
                    <c:v>1.028093784424999E-2</c:v>
                  </c:pt>
                  <c:pt idx="5">
                    <c:v>8.2421809710397365E-3</c:v>
                  </c:pt>
                  <c:pt idx="6">
                    <c:v>7.6628103288493375E-3</c:v>
                  </c:pt>
                  <c:pt idx="7">
                    <c:v>7.9594538207907496E-3</c:v>
                  </c:pt>
                  <c:pt idx="8">
                    <c:v>1.0193728442354097E-2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accent4">
                    <a:lumMod val="75000"/>
                  </a:schemeClr>
                </a:solidFill>
                <a:round/>
              </a:ln>
              <a:effectLst/>
            </c:spPr>
          </c:errBars>
          <c:xVal>
            <c:numRef>
              <c:f>'CV-TF (TmA^-1)'!$AX$11:$AX$19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2</c:v>
                </c:pt>
                <c:pt idx="8">
                  <c:v>1</c:v>
                </c:pt>
              </c:numCache>
            </c:numRef>
          </c:xVal>
          <c:yVal>
            <c:numRef>
              <c:f>'CV-TF (TmA^-1)'!$AY$11:$AY$19</c:f>
              <c:numCache>
                <c:formatCode>General</c:formatCode>
                <c:ptCount val="9"/>
                <c:pt idx="0">
                  <c:v>-1.0503305391418081</c:v>
                </c:pt>
                <c:pt idx="1">
                  <c:v>-1.0743798415419388</c:v>
                </c:pt>
                <c:pt idx="2">
                  <c:v>-1.0810956438623982</c:v>
                </c:pt>
                <c:pt idx="3">
                  <c:v>-1.0819293214018582</c:v>
                </c:pt>
                <c:pt idx="4">
                  <c:v>-1.0797513014644655</c:v>
                </c:pt>
                <c:pt idx="5">
                  <c:v>-1.1008582053164875</c:v>
                </c:pt>
                <c:pt idx="6">
                  <c:v>-1.1133338426161794</c:v>
                </c:pt>
                <c:pt idx="7">
                  <c:v>-1.1260968563616489</c:v>
                </c:pt>
                <c:pt idx="8">
                  <c:v>-1.1553365869201333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A7B-47D3-AC7D-981B4B09A5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7296184"/>
        <c:axId val="387292248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v>meanTF(pos I)-3xstddev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'CH-TF (TmA^-1)'!$AX$2:$AX$10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4</c:v>
                      </c:pt>
                      <c:pt idx="6">
                        <c:v>3</c:v>
                      </c:pt>
                      <c:pt idx="7">
                        <c:v>2</c:v>
                      </c:pt>
                      <c:pt idx="8">
                        <c:v>1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'CH-TF (TmA^-1)'!$BC$2:$BC$10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1.5548514266417768</c:v>
                      </c:pt>
                      <c:pt idx="1">
                        <c:v>1.600192509612459</c:v>
                      </c:pt>
                      <c:pt idx="2">
                        <c:v>1.6022375751645186</c:v>
                      </c:pt>
                      <c:pt idx="3">
                        <c:v>1.5924076005915924</c:v>
                      </c:pt>
                      <c:pt idx="4">
                        <c:v>1.5697618498655861</c:v>
                      </c:pt>
                      <c:pt idx="5">
                        <c:v>1.6211553442078621</c:v>
                      </c:pt>
                      <c:pt idx="6">
                        <c:v>1.6441644697535487</c:v>
                      </c:pt>
                      <c:pt idx="7">
                        <c:v>1.6633022372040387</c:v>
                      </c:pt>
                      <c:pt idx="8">
                        <c:v>1.6947336067301639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2-BA7B-47D3-AC7D-981B4B09A536}"/>
                  </c:ext>
                </c:extLst>
              </c15:ser>
            </c15:filteredScatterSeries>
            <c15:filteredScatterSeries>
              <c15:ser>
                <c:idx val="2"/>
                <c:order val="2"/>
                <c:tx>
                  <c:v>meanTF (neg I)+3xstrd dev</c:v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'CH-TF (TmA^-1)'!$AX$2:$AX$10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4</c:v>
                      </c:pt>
                      <c:pt idx="6">
                        <c:v>3</c:v>
                      </c:pt>
                      <c:pt idx="7">
                        <c:v>2</c:v>
                      </c:pt>
                      <c:pt idx="8">
                        <c:v>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'CH-TF (TmA^-1)'!$BD$2:$BD$10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1.635831558139178</c:v>
                      </c:pt>
                      <c:pt idx="1">
                        <c:v>1.6322488885231408</c:v>
                      </c:pt>
                      <c:pt idx="2">
                        <c:v>1.6344733852881654</c:v>
                      </c:pt>
                      <c:pt idx="3">
                        <c:v>1.6300182971098895</c:v>
                      </c:pt>
                      <c:pt idx="4">
                        <c:v>1.6140089545393121</c:v>
                      </c:pt>
                      <c:pt idx="5">
                        <c:v>1.6594776229003787</c:v>
                      </c:pt>
                      <c:pt idx="6">
                        <c:v>1.6774972025561181</c:v>
                      </c:pt>
                      <c:pt idx="7">
                        <c:v>1.6955119251527051</c:v>
                      </c:pt>
                      <c:pt idx="8">
                        <c:v>1.7315492717582133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BA7B-47D3-AC7D-981B4B09A536}"/>
                  </c:ext>
                </c:extLst>
              </c15:ser>
            </c15:filteredScatterSeries>
            <c15:filteredScatterSeries>
              <c15:ser>
                <c:idx val="4"/>
                <c:order val="4"/>
                <c:tx>
                  <c:v>meanTF(neg I)-3xstrddev</c:v>
                </c:tx>
                <c:spPr>
                  <a:ln w="19050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'CH-TF (TmA^-1)'!$AX$11:$AX$19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4</c:v>
                      </c:pt>
                      <c:pt idx="6">
                        <c:v>3</c:v>
                      </c:pt>
                      <c:pt idx="7">
                        <c:v>2</c:v>
                      </c:pt>
                      <c:pt idx="8">
                        <c:v>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'CH-TF (TmA^-1)'!$BC$11:$BC$19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1.5749333375463686</c:v>
                      </c:pt>
                      <c:pt idx="1">
                        <c:v>1.6007792164538437</c:v>
                      </c:pt>
                      <c:pt idx="2">
                        <c:v>1.6019145714123117</c:v>
                      </c:pt>
                      <c:pt idx="3">
                        <c:v>1.592483429034913</c:v>
                      </c:pt>
                      <c:pt idx="4">
                        <c:v>1.5697614345153228</c:v>
                      </c:pt>
                      <c:pt idx="5">
                        <c:v>1.6212905495511953</c:v>
                      </c:pt>
                      <c:pt idx="6">
                        <c:v>1.6441081069897536</c:v>
                      </c:pt>
                      <c:pt idx="7">
                        <c:v>1.6635040080876224</c:v>
                      </c:pt>
                      <c:pt idx="8">
                        <c:v>1.6950393713934262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BA7B-47D3-AC7D-981B4B09A536}"/>
                  </c:ext>
                </c:extLst>
              </c15:ser>
            </c15:filteredScatterSeries>
            <c15:filteredScatterSeries>
              <c15:ser>
                <c:idx val="5"/>
                <c:order val="5"/>
                <c:tx>
                  <c:v>meanTF(neg I)+3xstrddev</c:v>
                </c:tx>
                <c:spPr>
                  <a:ln w="19050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'CH-TF (TmA^-1)'!$AX$11:$AX$19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4</c:v>
                      </c:pt>
                      <c:pt idx="6">
                        <c:v>3</c:v>
                      </c:pt>
                      <c:pt idx="7">
                        <c:v>2</c:v>
                      </c:pt>
                      <c:pt idx="8">
                        <c:v>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'CH-TF (TmA^-1)'!$BD$11:$BD$19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1.6043260756984126</c:v>
                      </c:pt>
                      <c:pt idx="1">
                        <c:v>1.6302332599777822</c:v>
                      </c:pt>
                      <c:pt idx="2">
                        <c:v>1.6346392447105662</c:v>
                      </c:pt>
                      <c:pt idx="3">
                        <c:v>1.6305937422685073</c:v>
                      </c:pt>
                      <c:pt idx="4">
                        <c:v>1.6147234615166937</c:v>
                      </c:pt>
                      <c:pt idx="5">
                        <c:v>1.6602341960175222</c:v>
                      </c:pt>
                      <c:pt idx="6">
                        <c:v>1.6781555155134189</c:v>
                      </c:pt>
                      <c:pt idx="7">
                        <c:v>1.69617306506947</c:v>
                      </c:pt>
                      <c:pt idx="8">
                        <c:v>1.7327220164620498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BA7B-47D3-AC7D-981B4B09A536}"/>
                  </c:ext>
                </c:extLst>
              </c15:ser>
            </c15:filteredScatterSeries>
          </c:ext>
        </c:extLst>
      </c:scatterChart>
      <c:valAx>
        <c:axId val="387296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Abs I in 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87292248"/>
        <c:crossesAt val="0"/>
        <c:crossBetween val="midCat"/>
      </c:valAx>
      <c:valAx>
        <c:axId val="387292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TF in</a:t>
                </a:r>
                <a:r>
                  <a:rPr lang="de-CH" baseline="0"/>
                  <a:t> 10</a:t>
                </a:r>
                <a:r>
                  <a:rPr lang="de-CH" baseline="30000"/>
                  <a:t>-3</a:t>
                </a:r>
                <a:r>
                  <a:rPr lang="de-CH"/>
                  <a:t> Tm/A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872961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5"/>
          <c:order val="2"/>
          <c:tx>
            <c:strRef>
              <c:f>'harmonics analysis'!$C$3</c:f>
              <c:strCache>
                <c:ptCount val="1"/>
                <c:pt idx="0">
                  <c:v>Av b in u</c:v>
                </c:pt>
              </c:strCache>
            </c:strRef>
          </c:tx>
          <c:spPr>
            <a:ln w="19050">
              <a:noFill/>
            </a:ln>
          </c:spPr>
          <c:errBars>
            <c:errDir val="y"/>
            <c:errBarType val="both"/>
            <c:errValType val="cust"/>
            <c:noEndCap val="0"/>
            <c:plus>
              <c:numRef>
                <c:f>'harmonics analysis'!$H$4:$H$12</c:f>
                <c:numCache>
                  <c:formatCode>General</c:formatCode>
                  <c:ptCount val="9"/>
                  <c:pt idx="0">
                    <c:v>5.8731441245450071</c:v>
                  </c:pt>
                  <c:pt idx="1">
                    <c:v>3.3721939504847001</c:v>
                  </c:pt>
                  <c:pt idx="2">
                    <c:v>0.51519905761035523</c:v>
                  </c:pt>
                  <c:pt idx="3">
                    <c:v>0.39536455446368102</c:v>
                  </c:pt>
                  <c:pt idx="4">
                    <c:v>0.23921471948220091</c:v>
                  </c:pt>
                  <c:pt idx="5">
                    <c:v>0.4238550364869661</c:v>
                  </c:pt>
                  <c:pt idx="6">
                    <c:v>0.17205548496403555</c:v>
                  </c:pt>
                  <c:pt idx="7">
                    <c:v>0.26572215083800593</c:v>
                  </c:pt>
                  <c:pt idx="8">
                    <c:v>0.19850517681912699</c:v>
                  </c:pt>
                </c:numCache>
              </c:numRef>
            </c:plus>
            <c:minus>
              <c:numRef>
                <c:f>'harmonics analysis'!$I$4:$I$12</c:f>
                <c:numCache>
                  <c:formatCode>General</c:formatCode>
                  <c:ptCount val="9"/>
                  <c:pt idx="0">
                    <c:v>5.8429761040800159</c:v>
                  </c:pt>
                  <c:pt idx="1">
                    <c:v>15.392558040974507</c:v>
                  </c:pt>
                  <c:pt idx="2">
                    <c:v>0.43032877006450287</c:v>
                  </c:pt>
                  <c:pt idx="3">
                    <c:v>1.1202915139647871</c:v>
                  </c:pt>
                  <c:pt idx="4">
                    <c:v>0.20108886539519683</c:v>
                  </c:pt>
                  <c:pt idx="5">
                    <c:v>0.25523677758491969</c:v>
                  </c:pt>
                  <c:pt idx="6">
                    <c:v>0.27811557963724581</c:v>
                  </c:pt>
                  <c:pt idx="7">
                    <c:v>0.52706401394480451</c:v>
                  </c:pt>
                  <c:pt idx="8">
                    <c:v>0.29979429365409466</c:v>
                  </c:pt>
                </c:numCache>
              </c:numRef>
            </c:minus>
          </c:errBars>
          <c:xVal>
            <c:numRef>
              <c:f>'harmonics analysis'!$B$4:$B$12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</c:numCache>
            </c:numRef>
          </c:xVal>
          <c:yVal>
            <c:numRef>
              <c:f>'harmonics analysis'!$C$4:$C$12</c:f>
              <c:numCache>
                <c:formatCode>General</c:formatCode>
                <c:ptCount val="9"/>
                <c:pt idx="0">
                  <c:v>-28.989602762288051</c:v>
                </c:pt>
                <c:pt idx="1">
                  <c:v>-196.73134456772164</c:v>
                </c:pt>
                <c:pt idx="2">
                  <c:v>0.20597631513623038</c:v>
                </c:pt>
                <c:pt idx="3">
                  <c:v>-4.5430871731849267</c:v>
                </c:pt>
                <c:pt idx="4">
                  <c:v>9.2975206309074396E-2</c:v>
                </c:pt>
                <c:pt idx="5">
                  <c:v>-0.31683700843047991</c:v>
                </c:pt>
                <c:pt idx="6">
                  <c:v>0.36289653586194459</c:v>
                </c:pt>
                <c:pt idx="7">
                  <c:v>0.30654661199617989</c:v>
                </c:pt>
                <c:pt idx="8">
                  <c:v>0.38221847966803385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D6D-49D9-91C5-163845AC7E1C}"/>
            </c:ext>
          </c:extLst>
        </c:ser>
        <c:ser>
          <c:idx val="0"/>
          <c:order val="5"/>
          <c:tx>
            <c:strRef>
              <c:f>'harmonics analysis'!$C$23</c:f>
              <c:strCache>
                <c:ptCount val="1"/>
                <c:pt idx="0">
                  <c:v>Av a in u</c:v>
                </c:pt>
              </c:strCache>
            </c:strRef>
          </c:tx>
          <c:spPr>
            <a:ln w="19050">
              <a:noFill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'harmonics analysis'!$H$24:$H$32</c:f>
                <c:numCache>
                  <c:formatCode>General</c:formatCode>
                  <c:ptCount val="9"/>
                  <c:pt idx="0">
                    <c:v>6.3275331624824673</c:v>
                  </c:pt>
                  <c:pt idx="1">
                    <c:v>6.0436149356489093</c:v>
                  </c:pt>
                  <c:pt idx="2">
                    <c:v>0.51571704310226707</c:v>
                  </c:pt>
                  <c:pt idx="3">
                    <c:v>0.1795032795659918</c:v>
                  </c:pt>
                  <c:pt idx="4">
                    <c:v>0.46836146876872076</c:v>
                  </c:pt>
                  <c:pt idx="5">
                    <c:v>0.36991721069880379</c:v>
                  </c:pt>
                  <c:pt idx="6">
                    <c:v>0.34945027822034658</c:v>
                  </c:pt>
                  <c:pt idx="7">
                    <c:v>0.17681060646476732</c:v>
                  </c:pt>
                  <c:pt idx="8">
                    <c:v>0.53847929468014999</c:v>
                  </c:pt>
                </c:numCache>
              </c:numRef>
            </c:plus>
            <c:minus>
              <c:numRef>
                <c:f>'harmonics analysis'!$I$24:$I$32</c:f>
                <c:numCache>
                  <c:formatCode>General</c:formatCode>
                  <c:ptCount val="9"/>
                  <c:pt idx="0">
                    <c:v>8.3065119881915734</c:v>
                  </c:pt>
                  <c:pt idx="1">
                    <c:v>1.9494992831368023</c:v>
                  </c:pt>
                  <c:pt idx="2">
                    <c:v>0.68622690731196334</c:v>
                  </c:pt>
                  <c:pt idx="3">
                    <c:v>0.18442409249538042</c:v>
                  </c:pt>
                  <c:pt idx="4">
                    <c:v>0.19149413064062706</c:v>
                  </c:pt>
                  <c:pt idx="5">
                    <c:v>0.16350416266568335</c:v>
                  </c:pt>
                  <c:pt idx="6">
                    <c:v>0.66306046316940292</c:v>
                  </c:pt>
                  <c:pt idx="7">
                    <c:v>0.1409505237606731</c:v>
                  </c:pt>
                  <c:pt idx="8">
                    <c:v>0.45091389796319897</c:v>
                  </c:pt>
                </c:numCache>
              </c:numRef>
            </c:minus>
          </c:errBars>
          <c:xVal>
            <c:numRef>
              <c:f>'harmonics analysis'!$B$24:$B$32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</c:numCache>
            </c:numRef>
          </c:xVal>
          <c:yVal>
            <c:numRef>
              <c:f>'harmonics analysis'!$C$24:$C$32</c:f>
              <c:numCache>
                <c:formatCode>General</c:formatCode>
                <c:ptCount val="9"/>
                <c:pt idx="0">
                  <c:v>-136.51534618786701</c:v>
                </c:pt>
                <c:pt idx="1">
                  <c:v>-8.4352880687426222</c:v>
                </c:pt>
                <c:pt idx="2">
                  <c:v>1.8323662918861507</c:v>
                </c:pt>
                <c:pt idx="3">
                  <c:v>-0.23229355201825805</c:v>
                </c:pt>
                <c:pt idx="4">
                  <c:v>-0.12241787525244366</c:v>
                </c:pt>
                <c:pt idx="5">
                  <c:v>-6.5657043871056434E-2</c:v>
                </c:pt>
                <c:pt idx="6">
                  <c:v>0.91651232641130687</c:v>
                </c:pt>
                <c:pt idx="7">
                  <c:v>-4.5623324864804284E-2</c:v>
                </c:pt>
                <c:pt idx="8">
                  <c:v>0.46234383820579089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D6D-49D9-91C5-163845AC7E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1472888"/>
        <c:axId val="481471576"/>
        <c:extLst>
          <c:ext xmlns:c15="http://schemas.microsoft.com/office/drawing/2012/chart" uri="{02D57815-91ED-43cb-92C2-25804820EDAC}">
            <c15:filteredScatterSeries>
              <c15:ser>
                <c:idx val="3"/>
                <c:order val="0"/>
                <c:tx>
                  <c:strRef>
                    <c:extLst>
                      <c:ext uri="{02D57815-91ED-43cb-92C2-25804820EDAC}">
                        <c15:formulaRef>
                          <c15:sqref>'harmonics analysis'!$D$3</c15:sqref>
                        </c15:formulaRef>
                      </c:ext>
                    </c:extLst>
                    <c:strCache>
                      <c:ptCount val="1"/>
                      <c:pt idx="0">
                        <c:v>Av+3 sigma</c:v>
                      </c:pt>
                    </c:strCache>
                  </c:strRef>
                </c:tx>
                <c:spPr>
                  <a:ln w="19050">
                    <a:noFill/>
                  </a:ln>
                </c:spPr>
                <c:xVal>
                  <c:numRef>
                    <c:extLst>
                      <c:ext uri="{02D57815-91ED-43cb-92C2-25804820EDAC}">
                        <c15:formulaRef>
                          <c15:sqref>'harmonics analysis'!$B$4:$B$12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2</c:v>
                      </c:pt>
                      <c:pt idx="1">
                        <c:v>3</c:v>
                      </c:pt>
                      <c:pt idx="2">
                        <c:v>4</c:v>
                      </c:pt>
                      <c:pt idx="3">
                        <c:v>5</c:v>
                      </c:pt>
                      <c:pt idx="4">
                        <c:v>6</c:v>
                      </c:pt>
                      <c:pt idx="5">
                        <c:v>7</c:v>
                      </c:pt>
                      <c:pt idx="6">
                        <c:v>8</c:v>
                      </c:pt>
                      <c:pt idx="7">
                        <c:v>9</c:v>
                      </c:pt>
                      <c:pt idx="8">
                        <c:v>10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'harmonics analysis'!$D$4:$D$12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-21.335388042064608</c:v>
                      </c:pt>
                      <c:pt idx="1">
                        <c:v>-185.01821133570868</c:v>
                      </c:pt>
                      <c:pt idx="2">
                        <c:v>0.89122303006110448</c:v>
                      </c:pt>
                      <c:pt idx="3">
                        <c:v>-3.6926052537549978</c:v>
                      </c:pt>
                      <c:pt idx="4">
                        <c:v>0.32871890170806956</c:v>
                      </c:pt>
                      <c:pt idx="5">
                        <c:v>8.9799588098505689E-2</c:v>
                      </c:pt>
                      <c:pt idx="6">
                        <c:v>0.65878897665002079</c:v>
                      </c:pt>
                      <c:pt idx="7">
                        <c:v>0.85863554258410257</c:v>
                      </c:pt>
                      <c:pt idx="8">
                        <c:v>0.7632437143043167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2-2D6D-49D9-91C5-163845AC7E1C}"/>
                  </c:ext>
                </c:extLst>
              </c15:ser>
            </c15:filteredScatterSeries>
            <c15:filteredScatterSeries>
              <c15:ser>
                <c:idx val="4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'harmonics analysis'!$E$3</c15:sqref>
                        </c15:formulaRef>
                      </c:ext>
                    </c:extLst>
                    <c:strCache>
                      <c:ptCount val="1"/>
                      <c:pt idx="0">
                        <c:v>Av-3sigma</c:v>
                      </c:pt>
                    </c:strCache>
                  </c:strRef>
                </c:tx>
                <c:spPr>
                  <a:ln w="19050">
                    <a:noFill/>
                  </a:ln>
                </c:spP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'harmonics analysis'!$B$4:$B$12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2</c:v>
                      </c:pt>
                      <c:pt idx="1">
                        <c:v>3</c:v>
                      </c:pt>
                      <c:pt idx="2">
                        <c:v>4</c:v>
                      </c:pt>
                      <c:pt idx="3">
                        <c:v>5</c:v>
                      </c:pt>
                      <c:pt idx="4">
                        <c:v>6</c:v>
                      </c:pt>
                      <c:pt idx="5">
                        <c:v>7</c:v>
                      </c:pt>
                      <c:pt idx="6">
                        <c:v>8</c:v>
                      </c:pt>
                      <c:pt idx="7">
                        <c:v>9</c:v>
                      </c:pt>
                      <c:pt idx="8">
                        <c:v>10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'harmonics analysis'!$E$4:$E$12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-36.643817482511494</c:v>
                      </c:pt>
                      <c:pt idx="1">
                        <c:v>-208.44447779973459</c:v>
                      </c:pt>
                      <c:pt idx="2">
                        <c:v>-0.47927039978864372</c:v>
                      </c:pt>
                      <c:pt idx="3">
                        <c:v>-5.3935690926148556</c:v>
                      </c:pt>
                      <c:pt idx="4">
                        <c:v>-0.14276848908992079</c:v>
                      </c:pt>
                      <c:pt idx="5">
                        <c:v>-0.72347360495946544</c:v>
                      </c:pt>
                      <c:pt idx="6">
                        <c:v>6.7004095073868397E-2</c:v>
                      </c:pt>
                      <c:pt idx="7">
                        <c:v>-0.24554231859174286</c:v>
                      </c:pt>
                      <c:pt idx="8">
                        <c:v>1.1932450317510557E-3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2D6D-49D9-91C5-163845AC7E1C}"/>
                  </c:ext>
                </c:extLst>
              </c15:ser>
            </c15:filteredScatterSeries>
            <c15:filteredScatterSeries>
              <c15:ser>
                <c:idx val="1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'harmonics analysis'!$D$23</c15:sqref>
                        </c15:formulaRef>
                      </c:ext>
                    </c:extLst>
                    <c:strCache>
                      <c:ptCount val="1"/>
                      <c:pt idx="0">
                        <c:v>Av+3 sigma</c:v>
                      </c:pt>
                    </c:strCache>
                  </c:strRef>
                </c:tx>
                <c:spPr>
                  <a:ln w="19050">
                    <a:noFill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'harmonics analysis'!$B$24:$B$37</c15:sqref>
                        </c15:formulaRef>
                      </c:ext>
                    </c:extLst>
                    <c:numCache>
                      <c:formatCode>General</c:formatCode>
                      <c:ptCount val="14"/>
                      <c:pt idx="0">
                        <c:v>2</c:v>
                      </c:pt>
                      <c:pt idx="1">
                        <c:v>3</c:v>
                      </c:pt>
                      <c:pt idx="2">
                        <c:v>4</c:v>
                      </c:pt>
                      <c:pt idx="3">
                        <c:v>5</c:v>
                      </c:pt>
                      <c:pt idx="4">
                        <c:v>6</c:v>
                      </c:pt>
                      <c:pt idx="5">
                        <c:v>7</c:v>
                      </c:pt>
                      <c:pt idx="6">
                        <c:v>8</c:v>
                      </c:pt>
                      <c:pt idx="7">
                        <c:v>9</c:v>
                      </c:pt>
                      <c:pt idx="8">
                        <c:v>10</c:v>
                      </c:pt>
                      <c:pt idx="9">
                        <c:v>11</c:v>
                      </c:pt>
                      <c:pt idx="10">
                        <c:v>12</c:v>
                      </c:pt>
                      <c:pt idx="11">
                        <c:v>13</c:v>
                      </c:pt>
                      <c:pt idx="12">
                        <c:v>14</c:v>
                      </c:pt>
                      <c:pt idx="13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'harmonics analysis'!$D$24:$D$37</c15:sqref>
                        </c15:formulaRef>
                      </c:ext>
                    </c:extLst>
                    <c:numCache>
                      <c:formatCode>General</c:formatCode>
                      <c:ptCount val="14"/>
                      <c:pt idx="0">
                        <c:v>-128.6494065041951</c:v>
                      </c:pt>
                      <c:pt idx="1">
                        <c:v>-4.2253556076784395</c:v>
                      </c:pt>
                      <c:pt idx="2">
                        <c:v>2.5385509005714111</c:v>
                      </c:pt>
                      <c:pt idx="3">
                        <c:v>8.0375946017147426E-3</c:v>
                      </c:pt>
                      <c:pt idx="4">
                        <c:v>0.22504708522499464</c:v>
                      </c:pt>
                      <c:pt idx="5">
                        <c:v>0.18738904842612142</c:v>
                      </c:pt>
                      <c:pt idx="6">
                        <c:v>1.5833473205883313</c:v>
                      </c:pt>
                      <c:pt idx="7">
                        <c:v>0.1730775407116886</c:v>
                      </c:pt>
                      <c:pt idx="8">
                        <c:v>1.2412562525525059</c:v>
                      </c:pt>
                      <c:pt idx="9">
                        <c:v>0.22129530887701379</c:v>
                      </c:pt>
                      <c:pt idx="10">
                        <c:v>0.58895439859619869</c:v>
                      </c:pt>
                      <c:pt idx="11">
                        <c:v>0.32837047990972201</c:v>
                      </c:pt>
                      <c:pt idx="12">
                        <c:v>0.87296315670072078</c:v>
                      </c:pt>
                      <c:pt idx="13">
                        <c:v>-0.29157290254623464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2D6D-49D9-91C5-163845AC7E1C}"/>
                  </c:ext>
                </c:extLst>
              </c15:ser>
            </c15:filteredScatterSeries>
            <c15:filteredScatterSeries>
              <c15:ser>
                <c:idx val="2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'harmonics analysis'!$E$23</c15:sqref>
                        </c15:formulaRef>
                      </c:ext>
                    </c:extLst>
                    <c:strCache>
                      <c:ptCount val="1"/>
                      <c:pt idx="0">
                        <c:v>Av-3sigma</c:v>
                      </c:pt>
                    </c:strCache>
                  </c:strRef>
                </c:tx>
                <c:spPr>
                  <a:ln w="19050">
                    <a:noFill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'harmonics analysis'!$B$24:$B$37</c15:sqref>
                        </c15:formulaRef>
                      </c:ext>
                    </c:extLst>
                    <c:numCache>
                      <c:formatCode>General</c:formatCode>
                      <c:ptCount val="14"/>
                      <c:pt idx="0">
                        <c:v>2</c:v>
                      </c:pt>
                      <c:pt idx="1">
                        <c:v>3</c:v>
                      </c:pt>
                      <c:pt idx="2">
                        <c:v>4</c:v>
                      </c:pt>
                      <c:pt idx="3">
                        <c:v>5</c:v>
                      </c:pt>
                      <c:pt idx="4">
                        <c:v>6</c:v>
                      </c:pt>
                      <c:pt idx="5">
                        <c:v>7</c:v>
                      </c:pt>
                      <c:pt idx="6">
                        <c:v>8</c:v>
                      </c:pt>
                      <c:pt idx="7">
                        <c:v>9</c:v>
                      </c:pt>
                      <c:pt idx="8">
                        <c:v>10</c:v>
                      </c:pt>
                      <c:pt idx="9">
                        <c:v>11</c:v>
                      </c:pt>
                      <c:pt idx="10">
                        <c:v>12</c:v>
                      </c:pt>
                      <c:pt idx="11">
                        <c:v>13</c:v>
                      </c:pt>
                      <c:pt idx="12">
                        <c:v>14</c:v>
                      </c:pt>
                      <c:pt idx="13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'harmonics analysis'!$E$24:$E$38</c15:sqref>
                        </c15:formulaRef>
                      </c:ext>
                    </c:extLst>
                    <c:numCache>
                      <c:formatCode>General</c:formatCode>
                      <c:ptCount val="15"/>
                      <c:pt idx="0">
                        <c:v>-144.38128587153892</c:v>
                      </c:pt>
                      <c:pt idx="1">
                        <c:v>-12.645220529806805</c:v>
                      </c:pt>
                      <c:pt idx="2">
                        <c:v>1.1261816832008906</c:v>
                      </c:pt>
                      <c:pt idx="3">
                        <c:v>-0.47262469863823087</c:v>
                      </c:pt>
                      <c:pt idx="4">
                        <c:v>-0.46988283572988199</c:v>
                      </c:pt>
                      <c:pt idx="5">
                        <c:v>-0.31870313616823426</c:v>
                      </c:pt>
                      <c:pt idx="6">
                        <c:v>0.24967733223428257</c:v>
                      </c:pt>
                      <c:pt idx="7">
                        <c:v>-0.26432419044129718</c:v>
                      </c:pt>
                      <c:pt idx="8">
                        <c:v>-0.3165685761409241</c:v>
                      </c:pt>
                      <c:pt idx="9">
                        <c:v>-0.48978302789471639</c:v>
                      </c:pt>
                      <c:pt idx="10">
                        <c:v>-0.45054331382919183</c:v>
                      </c:pt>
                      <c:pt idx="11">
                        <c:v>-0.61182267122120282</c:v>
                      </c:pt>
                      <c:pt idx="12">
                        <c:v>-0.381415307389179</c:v>
                      </c:pt>
                      <c:pt idx="13">
                        <c:v>-1.0415577195144641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2D6D-49D9-91C5-163845AC7E1C}"/>
                  </c:ext>
                </c:extLst>
              </c15:ser>
            </c15:filteredScatterSeries>
          </c:ext>
        </c:extLst>
      </c:scatterChart>
      <c:valAx>
        <c:axId val="481472888"/>
        <c:scaling>
          <c:orientation val="minMax"/>
          <c:max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 b="0"/>
                </a:pPr>
                <a:r>
                  <a:rPr lang="de-CH" b="0"/>
                  <a:t>harmonic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de-DE"/>
          </a:p>
        </c:txPr>
        <c:crossAx val="481471576"/>
        <c:crosses val="autoZero"/>
        <c:crossBetween val="midCat"/>
        <c:majorUnit val="1"/>
      </c:valAx>
      <c:valAx>
        <c:axId val="481471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de-CH" b="0"/>
                  <a:t>a and b in u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de-DE"/>
          </a:p>
        </c:txPr>
        <c:crossAx val="481472888"/>
        <c:crosses val="autoZero"/>
        <c:crossBetween val="midCat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de-DE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5"/>
          <c:order val="0"/>
          <c:tx>
            <c:strRef>
              <c:f>'harmonics analysis'!$C$43</c:f>
              <c:strCache>
                <c:ptCount val="1"/>
                <c:pt idx="0">
                  <c:v>Av b in u</c:v>
                </c:pt>
              </c:strCache>
            </c:strRef>
          </c:tx>
          <c:spPr>
            <a:ln w="19050">
              <a:noFill/>
            </a:ln>
          </c:spPr>
          <c:errBars>
            <c:errDir val="y"/>
            <c:errBarType val="both"/>
            <c:errValType val="cust"/>
            <c:noEndCap val="0"/>
            <c:plus>
              <c:numRef>
                <c:f>'harmonics analysis'!$H$44:$H$52</c:f>
                <c:numCache>
                  <c:formatCode>General</c:formatCode>
                  <c:ptCount val="9"/>
                  <c:pt idx="0">
                    <c:v>5.4220217888044147</c:v>
                  </c:pt>
                  <c:pt idx="1">
                    <c:v>1.5491769726021722</c:v>
                  </c:pt>
                  <c:pt idx="2">
                    <c:v>0.60787579982473461</c:v>
                  </c:pt>
                  <c:pt idx="3">
                    <c:v>0.58956100733084738</c:v>
                  </c:pt>
                  <c:pt idx="4">
                    <c:v>0.21898110491899972</c:v>
                  </c:pt>
                  <c:pt idx="5">
                    <c:v>0.26119700657590633</c:v>
                  </c:pt>
                  <c:pt idx="6">
                    <c:v>0.32504463409194584</c:v>
                  </c:pt>
                  <c:pt idx="7">
                    <c:v>0.3684497918925988</c:v>
                  </c:pt>
                  <c:pt idx="8">
                    <c:v>0.26601567600803611</c:v>
                  </c:pt>
                </c:numCache>
              </c:numRef>
            </c:plus>
            <c:minus>
              <c:numRef>
                <c:f>'harmonics analysis'!$I$44:$I$52</c:f>
                <c:numCache>
                  <c:formatCode>General</c:formatCode>
                  <c:ptCount val="9"/>
                  <c:pt idx="0">
                    <c:v>5.0862428853016652</c:v>
                  </c:pt>
                  <c:pt idx="1">
                    <c:v>5.7522823899489923</c:v>
                  </c:pt>
                  <c:pt idx="2">
                    <c:v>0.66047946059515095</c:v>
                  </c:pt>
                  <c:pt idx="3">
                    <c:v>0.27323526271281973</c:v>
                  </c:pt>
                  <c:pt idx="4">
                    <c:v>0.2608904259493442</c:v>
                  </c:pt>
                  <c:pt idx="5">
                    <c:v>0.28816910458931821</c:v>
                  </c:pt>
                  <c:pt idx="6">
                    <c:v>0.26003586024855962</c:v>
                  </c:pt>
                  <c:pt idx="7">
                    <c:v>0.29291209940792728</c:v>
                  </c:pt>
                  <c:pt idx="8">
                    <c:v>0.26048589444202835</c:v>
                  </c:pt>
                </c:numCache>
              </c:numRef>
            </c:minus>
          </c:errBars>
          <c:xVal>
            <c:numRef>
              <c:f>'harmonics analysis'!$B$44:$B$52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</c:numCache>
            </c:numRef>
          </c:xVal>
          <c:yVal>
            <c:numRef>
              <c:f>'harmonics analysis'!$C$44:$C$52</c:f>
              <c:numCache>
                <c:formatCode>General</c:formatCode>
                <c:ptCount val="9"/>
                <c:pt idx="0">
                  <c:v>56.545977281379265</c:v>
                </c:pt>
                <c:pt idx="1">
                  <c:v>9.9541509007888855</c:v>
                </c:pt>
                <c:pt idx="2">
                  <c:v>-2.5134980275876484</c:v>
                </c:pt>
                <c:pt idx="3">
                  <c:v>-0.64989422811080211</c:v>
                </c:pt>
                <c:pt idx="4">
                  <c:v>-0.15962049680059689</c:v>
                </c:pt>
                <c:pt idx="5">
                  <c:v>0.16023912019885228</c:v>
                </c:pt>
                <c:pt idx="6">
                  <c:v>0.43716063210074241</c:v>
                </c:pt>
                <c:pt idx="7">
                  <c:v>-0.33920702452332918</c:v>
                </c:pt>
                <c:pt idx="8">
                  <c:v>-0.4662659763234373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A2F-4900-8A67-47EE19F854DC}"/>
            </c:ext>
          </c:extLst>
        </c:ser>
        <c:ser>
          <c:idx val="0"/>
          <c:order val="1"/>
          <c:tx>
            <c:strRef>
              <c:f>'harmonics analysis'!$C$62</c:f>
              <c:strCache>
                <c:ptCount val="1"/>
                <c:pt idx="0">
                  <c:v>Av a in u</c:v>
                </c:pt>
              </c:strCache>
            </c:strRef>
          </c:tx>
          <c:spPr>
            <a:ln w="19050">
              <a:noFill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'harmonics analysis'!$H$63:$H$71</c:f>
                <c:numCache>
                  <c:formatCode>General</c:formatCode>
                  <c:ptCount val="9"/>
                  <c:pt idx="0">
                    <c:v>6.7890707563929737</c:v>
                  </c:pt>
                  <c:pt idx="1">
                    <c:v>3.9373230883150256</c:v>
                  </c:pt>
                  <c:pt idx="2">
                    <c:v>0.72425577133216268</c:v>
                  </c:pt>
                  <c:pt idx="3">
                    <c:v>1.118312822826363</c:v>
                  </c:pt>
                  <c:pt idx="4">
                    <c:v>0.31767393905071373</c:v>
                  </c:pt>
                  <c:pt idx="5">
                    <c:v>0.43070076155995896</c:v>
                  </c:pt>
                  <c:pt idx="6">
                    <c:v>0.54626974831588238</c:v>
                  </c:pt>
                  <c:pt idx="7">
                    <c:v>0.36174730646387571</c:v>
                  </c:pt>
                  <c:pt idx="8">
                    <c:v>0.35643331203803036</c:v>
                  </c:pt>
                </c:numCache>
              </c:numRef>
            </c:plus>
            <c:minus>
              <c:numRef>
                <c:f>'harmonics analysis'!$I$63:$I$71</c:f>
                <c:numCache>
                  <c:formatCode>General</c:formatCode>
                  <c:ptCount val="9"/>
                  <c:pt idx="0">
                    <c:v>6.8218081876995029</c:v>
                  </c:pt>
                  <c:pt idx="1">
                    <c:v>16.094296093428852</c:v>
                  </c:pt>
                  <c:pt idx="2">
                    <c:v>0.80774618031583556</c:v>
                  </c:pt>
                  <c:pt idx="3">
                    <c:v>0.68516842853184112</c:v>
                  </c:pt>
                  <c:pt idx="4">
                    <c:v>0.34663994719704894</c:v>
                  </c:pt>
                  <c:pt idx="5">
                    <c:v>0.35178919982909224</c:v>
                  </c:pt>
                  <c:pt idx="6">
                    <c:v>0.33675587362591353</c:v>
                  </c:pt>
                  <c:pt idx="7">
                    <c:v>0.313384133586536</c:v>
                  </c:pt>
                  <c:pt idx="8">
                    <c:v>0.26011038885676235</c:v>
                  </c:pt>
                </c:numCache>
              </c:numRef>
            </c:minus>
          </c:errBars>
          <c:xVal>
            <c:numRef>
              <c:f>'harmonics analysis'!$B$63:$B$71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</c:numCache>
            </c:numRef>
          </c:xVal>
          <c:yVal>
            <c:numRef>
              <c:f>'harmonics analysis'!$C$63:$C$71</c:f>
              <c:numCache>
                <c:formatCode>General</c:formatCode>
                <c:ptCount val="9"/>
                <c:pt idx="0">
                  <c:v>-102.76332478993557</c:v>
                </c:pt>
                <c:pt idx="1">
                  <c:v>-196.20241000584289</c:v>
                </c:pt>
                <c:pt idx="2">
                  <c:v>-0.73402766765510064</c:v>
                </c:pt>
                <c:pt idx="3">
                  <c:v>5.4772191956917622</c:v>
                </c:pt>
                <c:pt idx="4">
                  <c:v>-0.54036537182148114</c:v>
                </c:pt>
                <c:pt idx="5">
                  <c:v>-8.7635889355254862E-2</c:v>
                </c:pt>
                <c:pt idx="6">
                  <c:v>0.53741252006755158</c:v>
                </c:pt>
                <c:pt idx="7">
                  <c:v>-0.41742855397897632</c:v>
                </c:pt>
                <c:pt idx="8">
                  <c:v>-0.38121262928759864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A2F-4900-8A67-47EE19F854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1472888"/>
        <c:axId val="481471576"/>
        <c:extLst/>
      </c:scatterChart>
      <c:valAx>
        <c:axId val="481472888"/>
        <c:scaling>
          <c:orientation val="minMax"/>
          <c:max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sz="1200"/>
                  <a:t>harmonic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81471576"/>
        <c:crosses val="autoZero"/>
        <c:crossBetween val="midCat"/>
        <c:majorUnit val="1"/>
      </c:valAx>
      <c:valAx>
        <c:axId val="481471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sz="1200"/>
                  <a:t>a and b in u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81472888"/>
        <c:crosses val="autoZero"/>
        <c:crossBetween val="midCat"/>
      </c:valAx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44341930347255"/>
          <c:y val="4.2004103688176447E-2"/>
          <c:w val="0.7422377694597655"/>
          <c:h val="0.72235197727188083"/>
        </c:manualLayout>
      </c:layout>
      <c:scatterChart>
        <c:scatterStyle val="lineMarker"/>
        <c:varyColors val="0"/>
        <c:ser>
          <c:idx val="0"/>
          <c:order val="0"/>
          <c:tx>
            <c:strRef>
              <c:f>TF_OS2x_SQ!$CI$24</c:f>
              <c:strCache>
                <c:ptCount val="1"/>
                <c:pt idx="0">
                  <c:v>Avg TF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TF_OS2x_SQ!$CH$25:$CH$42</c:f>
                <c:numCache>
                  <c:formatCode>General</c:formatCode>
                  <c:ptCount val="18"/>
                  <c:pt idx="0">
                    <c:v>3.1635216575845465E-4</c:v>
                  </c:pt>
                  <c:pt idx="1">
                    <c:v>1.9309057395955473E-4</c:v>
                  </c:pt>
                  <c:pt idx="2">
                    <c:v>1.5160035368660756E-4</c:v>
                  </c:pt>
                  <c:pt idx="3">
                    <c:v>1.2597973706069356E-4</c:v>
                  </c:pt>
                  <c:pt idx="4">
                    <c:v>1.1013803896781893E-4</c:v>
                  </c:pt>
                  <c:pt idx="5">
                    <c:v>9.8508992925942218E-5</c:v>
                  </c:pt>
                  <c:pt idx="6">
                    <c:v>8.9845853562458159E-5</c:v>
                  </c:pt>
                  <c:pt idx="7">
                    <c:v>9.8878113863215403E-5</c:v>
                  </c:pt>
                  <c:pt idx="8">
                    <c:v>1.7237506625329601E-4</c:v>
                  </c:pt>
                  <c:pt idx="9">
                    <c:v>2.7927999488953524E-4</c:v>
                  </c:pt>
                  <c:pt idx="10">
                    <c:v>1.7393377287591242E-4</c:v>
                  </c:pt>
                  <c:pt idx="11">
                    <c:v>1.3739914197383928E-4</c:v>
                  </c:pt>
                  <c:pt idx="12">
                    <c:v>1.1789664947657218E-4</c:v>
                  </c:pt>
                  <c:pt idx="13">
                    <c:v>1.0610148645889678E-4</c:v>
                  </c:pt>
                  <c:pt idx="14">
                    <c:v>9.3253916259952875E-5</c:v>
                  </c:pt>
                  <c:pt idx="15">
                    <c:v>8.6479868838932572E-5</c:v>
                  </c:pt>
                  <c:pt idx="16">
                    <c:v>9.7545276567209918E-5</c:v>
                  </c:pt>
                  <c:pt idx="17">
                    <c:v>1.9075576840781475E-4</c:v>
                  </c:pt>
                </c:numCache>
              </c:numRef>
            </c:plus>
            <c:minus>
              <c:numRef>
                <c:f>TF_OS2x_SQ!$CH$25:$CH$42</c:f>
                <c:numCache>
                  <c:formatCode>General</c:formatCode>
                  <c:ptCount val="18"/>
                  <c:pt idx="0">
                    <c:v>3.1635216575845465E-4</c:v>
                  </c:pt>
                  <c:pt idx="1">
                    <c:v>1.9309057395955473E-4</c:v>
                  </c:pt>
                  <c:pt idx="2">
                    <c:v>1.5160035368660756E-4</c:v>
                  </c:pt>
                  <c:pt idx="3">
                    <c:v>1.2597973706069356E-4</c:v>
                  </c:pt>
                  <c:pt idx="4">
                    <c:v>1.1013803896781893E-4</c:v>
                  </c:pt>
                  <c:pt idx="5">
                    <c:v>9.8508992925942218E-5</c:v>
                  </c:pt>
                  <c:pt idx="6">
                    <c:v>8.9845853562458159E-5</c:v>
                  </c:pt>
                  <c:pt idx="7">
                    <c:v>9.8878113863215403E-5</c:v>
                  </c:pt>
                  <c:pt idx="8">
                    <c:v>1.7237506625329601E-4</c:v>
                  </c:pt>
                  <c:pt idx="9">
                    <c:v>2.7927999488953524E-4</c:v>
                  </c:pt>
                  <c:pt idx="10">
                    <c:v>1.7393377287591242E-4</c:v>
                  </c:pt>
                  <c:pt idx="11">
                    <c:v>1.3739914197383928E-4</c:v>
                  </c:pt>
                  <c:pt idx="12">
                    <c:v>1.1789664947657218E-4</c:v>
                  </c:pt>
                  <c:pt idx="13">
                    <c:v>1.0610148645889678E-4</c:v>
                  </c:pt>
                  <c:pt idx="14">
                    <c:v>9.3253916259952875E-5</c:v>
                  </c:pt>
                  <c:pt idx="15">
                    <c:v>8.6479868838932572E-5</c:v>
                  </c:pt>
                  <c:pt idx="16">
                    <c:v>9.7545276567209918E-5</c:v>
                  </c:pt>
                  <c:pt idx="17">
                    <c:v>1.9075576840781475E-4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TF_OS2x_SQ!$CG$25:$CG$42</c:f>
              <c:numCache>
                <c:formatCode>General</c:formatCode>
                <c:ptCount val="1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2</c:v>
                </c:pt>
                <c:pt idx="8">
                  <c:v>1</c:v>
                </c:pt>
                <c:pt idx="9">
                  <c:v>1</c:v>
                </c:pt>
                <c:pt idx="10">
                  <c:v>2</c:v>
                </c:pt>
                <c:pt idx="11">
                  <c:v>3</c:v>
                </c:pt>
                <c:pt idx="12">
                  <c:v>4</c:v>
                </c:pt>
                <c:pt idx="13">
                  <c:v>5</c:v>
                </c:pt>
                <c:pt idx="14">
                  <c:v>4</c:v>
                </c:pt>
                <c:pt idx="15">
                  <c:v>3</c:v>
                </c:pt>
                <c:pt idx="16">
                  <c:v>2</c:v>
                </c:pt>
                <c:pt idx="17">
                  <c:v>1</c:v>
                </c:pt>
              </c:numCache>
            </c:numRef>
          </c:xVal>
          <c:yVal>
            <c:numRef>
              <c:f>TF_OS2x_SQ!$CI$25:$CI$42</c:f>
              <c:numCache>
                <c:formatCode>General</c:formatCode>
                <c:ptCount val="18"/>
                <c:pt idx="0">
                  <c:v>5.9983271308985918E-2</c:v>
                </c:pt>
                <c:pt idx="1">
                  <c:v>6.1995040379845441E-2</c:v>
                </c:pt>
                <c:pt idx="2">
                  <c:v>6.261373078101741E-2</c:v>
                </c:pt>
                <c:pt idx="3">
                  <c:v>6.2959234571257322E-2</c:v>
                </c:pt>
                <c:pt idx="4">
                  <c:v>6.3191144957092549E-2</c:v>
                </c:pt>
                <c:pt idx="5">
                  <c:v>6.3897439963348013E-2</c:v>
                </c:pt>
                <c:pt idx="6">
                  <c:v>6.4513811498782922E-2</c:v>
                </c:pt>
                <c:pt idx="7">
                  <c:v>6.5386812528578614E-2</c:v>
                </c:pt>
                <c:pt idx="8">
                  <c:v>6.7314066251633706E-2</c:v>
                </c:pt>
                <c:pt idx="9">
                  <c:v>5.9903612295884708E-2</c:v>
                </c:pt>
                <c:pt idx="10">
                  <c:v>6.2001317193385197E-2</c:v>
                </c:pt>
                <c:pt idx="11">
                  <c:v>6.2638841225403225E-2</c:v>
                </c:pt>
                <c:pt idx="12">
                  <c:v>6.2975357508115309E-2</c:v>
                </c:pt>
                <c:pt idx="13">
                  <c:v>6.31913750847065E-2</c:v>
                </c:pt>
                <c:pt idx="14">
                  <c:v>6.3898952116130572E-2</c:v>
                </c:pt>
                <c:pt idx="15">
                  <c:v>6.4521764701103948E-2</c:v>
                </c:pt>
                <c:pt idx="16">
                  <c:v>6.5394082839046797E-2</c:v>
                </c:pt>
                <c:pt idx="17">
                  <c:v>6.7331725463759734E-2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A90-410A-9DE7-02CD06CEB5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1218640"/>
        <c:axId val="921214376"/>
      </c:scatterChart>
      <c:valAx>
        <c:axId val="9212186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sz="1200" b="1" dirty="0"/>
                  <a:t>Abs. </a:t>
                </a:r>
                <a:r>
                  <a:rPr lang="de-CH" sz="1200" b="1" dirty="0" err="1"/>
                  <a:t>Current</a:t>
                </a:r>
                <a:r>
                  <a:rPr lang="de-CH" sz="1200" b="1" dirty="0"/>
                  <a:t> [A]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21214376"/>
        <c:crosses val="autoZero"/>
        <c:crossBetween val="midCat"/>
      </c:valAx>
      <c:valAx>
        <c:axId val="921214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sz="1200" b="1" i="0" baseline="0" dirty="0">
                    <a:effectLst/>
                  </a:rPr>
                  <a:t>Average TF [TA</a:t>
                </a:r>
                <a:r>
                  <a:rPr lang="de-CH" sz="1200" b="1" i="0" baseline="30000" dirty="0">
                    <a:effectLst/>
                  </a:rPr>
                  <a:t>-1</a:t>
                </a:r>
                <a:r>
                  <a:rPr lang="de-CH" sz="1200" b="1" i="0" baseline="0" dirty="0">
                    <a:effectLst/>
                  </a:rPr>
                  <a:t>]</a:t>
                </a:r>
                <a:endParaRPr lang="de-CH" sz="1200" dirty="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212186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de-DE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CV (CH-CV series)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'Roll CV plot'!$F$8:$F$53</c:f>
              <c:numCache>
                <c:formatCode>General</c:formatCode>
                <c:ptCount val="46"/>
                <c:pt idx="0" formatCode="0.00">
                  <c:v>20</c:v>
                </c:pt>
                <c:pt idx="1">
                  <c:v>39</c:v>
                </c:pt>
                <c:pt idx="2" formatCode="0.00">
                  <c:v>43</c:v>
                </c:pt>
                <c:pt idx="3" formatCode="0.00">
                  <c:v>63</c:v>
                </c:pt>
                <c:pt idx="4" formatCode="0.00">
                  <c:v>41</c:v>
                </c:pt>
                <c:pt idx="5" formatCode="0.00">
                  <c:v>6</c:v>
                </c:pt>
                <c:pt idx="6" formatCode="0.00">
                  <c:v>3</c:v>
                </c:pt>
                <c:pt idx="7" formatCode="0.00">
                  <c:v>37</c:v>
                </c:pt>
                <c:pt idx="8" formatCode="0.00">
                  <c:v>8</c:v>
                </c:pt>
                <c:pt idx="9" formatCode="0.00">
                  <c:v>59</c:v>
                </c:pt>
                <c:pt idx="10" formatCode="0.00">
                  <c:v>4</c:v>
                </c:pt>
                <c:pt idx="11" formatCode="0.00">
                  <c:v>68</c:v>
                </c:pt>
                <c:pt idx="12" formatCode="0.00">
                  <c:v>19</c:v>
                </c:pt>
                <c:pt idx="13" formatCode="0.00">
                  <c:v>42</c:v>
                </c:pt>
                <c:pt idx="14" formatCode="0.00">
                  <c:v>31</c:v>
                </c:pt>
                <c:pt idx="15" formatCode="0.00">
                  <c:v>5</c:v>
                </c:pt>
                <c:pt idx="16" formatCode="0.00">
                  <c:v>47</c:v>
                </c:pt>
                <c:pt idx="17" formatCode="0.00">
                  <c:v>70</c:v>
                </c:pt>
                <c:pt idx="18" formatCode="0.00">
                  <c:v>17</c:v>
                </c:pt>
                <c:pt idx="19" formatCode="0.00">
                  <c:v>112</c:v>
                </c:pt>
                <c:pt idx="20" formatCode="0.00">
                  <c:v>89</c:v>
                </c:pt>
                <c:pt idx="21" formatCode="0.00">
                  <c:v>51</c:v>
                </c:pt>
                <c:pt idx="22" formatCode="0.00">
                  <c:v>69</c:v>
                </c:pt>
                <c:pt idx="23" formatCode="0.00">
                  <c:v>7</c:v>
                </c:pt>
                <c:pt idx="24" formatCode="0.00">
                  <c:v>98</c:v>
                </c:pt>
                <c:pt idx="25" formatCode="0.00">
                  <c:v>72</c:v>
                </c:pt>
                <c:pt idx="26" formatCode="0.00">
                  <c:v>27</c:v>
                </c:pt>
                <c:pt idx="27" formatCode="0.00">
                  <c:v>48</c:v>
                </c:pt>
                <c:pt idx="28" formatCode="0.00">
                  <c:v>57</c:v>
                </c:pt>
                <c:pt idx="29" formatCode="0.00">
                  <c:v>33</c:v>
                </c:pt>
                <c:pt idx="30" formatCode="0.00">
                  <c:v>25</c:v>
                </c:pt>
                <c:pt idx="31" formatCode="0.00">
                  <c:v>28</c:v>
                </c:pt>
                <c:pt idx="32" formatCode="0.00">
                  <c:v>16</c:v>
                </c:pt>
                <c:pt idx="33" formatCode="0.00">
                  <c:v>67</c:v>
                </c:pt>
                <c:pt idx="34" formatCode="0.00">
                  <c:v>15</c:v>
                </c:pt>
                <c:pt idx="35" formatCode="0.00">
                  <c:v>35</c:v>
                </c:pt>
                <c:pt idx="36" formatCode="0.00">
                  <c:v>38</c:v>
                </c:pt>
                <c:pt idx="37" formatCode="0.00">
                  <c:v>30</c:v>
                </c:pt>
                <c:pt idx="38" formatCode="0.00">
                  <c:v>26</c:v>
                </c:pt>
                <c:pt idx="39" formatCode="0.00">
                  <c:v>100</c:v>
                </c:pt>
                <c:pt idx="40" formatCode="0.00">
                  <c:v>34</c:v>
                </c:pt>
                <c:pt idx="41" formatCode="0.00">
                  <c:v>44</c:v>
                </c:pt>
                <c:pt idx="42" formatCode="0.00">
                  <c:v>22</c:v>
                </c:pt>
                <c:pt idx="43" formatCode="0.00">
                  <c:v>32</c:v>
                </c:pt>
                <c:pt idx="44" formatCode="0.00">
                  <c:v>61</c:v>
                </c:pt>
                <c:pt idx="45" formatCode="0.00">
                  <c:v>36</c:v>
                </c:pt>
              </c:numCache>
            </c:numRef>
          </c:xVal>
          <c:yVal>
            <c:numRef>
              <c:f>'Roll CV plot'!$G$8:$G$53</c:f>
              <c:numCache>
                <c:formatCode>General</c:formatCode>
                <c:ptCount val="46"/>
                <c:pt idx="0">
                  <c:v>0.37420692004566192</c:v>
                </c:pt>
                <c:pt idx="1">
                  <c:v>0.5816268634304933</c:v>
                </c:pt>
                <c:pt idx="2">
                  <c:v>0.61049570780969731</c:v>
                </c:pt>
                <c:pt idx="3">
                  <c:v>0.17885137536057627</c:v>
                </c:pt>
                <c:pt idx="4">
                  <c:v>0.59883873110187835</c:v>
                </c:pt>
                <c:pt idx="5">
                  <c:v>0.64952601095173534</c:v>
                </c:pt>
                <c:pt idx="6">
                  <c:v>-7.0510903443796735E-3</c:v>
                </c:pt>
                <c:pt idx="7">
                  <c:v>0.32980154383163907</c:v>
                </c:pt>
                <c:pt idx="8">
                  <c:v>0.67099438683109014</c:v>
                </c:pt>
                <c:pt idx="9">
                  <c:v>0.65851759605572369</c:v>
                </c:pt>
                <c:pt idx="10">
                  <c:v>0.6046100837026529</c:v>
                </c:pt>
                <c:pt idx="11">
                  <c:v>0.56670571156000804</c:v>
                </c:pt>
                <c:pt idx="12">
                  <c:v>0.82253949445797758</c:v>
                </c:pt>
                <c:pt idx="13">
                  <c:v>0.55409108265574147</c:v>
                </c:pt>
                <c:pt idx="14">
                  <c:v>0.72303815162321428</c:v>
                </c:pt>
                <c:pt idx="15">
                  <c:v>0.65932912641923735</c:v>
                </c:pt>
                <c:pt idx="16">
                  <c:v>0.33735387493028668</c:v>
                </c:pt>
                <c:pt idx="17">
                  <c:v>0.52129049674725181</c:v>
                </c:pt>
                <c:pt idx="18">
                  <c:v>0.84985463139090456</c:v>
                </c:pt>
                <c:pt idx="19">
                  <c:v>0.65132137770368104</c:v>
                </c:pt>
                <c:pt idx="20">
                  <c:v>0.50100769483336549</c:v>
                </c:pt>
                <c:pt idx="21">
                  <c:v>0.33940051698953155</c:v>
                </c:pt>
                <c:pt idx="22">
                  <c:v>0.62110146126047283</c:v>
                </c:pt>
                <c:pt idx="23">
                  <c:v>0.61764610466394387</c:v>
                </c:pt>
                <c:pt idx="24">
                  <c:v>0.95634153132808208</c:v>
                </c:pt>
                <c:pt idx="25">
                  <c:v>0.42108896916349892</c:v>
                </c:pt>
                <c:pt idx="26">
                  <c:v>0.56274437387348186</c:v>
                </c:pt>
                <c:pt idx="27">
                  <c:v>0.15895176857420523</c:v>
                </c:pt>
                <c:pt idx="28">
                  <c:v>0.15506804903440852</c:v>
                </c:pt>
                <c:pt idx="29">
                  <c:v>0.44741241317041158</c:v>
                </c:pt>
                <c:pt idx="30">
                  <c:v>0.58344983820872542</c:v>
                </c:pt>
                <c:pt idx="31">
                  <c:v>0.46930943678055215</c:v>
                </c:pt>
                <c:pt idx="32">
                  <c:v>0.54309904880867421</c:v>
                </c:pt>
                <c:pt idx="33">
                  <c:v>0.5278378066377698</c:v>
                </c:pt>
                <c:pt idx="34">
                  <c:v>0.91686913712604223</c:v>
                </c:pt>
                <c:pt idx="35">
                  <c:v>0.47060488410904</c:v>
                </c:pt>
                <c:pt idx="36">
                  <c:v>0.66307820961888808</c:v>
                </c:pt>
                <c:pt idx="37">
                  <c:v>0.46187527084496338</c:v>
                </c:pt>
                <c:pt idx="38">
                  <c:v>0.9322854572562278</c:v>
                </c:pt>
                <c:pt idx="39">
                  <c:v>0.41811178313518482</c:v>
                </c:pt>
                <c:pt idx="40">
                  <c:v>0.32161751172466069</c:v>
                </c:pt>
                <c:pt idx="41">
                  <c:v>0.67175218390870128</c:v>
                </c:pt>
                <c:pt idx="42">
                  <c:v>0.23260290213690027</c:v>
                </c:pt>
                <c:pt idx="43">
                  <c:v>0.19150726852573285</c:v>
                </c:pt>
                <c:pt idx="44">
                  <c:v>5.0344396898427846E-2</c:v>
                </c:pt>
                <c:pt idx="45">
                  <c:v>-1.7344322990552996E-2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B11-4B05-BC52-D141F93FBB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55499448"/>
        <c:axId val="855499776"/>
      </c:scatterChart>
      <c:valAx>
        <c:axId val="8554994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magnet ID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55499776"/>
        <c:crosses val="autoZero"/>
        <c:crossBetween val="midCat"/>
      </c:valAx>
      <c:valAx>
        <c:axId val="855499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roll angle /mrad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554994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de-DE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CH (CH-CV Series)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'Roll CH plot'!$E$1:$E$16384</c:f>
              <c:numCache>
                <c:formatCode>General</c:formatCode>
                <c:ptCount val="16384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15</c:v>
                </c:pt>
                <c:pt idx="7">
                  <c:v>16</c:v>
                </c:pt>
                <c:pt idx="8">
                  <c:v>17</c:v>
                </c:pt>
                <c:pt idx="9">
                  <c:v>19</c:v>
                </c:pt>
                <c:pt idx="10">
                  <c:v>20</c:v>
                </c:pt>
                <c:pt idx="11">
                  <c:v>22</c:v>
                </c:pt>
                <c:pt idx="12">
                  <c:v>25</c:v>
                </c:pt>
                <c:pt idx="13">
                  <c:v>26</c:v>
                </c:pt>
                <c:pt idx="14">
                  <c:v>27</c:v>
                </c:pt>
                <c:pt idx="15">
                  <c:v>28</c:v>
                </c:pt>
                <c:pt idx="16">
                  <c:v>30</c:v>
                </c:pt>
                <c:pt idx="17">
                  <c:v>31</c:v>
                </c:pt>
                <c:pt idx="18">
                  <c:v>32</c:v>
                </c:pt>
                <c:pt idx="19">
                  <c:v>33</c:v>
                </c:pt>
                <c:pt idx="20">
                  <c:v>34</c:v>
                </c:pt>
                <c:pt idx="21">
                  <c:v>35</c:v>
                </c:pt>
                <c:pt idx="22">
                  <c:v>36</c:v>
                </c:pt>
                <c:pt idx="23">
                  <c:v>37</c:v>
                </c:pt>
                <c:pt idx="24">
                  <c:v>38</c:v>
                </c:pt>
                <c:pt idx="25">
                  <c:v>39</c:v>
                </c:pt>
                <c:pt idx="26">
                  <c:v>41</c:v>
                </c:pt>
                <c:pt idx="27">
                  <c:v>42</c:v>
                </c:pt>
                <c:pt idx="28">
                  <c:v>43</c:v>
                </c:pt>
                <c:pt idx="29">
                  <c:v>44</c:v>
                </c:pt>
                <c:pt idx="30">
                  <c:v>47</c:v>
                </c:pt>
                <c:pt idx="31">
                  <c:v>48</c:v>
                </c:pt>
                <c:pt idx="32">
                  <c:v>51</c:v>
                </c:pt>
                <c:pt idx="33">
                  <c:v>57</c:v>
                </c:pt>
                <c:pt idx="34">
                  <c:v>59</c:v>
                </c:pt>
                <c:pt idx="35">
                  <c:v>61</c:v>
                </c:pt>
                <c:pt idx="36">
                  <c:v>63</c:v>
                </c:pt>
                <c:pt idx="37">
                  <c:v>67</c:v>
                </c:pt>
                <c:pt idx="38">
                  <c:v>68</c:v>
                </c:pt>
                <c:pt idx="39">
                  <c:v>69</c:v>
                </c:pt>
                <c:pt idx="40">
                  <c:v>70</c:v>
                </c:pt>
                <c:pt idx="41">
                  <c:v>72</c:v>
                </c:pt>
                <c:pt idx="42">
                  <c:v>89</c:v>
                </c:pt>
                <c:pt idx="43">
                  <c:v>98</c:v>
                </c:pt>
                <c:pt idx="44">
                  <c:v>100</c:v>
                </c:pt>
                <c:pt idx="45">
                  <c:v>112</c:v>
                </c:pt>
              </c:numCache>
            </c:numRef>
          </c:xVal>
          <c:yVal>
            <c:numRef>
              <c:f>'Roll CH plot'!$F$1:$F$16384</c:f>
              <c:numCache>
                <c:formatCode>General</c:formatCode>
                <c:ptCount val="16384"/>
                <c:pt idx="0">
                  <c:v>-0.76014655276771848</c:v>
                </c:pt>
                <c:pt idx="1">
                  <c:v>-0.59736644635519554</c:v>
                </c:pt>
                <c:pt idx="2">
                  <c:v>-0.63148667762781585</c:v>
                </c:pt>
                <c:pt idx="3">
                  <c:v>-0.21110583563091367</c:v>
                </c:pt>
                <c:pt idx="4">
                  <c:v>-0.52326802666580718</c:v>
                </c:pt>
                <c:pt idx="5">
                  <c:v>-0.34419188068162399</c:v>
                </c:pt>
                <c:pt idx="6">
                  <c:v>-0.50365066997859032</c:v>
                </c:pt>
                <c:pt idx="7">
                  <c:v>-0.47560286605569502</c:v>
                </c:pt>
                <c:pt idx="8">
                  <c:v>-0.45045469132138649</c:v>
                </c:pt>
                <c:pt idx="9">
                  <c:v>-0.96408844692503592</c:v>
                </c:pt>
                <c:pt idx="10">
                  <c:v>-0.77911633110961986</c:v>
                </c:pt>
                <c:pt idx="11">
                  <c:v>-0.95620903868416107</c:v>
                </c:pt>
                <c:pt idx="12">
                  <c:v>-0.41797207876768994</c:v>
                </c:pt>
                <c:pt idx="13">
                  <c:v>-0.38857928274532583</c:v>
                </c:pt>
                <c:pt idx="14">
                  <c:v>-0.753485266729367</c:v>
                </c:pt>
                <c:pt idx="15">
                  <c:v>-0.65475644857768955</c:v>
                </c:pt>
                <c:pt idx="16">
                  <c:v>-0.6679959316577424</c:v>
                </c:pt>
                <c:pt idx="17">
                  <c:v>-0.7077800933012881</c:v>
                </c:pt>
                <c:pt idx="18">
                  <c:v>-0.3159359160560733</c:v>
                </c:pt>
                <c:pt idx="19">
                  <c:v>-0.32870114176313336</c:v>
                </c:pt>
                <c:pt idx="20">
                  <c:v>-0.72990203800367937</c:v>
                </c:pt>
                <c:pt idx="21">
                  <c:v>-0.45900086097966408</c:v>
                </c:pt>
                <c:pt idx="22">
                  <c:v>-0.7379775671543598</c:v>
                </c:pt>
                <c:pt idx="23">
                  <c:v>-0.39315885891550906</c:v>
                </c:pt>
                <c:pt idx="24">
                  <c:v>-0.78069044477032534</c:v>
                </c:pt>
                <c:pt idx="25">
                  <c:v>-0.99645258813571758</c:v>
                </c:pt>
                <c:pt idx="26">
                  <c:v>-0.43608695178233958</c:v>
                </c:pt>
                <c:pt idx="27">
                  <c:v>-0.97000326990714569</c:v>
                </c:pt>
                <c:pt idx="28">
                  <c:v>-0.70576899965989526</c:v>
                </c:pt>
                <c:pt idx="29">
                  <c:v>-0.86419401890169922</c:v>
                </c:pt>
                <c:pt idx="30">
                  <c:v>-1.3063128458193987</c:v>
                </c:pt>
                <c:pt idx="31">
                  <c:v>-1.3193529597380511</c:v>
                </c:pt>
                <c:pt idx="32">
                  <c:v>-0.37039295842986775</c:v>
                </c:pt>
                <c:pt idx="33">
                  <c:v>-0.82153752174611228</c:v>
                </c:pt>
                <c:pt idx="34">
                  <c:v>-0.37753345669380423</c:v>
                </c:pt>
                <c:pt idx="35">
                  <c:v>-1.0869671257424756</c:v>
                </c:pt>
                <c:pt idx="36">
                  <c:v>-0.65947162428593131</c:v>
                </c:pt>
                <c:pt idx="37">
                  <c:v>-0.69220467018919152</c:v>
                </c:pt>
                <c:pt idx="38">
                  <c:v>-0.65761178346942017</c:v>
                </c:pt>
                <c:pt idx="39">
                  <c:v>-0.70585013576330979</c:v>
                </c:pt>
                <c:pt idx="40">
                  <c:v>-0.79551641554334651</c:v>
                </c:pt>
                <c:pt idx="41">
                  <c:v>-0.42291360498613528</c:v>
                </c:pt>
                <c:pt idx="42">
                  <c:v>-0.47694722794797073</c:v>
                </c:pt>
                <c:pt idx="43">
                  <c:v>-0.59153829578454165</c:v>
                </c:pt>
                <c:pt idx="44">
                  <c:v>-0.15913467302338802</c:v>
                </c:pt>
                <c:pt idx="45">
                  <c:v>-1.090316243108564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89C-41BF-B6D2-B228D16705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55499448"/>
        <c:axId val="855499776"/>
      </c:scatterChart>
      <c:valAx>
        <c:axId val="8554994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magnet ID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55499776"/>
        <c:crosses val="autoZero"/>
        <c:crossBetween val="midCat"/>
      </c:valAx>
      <c:valAx>
        <c:axId val="855499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roll angle /mrad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554994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de-DE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5"/>
          <c:order val="2"/>
          <c:tx>
            <c:strRef>
              <c:f>'harmonics analysis'!$C$3</c:f>
              <c:strCache>
                <c:ptCount val="1"/>
                <c:pt idx="0">
                  <c:v>Av b in u</c:v>
                </c:pt>
              </c:strCache>
            </c:strRef>
          </c:tx>
          <c:spPr>
            <a:ln w="19050">
              <a:noFill/>
            </a:ln>
          </c:spPr>
          <c:errBars>
            <c:errDir val="y"/>
            <c:errBarType val="both"/>
            <c:errValType val="cust"/>
            <c:noEndCap val="0"/>
            <c:plus>
              <c:numRef>
                <c:f>'harmonics analysis'!$H$4:$H$12</c:f>
                <c:numCache>
                  <c:formatCode>General</c:formatCode>
                  <c:ptCount val="9"/>
                  <c:pt idx="0">
                    <c:v>5.8731441245450071</c:v>
                  </c:pt>
                  <c:pt idx="1">
                    <c:v>3.3721939504847001</c:v>
                  </c:pt>
                  <c:pt idx="2">
                    <c:v>0.51519905761035523</c:v>
                  </c:pt>
                  <c:pt idx="3">
                    <c:v>0.39536455446368102</c:v>
                  </c:pt>
                  <c:pt idx="4">
                    <c:v>0.23921471948220091</c:v>
                  </c:pt>
                  <c:pt idx="5">
                    <c:v>0.4238550364869661</c:v>
                  </c:pt>
                  <c:pt idx="6">
                    <c:v>0.17205548496403555</c:v>
                  </c:pt>
                  <c:pt idx="7">
                    <c:v>0.26572215083800593</c:v>
                  </c:pt>
                  <c:pt idx="8">
                    <c:v>0.19850517681912699</c:v>
                  </c:pt>
                </c:numCache>
              </c:numRef>
            </c:plus>
            <c:minus>
              <c:numRef>
                <c:f>'harmonics analysis'!$I$4:$I$12</c:f>
                <c:numCache>
                  <c:formatCode>General</c:formatCode>
                  <c:ptCount val="9"/>
                  <c:pt idx="0">
                    <c:v>5.8429761040800159</c:v>
                  </c:pt>
                  <c:pt idx="1">
                    <c:v>15.392558040974507</c:v>
                  </c:pt>
                  <c:pt idx="2">
                    <c:v>0.43032877006450287</c:v>
                  </c:pt>
                  <c:pt idx="3">
                    <c:v>1.1202915139647871</c:v>
                  </c:pt>
                  <c:pt idx="4">
                    <c:v>0.20108886539519683</c:v>
                  </c:pt>
                  <c:pt idx="5">
                    <c:v>0.25523677758491969</c:v>
                  </c:pt>
                  <c:pt idx="6">
                    <c:v>0.27811557963724581</c:v>
                  </c:pt>
                  <c:pt idx="7">
                    <c:v>0.52706401394480451</c:v>
                  </c:pt>
                  <c:pt idx="8">
                    <c:v>0.29979429365409466</c:v>
                  </c:pt>
                </c:numCache>
              </c:numRef>
            </c:minus>
          </c:errBars>
          <c:xVal>
            <c:numRef>
              <c:f>'harmonics analysis'!$B$4:$B$12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</c:numCache>
            </c:numRef>
          </c:xVal>
          <c:yVal>
            <c:numRef>
              <c:f>'harmonics analysis'!$C$4:$C$12</c:f>
              <c:numCache>
                <c:formatCode>General</c:formatCode>
                <c:ptCount val="9"/>
                <c:pt idx="0">
                  <c:v>-28.989602762288051</c:v>
                </c:pt>
                <c:pt idx="1">
                  <c:v>-196.73134456772164</c:v>
                </c:pt>
                <c:pt idx="2">
                  <c:v>0.20597631513623038</c:v>
                </c:pt>
                <c:pt idx="3">
                  <c:v>-4.5430871731849267</c:v>
                </c:pt>
                <c:pt idx="4">
                  <c:v>9.2975206309074396E-2</c:v>
                </c:pt>
                <c:pt idx="5">
                  <c:v>-0.31683700843047991</c:v>
                </c:pt>
                <c:pt idx="6">
                  <c:v>0.36289653586194459</c:v>
                </c:pt>
                <c:pt idx="7">
                  <c:v>0.30654661199617989</c:v>
                </c:pt>
                <c:pt idx="8">
                  <c:v>0.38221847966803385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D6D-49D9-91C5-163845AC7E1C}"/>
            </c:ext>
          </c:extLst>
        </c:ser>
        <c:ser>
          <c:idx val="0"/>
          <c:order val="5"/>
          <c:tx>
            <c:strRef>
              <c:f>'harmonics analysis'!$C$23</c:f>
              <c:strCache>
                <c:ptCount val="1"/>
                <c:pt idx="0">
                  <c:v>Av a in u</c:v>
                </c:pt>
              </c:strCache>
            </c:strRef>
          </c:tx>
          <c:spPr>
            <a:ln w="19050">
              <a:noFill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'harmonics analysis'!$H$24:$H$32</c:f>
                <c:numCache>
                  <c:formatCode>General</c:formatCode>
                  <c:ptCount val="9"/>
                  <c:pt idx="0">
                    <c:v>6.3275331624824673</c:v>
                  </c:pt>
                  <c:pt idx="1">
                    <c:v>6.0436149356489093</c:v>
                  </c:pt>
                  <c:pt idx="2">
                    <c:v>0.51571704310226707</c:v>
                  </c:pt>
                  <c:pt idx="3">
                    <c:v>0.1795032795659918</c:v>
                  </c:pt>
                  <c:pt idx="4">
                    <c:v>0.46836146876872076</c:v>
                  </c:pt>
                  <c:pt idx="5">
                    <c:v>0.36991721069880379</c:v>
                  </c:pt>
                  <c:pt idx="6">
                    <c:v>0.34945027822034658</c:v>
                  </c:pt>
                  <c:pt idx="7">
                    <c:v>0.17681060646476732</c:v>
                  </c:pt>
                  <c:pt idx="8">
                    <c:v>0.53847929468014999</c:v>
                  </c:pt>
                </c:numCache>
              </c:numRef>
            </c:plus>
            <c:minus>
              <c:numRef>
                <c:f>'harmonics analysis'!$I$24:$I$32</c:f>
                <c:numCache>
                  <c:formatCode>General</c:formatCode>
                  <c:ptCount val="9"/>
                  <c:pt idx="0">
                    <c:v>8.3065119881915734</c:v>
                  </c:pt>
                  <c:pt idx="1">
                    <c:v>1.9494992831368023</c:v>
                  </c:pt>
                  <c:pt idx="2">
                    <c:v>0.68622690731196334</c:v>
                  </c:pt>
                  <c:pt idx="3">
                    <c:v>0.18442409249538042</c:v>
                  </c:pt>
                  <c:pt idx="4">
                    <c:v>0.19149413064062706</c:v>
                  </c:pt>
                  <c:pt idx="5">
                    <c:v>0.16350416266568335</c:v>
                  </c:pt>
                  <c:pt idx="6">
                    <c:v>0.66306046316940292</c:v>
                  </c:pt>
                  <c:pt idx="7">
                    <c:v>0.1409505237606731</c:v>
                  </c:pt>
                  <c:pt idx="8">
                    <c:v>0.45091389796319897</c:v>
                  </c:pt>
                </c:numCache>
              </c:numRef>
            </c:minus>
          </c:errBars>
          <c:xVal>
            <c:numRef>
              <c:f>'harmonics analysis'!$B$24:$B$32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</c:numCache>
            </c:numRef>
          </c:xVal>
          <c:yVal>
            <c:numRef>
              <c:f>'harmonics analysis'!$C$24:$C$32</c:f>
              <c:numCache>
                <c:formatCode>General</c:formatCode>
                <c:ptCount val="9"/>
                <c:pt idx="0">
                  <c:v>-136.51534618786701</c:v>
                </c:pt>
                <c:pt idx="1">
                  <c:v>-8.4352880687426222</c:v>
                </c:pt>
                <c:pt idx="2">
                  <c:v>1.8323662918861507</c:v>
                </c:pt>
                <c:pt idx="3">
                  <c:v>-0.23229355201825805</c:v>
                </c:pt>
                <c:pt idx="4">
                  <c:v>-0.12241787525244366</c:v>
                </c:pt>
                <c:pt idx="5">
                  <c:v>-6.5657043871056434E-2</c:v>
                </c:pt>
                <c:pt idx="6">
                  <c:v>0.91651232641130687</c:v>
                </c:pt>
                <c:pt idx="7">
                  <c:v>-4.5623324864804284E-2</c:v>
                </c:pt>
                <c:pt idx="8">
                  <c:v>0.46234383820579089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D6D-49D9-91C5-163845AC7E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1472888"/>
        <c:axId val="481471576"/>
        <c:extLst>
          <c:ext xmlns:c15="http://schemas.microsoft.com/office/drawing/2012/chart" uri="{02D57815-91ED-43cb-92C2-25804820EDAC}">
            <c15:filteredScatterSeries>
              <c15:ser>
                <c:idx val="3"/>
                <c:order val="0"/>
                <c:tx>
                  <c:strRef>
                    <c:extLst>
                      <c:ext uri="{02D57815-91ED-43cb-92C2-25804820EDAC}">
                        <c15:formulaRef>
                          <c15:sqref>'harmonics analysis'!$D$3</c15:sqref>
                        </c15:formulaRef>
                      </c:ext>
                    </c:extLst>
                    <c:strCache>
                      <c:ptCount val="1"/>
                      <c:pt idx="0">
                        <c:v>Av+3 sigma</c:v>
                      </c:pt>
                    </c:strCache>
                  </c:strRef>
                </c:tx>
                <c:spPr>
                  <a:ln w="19050">
                    <a:noFill/>
                  </a:ln>
                </c:spPr>
                <c:xVal>
                  <c:numRef>
                    <c:extLst>
                      <c:ext uri="{02D57815-91ED-43cb-92C2-25804820EDAC}">
                        <c15:formulaRef>
                          <c15:sqref>'harmonics analysis'!$B$4:$B$12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2</c:v>
                      </c:pt>
                      <c:pt idx="1">
                        <c:v>3</c:v>
                      </c:pt>
                      <c:pt idx="2">
                        <c:v>4</c:v>
                      </c:pt>
                      <c:pt idx="3">
                        <c:v>5</c:v>
                      </c:pt>
                      <c:pt idx="4">
                        <c:v>6</c:v>
                      </c:pt>
                      <c:pt idx="5">
                        <c:v>7</c:v>
                      </c:pt>
                      <c:pt idx="6">
                        <c:v>8</c:v>
                      </c:pt>
                      <c:pt idx="7">
                        <c:v>9</c:v>
                      </c:pt>
                      <c:pt idx="8">
                        <c:v>10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'harmonics analysis'!$D$4:$D$12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-21.335388042064608</c:v>
                      </c:pt>
                      <c:pt idx="1">
                        <c:v>-185.01821133570868</c:v>
                      </c:pt>
                      <c:pt idx="2">
                        <c:v>0.89122303006110448</c:v>
                      </c:pt>
                      <c:pt idx="3">
                        <c:v>-3.6926052537549978</c:v>
                      </c:pt>
                      <c:pt idx="4">
                        <c:v>0.32871890170806956</c:v>
                      </c:pt>
                      <c:pt idx="5">
                        <c:v>8.9799588098505689E-2</c:v>
                      </c:pt>
                      <c:pt idx="6">
                        <c:v>0.65878897665002079</c:v>
                      </c:pt>
                      <c:pt idx="7">
                        <c:v>0.85863554258410257</c:v>
                      </c:pt>
                      <c:pt idx="8">
                        <c:v>0.7632437143043167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2-2D6D-49D9-91C5-163845AC7E1C}"/>
                  </c:ext>
                </c:extLst>
              </c15:ser>
            </c15:filteredScatterSeries>
            <c15:filteredScatterSeries>
              <c15:ser>
                <c:idx val="4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'harmonics analysis'!$E$3</c15:sqref>
                        </c15:formulaRef>
                      </c:ext>
                    </c:extLst>
                    <c:strCache>
                      <c:ptCount val="1"/>
                      <c:pt idx="0">
                        <c:v>Av-3sigma</c:v>
                      </c:pt>
                    </c:strCache>
                  </c:strRef>
                </c:tx>
                <c:spPr>
                  <a:ln w="19050">
                    <a:noFill/>
                  </a:ln>
                </c:spP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'harmonics analysis'!$B$4:$B$12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2</c:v>
                      </c:pt>
                      <c:pt idx="1">
                        <c:v>3</c:v>
                      </c:pt>
                      <c:pt idx="2">
                        <c:v>4</c:v>
                      </c:pt>
                      <c:pt idx="3">
                        <c:v>5</c:v>
                      </c:pt>
                      <c:pt idx="4">
                        <c:v>6</c:v>
                      </c:pt>
                      <c:pt idx="5">
                        <c:v>7</c:v>
                      </c:pt>
                      <c:pt idx="6">
                        <c:v>8</c:v>
                      </c:pt>
                      <c:pt idx="7">
                        <c:v>9</c:v>
                      </c:pt>
                      <c:pt idx="8">
                        <c:v>10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'harmonics analysis'!$E$4:$E$12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-36.643817482511494</c:v>
                      </c:pt>
                      <c:pt idx="1">
                        <c:v>-208.44447779973459</c:v>
                      </c:pt>
                      <c:pt idx="2">
                        <c:v>-0.47927039978864372</c:v>
                      </c:pt>
                      <c:pt idx="3">
                        <c:v>-5.3935690926148556</c:v>
                      </c:pt>
                      <c:pt idx="4">
                        <c:v>-0.14276848908992079</c:v>
                      </c:pt>
                      <c:pt idx="5">
                        <c:v>-0.72347360495946544</c:v>
                      </c:pt>
                      <c:pt idx="6">
                        <c:v>6.7004095073868397E-2</c:v>
                      </c:pt>
                      <c:pt idx="7">
                        <c:v>-0.24554231859174286</c:v>
                      </c:pt>
                      <c:pt idx="8">
                        <c:v>1.1932450317510557E-3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2D6D-49D9-91C5-163845AC7E1C}"/>
                  </c:ext>
                </c:extLst>
              </c15:ser>
            </c15:filteredScatterSeries>
            <c15:filteredScatterSeries>
              <c15:ser>
                <c:idx val="1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'harmonics analysis'!$D$23</c15:sqref>
                        </c15:formulaRef>
                      </c:ext>
                    </c:extLst>
                    <c:strCache>
                      <c:ptCount val="1"/>
                      <c:pt idx="0">
                        <c:v>Av+3 sigma</c:v>
                      </c:pt>
                    </c:strCache>
                  </c:strRef>
                </c:tx>
                <c:spPr>
                  <a:ln w="19050">
                    <a:noFill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'harmonics analysis'!$B$24:$B$37</c15:sqref>
                        </c15:formulaRef>
                      </c:ext>
                    </c:extLst>
                    <c:numCache>
                      <c:formatCode>General</c:formatCode>
                      <c:ptCount val="14"/>
                      <c:pt idx="0">
                        <c:v>2</c:v>
                      </c:pt>
                      <c:pt idx="1">
                        <c:v>3</c:v>
                      </c:pt>
                      <c:pt idx="2">
                        <c:v>4</c:v>
                      </c:pt>
                      <c:pt idx="3">
                        <c:v>5</c:v>
                      </c:pt>
                      <c:pt idx="4">
                        <c:v>6</c:v>
                      </c:pt>
                      <c:pt idx="5">
                        <c:v>7</c:v>
                      </c:pt>
                      <c:pt idx="6">
                        <c:v>8</c:v>
                      </c:pt>
                      <c:pt idx="7">
                        <c:v>9</c:v>
                      </c:pt>
                      <c:pt idx="8">
                        <c:v>10</c:v>
                      </c:pt>
                      <c:pt idx="9">
                        <c:v>11</c:v>
                      </c:pt>
                      <c:pt idx="10">
                        <c:v>12</c:v>
                      </c:pt>
                      <c:pt idx="11">
                        <c:v>13</c:v>
                      </c:pt>
                      <c:pt idx="12">
                        <c:v>14</c:v>
                      </c:pt>
                      <c:pt idx="13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'harmonics analysis'!$D$24:$D$37</c15:sqref>
                        </c15:formulaRef>
                      </c:ext>
                    </c:extLst>
                    <c:numCache>
                      <c:formatCode>General</c:formatCode>
                      <c:ptCount val="14"/>
                      <c:pt idx="0">
                        <c:v>-128.6494065041951</c:v>
                      </c:pt>
                      <c:pt idx="1">
                        <c:v>-4.2253556076784395</c:v>
                      </c:pt>
                      <c:pt idx="2">
                        <c:v>2.5385509005714111</c:v>
                      </c:pt>
                      <c:pt idx="3">
                        <c:v>8.0375946017147426E-3</c:v>
                      </c:pt>
                      <c:pt idx="4">
                        <c:v>0.22504708522499464</c:v>
                      </c:pt>
                      <c:pt idx="5">
                        <c:v>0.18738904842612142</c:v>
                      </c:pt>
                      <c:pt idx="6">
                        <c:v>1.5833473205883313</c:v>
                      </c:pt>
                      <c:pt idx="7">
                        <c:v>0.1730775407116886</c:v>
                      </c:pt>
                      <c:pt idx="8">
                        <c:v>1.2412562525525059</c:v>
                      </c:pt>
                      <c:pt idx="9">
                        <c:v>0.22129530887701379</c:v>
                      </c:pt>
                      <c:pt idx="10">
                        <c:v>0.58895439859619869</c:v>
                      </c:pt>
                      <c:pt idx="11">
                        <c:v>0.32837047990972201</c:v>
                      </c:pt>
                      <c:pt idx="12">
                        <c:v>0.87296315670072078</c:v>
                      </c:pt>
                      <c:pt idx="13">
                        <c:v>-0.29157290254623464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2D6D-49D9-91C5-163845AC7E1C}"/>
                  </c:ext>
                </c:extLst>
              </c15:ser>
            </c15:filteredScatterSeries>
            <c15:filteredScatterSeries>
              <c15:ser>
                <c:idx val="2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'harmonics analysis'!$E$23</c15:sqref>
                        </c15:formulaRef>
                      </c:ext>
                    </c:extLst>
                    <c:strCache>
                      <c:ptCount val="1"/>
                      <c:pt idx="0">
                        <c:v>Av-3sigma</c:v>
                      </c:pt>
                    </c:strCache>
                  </c:strRef>
                </c:tx>
                <c:spPr>
                  <a:ln w="19050">
                    <a:noFill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'harmonics analysis'!$B$24:$B$37</c15:sqref>
                        </c15:formulaRef>
                      </c:ext>
                    </c:extLst>
                    <c:numCache>
                      <c:formatCode>General</c:formatCode>
                      <c:ptCount val="14"/>
                      <c:pt idx="0">
                        <c:v>2</c:v>
                      </c:pt>
                      <c:pt idx="1">
                        <c:v>3</c:v>
                      </c:pt>
                      <c:pt idx="2">
                        <c:v>4</c:v>
                      </c:pt>
                      <c:pt idx="3">
                        <c:v>5</c:v>
                      </c:pt>
                      <c:pt idx="4">
                        <c:v>6</c:v>
                      </c:pt>
                      <c:pt idx="5">
                        <c:v>7</c:v>
                      </c:pt>
                      <c:pt idx="6">
                        <c:v>8</c:v>
                      </c:pt>
                      <c:pt idx="7">
                        <c:v>9</c:v>
                      </c:pt>
                      <c:pt idx="8">
                        <c:v>10</c:v>
                      </c:pt>
                      <c:pt idx="9">
                        <c:v>11</c:v>
                      </c:pt>
                      <c:pt idx="10">
                        <c:v>12</c:v>
                      </c:pt>
                      <c:pt idx="11">
                        <c:v>13</c:v>
                      </c:pt>
                      <c:pt idx="12">
                        <c:v>14</c:v>
                      </c:pt>
                      <c:pt idx="13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'harmonics analysis'!$E$24:$E$38</c15:sqref>
                        </c15:formulaRef>
                      </c:ext>
                    </c:extLst>
                    <c:numCache>
                      <c:formatCode>General</c:formatCode>
                      <c:ptCount val="15"/>
                      <c:pt idx="0">
                        <c:v>-144.38128587153892</c:v>
                      </c:pt>
                      <c:pt idx="1">
                        <c:v>-12.645220529806805</c:v>
                      </c:pt>
                      <c:pt idx="2">
                        <c:v>1.1261816832008906</c:v>
                      </c:pt>
                      <c:pt idx="3">
                        <c:v>-0.47262469863823087</c:v>
                      </c:pt>
                      <c:pt idx="4">
                        <c:v>-0.46988283572988199</c:v>
                      </c:pt>
                      <c:pt idx="5">
                        <c:v>-0.31870313616823426</c:v>
                      </c:pt>
                      <c:pt idx="6">
                        <c:v>0.24967733223428257</c:v>
                      </c:pt>
                      <c:pt idx="7">
                        <c:v>-0.26432419044129718</c:v>
                      </c:pt>
                      <c:pt idx="8">
                        <c:v>-0.3165685761409241</c:v>
                      </c:pt>
                      <c:pt idx="9">
                        <c:v>-0.48978302789471639</c:v>
                      </c:pt>
                      <c:pt idx="10">
                        <c:v>-0.45054331382919183</c:v>
                      </c:pt>
                      <c:pt idx="11">
                        <c:v>-0.61182267122120282</c:v>
                      </c:pt>
                      <c:pt idx="12">
                        <c:v>-0.381415307389179</c:v>
                      </c:pt>
                      <c:pt idx="13">
                        <c:v>-1.0415577195144641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2D6D-49D9-91C5-163845AC7E1C}"/>
                  </c:ext>
                </c:extLst>
              </c15:ser>
            </c15:filteredScatterSeries>
          </c:ext>
        </c:extLst>
      </c:scatterChart>
      <c:valAx>
        <c:axId val="481472888"/>
        <c:scaling>
          <c:orientation val="minMax"/>
          <c:max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 b="0"/>
                </a:pPr>
                <a:r>
                  <a:rPr lang="de-CH" b="0"/>
                  <a:t>harmonic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de-DE"/>
          </a:p>
        </c:txPr>
        <c:crossAx val="481471576"/>
        <c:crosses val="autoZero"/>
        <c:crossBetween val="midCat"/>
        <c:majorUnit val="1"/>
      </c:valAx>
      <c:valAx>
        <c:axId val="481471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de-CH" b="0"/>
                  <a:t>a and b in u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de-DE"/>
          </a:p>
        </c:txPr>
        <c:crossAx val="481472888"/>
        <c:crosses val="autoZero"/>
        <c:crossBetween val="midCat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de-DE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5"/>
          <c:order val="0"/>
          <c:tx>
            <c:strRef>
              <c:f>'harmonics analysis'!$C$43</c:f>
              <c:strCache>
                <c:ptCount val="1"/>
                <c:pt idx="0">
                  <c:v>Av b in u</c:v>
                </c:pt>
              </c:strCache>
            </c:strRef>
          </c:tx>
          <c:spPr>
            <a:ln w="19050">
              <a:noFill/>
            </a:ln>
          </c:spPr>
          <c:errBars>
            <c:errDir val="y"/>
            <c:errBarType val="both"/>
            <c:errValType val="cust"/>
            <c:noEndCap val="0"/>
            <c:plus>
              <c:numRef>
                <c:f>'harmonics analysis'!$H$44:$H$52</c:f>
                <c:numCache>
                  <c:formatCode>General</c:formatCode>
                  <c:ptCount val="9"/>
                  <c:pt idx="0">
                    <c:v>5.4220217888044147</c:v>
                  </c:pt>
                  <c:pt idx="1">
                    <c:v>1.5491769726021722</c:v>
                  </c:pt>
                  <c:pt idx="2">
                    <c:v>0.60787579982473461</c:v>
                  </c:pt>
                  <c:pt idx="3">
                    <c:v>0.58956100733084738</c:v>
                  </c:pt>
                  <c:pt idx="4">
                    <c:v>0.21898110491899972</c:v>
                  </c:pt>
                  <c:pt idx="5">
                    <c:v>0.26119700657590633</c:v>
                  </c:pt>
                  <c:pt idx="6">
                    <c:v>0.32504463409194584</c:v>
                  </c:pt>
                  <c:pt idx="7">
                    <c:v>0.3684497918925988</c:v>
                  </c:pt>
                  <c:pt idx="8">
                    <c:v>0.26601567600803611</c:v>
                  </c:pt>
                </c:numCache>
              </c:numRef>
            </c:plus>
            <c:minus>
              <c:numRef>
                <c:f>'harmonics analysis'!$I$44:$I$52</c:f>
                <c:numCache>
                  <c:formatCode>General</c:formatCode>
                  <c:ptCount val="9"/>
                  <c:pt idx="0">
                    <c:v>5.0862428853016652</c:v>
                  </c:pt>
                  <c:pt idx="1">
                    <c:v>5.7522823899489923</c:v>
                  </c:pt>
                  <c:pt idx="2">
                    <c:v>0.66047946059515095</c:v>
                  </c:pt>
                  <c:pt idx="3">
                    <c:v>0.27323526271281973</c:v>
                  </c:pt>
                  <c:pt idx="4">
                    <c:v>0.2608904259493442</c:v>
                  </c:pt>
                  <c:pt idx="5">
                    <c:v>0.28816910458931821</c:v>
                  </c:pt>
                  <c:pt idx="6">
                    <c:v>0.26003586024855962</c:v>
                  </c:pt>
                  <c:pt idx="7">
                    <c:v>0.29291209940792728</c:v>
                  </c:pt>
                  <c:pt idx="8">
                    <c:v>0.26048589444202835</c:v>
                  </c:pt>
                </c:numCache>
              </c:numRef>
            </c:minus>
          </c:errBars>
          <c:xVal>
            <c:numRef>
              <c:f>'harmonics analysis'!$B$44:$B$52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</c:numCache>
            </c:numRef>
          </c:xVal>
          <c:yVal>
            <c:numRef>
              <c:f>'harmonics analysis'!$C$44:$C$52</c:f>
              <c:numCache>
                <c:formatCode>General</c:formatCode>
                <c:ptCount val="9"/>
                <c:pt idx="0">
                  <c:v>56.545977281379265</c:v>
                </c:pt>
                <c:pt idx="1">
                  <c:v>9.9541509007888855</c:v>
                </c:pt>
                <c:pt idx="2">
                  <c:v>-2.5134980275876484</c:v>
                </c:pt>
                <c:pt idx="3">
                  <c:v>-0.64989422811080211</c:v>
                </c:pt>
                <c:pt idx="4">
                  <c:v>-0.15962049680059689</c:v>
                </c:pt>
                <c:pt idx="5">
                  <c:v>0.16023912019885228</c:v>
                </c:pt>
                <c:pt idx="6">
                  <c:v>0.43716063210074241</c:v>
                </c:pt>
                <c:pt idx="7">
                  <c:v>-0.33920702452332918</c:v>
                </c:pt>
                <c:pt idx="8">
                  <c:v>-0.4662659763234373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A2F-4900-8A67-47EE19F854DC}"/>
            </c:ext>
          </c:extLst>
        </c:ser>
        <c:ser>
          <c:idx val="0"/>
          <c:order val="1"/>
          <c:tx>
            <c:strRef>
              <c:f>'harmonics analysis'!$C$62</c:f>
              <c:strCache>
                <c:ptCount val="1"/>
                <c:pt idx="0">
                  <c:v>Av a in u</c:v>
                </c:pt>
              </c:strCache>
            </c:strRef>
          </c:tx>
          <c:spPr>
            <a:ln w="19050">
              <a:noFill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'harmonics analysis'!$H$63:$H$71</c:f>
                <c:numCache>
                  <c:formatCode>General</c:formatCode>
                  <c:ptCount val="9"/>
                  <c:pt idx="0">
                    <c:v>6.7890707563929737</c:v>
                  </c:pt>
                  <c:pt idx="1">
                    <c:v>3.9373230883150256</c:v>
                  </c:pt>
                  <c:pt idx="2">
                    <c:v>0.72425577133216268</c:v>
                  </c:pt>
                  <c:pt idx="3">
                    <c:v>1.118312822826363</c:v>
                  </c:pt>
                  <c:pt idx="4">
                    <c:v>0.31767393905071373</c:v>
                  </c:pt>
                  <c:pt idx="5">
                    <c:v>0.43070076155995896</c:v>
                  </c:pt>
                  <c:pt idx="6">
                    <c:v>0.54626974831588238</c:v>
                  </c:pt>
                  <c:pt idx="7">
                    <c:v>0.36174730646387571</c:v>
                  </c:pt>
                  <c:pt idx="8">
                    <c:v>0.35643331203803036</c:v>
                  </c:pt>
                </c:numCache>
              </c:numRef>
            </c:plus>
            <c:minus>
              <c:numRef>
                <c:f>'harmonics analysis'!$I$63:$I$71</c:f>
                <c:numCache>
                  <c:formatCode>General</c:formatCode>
                  <c:ptCount val="9"/>
                  <c:pt idx="0">
                    <c:v>6.8218081876995029</c:v>
                  </c:pt>
                  <c:pt idx="1">
                    <c:v>16.094296093428852</c:v>
                  </c:pt>
                  <c:pt idx="2">
                    <c:v>0.80774618031583556</c:v>
                  </c:pt>
                  <c:pt idx="3">
                    <c:v>0.68516842853184112</c:v>
                  </c:pt>
                  <c:pt idx="4">
                    <c:v>0.34663994719704894</c:v>
                  </c:pt>
                  <c:pt idx="5">
                    <c:v>0.35178919982909224</c:v>
                  </c:pt>
                  <c:pt idx="6">
                    <c:v>0.33675587362591353</c:v>
                  </c:pt>
                  <c:pt idx="7">
                    <c:v>0.313384133586536</c:v>
                  </c:pt>
                  <c:pt idx="8">
                    <c:v>0.26011038885676235</c:v>
                  </c:pt>
                </c:numCache>
              </c:numRef>
            </c:minus>
          </c:errBars>
          <c:xVal>
            <c:numRef>
              <c:f>'harmonics analysis'!$B$63:$B$71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</c:numCache>
            </c:numRef>
          </c:xVal>
          <c:yVal>
            <c:numRef>
              <c:f>'harmonics analysis'!$C$63:$C$71</c:f>
              <c:numCache>
                <c:formatCode>General</c:formatCode>
                <c:ptCount val="9"/>
                <c:pt idx="0">
                  <c:v>-102.76332478993557</c:v>
                </c:pt>
                <c:pt idx="1">
                  <c:v>-196.20241000584289</c:v>
                </c:pt>
                <c:pt idx="2">
                  <c:v>-0.73402766765510064</c:v>
                </c:pt>
                <c:pt idx="3">
                  <c:v>5.4772191956917622</c:v>
                </c:pt>
                <c:pt idx="4">
                  <c:v>-0.54036537182148114</c:v>
                </c:pt>
                <c:pt idx="5">
                  <c:v>-8.7635889355254862E-2</c:v>
                </c:pt>
                <c:pt idx="6">
                  <c:v>0.53741252006755158</c:v>
                </c:pt>
                <c:pt idx="7">
                  <c:v>-0.41742855397897632</c:v>
                </c:pt>
                <c:pt idx="8">
                  <c:v>-0.38121262928759864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A2F-4900-8A67-47EE19F854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1472888"/>
        <c:axId val="481471576"/>
        <c:extLst/>
      </c:scatterChart>
      <c:valAx>
        <c:axId val="481472888"/>
        <c:scaling>
          <c:orientation val="minMax"/>
          <c:max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sz="1200"/>
                  <a:t>harmonic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81471576"/>
        <c:crosses val="autoZero"/>
        <c:crossBetween val="midCat"/>
        <c:majorUnit val="1"/>
      </c:valAx>
      <c:valAx>
        <c:axId val="481471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sz="1200"/>
                  <a:t>a and b in u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81472888"/>
        <c:crosses val="autoZero"/>
        <c:crossBetween val="midCat"/>
      </c:valAx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de-DE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CV (CH-CV series)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'Roll CV plot'!$F$8:$F$53</c:f>
              <c:numCache>
                <c:formatCode>General</c:formatCode>
                <c:ptCount val="46"/>
                <c:pt idx="0" formatCode="0.00">
                  <c:v>20</c:v>
                </c:pt>
                <c:pt idx="1">
                  <c:v>39</c:v>
                </c:pt>
                <c:pt idx="2" formatCode="0.00">
                  <c:v>43</c:v>
                </c:pt>
                <c:pt idx="3" formatCode="0.00">
                  <c:v>63</c:v>
                </c:pt>
                <c:pt idx="4" formatCode="0.00">
                  <c:v>41</c:v>
                </c:pt>
                <c:pt idx="5" formatCode="0.00">
                  <c:v>6</c:v>
                </c:pt>
                <c:pt idx="6" formatCode="0.00">
                  <c:v>3</c:v>
                </c:pt>
                <c:pt idx="7" formatCode="0.00">
                  <c:v>37</c:v>
                </c:pt>
                <c:pt idx="8" formatCode="0.00">
                  <c:v>8</c:v>
                </c:pt>
                <c:pt idx="9" formatCode="0.00">
                  <c:v>59</c:v>
                </c:pt>
                <c:pt idx="10" formatCode="0.00">
                  <c:v>4</c:v>
                </c:pt>
                <c:pt idx="11" formatCode="0.00">
                  <c:v>68</c:v>
                </c:pt>
                <c:pt idx="12" formatCode="0.00">
                  <c:v>19</c:v>
                </c:pt>
                <c:pt idx="13" formatCode="0.00">
                  <c:v>42</c:v>
                </c:pt>
                <c:pt idx="14" formatCode="0.00">
                  <c:v>31</c:v>
                </c:pt>
                <c:pt idx="15" formatCode="0.00">
                  <c:v>5</c:v>
                </c:pt>
                <c:pt idx="16" formatCode="0.00">
                  <c:v>47</c:v>
                </c:pt>
                <c:pt idx="17" formatCode="0.00">
                  <c:v>70</c:v>
                </c:pt>
                <c:pt idx="18" formatCode="0.00">
                  <c:v>17</c:v>
                </c:pt>
                <c:pt idx="19" formatCode="0.00">
                  <c:v>112</c:v>
                </c:pt>
                <c:pt idx="20" formatCode="0.00">
                  <c:v>89</c:v>
                </c:pt>
                <c:pt idx="21" formatCode="0.00">
                  <c:v>51</c:v>
                </c:pt>
                <c:pt idx="22" formatCode="0.00">
                  <c:v>69</c:v>
                </c:pt>
                <c:pt idx="23" formatCode="0.00">
                  <c:v>7</c:v>
                </c:pt>
                <c:pt idx="24" formatCode="0.00">
                  <c:v>98</c:v>
                </c:pt>
                <c:pt idx="25" formatCode="0.00">
                  <c:v>72</c:v>
                </c:pt>
                <c:pt idx="26" formatCode="0.00">
                  <c:v>27</c:v>
                </c:pt>
                <c:pt idx="27" formatCode="0.00">
                  <c:v>48</c:v>
                </c:pt>
                <c:pt idx="28" formatCode="0.00">
                  <c:v>57</c:v>
                </c:pt>
                <c:pt idx="29" formatCode="0.00">
                  <c:v>33</c:v>
                </c:pt>
                <c:pt idx="30" formatCode="0.00">
                  <c:v>25</c:v>
                </c:pt>
                <c:pt idx="31" formatCode="0.00">
                  <c:v>28</c:v>
                </c:pt>
                <c:pt idx="32" formatCode="0.00">
                  <c:v>16</c:v>
                </c:pt>
                <c:pt idx="33" formatCode="0.00">
                  <c:v>67</c:v>
                </c:pt>
                <c:pt idx="34" formatCode="0.00">
                  <c:v>15</c:v>
                </c:pt>
                <c:pt idx="35" formatCode="0.00">
                  <c:v>35</c:v>
                </c:pt>
                <c:pt idx="36" formatCode="0.00">
                  <c:v>38</c:v>
                </c:pt>
                <c:pt idx="37" formatCode="0.00">
                  <c:v>30</c:v>
                </c:pt>
                <c:pt idx="38" formatCode="0.00">
                  <c:v>26</c:v>
                </c:pt>
                <c:pt idx="39" formatCode="0.00">
                  <c:v>100</c:v>
                </c:pt>
                <c:pt idx="40" formatCode="0.00">
                  <c:v>34</c:v>
                </c:pt>
                <c:pt idx="41" formatCode="0.00">
                  <c:v>44</c:v>
                </c:pt>
                <c:pt idx="42" formatCode="0.00">
                  <c:v>22</c:v>
                </c:pt>
                <c:pt idx="43" formatCode="0.00">
                  <c:v>32</c:v>
                </c:pt>
                <c:pt idx="44" formatCode="0.00">
                  <c:v>61</c:v>
                </c:pt>
                <c:pt idx="45" formatCode="0.00">
                  <c:v>36</c:v>
                </c:pt>
              </c:numCache>
            </c:numRef>
          </c:xVal>
          <c:yVal>
            <c:numRef>
              <c:f>'Roll CV plot'!$G$8:$G$53</c:f>
              <c:numCache>
                <c:formatCode>General</c:formatCode>
                <c:ptCount val="46"/>
                <c:pt idx="0">
                  <c:v>0.37420692004566192</c:v>
                </c:pt>
                <c:pt idx="1">
                  <c:v>0.5816268634304933</c:v>
                </c:pt>
                <c:pt idx="2">
                  <c:v>0.61049570780969731</c:v>
                </c:pt>
                <c:pt idx="3">
                  <c:v>0.17885137536057627</c:v>
                </c:pt>
                <c:pt idx="4">
                  <c:v>0.59883873110187835</c:v>
                </c:pt>
                <c:pt idx="5">
                  <c:v>0.64952601095173534</c:v>
                </c:pt>
                <c:pt idx="6">
                  <c:v>-7.0510903443796735E-3</c:v>
                </c:pt>
                <c:pt idx="7">
                  <c:v>0.32980154383163907</c:v>
                </c:pt>
                <c:pt idx="8">
                  <c:v>0.67099438683109014</c:v>
                </c:pt>
                <c:pt idx="9">
                  <c:v>0.65851759605572369</c:v>
                </c:pt>
                <c:pt idx="10">
                  <c:v>0.6046100837026529</c:v>
                </c:pt>
                <c:pt idx="11">
                  <c:v>0.56670571156000804</c:v>
                </c:pt>
                <c:pt idx="12">
                  <c:v>0.82253949445797758</c:v>
                </c:pt>
                <c:pt idx="13">
                  <c:v>0.55409108265574147</c:v>
                </c:pt>
                <c:pt idx="14">
                  <c:v>0.72303815162321428</c:v>
                </c:pt>
                <c:pt idx="15">
                  <c:v>0.65932912641923735</c:v>
                </c:pt>
                <c:pt idx="16">
                  <c:v>0.33735387493028668</c:v>
                </c:pt>
                <c:pt idx="17">
                  <c:v>0.52129049674725181</c:v>
                </c:pt>
                <c:pt idx="18">
                  <c:v>0.84985463139090456</c:v>
                </c:pt>
                <c:pt idx="19">
                  <c:v>0.65132137770368104</c:v>
                </c:pt>
                <c:pt idx="20">
                  <c:v>0.50100769483336549</c:v>
                </c:pt>
                <c:pt idx="21">
                  <c:v>0.33940051698953155</c:v>
                </c:pt>
                <c:pt idx="22">
                  <c:v>0.62110146126047283</c:v>
                </c:pt>
                <c:pt idx="23">
                  <c:v>0.61764610466394387</c:v>
                </c:pt>
                <c:pt idx="24">
                  <c:v>0.95634153132808208</c:v>
                </c:pt>
                <c:pt idx="25">
                  <c:v>0.42108896916349892</c:v>
                </c:pt>
                <c:pt idx="26">
                  <c:v>0.56274437387348186</c:v>
                </c:pt>
                <c:pt idx="27">
                  <c:v>0.15895176857420523</c:v>
                </c:pt>
                <c:pt idx="28">
                  <c:v>0.15506804903440852</c:v>
                </c:pt>
                <c:pt idx="29">
                  <c:v>0.44741241317041158</c:v>
                </c:pt>
                <c:pt idx="30">
                  <c:v>0.58344983820872542</c:v>
                </c:pt>
                <c:pt idx="31">
                  <c:v>0.46930943678055215</c:v>
                </c:pt>
                <c:pt idx="32">
                  <c:v>0.54309904880867421</c:v>
                </c:pt>
                <c:pt idx="33">
                  <c:v>0.5278378066377698</c:v>
                </c:pt>
                <c:pt idx="34">
                  <c:v>0.91686913712604223</c:v>
                </c:pt>
                <c:pt idx="35">
                  <c:v>0.47060488410904</c:v>
                </c:pt>
                <c:pt idx="36">
                  <c:v>0.66307820961888808</c:v>
                </c:pt>
                <c:pt idx="37">
                  <c:v>0.46187527084496338</c:v>
                </c:pt>
                <c:pt idx="38">
                  <c:v>0.9322854572562278</c:v>
                </c:pt>
                <c:pt idx="39">
                  <c:v>0.41811178313518482</c:v>
                </c:pt>
                <c:pt idx="40">
                  <c:v>0.32161751172466069</c:v>
                </c:pt>
                <c:pt idx="41">
                  <c:v>0.67175218390870128</c:v>
                </c:pt>
                <c:pt idx="42">
                  <c:v>0.23260290213690027</c:v>
                </c:pt>
                <c:pt idx="43">
                  <c:v>0.19150726852573285</c:v>
                </c:pt>
                <c:pt idx="44">
                  <c:v>5.0344396898427846E-2</c:v>
                </c:pt>
                <c:pt idx="45">
                  <c:v>-1.7344322990552996E-2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B11-4B05-BC52-D141F93FBB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55499448"/>
        <c:axId val="855499776"/>
      </c:scatterChart>
      <c:valAx>
        <c:axId val="8554994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magnet ID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55499776"/>
        <c:crosses val="autoZero"/>
        <c:crossBetween val="midCat"/>
      </c:valAx>
      <c:valAx>
        <c:axId val="855499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roll angle /mrad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554994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de-DE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CH (CH-CV Series)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'Roll CH plot'!$E$1:$E$16384</c:f>
              <c:numCache>
                <c:formatCode>General</c:formatCode>
                <c:ptCount val="16384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15</c:v>
                </c:pt>
                <c:pt idx="7">
                  <c:v>16</c:v>
                </c:pt>
                <c:pt idx="8">
                  <c:v>17</c:v>
                </c:pt>
                <c:pt idx="9">
                  <c:v>19</c:v>
                </c:pt>
                <c:pt idx="10">
                  <c:v>20</c:v>
                </c:pt>
                <c:pt idx="11">
                  <c:v>22</c:v>
                </c:pt>
                <c:pt idx="12">
                  <c:v>25</c:v>
                </c:pt>
                <c:pt idx="13">
                  <c:v>26</c:v>
                </c:pt>
                <c:pt idx="14">
                  <c:v>27</c:v>
                </c:pt>
                <c:pt idx="15">
                  <c:v>28</c:v>
                </c:pt>
                <c:pt idx="16">
                  <c:v>30</c:v>
                </c:pt>
                <c:pt idx="17">
                  <c:v>31</c:v>
                </c:pt>
                <c:pt idx="18">
                  <c:v>32</c:v>
                </c:pt>
                <c:pt idx="19">
                  <c:v>33</c:v>
                </c:pt>
                <c:pt idx="20">
                  <c:v>34</c:v>
                </c:pt>
                <c:pt idx="21">
                  <c:v>35</c:v>
                </c:pt>
                <c:pt idx="22">
                  <c:v>36</c:v>
                </c:pt>
                <c:pt idx="23">
                  <c:v>37</c:v>
                </c:pt>
                <c:pt idx="24">
                  <c:v>38</c:v>
                </c:pt>
                <c:pt idx="25">
                  <c:v>39</c:v>
                </c:pt>
                <c:pt idx="26">
                  <c:v>41</c:v>
                </c:pt>
                <c:pt idx="27">
                  <c:v>42</c:v>
                </c:pt>
                <c:pt idx="28">
                  <c:v>43</c:v>
                </c:pt>
                <c:pt idx="29">
                  <c:v>44</c:v>
                </c:pt>
                <c:pt idx="30">
                  <c:v>47</c:v>
                </c:pt>
                <c:pt idx="31">
                  <c:v>48</c:v>
                </c:pt>
                <c:pt idx="32">
                  <c:v>51</c:v>
                </c:pt>
                <c:pt idx="33">
                  <c:v>57</c:v>
                </c:pt>
                <c:pt idx="34">
                  <c:v>59</c:v>
                </c:pt>
                <c:pt idx="35">
                  <c:v>61</c:v>
                </c:pt>
                <c:pt idx="36">
                  <c:v>63</c:v>
                </c:pt>
                <c:pt idx="37">
                  <c:v>67</c:v>
                </c:pt>
                <c:pt idx="38">
                  <c:v>68</c:v>
                </c:pt>
                <c:pt idx="39">
                  <c:v>69</c:v>
                </c:pt>
                <c:pt idx="40">
                  <c:v>70</c:v>
                </c:pt>
                <c:pt idx="41">
                  <c:v>72</c:v>
                </c:pt>
                <c:pt idx="42">
                  <c:v>89</c:v>
                </c:pt>
                <c:pt idx="43">
                  <c:v>98</c:v>
                </c:pt>
                <c:pt idx="44">
                  <c:v>100</c:v>
                </c:pt>
                <c:pt idx="45">
                  <c:v>112</c:v>
                </c:pt>
              </c:numCache>
            </c:numRef>
          </c:xVal>
          <c:yVal>
            <c:numRef>
              <c:f>'Roll CH plot'!$F$1:$F$16384</c:f>
              <c:numCache>
                <c:formatCode>General</c:formatCode>
                <c:ptCount val="16384"/>
                <c:pt idx="0">
                  <c:v>-0.76014655276771848</c:v>
                </c:pt>
                <c:pt idx="1">
                  <c:v>-0.59736644635519554</c:v>
                </c:pt>
                <c:pt idx="2">
                  <c:v>-0.63148667762781585</c:v>
                </c:pt>
                <c:pt idx="3">
                  <c:v>-0.21110583563091367</c:v>
                </c:pt>
                <c:pt idx="4">
                  <c:v>-0.52326802666580718</c:v>
                </c:pt>
                <c:pt idx="5">
                  <c:v>-0.34419188068162399</c:v>
                </c:pt>
                <c:pt idx="6">
                  <c:v>-0.50365066997859032</c:v>
                </c:pt>
                <c:pt idx="7">
                  <c:v>-0.47560286605569502</c:v>
                </c:pt>
                <c:pt idx="8">
                  <c:v>-0.45045469132138649</c:v>
                </c:pt>
                <c:pt idx="9">
                  <c:v>-0.96408844692503592</c:v>
                </c:pt>
                <c:pt idx="10">
                  <c:v>-0.77911633110961986</c:v>
                </c:pt>
                <c:pt idx="11">
                  <c:v>-0.95620903868416107</c:v>
                </c:pt>
                <c:pt idx="12">
                  <c:v>-0.41797207876768994</c:v>
                </c:pt>
                <c:pt idx="13">
                  <c:v>-0.38857928274532583</c:v>
                </c:pt>
                <c:pt idx="14">
                  <c:v>-0.753485266729367</c:v>
                </c:pt>
                <c:pt idx="15">
                  <c:v>-0.65475644857768955</c:v>
                </c:pt>
                <c:pt idx="16">
                  <c:v>-0.6679959316577424</c:v>
                </c:pt>
                <c:pt idx="17">
                  <c:v>-0.7077800933012881</c:v>
                </c:pt>
                <c:pt idx="18">
                  <c:v>-0.3159359160560733</c:v>
                </c:pt>
                <c:pt idx="19">
                  <c:v>-0.32870114176313336</c:v>
                </c:pt>
                <c:pt idx="20">
                  <c:v>-0.72990203800367937</c:v>
                </c:pt>
                <c:pt idx="21">
                  <c:v>-0.45900086097966408</c:v>
                </c:pt>
                <c:pt idx="22">
                  <c:v>-0.7379775671543598</c:v>
                </c:pt>
                <c:pt idx="23">
                  <c:v>-0.39315885891550906</c:v>
                </c:pt>
                <c:pt idx="24">
                  <c:v>-0.78069044477032534</c:v>
                </c:pt>
                <c:pt idx="25">
                  <c:v>-0.99645258813571758</c:v>
                </c:pt>
                <c:pt idx="26">
                  <c:v>-0.43608695178233958</c:v>
                </c:pt>
                <c:pt idx="27">
                  <c:v>-0.97000326990714569</c:v>
                </c:pt>
                <c:pt idx="28">
                  <c:v>-0.70576899965989526</c:v>
                </c:pt>
                <c:pt idx="29">
                  <c:v>-0.86419401890169922</c:v>
                </c:pt>
                <c:pt idx="30">
                  <c:v>-1.3063128458193987</c:v>
                </c:pt>
                <c:pt idx="31">
                  <c:v>-1.3193529597380511</c:v>
                </c:pt>
                <c:pt idx="32">
                  <c:v>-0.37039295842986775</c:v>
                </c:pt>
                <c:pt idx="33">
                  <c:v>-0.82153752174611228</c:v>
                </c:pt>
                <c:pt idx="34">
                  <c:v>-0.37753345669380423</c:v>
                </c:pt>
                <c:pt idx="35">
                  <c:v>-1.0869671257424756</c:v>
                </c:pt>
                <c:pt idx="36">
                  <c:v>-0.65947162428593131</c:v>
                </c:pt>
                <c:pt idx="37">
                  <c:v>-0.69220467018919152</c:v>
                </c:pt>
                <c:pt idx="38">
                  <c:v>-0.65761178346942017</c:v>
                </c:pt>
                <c:pt idx="39">
                  <c:v>-0.70585013576330979</c:v>
                </c:pt>
                <c:pt idx="40">
                  <c:v>-0.79551641554334651</c:v>
                </c:pt>
                <c:pt idx="41">
                  <c:v>-0.42291360498613528</c:v>
                </c:pt>
                <c:pt idx="42">
                  <c:v>-0.47694722794797073</c:v>
                </c:pt>
                <c:pt idx="43">
                  <c:v>-0.59153829578454165</c:v>
                </c:pt>
                <c:pt idx="44">
                  <c:v>-0.15913467302338802</c:v>
                </c:pt>
                <c:pt idx="45">
                  <c:v>-1.090316243108564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89C-41BF-B6D2-B228D16705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55499448"/>
        <c:axId val="855499776"/>
      </c:scatterChart>
      <c:valAx>
        <c:axId val="8554994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magnet ID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55499776"/>
        <c:crosses val="autoZero"/>
        <c:crossBetween val="midCat"/>
      </c:valAx>
      <c:valAx>
        <c:axId val="855499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roll angle /mrad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554994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de-DE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914601061724539"/>
          <c:y val="0.14814814814814814"/>
          <c:w val="0.84362992791600688"/>
          <c:h val="0.79629629629629628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x"/>
            <c:errBarType val="both"/>
            <c:errValType val="cust"/>
            <c:noEndCap val="0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noFill/>
                <a:round/>
              </a:ln>
              <a:effectLst/>
            </c:spPr>
          </c:errBars>
          <c:errBars>
            <c:errDir val="y"/>
            <c:errBarType val="both"/>
            <c:errValType val="cust"/>
            <c:noEndCap val="1"/>
            <c:plus>
              <c:numRef>
                <c:f>AN!$C$34:$C$49</c:f>
                <c:numCache>
                  <c:formatCode>General</c:formatCode>
                  <c:ptCount val="16"/>
                  <c:pt idx="0">
                    <c:v>1.8825853126999221</c:v>
                  </c:pt>
                  <c:pt idx="1">
                    <c:v>2.3977176027820524</c:v>
                  </c:pt>
                  <c:pt idx="2">
                    <c:v>6.4883695562644412</c:v>
                  </c:pt>
                  <c:pt idx="3">
                    <c:v>0.4502738327157656</c:v>
                  </c:pt>
                  <c:pt idx="4">
                    <c:v>0.23638657742802549</c:v>
                  </c:pt>
                  <c:pt idx="5">
                    <c:v>0.50977005155206867</c:v>
                  </c:pt>
                  <c:pt idx="6">
                    <c:v>1.4586461670322357</c:v>
                  </c:pt>
                  <c:pt idx="7">
                    <c:v>0.36118294120729971</c:v>
                  </c:pt>
                  <c:pt idx="8">
                    <c:v>0.12151975842376352</c:v>
                  </c:pt>
                  <c:pt idx="9">
                    <c:v>0.29674045661521431</c:v>
                  </c:pt>
                  <c:pt idx="10">
                    <c:v>0.97320632416171338</c:v>
                  </c:pt>
                  <c:pt idx="11">
                    <c:v>9.7858255443213985E-2</c:v>
                  </c:pt>
                  <c:pt idx="12">
                    <c:v>7.2963196698656932E-2</c:v>
                  </c:pt>
                  <c:pt idx="13">
                    <c:v>0.13005947240392557</c:v>
                  </c:pt>
                  <c:pt idx="14">
                    <c:v>0.41668225743391468</c:v>
                  </c:pt>
                  <c:pt idx="15">
                    <c:v>9.1819878826729373E-2</c:v>
                  </c:pt>
                </c:numCache>
              </c:numRef>
            </c:plus>
            <c:minus>
              <c:numRef>
                <c:f>AN!$C$34:$C$49</c:f>
                <c:numCache>
                  <c:formatCode>General</c:formatCode>
                  <c:ptCount val="16"/>
                  <c:pt idx="0">
                    <c:v>1.8825853126999221</c:v>
                  </c:pt>
                  <c:pt idx="1">
                    <c:v>2.3977176027820524</c:v>
                  </c:pt>
                  <c:pt idx="2">
                    <c:v>6.4883695562644412</c:v>
                  </c:pt>
                  <c:pt idx="3">
                    <c:v>0.4502738327157656</c:v>
                  </c:pt>
                  <c:pt idx="4">
                    <c:v>0.23638657742802549</c:v>
                  </c:pt>
                  <c:pt idx="5">
                    <c:v>0.50977005155206867</c:v>
                  </c:pt>
                  <c:pt idx="6">
                    <c:v>1.4586461670322357</c:v>
                  </c:pt>
                  <c:pt idx="7">
                    <c:v>0.36118294120729971</c:v>
                  </c:pt>
                  <c:pt idx="8">
                    <c:v>0.12151975842376352</c:v>
                  </c:pt>
                  <c:pt idx="9">
                    <c:v>0.29674045661521431</c:v>
                  </c:pt>
                  <c:pt idx="10">
                    <c:v>0.97320632416171338</c:v>
                  </c:pt>
                  <c:pt idx="11">
                    <c:v>9.7858255443213985E-2</c:v>
                  </c:pt>
                  <c:pt idx="12">
                    <c:v>7.2963196698656932E-2</c:v>
                  </c:pt>
                  <c:pt idx="13">
                    <c:v>0.13005947240392557</c:v>
                  </c:pt>
                  <c:pt idx="14">
                    <c:v>0.41668225743391468</c:v>
                  </c:pt>
                  <c:pt idx="15">
                    <c:v>9.1819878826729373E-2</c:v>
                  </c:pt>
                </c:numCache>
              </c:numRef>
            </c:minus>
            <c:spPr>
              <a:noFill/>
              <a:ln w="38100" cap="flat" cmpd="sng" algn="ctr">
                <a:solidFill>
                  <a:schemeClr val="accent2"/>
                </a:solidFill>
                <a:round/>
              </a:ln>
              <a:effectLst/>
            </c:spPr>
          </c:errBars>
          <c:xVal>
            <c:strRef>
              <c:f>AN!$A$34:$A$49</c:f>
              <c:strCache>
                <c:ptCount val="16"/>
                <c:pt idx="0">
                  <c:v>b3</c:v>
                </c:pt>
                <c:pt idx="1">
                  <c:v>a3</c:v>
                </c:pt>
                <c:pt idx="2">
                  <c:v>b4</c:v>
                </c:pt>
                <c:pt idx="3">
                  <c:v>a4</c:v>
                </c:pt>
                <c:pt idx="4">
                  <c:v>b5</c:v>
                </c:pt>
                <c:pt idx="5">
                  <c:v>a5</c:v>
                </c:pt>
                <c:pt idx="6">
                  <c:v>b6</c:v>
                </c:pt>
                <c:pt idx="7">
                  <c:v>a6</c:v>
                </c:pt>
                <c:pt idx="8">
                  <c:v>b7</c:v>
                </c:pt>
                <c:pt idx="9">
                  <c:v>a7</c:v>
                </c:pt>
                <c:pt idx="10">
                  <c:v>b8</c:v>
                </c:pt>
                <c:pt idx="11">
                  <c:v>a8</c:v>
                </c:pt>
                <c:pt idx="12">
                  <c:v>b9</c:v>
                </c:pt>
                <c:pt idx="13">
                  <c:v>a9</c:v>
                </c:pt>
                <c:pt idx="14">
                  <c:v>b10</c:v>
                </c:pt>
                <c:pt idx="15">
                  <c:v>a10</c:v>
                </c:pt>
              </c:strCache>
            </c:strRef>
          </c:xVal>
          <c:yVal>
            <c:numRef>
              <c:f>AN!$B$34:$B$49</c:f>
              <c:numCache>
                <c:formatCode>General</c:formatCode>
                <c:ptCount val="16"/>
                <c:pt idx="0">
                  <c:v>4.7393132247519416</c:v>
                </c:pt>
                <c:pt idx="1">
                  <c:v>-3.1282230321540849</c:v>
                </c:pt>
                <c:pt idx="2">
                  <c:v>-3.1155529180818387</c:v>
                </c:pt>
                <c:pt idx="3">
                  <c:v>-0.20191775785352933</c:v>
                </c:pt>
                <c:pt idx="4">
                  <c:v>0.26395679937571814</c:v>
                </c:pt>
                <c:pt idx="5">
                  <c:v>0.49853247768508235</c:v>
                </c:pt>
                <c:pt idx="6">
                  <c:v>0.6341154689122227</c:v>
                </c:pt>
                <c:pt idx="7">
                  <c:v>0.57494439158424826</c:v>
                </c:pt>
                <c:pt idx="8">
                  <c:v>1.2392295787399733E-2</c:v>
                </c:pt>
                <c:pt idx="9">
                  <c:v>-7.5546298452189672E-2</c:v>
                </c:pt>
                <c:pt idx="10">
                  <c:v>0.50132176549496088</c:v>
                </c:pt>
                <c:pt idx="11">
                  <c:v>0.12052244156330129</c:v>
                </c:pt>
                <c:pt idx="12">
                  <c:v>-4.144523074418275E-2</c:v>
                </c:pt>
                <c:pt idx="13">
                  <c:v>-0.104952411777615</c:v>
                </c:pt>
                <c:pt idx="14">
                  <c:v>-1.8835718542545826E-2</c:v>
                </c:pt>
                <c:pt idx="15">
                  <c:v>-6.4414179501297394E-2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9AC-4861-A45D-FDDD3C844269}"/>
            </c:ext>
          </c:extLst>
        </c:ser>
        <c:ser>
          <c:idx val="1"/>
          <c:order val="1"/>
          <c:tx>
            <c:v>Labels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dPt>
            <c:idx val="0"/>
            <c:marker>
              <c:symbol val="circle"/>
              <c:size val="5"/>
              <c:spPr>
                <a:noFill/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C9AC-4861-A45D-FDDD3C84426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b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strRef>
              <c:f>AN!$A$34:$A$49</c:f>
              <c:strCache>
                <c:ptCount val="16"/>
                <c:pt idx="0">
                  <c:v>b3</c:v>
                </c:pt>
                <c:pt idx="1">
                  <c:v>a3</c:v>
                </c:pt>
                <c:pt idx="2">
                  <c:v>b4</c:v>
                </c:pt>
                <c:pt idx="3">
                  <c:v>a4</c:v>
                </c:pt>
                <c:pt idx="4">
                  <c:v>b5</c:v>
                </c:pt>
                <c:pt idx="5">
                  <c:v>a5</c:v>
                </c:pt>
                <c:pt idx="6">
                  <c:v>b6</c:v>
                </c:pt>
                <c:pt idx="7">
                  <c:v>a6</c:v>
                </c:pt>
                <c:pt idx="8">
                  <c:v>b7</c:v>
                </c:pt>
                <c:pt idx="9">
                  <c:v>a7</c:v>
                </c:pt>
                <c:pt idx="10">
                  <c:v>b8</c:v>
                </c:pt>
                <c:pt idx="11">
                  <c:v>a8</c:v>
                </c:pt>
                <c:pt idx="12">
                  <c:v>b9</c:v>
                </c:pt>
                <c:pt idx="13">
                  <c:v>a9</c:v>
                </c:pt>
                <c:pt idx="14">
                  <c:v>b10</c:v>
                </c:pt>
                <c:pt idx="15">
                  <c:v>a10</c:v>
                </c:pt>
              </c:strCache>
            </c:strRef>
          </c:xVal>
          <c:yVal>
            <c:numRef>
              <c:f>AN!$D$34:$D$49</c:f>
              <c:numCache>
                <c:formatCode>General</c:formatCode>
                <c:ptCount val="16"/>
                <c:pt idx="0">
                  <c:v>-15</c:v>
                </c:pt>
                <c:pt idx="1">
                  <c:v>-15</c:v>
                </c:pt>
                <c:pt idx="2">
                  <c:v>-15</c:v>
                </c:pt>
                <c:pt idx="3">
                  <c:v>-15</c:v>
                </c:pt>
                <c:pt idx="4">
                  <c:v>-15</c:v>
                </c:pt>
                <c:pt idx="5">
                  <c:v>-15</c:v>
                </c:pt>
                <c:pt idx="6">
                  <c:v>-15</c:v>
                </c:pt>
                <c:pt idx="7">
                  <c:v>-15</c:v>
                </c:pt>
                <c:pt idx="8">
                  <c:v>-15</c:v>
                </c:pt>
                <c:pt idx="9">
                  <c:v>-15</c:v>
                </c:pt>
                <c:pt idx="10">
                  <c:v>-15</c:v>
                </c:pt>
                <c:pt idx="11">
                  <c:v>-15</c:v>
                </c:pt>
                <c:pt idx="12">
                  <c:v>-15</c:v>
                </c:pt>
                <c:pt idx="13">
                  <c:v>-15</c:v>
                </c:pt>
                <c:pt idx="14">
                  <c:v>-15</c:v>
                </c:pt>
                <c:pt idx="15">
                  <c:v>-15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9AC-4861-A45D-FDDD3C8442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2714335"/>
        <c:axId val="1218914831"/>
      </c:scatterChart>
      <c:valAx>
        <c:axId val="1022714335"/>
        <c:scaling>
          <c:orientation val="minMax"/>
          <c:max val="17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one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218914831"/>
        <c:crosses val="autoZero"/>
        <c:crossBetween val="midCat"/>
        <c:majorUnit val="1"/>
      </c:valAx>
      <c:valAx>
        <c:axId val="1218914831"/>
        <c:scaling>
          <c:orientation val="minMax"/>
          <c:min val="-1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an and bn in 10-4 of main field [units] </a:t>
                </a:r>
              </a:p>
            </c:rich>
          </c:tx>
          <c:layout>
            <c:manualLayout>
              <c:xMode val="edge"/>
              <c:yMode val="edge"/>
              <c:x val="0"/>
              <c:y val="0.1650971249562232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02271433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de-DE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37731396388423"/>
          <c:y val="0.14068027487192841"/>
          <c:w val="0.80006081317195155"/>
          <c:h val="0.64568860292152219"/>
        </c:manualLayout>
      </c:layout>
      <c:scatterChart>
        <c:scatterStyle val="lineMarker"/>
        <c:varyColors val="0"/>
        <c:ser>
          <c:idx val="0"/>
          <c:order val="0"/>
          <c:tx>
            <c:strRef>
              <c:f>AN!$A$30</c:f>
              <c:strCache>
                <c:ptCount val="1"/>
                <c:pt idx="0">
                  <c:v>B2/Rref (T)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AN!$B$3:$ZX$3</c:f>
              <c:numCache>
                <c:formatCode>General</c:formatCode>
                <c:ptCount val="699"/>
                <c:pt idx="0">
                  <c:v>1</c:v>
                </c:pt>
                <c:pt idx="1">
                  <c:v>12</c:v>
                </c:pt>
                <c:pt idx="2">
                  <c:v>23</c:v>
                </c:pt>
                <c:pt idx="3">
                  <c:v>24</c:v>
                </c:pt>
                <c:pt idx="4">
                  <c:v>25</c:v>
                </c:pt>
                <c:pt idx="5">
                  <c:v>29</c:v>
                </c:pt>
                <c:pt idx="6">
                  <c:v>31</c:v>
                </c:pt>
                <c:pt idx="7">
                  <c:v>32</c:v>
                </c:pt>
                <c:pt idx="8">
                  <c:v>33</c:v>
                </c:pt>
                <c:pt idx="9">
                  <c:v>34</c:v>
                </c:pt>
                <c:pt idx="10">
                  <c:v>26</c:v>
                </c:pt>
                <c:pt idx="11">
                  <c:v>28</c:v>
                </c:pt>
                <c:pt idx="12">
                  <c:v>13</c:v>
                </c:pt>
                <c:pt idx="13">
                  <c:v>14</c:v>
                </c:pt>
                <c:pt idx="14">
                  <c:v>22</c:v>
                </c:pt>
                <c:pt idx="15">
                  <c:v>16</c:v>
                </c:pt>
                <c:pt idx="16">
                  <c:v>21</c:v>
                </c:pt>
                <c:pt idx="17">
                  <c:v>27</c:v>
                </c:pt>
                <c:pt idx="18">
                  <c:v>42</c:v>
                </c:pt>
                <c:pt idx="19">
                  <c:v>45</c:v>
                </c:pt>
                <c:pt idx="20">
                  <c:v>17</c:v>
                </c:pt>
                <c:pt idx="21">
                  <c:v>19</c:v>
                </c:pt>
                <c:pt idx="22">
                  <c:v>49</c:v>
                </c:pt>
                <c:pt idx="23">
                  <c:v>18</c:v>
                </c:pt>
                <c:pt idx="24">
                  <c:v>46</c:v>
                </c:pt>
                <c:pt idx="25">
                  <c:v>20</c:v>
                </c:pt>
                <c:pt idx="26">
                  <c:v>10</c:v>
                </c:pt>
                <c:pt idx="27">
                  <c:v>4</c:v>
                </c:pt>
                <c:pt idx="28">
                  <c:v>3</c:v>
                </c:pt>
                <c:pt idx="29">
                  <c:v>11</c:v>
                </c:pt>
                <c:pt idx="30">
                  <c:v>8</c:v>
                </c:pt>
                <c:pt idx="31">
                  <c:v>9</c:v>
                </c:pt>
                <c:pt idx="32">
                  <c:v>2</c:v>
                </c:pt>
                <c:pt idx="33">
                  <c:v>7</c:v>
                </c:pt>
                <c:pt idx="34">
                  <c:v>5</c:v>
                </c:pt>
                <c:pt idx="35">
                  <c:v>67</c:v>
                </c:pt>
                <c:pt idx="36">
                  <c:v>52</c:v>
                </c:pt>
                <c:pt idx="37">
                  <c:v>62</c:v>
                </c:pt>
                <c:pt idx="38">
                  <c:v>66</c:v>
                </c:pt>
                <c:pt idx="39">
                  <c:v>64</c:v>
                </c:pt>
                <c:pt idx="40">
                  <c:v>65</c:v>
                </c:pt>
                <c:pt idx="41">
                  <c:v>60</c:v>
                </c:pt>
                <c:pt idx="42">
                  <c:v>63</c:v>
                </c:pt>
                <c:pt idx="43">
                  <c:v>59</c:v>
                </c:pt>
                <c:pt idx="44">
                  <c:v>50</c:v>
                </c:pt>
                <c:pt idx="45">
                  <c:v>47</c:v>
                </c:pt>
                <c:pt idx="46">
                  <c:v>6</c:v>
                </c:pt>
                <c:pt idx="47">
                  <c:v>61</c:v>
                </c:pt>
                <c:pt idx="48">
                  <c:v>57</c:v>
                </c:pt>
                <c:pt idx="49">
                  <c:v>78</c:v>
                </c:pt>
                <c:pt idx="50">
                  <c:v>56</c:v>
                </c:pt>
                <c:pt idx="51">
                  <c:v>43</c:v>
                </c:pt>
                <c:pt idx="52">
                  <c:v>51</c:v>
                </c:pt>
                <c:pt idx="53">
                  <c:v>15</c:v>
                </c:pt>
                <c:pt idx="54">
                  <c:v>58</c:v>
                </c:pt>
                <c:pt idx="55">
                  <c:v>48</c:v>
                </c:pt>
                <c:pt idx="56">
                  <c:v>41</c:v>
                </c:pt>
                <c:pt idx="57">
                  <c:v>44</c:v>
                </c:pt>
                <c:pt idx="58">
                  <c:v>77</c:v>
                </c:pt>
                <c:pt idx="59">
                  <c:v>70</c:v>
                </c:pt>
                <c:pt idx="60">
                  <c:v>75</c:v>
                </c:pt>
                <c:pt idx="61">
                  <c:v>74</c:v>
                </c:pt>
                <c:pt idx="62">
                  <c:v>76</c:v>
                </c:pt>
                <c:pt idx="63">
                  <c:v>35</c:v>
                </c:pt>
                <c:pt idx="64">
                  <c:v>37</c:v>
                </c:pt>
                <c:pt idx="65">
                  <c:v>79</c:v>
                </c:pt>
                <c:pt idx="66">
                  <c:v>69</c:v>
                </c:pt>
                <c:pt idx="67">
                  <c:v>36</c:v>
                </c:pt>
                <c:pt idx="68">
                  <c:v>39</c:v>
                </c:pt>
                <c:pt idx="69">
                  <c:v>68</c:v>
                </c:pt>
                <c:pt idx="70">
                  <c:v>38</c:v>
                </c:pt>
                <c:pt idx="71">
                  <c:v>40</c:v>
                </c:pt>
                <c:pt idx="72">
                  <c:v>86</c:v>
                </c:pt>
                <c:pt idx="73">
                  <c:v>73</c:v>
                </c:pt>
                <c:pt idx="74">
                  <c:v>85</c:v>
                </c:pt>
                <c:pt idx="75">
                  <c:v>72</c:v>
                </c:pt>
                <c:pt idx="76">
                  <c:v>53</c:v>
                </c:pt>
                <c:pt idx="77">
                  <c:v>54</c:v>
                </c:pt>
                <c:pt idx="78">
                  <c:v>87</c:v>
                </c:pt>
                <c:pt idx="79">
                  <c:v>55</c:v>
                </c:pt>
                <c:pt idx="80">
                  <c:v>80</c:v>
                </c:pt>
                <c:pt idx="81">
                  <c:v>89</c:v>
                </c:pt>
                <c:pt idx="82">
                  <c:v>95</c:v>
                </c:pt>
                <c:pt idx="83">
                  <c:v>90</c:v>
                </c:pt>
                <c:pt idx="84">
                  <c:v>71</c:v>
                </c:pt>
                <c:pt idx="85">
                  <c:v>97</c:v>
                </c:pt>
                <c:pt idx="86">
                  <c:v>91</c:v>
                </c:pt>
                <c:pt idx="87">
                  <c:v>99</c:v>
                </c:pt>
                <c:pt idx="88">
                  <c:v>88</c:v>
                </c:pt>
                <c:pt idx="89">
                  <c:v>82</c:v>
                </c:pt>
                <c:pt idx="90">
                  <c:v>84</c:v>
                </c:pt>
                <c:pt idx="91">
                  <c:v>83</c:v>
                </c:pt>
                <c:pt idx="92">
                  <c:v>100</c:v>
                </c:pt>
                <c:pt idx="93">
                  <c:v>81</c:v>
                </c:pt>
                <c:pt idx="94">
                  <c:v>92</c:v>
                </c:pt>
                <c:pt idx="95">
                  <c:v>105</c:v>
                </c:pt>
                <c:pt idx="96">
                  <c:v>94</c:v>
                </c:pt>
                <c:pt idx="97">
                  <c:v>98</c:v>
                </c:pt>
                <c:pt idx="98">
                  <c:v>106</c:v>
                </c:pt>
                <c:pt idx="99">
                  <c:v>104</c:v>
                </c:pt>
                <c:pt idx="100">
                  <c:v>103</c:v>
                </c:pt>
                <c:pt idx="101">
                  <c:v>101</c:v>
                </c:pt>
                <c:pt idx="102">
                  <c:v>107</c:v>
                </c:pt>
                <c:pt idx="103">
                  <c:v>102</c:v>
                </c:pt>
                <c:pt idx="104">
                  <c:v>109</c:v>
                </c:pt>
                <c:pt idx="105">
                  <c:v>111</c:v>
                </c:pt>
                <c:pt idx="106">
                  <c:v>108</c:v>
                </c:pt>
                <c:pt idx="107">
                  <c:v>96</c:v>
                </c:pt>
                <c:pt idx="108">
                  <c:v>113</c:v>
                </c:pt>
                <c:pt idx="109">
                  <c:v>115</c:v>
                </c:pt>
                <c:pt idx="110">
                  <c:v>116</c:v>
                </c:pt>
                <c:pt idx="111">
                  <c:v>118</c:v>
                </c:pt>
                <c:pt idx="112">
                  <c:v>117</c:v>
                </c:pt>
                <c:pt idx="113">
                  <c:v>110</c:v>
                </c:pt>
                <c:pt idx="114">
                  <c:v>112</c:v>
                </c:pt>
                <c:pt idx="115">
                  <c:v>114</c:v>
                </c:pt>
                <c:pt idx="116">
                  <c:v>93</c:v>
                </c:pt>
                <c:pt idx="117">
                  <c:v>121</c:v>
                </c:pt>
                <c:pt idx="118">
                  <c:v>119</c:v>
                </c:pt>
                <c:pt idx="119">
                  <c:v>120</c:v>
                </c:pt>
              </c:numCache>
            </c:numRef>
          </c:xVal>
          <c:yVal>
            <c:numRef>
              <c:f>AN!$B$30:$ZX$30</c:f>
              <c:numCache>
                <c:formatCode>General</c:formatCode>
                <c:ptCount val="699"/>
                <c:pt idx="0">
                  <c:v>-11.6694465340909</c:v>
                </c:pt>
                <c:pt idx="1">
                  <c:v>-11.663298465909</c:v>
                </c:pt>
                <c:pt idx="2">
                  <c:v>-11.6685262954545</c:v>
                </c:pt>
                <c:pt idx="3">
                  <c:v>-11.6666310227272</c:v>
                </c:pt>
                <c:pt idx="4">
                  <c:v>-11.659024568181801</c:v>
                </c:pt>
                <c:pt idx="5">
                  <c:v>-11.660049914772699</c:v>
                </c:pt>
                <c:pt idx="6">
                  <c:v>-11.6484389545454</c:v>
                </c:pt>
                <c:pt idx="7">
                  <c:v>-11.664799318181799</c:v>
                </c:pt>
                <c:pt idx="8">
                  <c:v>-11.6686977954545</c:v>
                </c:pt>
                <c:pt idx="9">
                  <c:v>-11.6872339545454</c:v>
                </c:pt>
                <c:pt idx="10">
                  <c:v>-11.6657963636363</c:v>
                </c:pt>
                <c:pt idx="11">
                  <c:v>-11.6784302556818</c:v>
                </c:pt>
                <c:pt idx="12">
                  <c:v>-11.6732052727272</c:v>
                </c:pt>
                <c:pt idx="13">
                  <c:v>-11.663171960227199</c:v>
                </c:pt>
                <c:pt idx="14">
                  <c:v>-11.6575042613636</c:v>
                </c:pt>
                <c:pt idx="15">
                  <c:v>-11.6575341363636</c:v>
                </c:pt>
                <c:pt idx="16">
                  <c:v>-11.6687638636363</c:v>
                </c:pt>
                <c:pt idx="17">
                  <c:v>-11.672751613636301</c:v>
                </c:pt>
                <c:pt idx="18">
                  <c:v>-11.6648805113636</c:v>
                </c:pt>
                <c:pt idx="19">
                  <c:v>-11.676045386363599</c:v>
                </c:pt>
                <c:pt idx="20">
                  <c:v>-11.665039840908999</c:v>
                </c:pt>
                <c:pt idx="21">
                  <c:v>-11.661872159090899</c:v>
                </c:pt>
                <c:pt idx="22">
                  <c:v>-11.6767834318181</c:v>
                </c:pt>
                <c:pt idx="23">
                  <c:v>-11.649980965909</c:v>
                </c:pt>
                <c:pt idx="24">
                  <c:v>-11.678846727272701</c:v>
                </c:pt>
                <c:pt idx="25">
                  <c:v>-11.650680772727201</c:v>
                </c:pt>
                <c:pt idx="26">
                  <c:v>-11.682434636363601</c:v>
                </c:pt>
                <c:pt idx="27">
                  <c:v>-11.6238120454545</c:v>
                </c:pt>
                <c:pt idx="28">
                  <c:v>-11.626777386363599</c:v>
                </c:pt>
                <c:pt idx="29">
                  <c:v>-11.667329715909</c:v>
                </c:pt>
                <c:pt idx="30">
                  <c:v>-11.652030613636301</c:v>
                </c:pt>
                <c:pt idx="31">
                  <c:v>-11.664644715909001</c:v>
                </c:pt>
                <c:pt idx="32">
                  <c:v>-11.619410340909001</c:v>
                </c:pt>
                <c:pt idx="33">
                  <c:v>-11.680110409090901</c:v>
                </c:pt>
                <c:pt idx="34">
                  <c:v>-11.6181560227272</c:v>
                </c:pt>
                <c:pt idx="35">
                  <c:v>-11.671744795454501</c:v>
                </c:pt>
                <c:pt idx="36">
                  <c:v>-11.6700931818181</c:v>
                </c:pt>
                <c:pt idx="37">
                  <c:v>-11.6823261136363</c:v>
                </c:pt>
                <c:pt idx="38">
                  <c:v>-11.6756720227272</c:v>
                </c:pt>
                <c:pt idx="39">
                  <c:v>-11.6680697272727</c:v>
                </c:pt>
                <c:pt idx="40">
                  <c:v>-11.6773471590909</c:v>
                </c:pt>
                <c:pt idx="41">
                  <c:v>-11.6748347727272</c:v>
                </c:pt>
                <c:pt idx="42">
                  <c:v>-11.6744045454545</c:v>
                </c:pt>
                <c:pt idx="43">
                  <c:v>-11.675414840908999</c:v>
                </c:pt>
                <c:pt idx="44">
                  <c:v>-11.670732590908999</c:v>
                </c:pt>
                <c:pt idx="45">
                  <c:v>-11.663451909090901</c:v>
                </c:pt>
                <c:pt idx="46">
                  <c:v>-11.6636890056818</c:v>
                </c:pt>
                <c:pt idx="47">
                  <c:v>-11.6886009090909</c:v>
                </c:pt>
                <c:pt idx="48">
                  <c:v>-11.6783222727272</c:v>
                </c:pt>
                <c:pt idx="49">
                  <c:v>-11.6734926704545</c:v>
                </c:pt>
                <c:pt idx="50">
                  <c:v>-11.6838747443181</c:v>
                </c:pt>
                <c:pt idx="51">
                  <c:v>-11.6647966818181</c:v>
                </c:pt>
                <c:pt idx="52">
                  <c:v>-11.674432017045399</c:v>
                </c:pt>
                <c:pt idx="53">
                  <c:v>-11.650510227272701</c:v>
                </c:pt>
                <c:pt idx="54">
                  <c:v>-11.6799657954545</c:v>
                </c:pt>
                <c:pt idx="55">
                  <c:v>-11.6588942272727</c:v>
                </c:pt>
                <c:pt idx="56">
                  <c:v>-11.688143948863599</c:v>
                </c:pt>
                <c:pt idx="57">
                  <c:v>-11.672214090909</c:v>
                </c:pt>
                <c:pt idx="58">
                  <c:v>-11.6782844545454</c:v>
                </c:pt>
                <c:pt idx="59">
                  <c:v>-11.665349460227199</c:v>
                </c:pt>
                <c:pt idx="60">
                  <c:v>-11.673453465909001</c:v>
                </c:pt>
                <c:pt idx="61">
                  <c:v>-11.6828255681818</c:v>
                </c:pt>
                <c:pt idx="62">
                  <c:v>-11.676455340909</c:v>
                </c:pt>
                <c:pt idx="63">
                  <c:v>-11.6768979999999</c:v>
                </c:pt>
                <c:pt idx="64">
                  <c:v>-11.672854181818099</c:v>
                </c:pt>
                <c:pt idx="65">
                  <c:v>-11.668635596590899</c:v>
                </c:pt>
                <c:pt idx="66">
                  <c:v>-11.6699511136363</c:v>
                </c:pt>
                <c:pt idx="67">
                  <c:v>-11.682669340908999</c:v>
                </c:pt>
                <c:pt idx="68">
                  <c:v>-11.681918210227201</c:v>
                </c:pt>
                <c:pt idx="69">
                  <c:v>-11.667353778409</c:v>
                </c:pt>
                <c:pt idx="70">
                  <c:v>-11.6680685227272</c:v>
                </c:pt>
                <c:pt idx="71">
                  <c:v>-11.6796842954545</c:v>
                </c:pt>
                <c:pt idx="72">
                  <c:v>-11.6879211136363</c:v>
                </c:pt>
                <c:pt idx="73">
                  <c:v>-11.687338454545401</c:v>
                </c:pt>
                <c:pt idx="74">
                  <c:v>-11.6796598011363</c:v>
                </c:pt>
                <c:pt idx="75">
                  <c:v>-11.6796577272727</c:v>
                </c:pt>
                <c:pt idx="76">
                  <c:v>-11.6617162499999</c:v>
                </c:pt>
                <c:pt idx="77">
                  <c:v>-11.6952704261363</c:v>
                </c:pt>
                <c:pt idx="78">
                  <c:v>-11.6846811136363</c:v>
                </c:pt>
                <c:pt idx="79">
                  <c:v>-11.6889677556818</c:v>
                </c:pt>
                <c:pt idx="80">
                  <c:v>-11.6804588636363</c:v>
                </c:pt>
                <c:pt idx="81">
                  <c:v>-11.6719736363636</c:v>
                </c:pt>
                <c:pt idx="82">
                  <c:v>-11.697438267045399</c:v>
                </c:pt>
                <c:pt idx="83">
                  <c:v>-11.6770073579545</c:v>
                </c:pt>
                <c:pt idx="84">
                  <c:v>-11.6863646022727</c:v>
                </c:pt>
                <c:pt idx="85">
                  <c:v>-11.6897986363636</c:v>
                </c:pt>
                <c:pt idx="86">
                  <c:v>-11.680062886363601</c:v>
                </c:pt>
                <c:pt idx="87">
                  <c:v>-11.6931060795454</c:v>
                </c:pt>
                <c:pt idx="88">
                  <c:v>-11.696845142045399</c:v>
                </c:pt>
                <c:pt idx="89">
                  <c:v>-11.677730511363601</c:v>
                </c:pt>
                <c:pt idx="90">
                  <c:v>-11.6927550568181</c:v>
                </c:pt>
                <c:pt idx="91">
                  <c:v>-11.6771892954545</c:v>
                </c:pt>
                <c:pt idx="92">
                  <c:v>-11.6808938352272</c:v>
                </c:pt>
                <c:pt idx="93">
                  <c:v>-11.6690613352272</c:v>
                </c:pt>
                <c:pt idx="94">
                  <c:v>-11.6796034943181</c:v>
                </c:pt>
                <c:pt idx="95">
                  <c:v>-11.6994174147727</c:v>
                </c:pt>
                <c:pt idx="96">
                  <c:v>-11.7017082954545</c:v>
                </c:pt>
                <c:pt idx="97">
                  <c:v>-11.6919863068181</c:v>
                </c:pt>
                <c:pt idx="98">
                  <c:v>-11.690972386363599</c:v>
                </c:pt>
                <c:pt idx="99">
                  <c:v>-11.6854210227272</c:v>
                </c:pt>
                <c:pt idx="100">
                  <c:v>-11.696819431818099</c:v>
                </c:pt>
                <c:pt idx="101">
                  <c:v>-11.6929791477272</c:v>
                </c:pt>
                <c:pt idx="102">
                  <c:v>-11.7024674090909</c:v>
                </c:pt>
                <c:pt idx="103">
                  <c:v>-11.6983376136363</c:v>
                </c:pt>
                <c:pt idx="104">
                  <c:v>-11.7052850681818</c:v>
                </c:pt>
                <c:pt idx="105">
                  <c:v>-11.721306732954501</c:v>
                </c:pt>
                <c:pt idx="106">
                  <c:v>-11.6951013920454</c:v>
                </c:pt>
                <c:pt idx="107">
                  <c:v>-11.6894877499999</c:v>
                </c:pt>
                <c:pt idx="108">
                  <c:v>-11.70981375</c:v>
                </c:pt>
                <c:pt idx="109">
                  <c:v>-11.692337499999899</c:v>
                </c:pt>
                <c:pt idx="110">
                  <c:v>-11.700443681818101</c:v>
                </c:pt>
                <c:pt idx="111">
                  <c:v>-11.685743579545401</c:v>
                </c:pt>
                <c:pt idx="112">
                  <c:v>-11.6793500454545</c:v>
                </c:pt>
                <c:pt idx="113">
                  <c:v>-11.7084772954545</c:v>
                </c:pt>
                <c:pt idx="114">
                  <c:v>-11.707462954545401</c:v>
                </c:pt>
                <c:pt idx="115">
                  <c:v>-11.7020439318181</c:v>
                </c:pt>
                <c:pt idx="116">
                  <c:v>-11.6850734545454</c:v>
                </c:pt>
                <c:pt idx="117">
                  <c:v>-11.6903091477272</c:v>
                </c:pt>
                <c:pt idx="118">
                  <c:v>-11.681530028409</c:v>
                </c:pt>
                <c:pt idx="119">
                  <c:v>-11.6690305681818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C07-4D4F-9B66-AFE666132EF4}"/>
            </c:ext>
          </c:extLst>
        </c:ser>
        <c:ser>
          <c:idx val="1"/>
          <c:order val="1"/>
          <c:tx>
            <c:v>Average</c:v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Lit>
              <c:formatCode>General</c:formatCode>
              <c:ptCount val="2"/>
              <c:pt idx="0">
                <c:v>0</c:v>
              </c:pt>
              <c:pt idx="1">
                <c:v>100</c:v>
              </c:pt>
            </c:numLit>
          </c:xVal>
          <c:yVal>
            <c:numRef>
              <c:f>AN!$B$68:$B$69</c:f>
              <c:numCache>
                <c:formatCode>General</c:formatCode>
                <c:ptCount val="2"/>
                <c:pt idx="0">
                  <c:v>-11.676466478030253</c:v>
                </c:pt>
                <c:pt idx="1">
                  <c:v>-11.676466478030253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C07-4D4F-9B66-AFE666132E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57845336"/>
        <c:axId val="657838120"/>
      </c:scatterChart>
      <c:valAx>
        <c:axId val="657845336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Magnet ID</a:t>
                </a:r>
              </a:p>
            </c:rich>
          </c:tx>
          <c:layout>
            <c:manualLayout>
              <c:xMode val="edge"/>
              <c:yMode val="edge"/>
              <c:x val="0.47142225671327498"/>
              <c:y val="0.8538032322449178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57838120"/>
        <c:crosses val="autoZero"/>
        <c:crossBetween val="midCat"/>
      </c:valAx>
      <c:valAx>
        <c:axId val="657838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B2/Rref (T)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578453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9227808865108218"/>
          <c:y val="0.914645928723125"/>
          <c:w val="0.39700000453829642"/>
          <c:h val="7.77681842522361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de-DE"/>
    </a:p>
  </c:txPr>
  <c:externalData r:id="rId3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 sz="1600" b="0" i="0" baseline="0" dirty="0">
                <a:effectLst/>
              </a:rPr>
              <a:t>CHS (CHS-CV </a:t>
            </a:r>
            <a:r>
              <a:rPr lang="de-CH" sz="1600" b="0" i="0" baseline="0" dirty="0" err="1">
                <a:effectLst/>
              </a:rPr>
              <a:t>series</a:t>
            </a:r>
            <a:r>
              <a:rPr lang="de-CH" sz="1600" b="0" i="0" baseline="0" dirty="0">
                <a:effectLst/>
              </a:rPr>
              <a:t>)</a:t>
            </a:r>
            <a:endParaRPr lang="de-CH" sz="1200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TF CHS (pos I)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'CHS-TF (TmA^-1)'!$CB$2:$CB$10</c:f>
                <c:numCache>
                  <c:formatCode>General</c:formatCode>
                  <c:ptCount val="9"/>
                  <c:pt idx="0">
                    <c:v>1.8807982457989127E-2</c:v>
                  </c:pt>
                  <c:pt idx="1">
                    <c:v>1.8050147381044077E-2</c:v>
                  </c:pt>
                  <c:pt idx="2">
                    <c:v>1.9435744498204195E-2</c:v>
                  </c:pt>
                  <c:pt idx="3">
                    <c:v>2.1202415786146761E-2</c:v>
                  </c:pt>
                  <c:pt idx="4">
                    <c:v>1.7284847092286719E-2</c:v>
                  </c:pt>
                  <c:pt idx="5">
                    <c:v>2.1665496297550966E-2</c:v>
                  </c:pt>
                  <c:pt idx="6">
                    <c:v>1.9093095023265252E-2</c:v>
                  </c:pt>
                  <c:pt idx="7">
                    <c:v>1.7049896502684E-2</c:v>
                  </c:pt>
                  <c:pt idx="8">
                    <c:v>1.8001607818040315E-2</c:v>
                  </c:pt>
                </c:numCache>
              </c:numRef>
            </c:plus>
            <c:minus>
              <c:numRef>
                <c:f>'CHS-TF (TmA^-1)'!$CB$2:$CB$10</c:f>
                <c:numCache>
                  <c:formatCode>General</c:formatCode>
                  <c:ptCount val="9"/>
                  <c:pt idx="0">
                    <c:v>1.8807982457989127E-2</c:v>
                  </c:pt>
                  <c:pt idx="1">
                    <c:v>1.8050147381044077E-2</c:v>
                  </c:pt>
                  <c:pt idx="2">
                    <c:v>1.9435744498204195E-2</c:v>
                  </c:pt>
                  <c:pt idx="3">
                    <c:v>2.1202415786146761E-2</c:v>
                  </c:pt>
                  <c:pt idx="4">
                    <c:v>1.7284847092286719E-2</c:v>
                  </c:pt>
                  <c:pt idx="5">
                    <c:v>2.1665496297550966E-2</c:v>
                  </c:pt>
                  <c:pt idx="6">
                    <c:v>1.9093095023265252E-2</c:v>
                  </c:pt>
                  <c:pt idx="7">
                    <c:v>1.7049896502684E-2</c:v>
                  </c:pt>
                  <c:pt idx="8">
                    <c:v>1.8001607818040315E-2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accent1">
                    <a:lumMod val="50000"/>
                  </a:schemeClr>
                </a:solidFill>
                <a:round/>
              </a:ln>
              <a:effectLst/>
            </c:spPr>
          </c:errBars>
          <c:xVal>
            <c:numRef>
              <c:f>'CHS-TF (TmA^-1)'!$BY$2:$BY$10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2</c:v>
                </c:pt>
                <c:pt idx="8">
                  <c:v>1</c:v>
                </c:pt>
              </c:numCache>
            </c:numRef>
          </c:xVal>
          <c:yVal>
            <c:numRef>
              <c:f>'CHS-TF (TmA^-1)'!$BZ$2:$BZ$10</c:f>
              <c:numCache>
                <c:formatCode>General</c:formatCode>
                <c:ptCount val="9"/>
                <c:pt idx="0">
                  <c:v>1.5298848833670453</c:v>
                </c:pt>
                <c:pt idx="1">
                  <c:v>1.5498051583033396</c:v>
                </c:pt>
                <c:pt idx="2">
                  <c:v>1.5441720485650452</c:v>
                </c:pt>
                <c:pt idx="3">
                  <c:v>1.5147209124088898</c:v>
                </c:pt>
                <c:pt idx="4">
                  <c:v>1.4224630200905528</c:v>
                </c:pt>
                <c:pt idx="5">
                  <c:v>1.5453924594682036</c:v>
                </c:pt>
                <c:pt idx="6">
                  <c:v>1.5867248659258391</c:v>
                </c:pt>
                <c:pt idx="7">
                  <c:v>1.6108489684717286</c:v>
                </c:pt>
                <c:pt idx="8">
                  <c:v>1.6461158871003712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3F3-4BFD-91BA-C6A779096F5B}"/>
            </c:ext>
          </c:extLst>
        </c:ser>
        <c:ser>
          <c:idx val="3"/>
          <c:order val="1"/>
          <c:tx>
            <c:v>TF CHS (neg I)</c:v>
          </c:tx>
          <c:spPr>
            <a:ln w="19050" cap="rnd">
              <a:solidFill>
                <a:schemeClr val="accent4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'CHS-TF (TmA^-1)'!$CB$11:$CB$19</c:f>
                <c:numCache>
                  <c:formatCode>General</c:formatCode>
                  <c:ptCount val="9"/>
                  <c:pt idx="0">
                    <c:v>1.884419593392108E-2</c:v>
                  </c:pt>
                  <c:pt idx="1">
                    <c:v>1.818463719766733E-2</c:v>
                  </c:pt>
                  <c:pt idx="2">
                    <c:v>1.9502976559398241E-2</c:v>
                  </c:pt>
                  <c:pt idx="3">
                    <c:v>2.117098881082953E-2</c:v>
                  </c:pt>
                  <c:pt idx="4">
                    <c:v>1.7255696572310634E-2</c:v>
                  </c:pt>
                  <c:pt idx="5">
                    <c:v>2.1589561384865275E-2</c:v>
                  </c:pt>
                  <c:pt idx="6">
                    <c:v>1.9047088287923009E-2</c:v>
                  </c:pt>
                  <c:pt idx="7">
                    <c:v>1.7049865116426685E-2</c:v>
                  </c:pt>
                  <c:pt idx="8">
                    <c:v>1.814057746811544E-2</c:v>
                  </c:pt>
                </c:numCache>
              </c:numRef>
            </c:plus>
            <c:minus>
              <c:numRef>
                <c:f>'CHS-TF (TmA^-1)'!$CB$11:$CB$19</c:f>
                <c:numCache>
                  <c:formatCode>General</c:formatCode>
                  <c:ptCount val="9"/>
                  <c:pt idx="0">
                    <c:v>1.884419593392108E-2</c:v>
                  </c:pt>
                  <c:pt idx="1">
                    <c:v>1.818463719766733E-2</c:v>
                  </c:pt>
                  <c:pt idx="2">
                    <c:v>1.9502976559398241E-2</c:v>
                  </c:pt>
                  <c:pt idx="3">
                    <c:v>2.117098881082953E-2</c:v>
                  </c:pt>
                  <c:pt idx="4">
                    <c:v>1.7255696572310634E-2</c:v>
                  </c:pt>
                  <c:pt idx="5">
                    <c:v>2.1589561384865275E-2</c:v>
                  </c:pt>
                  <c:pt idx="6">
                    <c:v>1.9047088287923009E-2</c:v>
                  </c:pt>
                  <c:pt idx="7">
                    <c:v>1.7049865116426685E-2</c:v>
                  </c:pt>
                  <c:pt idx="8">
                    <c:v>1.814057746811544E-2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accent4">
                    <a:lumMod val="75000"/>
                  </a:schemeClr>
                </a:solidFill>
                <a:round/>
              </a:ln>
              <a:effectLst/>
            </c:spPr>
          </c:errBars>
          <c:xVal>
            <c:numRef>
              <c:f>'CHS-TF (TmA^-1)'!$BY$11:$BY$19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2</c:v>
                </c:pt>
                <c:pt idx="8">
                  <c:v>1</c:v>
                </c:pt>
              </c:numCache>
            </c:numRef>
          </c:xVal>
          <c:yVal>
            <c:numRef>
              <c:f>'CHS-TF (TmA^-1)'!$BZ$11:$BZ$19</c:f>
              <c:numCache>
                <c:formatCode>General</c:formatCode>
                <c:ptCount val="9"/>
                <c:pt idx="0">
                  <c:v>1.5296932976475293</c:v>
                </c:pt>
                <c:pt idx="1">
                  <c:v>1.5496490169732877</c:v>
                </c:pt>
                <c:pt idx="2">
                  <c:v>1.5440538164775484</c:v>
                </c:pt>
                <c:pt idx="3">
                  <c:v>1.5147917553543249</c:v>
                </c:pt>
                <c:pt idx="4">
                  <c:v>1.4225660521252912</c:v>
                </c:pt>
                <c:pt idx="5">
                  <c:v>1.5455048396697659</c:v>
                </c:pt>
                <c:pt idx="6">
                  <c:v>1.5866938750324489</c:v>
                </c:pt>
                <c:pt idx="7">
                  <c:v>1.6107697838485779</c:v>
                </c:pt>
                <c:pt idx="8">
                  <c:v>1.6459777409072773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3F3-4BFD-91BA-C6A779096F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7296184"/>
        <c:axId val="387292248"/>
        <c:extLst/>
      </c:scatterChart>
      <c:valAx>
        <c:axId val="387296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Abs I in 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87292248"/>
        <c:crossesAt val="0"/>
        <c:crossBetween val="midCat"/>
      </c:valAx>
      <c:valAx>
        <c:axId val="387292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TF in</a:t>
                </a:r>
                <a:r>
                  <a:rPr lang="de-CH" baseline="0"/>
                  <a:t> 10</a:t>
                </a:r>
                <a:r>
                  <a:rPr lang="de-CH" baseline="30000"/>
                  <a:t>-3</a:t>
                </a:r>
                <a:r>
                  <a:rPr lang="de-CH"/>
                  <a:t> Tm/A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872961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 sz="1600" b="0" i="0" baseline="0" dirty="0">
                <a:effectLst/>
              </a:rPr>
              <a:t>CV (CHS-CV </a:t>
            </a:r>
            <a:r>
              <a:rPr lang="de-CH" sz="1600" b="0" i="0" baseline="0" dirty="0" err="1">
                <a:effectLst/>
              </a:rPr>
              <a:t>series</a:t>
            </a:r>
            <a:r>
              <a:rPr lang="de-CH" sz="1600" b="0" i="0" baseline="0" dirty="0">
                <a:effectLst/>
              </a:rPr>
              <a:t>)</a:t>
            </a:r>
            <a:endParaRPr lang="de-CH" sz="1200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TF CV (pos I)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'CV-TF (TmA^-1)'!$CB$2:$CB$10</c:f>
                <c:numCache>
                  <c:formatCode>General</c:formatCode>
                  <c:ptCount val="9"/>
                  <c:pt idx="0">
                    <c:v>0.12213960765448044</c:v>
                  </c:pt>
                  <c:pt idx="1">
                    <c:v>0.12535764730473226</c:v>
                  </c:pt>
                  <c:pt idx="2">
                    <c:v>0.12630790385409885</c:v>
                  </c:pt>
                  <c:pt idx="3">
                    <c:v>0.12660455977981971</c:v>
                  </c:pt>
                  <c:pt idx="4">
                    <c:v>0.12648511410546764</c:v>
                  </c:pt>
                  <c:pt idx="5">
                    <c:v>0.12895311243653806</c:v>
                  </c:pt>
                  <c:pt idx="6">
                    <c:v>0.13042378929536519</c:v>
                  </c:pt>
                  <c:pt idx="7">
                    <c:v>0.13202153310558318</c:v>
                  </c:pt>
                  <c:pt idx="8">
                    <c:v>0.1358892329936239</c:v>
                  </c:pt>
                </c:numCache>
              </c:numRef>
            </c:plus>
            <c:minus>
              <c:numRef>
                <c:f>'CV-TF (TmA^-1)'!$CB$2:$CB$10</c:f>
                <c:numCache>
                  <c:formatCode>General</c:formatCode>
                  <c:ptCount val="9"/>
                  <c:pt idx="0">
                    <c:v>0.12213960765448044</c:v>
                  </c:pt>
                  <c:pt idx="1">
                    <c:v>0.12535764730473226</c:v>
                  </c:pt>
                  <c:pt idx="2">
                    <c:v>0.12630790385409885</c:v>
                  </c:pt>
                  <c:pt idx="3">
                    <c:v>0.12660455977981971</c:v>
                  </c:pt>
                  <c:pt idx="4">
                    <c:v>0.12648511410546764</c:v>
                  </c:pt>
                  <c:pt idx="5">
                    <c:v>0.12895311243653806</c:v>
                  </c:pt>
                  <c:pt idx="6">
                    <c:v>0.13042378929536519</c:v>
                  </c:pt>
                  <c:pt idx="7">
                    <c:v>0.13202153310558318</c:v>
                  </c:pt>
                  <c:pt idx="8">
                    <c:v>0.1358892329936239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accent5"/>
                </a:solidFill>
                <a:round/>
              </a:ln>
              <a:effectLst/>
            </c:spPr>
          </c:errBars>
          <c:xVal>
            <c:numRef>
              <c:f>'CV-TF (TmA^-1)'!$BY$2:$BY$10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2</c:v>
                </c:pt>
                <c:pt idx="8">
                  <c:v>1</c:v>
                </c:pt>
              </c:numCache>
            </c:numRef>
          </c:xVal>
          <c:yVal>
            <c:numRef>
              <c:f>'CV-TF (TmA^-1)'!$BZ$2:$BZ$10</c:f>
              <c:numCache>
                <c:formatCode>General</c:formatCode>
                <c:ptCount val="9"/>
                <c:pt idx="0">
                  <c:v>-1.0452823050547444</c:v>
                </c:pt>
                <c:pt idx="1">
                  <c:v>-1.0695319719196983</c:v>
                </c:pt>
                <c:pt idx="2">
                  <c:v>-1.0763297102454357</c:v>
                </c:pt>
                <c:pt idx="3">
                  <c:v>-1.0772025046410052</c:v>
                </c:pt>
                <c:pt idx="4">
                  <c:v>-1.0749077913643674</c:v>
                </c:pt>
                <c:pt idx="5">
                  <c:v>-1.0956011888348942</c:v>
                </c:pt>
                <c:pt idx="6">
                  <c:v>-1.107556381819621</c:v>
                </c:pt>
                <c:pt idx="7">
                  <c:v>-1.1196781674169465</c:v>
                </c:pt>
                <c:pt idx="8">
                  <c:v>-1.1478233998230667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5FF-4CB8-A6D4-91F642BA1923}"/>
            </c:ext>
          </c:extLst>
        </c:ser>
        <c:ser>
          <c:idx val="3"/>
          <c:order val="1"/>
          <c:tx>
            <c:v>TF CV (neg I)</c:v>
          </c:tx>
          <c:spPr>
            <a:ln w="19050" cap="rnd">
              <a:solidFill>
                <a:schemeClr val="accent4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'CV-TF (TmA^-1)'!$CB$11:$CB$19</c:f>
                <c:numCache>
                  <c:formatCode>General</c:formatCode>
                  <c:ptCount val="9"/>
                  <c:pt idx="0">
                    <c:v>0.12209871272116152</c:v>
                  </c:pt>
                  <c:pt idx="1">
                    <c:v>0.1253586671172553</c:v>
                  </c:pt>
                  <c:pt idx="2">
                    <c:v>0.12635497588894448</c:v>
                  </c:pt>
                  <c:pt idx="3">
                    <c:v>0.12658088071512283</c:v>
                  </c:pt>
                  <c:pt idx="4">
                    <c:v>0.12650650514466275</c:v>
                  </c:pt>
                  <c:pt idx="5">
                    <c:v>0.128917537840746</c:v>
                  </c:pt>
                  <c:pt idx="6">
                    <c:v>0.13044798860844903</c:v>
                  </c:pt>
                  <c:pt idx="7">
                    <c:v>0.13201903707127097</c:v>
                  </c:pt>
                  <c:pt idx="8">
                    <c:v>0.13586792599335198</c:v>
                  </c:pt>
                </c:numCache>
              </c:numRef>
            </c:plus>
            <c:minus>
              <c:numRef>
                <c:f>'CV-TF (TmA^-1)'!$CB$11:$CB$19</c:f>
                <c:numCache>
                  <c:formatCode>General</c:formatCode>
                  <c:ptCount val="9"/>
                  <c:pt idx="0">
                    <c:v>0.12209871272116152</c:v>
                  </c:pt>
                  <c:pt idx="1">
                    <c:v>0.1253586671172553</c:v>
                  </c:pt>
                  <c:pt idx="2">
                    <c:v>0.12635497588894448</c:v>
                  </c:pt>
                  <c:pt idx="3">
                    <c:v>0.12658088071512283</c:v>
                  </c:pt>
                  <c:pt idx="4">
                    <c:v>0.12650650514466275</c:v>
                  </c:pt>
                  <c:pt idx="5">
                    <c:v>0.128917537840746</c:v>
                  </c:pt>
                  <c:pt idx="6">
                    <c:v>0.13044798860844903</c:v>
                  </c:pt>
                  <c:pt idx="7">
                    <c:v>0.13201903707127097</c:v>
                  </c:pt>
                  <c:pt idx="8">
                    <c:v>0.13586792599335198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accent4"/>
                </a:solidFill>
                <a:round/>
              </a:ln>
              <a:effectLst/>
            </c:spPr>
          </c:errBars>
          <c:xVal>
            <c:numRef>
              <c:f>'CV-TF (TmA^-1)'!$BY$11:$BY$19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2</c:v>
                </c:pt>
                <c:pt idx="8">
                  <c:v>1</c:v>
                </c:pt>
              </c:numCache>
            </c:numRef>
          </c:xVal>
          <c:yVal>
            <c:numRef>
              <c:f>'CV-TF (TmA^-1)'!$BZ$11:$BZ$19</c:f>
              <c:numCache>
                <c:formatCode>General</c:formatCode>
                <c:ptCount val="9"/>
                <c:pt idx="0">
                  <c:v>-1.0460515713774579</c:v>
                </c:pt>
                <c:pt idx="1">
                  <c:v>-1.0695006041004023</c:v>
                </c:pt>
                <c:pt idx="2">
                  <c:v>-1.0760305897294957</c:v>
                </c:pt>
                <c:pt idx="3">
                  <c:v>-1.0768015805694415</c:v>
                </c:pt>
                <c:pt idx="4">
                  <c:v>-1.0746769458121368</c:v>
                </c:pt>
                <c:pt idx="5">
                  <c:v>-1.0954753700469388</c:v>
                </c:pt>
                <c:pt idx="6">
                  <c:v>-1.1077223472996234</c:v>
                </c:pt>
                <c:pt idx="7">
                  <c:v>-1.1203481316337665</c:v>
                </c:pt>
                <c:pt idx="8">
                  <c:v>-1.1494376050123483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5FF-4CB8-A6D4-91F642BA19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7296184"/>
        <c:axId val="387292248"/>
        <c:extLst/>
      </c:scatterChart>
      <c:valAx>
        <c:axId val="387296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Abs I in 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87292248"/>
        <c:crossesAt val="0"/>
        <c:crossBetween val="midCat"/>
      </c:valAx>
      <c:valAx>
        <c:axId val="387292248"/>
        <c:scaling>
          <c:orientation val="minMax"/>
          <c:max val="-0.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TF in</a:t>
                </a:r>
                <a:r>
                  <a:rPr lang="de-CH" baseline="0"/>
                  <a:t> 10</a:t>
                </a:r>
                <a:r>
                  <a:rPr lang="de-CH" baseline="30000"/>
                  <a:t>-3</a:t>
                </a:r>
                <a:r>
                  <a:rPr lang="de-CH"/>
                  <a:t> Tm/A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872961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9117677236469"/>
          <c:y val="4.5880956828624281E-2"/>
          <c:w val="0.81386135643843471"/>
          <c:h val="0.75223112070758191"/>
        </c:manualLayout>
      </c:layout>
      <c:scatterChart>
        <c:scatterStyle val="lineMarker"/>
        <c:varyColors val="0"/>
        <c:ser>
          <c:idx val="0"/>
          <c:order val="0"/>
          <c:tx>
            <c:strRef>
              <c:f>TF_OS2x_OC!$CI$24</c:f>
              <c:strCache>
                <c:ptCount val="1"/>
                <c:pt idx="0">
                  <c:v>Avg TF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TF_OS2x_OC!$CG$25:$CG$42</c:f>
              <c:numCache>
                <c:formatCode>General</c:formatCode>
                <c:ptCount val="1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2</c:v>
                </c:pt>
                <c:pt idx="8">
                  <c:v>1</c:v>
                </c:pt>
                <c:pt idx="9">
                  <c:v>1</c:v>
                </c:pt>
                <c:pt idx="10">
                  <c:v>2</c:v>
                </c:pt>
                <c:pt idx="11">
                  <c:v>3</c:v>
                </c:pt>
                <c:pt idx="12">
                  <c:v>4</c:v>
                </c:pt>
                <c:pt idx="13">
                  <c:v>5</c:v>
                </c:pt>
                <c:pt idx="14">
                  <c:v>4</c:v>
                </c:pt>
                <c:pt idx="15">
                  <c:v>3</c:v>
                </c:pt>
                <c:pt idx="16">
                  <c:v>2</c:v>
                </c:pt>
                <c:pt idx="17">
                  <c:v>1</c:v>
                </c:pt>
              </c:numCache>
            </c:numRef>
          </c:xVal>
          <c:yVal>
            <c:numRef>
              <c:f>TF_OS2x_OC!$CI$25:$CI$42</c:f>
              <c:numCache>
                <c:formatCode>General</c:formatCode>
                <c:ptCount val="18"/>
                <c:pt idx="0">
                  <c:v>678.79199212383594</c:v>
                </c:pt>
                <c:pt idx="1">
                  <c:v>697.91157009152346</c:v>
                </c:pt>
                <c:pt idx="2">
                  <c:v>703.18189953312799</c:v>
                </c:pt>
                <c:pt idx="3">
                  <c:v>705.28067611412564</c:v>
                </c:pt>
                <c:pt idx="4">
                  <c:v>706.32398249664664</c:v>
                </c:pt>
                <c:pt idx="5">
                  <c:v>716.30116520313641</c:v>
                </c:pt>
                <c:pt idx="6">
                  <c:v>723.08419882672888</c:v>
                </c:pt>
                <c:pt idx="7">
                  <c:v>731.39083563290774</c:v>
                </c:pt>
                <c:pt idx="8">
                  <c:v>749.28188271282852</c:v>
                </c:pt>
                <c:pt idx="9">
                  <c:v>677.2650160070566</c:v>
                </c:pt>
                <c:pt idx="10">
                  <c:v>697.83195399905162</c:v>
                </c:pt>
                <c:pt idx="11">
                  <c:v>703.40871214094739</c:v>
                </c:pt>
                <c:pt idx="12">
                  <c:v>705.49464451638403</c:v>
                </c:pt>
                <c:pt idx="13">
                  <c:v>706.32007658550742</c:v>
                </c:pt>
                <c:pt idx="14">
                  <c:v>716.29972037666005</c:v>
                </c:pt>
                <c:pt idx="15">
                  <c:v>723.12499278222583</c:v>
                </c:pt>
                <c:pt idx="16">
                  <c:v>731.48765909552731</c:v>
                </c:pt>
                <c:pt idx="17">
                  <c:v>749.47605261789568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F8E-42BF-BFA8-17A01B5EBC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1145824"/>
        <c:axId val="921141232"/>
      </c:scatterChart>
      <c:valAx>
        <c:axId val="9211458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sz="1400" b="1" dirty="0"/>
                  <a:t>Abs. </a:t>
                </a:r>
                <a:r>
                  <a:rPr lang="de-CH" sz="1400" b="1" dirty="0" err="1"/>
                  <a:t>current</a:t>
                </a:r>
                <a:r>
                  <a:rPr lang="de-CH" sz="1400" b="1" dirty="0"/>
                  <a:t> [A]</a:t>
                </a:r>
              </a:p>
            </c:rich>
          </c:tx>
          <c:layout>
            <c:manualLayout>
              <c:xMode val="edge"/>
              <c:yMode val="edge"/>
              <c:x val="0.37741985613010565"/>
              <c:y val="0.909372560325388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21141232"/>
        <c:crosses val="autoZero"/>
        <c:crossBetween val="midCat"/>
      </c:valAx>
      <c:valAx>
        <c:axId val="921141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sz="1200" b="1" i="0" baseline="0" dirty="0">
                    <a:effectLst/>
                  </a:rPr>
                  <a:t>Average TF [Tm</a:t>
                </a:r>
                <a:r>
                  <a:rPr lang="de-CH" sz="1200" b="1" i="0" baseline="30000" dirty="0">
                    <a:effectLst/>
                  </a:rPr>
                  <a:t>-2</a:t>
                </a:r>
                <a:r>
                  <a:rPr lang="de-CH" sz="1200" b="1" i="0" baseline="0" dirty="0">
                    <a:effectLst/>
                  </a:rPr>
                  <a:t>A</a:t>
                </a:r>
                <a:r>
                  <a:rPr lang="de-CH" sz="1200" b="1" i="0" baseline="30000" dirty="0">
                    <a:effectLst/>
                  </a:rPr>
                  <a:t>-1</a:t>
                </a:r>
                <a:r>
                  <a:rPr lang="de-CH" sz="1200" b="1" i="0" baseline="0" dirty="0">
                    <a:effectLst/>
                  </a:rPr>
                  <a:t>]</a:t>
                </a:r>
                <a:endParaRPr lang="de-CH" sz="12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1.621790770344651E-2"/>
              <c:y val="0.1807358706175504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21145824"/>
        <c:crosses val="autoZero"/>
        <c:crossBetween val="midCat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de-DE"/>
    </a:p>
  </c:txPr>
  <c:externalData r:id="rId3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 sz="1800" b="0" i="0" baseline="0" dirty="0">
                <a:effectLst/>
              </a:rPr>
              <a:t>CH (CH-CV </a:t>
            </a:r>
            <a:r>
              <a:rPr lang="de-CH" sz="1800" b="0" i="0" baseline="0" dirty="0" err="1">
                <a:effectLst/>
              </a:rPr>
              <a:t>series</a:t>
            </a:r>
            <a:r>
              <a:rPr lang="de-CH" sz="1800" b="0" i="0" baseline="0" dirty="0">
                <a:effectLst/>
              </a:rPr>
              <a:t>)</a:t>
            </a:r>
            <a:endParaRPr lang="de-CH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TF CH (pos I)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'CH-TF (TmA^-1)'!$BA$2:$BA$10</c:f>
                <c:numCache>
                  <c:formatCode>General</c:formatCode>
                  <c:ptCount val="9"/>
                  <c:pt idx="0">
                    <c:v>4.0490065748700642E-2</c:v>
                  </c:pt>
                  <c:pt idx="1">
                    <c:v>1.6028189455340916E-2</c:v>
                  </c:pt>
                  <c:pt idx="2">
                    <c:v>1.6117905061823385E-2</c:v>
                  </c:pt>
                  <c:pt idx="3">
                    <c:v>1.8805348259148508E-2</c:v>
                  </c:pt>
                  <c:pt idx="4">
                    <c:v>2.2123552336863115E-2</c:v>
                  </c:pt>
                  <c:pt idx="5">
                    <c:v>1.9161139346258384E-2</c:v>
                  </c:pt>
                  <c:pt idx="6">
                    <c:v>1.6666366401284785E-2</c:v>
                  </c:pt>
                  <c:pt idx="7">
                    <c:v>1.6104843974333153E-2</c:v>
                  </c:pt>
                  <c:pt idx="8">
                    <c:v>1.8407832514024728E-2</c:v>
                  </c:pt>
                </c:numCache>
              </c:numRef>
            </c:plus>
            <c:minus>
              <c:numRef>
                <c:f>'CH-TF (TmA^-1)'!$BA$2:$BA$10</c:f>
                <c:numCache>
                  <c:formatCode>General</c:formatCode>
                  <c:ptCount val="9"/>
                  <c:pt idx="0">
                    <c:v>4.0490065748700642E-2</c:v>
                  </c:pt>
                  <c:pt idx="1">
                    <c:v>1.6028189455340916E-2</c:v>
                  </c:pt>
                  <c:pt idx="2">
                    <c:v>1.6117905061823385E-2</c:v>
                  </c:pt>
                  <c:pt idx="3">
                    <c:v>1.8805348259148508E-2</c:v>
                  </c:pt>
                  <c:pt idx="4">
                    <c:v>2.2123552336863115E-2</c:v>
                  </c:pt>
                  <c:pt idx="5">
                    <c:v>1.9161139346258384E-2</c:v>
                  </c:pt>
                  <c:pt idx="6">
                    <c:v>1.6666366401284785E-2</c:v>
                  </c:pt>
                  <c:pt idx="7">
                    <c:v>1.6104843974333153E-2</c:v>
                  </c:pt>
                  <c:pt idx="8">
                    <c:v>1.8407832514024728E-2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accent1">
                    <a:lumMod val="50000"/>
                  </a:schemeClr>
                </a:solidFill>
                <a:round/>
              </a:ln>
              <a:effectLst/>
            </c:spPr>
          </c:errBars>
          <c:xVal>
            <c:numRef>
              <c:f>'CH-TF (TmA^-1)'!$AX$2:$AX$10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2</c:v>
                </c:pt>
                <c:pt idx="8">
                  <c:v>1</c:v>
                </c:pt>
              </c:numCache>
            </c:numRef>
          </c:xVal>
          <c:yVal>
            <c:numRef>
              <c:f>'CH-TF (TmA^-1)'!$AY$2:$AY$10</c:f>
              <c:numCache>
                <c:formatCode>General</c:formatCode>
                <c:ptCount val="9"/>
                <c:pt idx="0">
                  <c:v>1.5953414923904774</c:v>
                </c:pt>
                <c:pt idx="1">
                  <c:v>1.6162206990677999</c:v>
                </c:pt>
                <c:pt idx="2">
                  <c:v>1.618355480226342</c:v>
                </c:pt>
                <c:pt idx="3">
                  <c:v>1.611212948850741</c:v>
                </c:pt>
                <c:pt idx="4">
                  <c:v>1.5918854022024491</c:v>
                </c:pt>
                <c:pt idx="5">
                  <c:v>1.6403164835541204</c:v>
                </c:pt>
                <c:pt idx="6">
                  <c:v>1.6608308361548334</c:v>
                </c:pt>
                <c:pt idx="7">
                  <c:v>1.6794070811783719</c:v>
                </c:pt>
                <c:pt idx="8">
                  <c:v>1.7131414392441886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726-4376-9C51-F9F9824D971B}"/>
            </c:ext>
          </c:extLst>
        </c:ser>
        <c:ser>
          <c:idx val="3"/>
          <c:order val="3"/>
          <c:tx>
            <c:v>TF CH (neg I)</c:v>
          </c:tx>
          <c:spPr>
            <a:ln w="19050" cap="rnd">
              <a:solidFill>
                <a:schemeClr val="accent4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'CH-TF (TmA^-1)'!$BA$11:$BA$19</c:f>
                <c:numCache>
                  <c:formatCode>General</c:formatCode>
                  <c:ptCount val="9"/>
                  <c:pt idx="0">
                    <c:v>1.4696369076022116E-2</c:v>
                  </c:pt>
                  <c:pt idx="1">
                    <c:v>1.4727021761969253E-2</c:v>
                  </c:pt>
                  <c:pt idx="2">
                    <c:v>1.6362336649127208E-2</c:v>
                  </c:pt>
                  <c:pt idx="3">
                    <c:v>1.9055156616797235E-2</c:v>
                  </c:pt>
                  <c:pt idx="4">
                    <c:v>2.248101350068539E-2</c:v>
                  </c:pt>
                  <c:pt idx="5">
                    <c:v>1.9471823233163526E-2</c:v>
                  </c:pt>
                  <c:pt idx="6">
                    <c:v>1.7023704261832653E-2</c:v>
                  </c:pt>
                  <c:pt idx="7">
                    <c:v>1.6334528490923837E-2</c:v>
                  </c:pt>
                  <c:pt idx="8">
                    <c:v>1.8841322534311741E-2</c:v>
                  </c:pt>
                </c:numCache>
              </c:numRef>
            </c:plus>
            <c:minus>
              <c:numRef>
                <c:f>'CH-TF (TmA^-1)'!$BA$11:$BA$19</c:f>
                <c:numCache>
                  <c:formatCode>General</c:formatCode>
                  <c:ptCount val="9"/>
                  <c:pt idx="0">
                    <c:v>1.4696369076022116E-2</c:v>
                  </c:pt>
                  <c:pt idx="1">
                    <c:v>1.4727021761969253E-2</c:v>
                  </c:pt>
                  <c:pt idx="2">
                    <c:v>1.6362336649127208E-2</c:v>
                  </c:pt>
                  <c:pt idx="3">
                    <c:v>1.9055156616797235E-2</c:v>
                  </c:pt>
                  <c:pt idx="4">
                    <c:v>2.248101350068539E-2</c:v>
                  </c:pt>
                  <c:pt idx="5">
                    <c:v>1.9471823233163526E-2</c:v>
                  </c:pt>
                  <c:pt idx="6">
                    <c:v>1.7023704261832653E-2</c:v>
                  </c:pt>
                  <c:pt idx="7">
                    <c:v>1.6334528490923837E-2</c:v>
                  </c:pt>
                  <c:pt idx="8">
                    <c:v>1.8841322534311741E-2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accent4">
                    <a:lumMod val="75000"/>
                  </a:schemeClr>
                </a:solidFill>
                <a:round/>
              </a:ln>
              <a:effectLst/>
            </c:spPr>
          </c:errBars>
          <c:xVal>
            <c:numRef>
              <c:f>'CH-TF (TmA^-1)'!$AX$11:$AX$19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2</c:v>
                </c:pt>
                <c:pt idx="8">
                  <c:v>1</c:v>
                </c:pt>
              </c:numCache>
            </c:numRef>
          </c:xVal>
          <c:yVal>
            <c:numRef>
              <c:f>'CH-TF (TmA^-1)'!$AY$11:$AY$19</c:f>
              <c:numCache>
                <c:formatCode>General</c:formatCode>
                <c:ptCount val="9"/>
                <c:pt idx="0">
                  <c:v>1.5896297066223906</c:v>
                </c:pt>
                <c:pt idx="1">
                  <c:v>1.615506238215813</c:v>
                </c:pt>
                <c:pt idx="2">
                  <c:v>1.618276908061439</c:v>
                </c:pt>
                <c:pt idx="3">
                  <c:v>1.6115385856517102</c:v>
                </c:pt>
                <c:pt idx="4">
                  <c:v>1.5922424480160082</c:v>
                </c:pt>
                <c:pt idx="5">
                  <c:v>1.6407623727843588</c:v>
                </c:pt>
                <c:pt idx="6">
                  <c:v>1.6611318112515863</c:v>
                </c:pt>
                <c:pt idx="7">
                  <c:v>1.6798385365785462</c:v>
                </c:pt>
                <c:pt idx="8">
                  <c:v>1.713880693927738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726-4376-9C51-F9F9824D97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7296184"/>
        <c:axId val="387292248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v>meanTF(pos I)-3xstddev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'CH-TF (TmA^-1)'!$AX$2:$AX$10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4</c:v>
                      </c:pt>
                      <c:pt idx="6">
                        <c:v>3</c:v>
                      </c:pt>
                      <c:pt idx="7">
                        <c:v>2</c:v>
                      </c:pt>
                      <c:pt idx="8">
                        <c:v>1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'CH-TF (TmA^-1)'!$BC$2:$BC$10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1.5548514266417768</c:v>
                      </c:pt>
                      <c:pt idx="1">
                        <c:v>1.600192509612459</c:v>
                      </c:pt>
                      <c:pt idx="2">
                        <c:v>1.6022375751645186</c:v>
                      </c:pt>
                      <c:pt idx="3">
                        <c:v>1.5924076005915924</c:v>
                      </c:pt>
                      <c:pt idx="4">
                        <c:v>1.5697618498655861</c:v>
                      </c:pt>
                      <c:pt idx="5">
                        <c:v>1.6211553442078621</c:v>
                      </c:pt>
                      <c:pt idx="6">
                        <c:v>1.6441644697535487</c:v>
                      </c:pt>
                      <c:pt idx="7">
                        <c:v>1.6633022372040387</c:v>
                      </c:pt>
                      <c:pt idx="8">
                        <c:v>1.6947336067301639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2-6726-4376-9C51-F9F9824D971B}"/>
                  </c:ext>
                </c:extLst>
              </c15:ser>
            </c15:filteredScatterSeries>
            <c15:filteredScatterSeries>
              <c15:ser>
                <c:idx val="2"/>
                <c:order val="2"/>
                <c:tx>
                  <c:v>meanTF (neg I)+3xstrd dev</c:v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'CH-TF (TmA^-1)'!$AX$2:$AX$10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4</c:v>
                      </c:pt>
                      <c:pt idx="6">
                        <c:v>3</c:v>
                      </c:pt>
                      <c:pt idx="7">
                        <c:v>2</c:v>
                      </c:pt>
                      <c:pt idx="8">
                        <c:v>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'CH-TF (TmA^-1)'!$BD$2:$BD$10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1.635831558139178</c:v>
                      </c:pt>
                      <c:pt idx="1">
                        <c:v>1.6322488885231408</c:v>
                      </c:pt>
                      <c:pt idx="2">
                        <c:v>1.6344733852881654</c:v>
                      </c:pt>
                      <c:pt idx="3">
                        <c:v>1.6300182971098895</c:v>
                      </c:pt>
                      <c:pt idx="4">
                        <c:v>1.6140089545393121</c:v>
                      </c:pt>
                      <c:pt idx="5">
                        <c:v>1.6594776229003787</c:v>
                      </c:pt>
                      <c:pt idx="6">
                        <c:v>1.6774972025561181</c:v>
                      </c:pt>
                      <c:pt idx="7">
                        <c:v>1.6955119251527051</c:v>
                      </c:pt>
                      <c:pt idx="8">
                        <c:v>1.7315492717582133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6726-4376-9C51-F9F9824D971B}"/>
                  </c:ext>
                </c:extLst>
              </c15:ser>
            </c15:filteredScatterSeries>
            <c15:filteredScatterSeries>
              <c15:ser>
                <c:idx val="4"/>
                <c:order val="4"/>
                <c:tx>
                  <c:v>meanTF(neg I)-3xstrddev</c:v>
                </c:tx>
                <c:spPr>
                  <a:ln w="19050" cap="rnd">
                    <a:solidFill>
                      <a:schemeClr val="accent5"/>
                    </a:solidFill>
                    <a:prstDash val="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'CH-TF (TmA^-1)'!$AX$11:$AX$19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4</c:v>
                      </c:pt>
                      <c:pt idx="6">
                        <c:v>3</c:v>
                      </c:pt>
                      <c:pt idx="7">
                        <c:v>2</c:v>
                      </c:pt>
                      <c:pt idx="8">
                        <c:v>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'CH-TF (TmA^-1)'!$BC$11:$BC$19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1.5749333375463686</c:v>
                      </c:pt>
                      <c:pt idx="1">
                        <c:v>1.6007792164538437</c:v>
                      </c:pt>
                      <c:pt idx="2">
                        <c:v>1.6019145714123117</c:v>
                      </c:pt>
                      <c:pt idx="3">
                        <c:v>1.592483429034913</c:v>
                      </c:pt>
                      <c:pt idx="4">
                        <c:v>1.5697614345153228</c:v>
                      </c:pt>
                      <c:pt idx="5">
                        <c:v>1.6212905495511953</c:v>
                      </c:pt>
                      <c:pt idx="6">
                        <c:v>1.6441081069897536</c:v>
                      </c:pt>
                      <c:pt idx="7">
                        <c:v>1.6635040080876224</c:v>
                      </c:pt>
                      <c:pt idx="8">
                        <c:v>1.6950393713934262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6726-4376-9C51-F9F9824D971B}"/>
                  </c:ext>
                </c:extLst>
              </c15:ser>
            </c15:filteredScatterSeries>
            <c15:filteredScatterSeries>
              <c15:ser>
                <c:idx val="5"/>
                <c:order val="5"/>
                <c:tx>
                  <c:v>meanTF(neg I)+3xstrddev</c:v>
                </c:tx>
                <c:spPr>
                  <a:ln w="19050" cap="rnd">
                    <a:solidFill>
                      <a:schemeClr val="accent6"/>
                    </a:solidFill>
                    <a:prstDash val="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'CH-TF (TmA^-1)'!$AX$11:$AX$19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4</c:v>
                      </c:pt>
                      <c:pt idx="6">
                        <c:v>3</c:v>
                      </c:pt>
                      <c:pt idx="7">
                        <c:v>2</c:v>
                      </c:pt>
                      <c:pt idx="8">
                        <c:v>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'CH-TF (TmA^-1)'!$BD$11:$BD$19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1.6043260756984126</c:v>
                      </c:pt>
                      <c:pt idx="1">
                        <c:v>1.6302332599777822</c:v>
                      </c:pt>
                      <c:pt idx="2">
                        <c:v>1.6346392447105662</c:v>
                      </c:pt>
                      <c:pt idx="3">
                        <c:v>1.6305937422685073</c:v>
                      </c:pt>
                      <c:pt idx="4">
                        <c:v>1.6147234615166937</c:v>
                      </c:pt>
                      <c:pt idx="5">
                        <c:v>1.6602341960175222</c:v>
                      </c:pt>
                      <c:pt idx="6">
                        <c:v>1.6781555155134189</c:v>
                      </c:pt>
                      <c:pt idx="7">
                        <c:v>1.69617306506947</c:v>
                      </c:pt>
                      <c:pt idx="8">
                        <c:v>1.7327220164620498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6726-4376-9C51-F9F9824D971B}"/>
                  </c:ext>
                </c:extLst>
              </c15:ser>
            </c15:filteredScatterSeries>
          </c:ext>
        </c:extLst>
      </c:scatterChart>
      <c:valAx>
        <c:axId val="387296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Abs I in 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87292248"/>
        <c:crossesAt val="0"/>
        <c:crossBetween val="midCat"/>
      </c:valAx>
      <c:valAx>
        <c:axId val="387292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TF in</a:t>
                </a:r>
                <a:r>
                  <a:rPr lang="de-CH" baseline="0"/>
                  <a:t> 10</a:t>
                </a:r>
                <a:r>
                  <a:rPr lang="de-CH" baseline="30000"/>
                  <a:t>-3</a:t>
                </a:r>
                <a:r>
                  <a:rPr lang="de-CH"/>
                  <a:t> Tm/A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872961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 sz="1800" b="0" i="0" baseline="0" dirty="0">
                <a:effectLst/>
              </a:rPr>
              <a:t>CV (CH-CV </a:t>
            </a:r>
            <a:r>
              <a:rPr lang="de-CH" sz="1800" b="0" i="0" baseline="0" dirty="0" err="1">
                <a:effectLst/>
              </a:rPr>
              <a:t>series</a:t>
            </a:r>
            <a:r>
              <a:rPr lang="de-CH" sz="1800" b="0" i="0" baseline="0" dirty="0">
                <a:effectLst/>
              </a:rPr>
              <a:t>)</a:t>
            </a:r>
            <a:endParaRPr lang="de-CH" dirty="0">
              <a:effectLst/>
            </a:endParaRPr>
          </a:p>
        </c:rich>
      </c:tx>
      <c:layout>
        <c:manualLayout>
          <c:xMode val="edge"/>
          <c:yMode val="edge"/>
          <c:x val="0.104211376245384"/>
          <c:y val="2.960964232950946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TF CV (pos I)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'CV-TF (TmA^-1)'!$BA$2:$BA$10</c:f>
                <c:numCache>
                  <c:formatCode>General</c:formatCode>
                  <c:ptCount val="9"/>
                  <c:pt idx="0">
                    <c:v>3.0454599835972596E-2</c:v>
                  </c:pt>
                  <c:pt idx="1">
                    <c:v>9.932381820039686E-3</c:v>
                  </c:pt>
                  <c:pt idx="2">
                    <c:v>8.4337787882961812E-3</c:v>
                  </c:pt>
                  <c:pt idx="3">
                    <c:v>9.0793184146494323E-3</c:v>
                  </c:pt>
                  <c:pt idx="4">
                    <c:v>1.0180862900277763E-2</c:v>
                  </c:pt>
                  <c:pt idx="5">
                    <c:v>8.3448129492530755E-3</c:v>
                  </c:pt>
                  <c:pt idx="6">
                    <c:v>7.9848931677842672E-3</c:v>
                  </c:pt>
                  <c:pt idx="7">
                    <c:v>8.5784652292194303E-3</c:v>
                  </c:pt>
                  <c:pt idx="8">
                    <c:v>1.1137192357185036E-2</c:v>
                  </c:pt>
                </c:numCache>
              </c:numRef>
            </c:plus>
            <c:minus>
              <c:numRef>
                <c:f>'CV-TF (TmA^-1)'!$BA$2:$BA$10</c:f>
                <c:numCache>
                  <c:formatCode>General</c:formatCode>
                  <c:ptCount val="9"/>
                  <c:pt idx="0">
                    <c:v>3.0454599835972596E-2</c:v>
                  </c:pt>
                  <c:pt idx="1">
                    <c:v>9.932381820039686E-3</c:v>
                  </c:pt>
                  <c:pt idx="2">
                    <c:v>8.4337787882961812E-3</c:v>
                  </c:pt>
                  <c:pt idx="3">
                    <c:v>9.0793184146494323E-3</c:v>
                  </c:pt>
                  <c:pt idx="4">
                    <c:v>1.0180862900277763E-2</c:v>
                  </c:pt>
                  <c:pt idx="5">
                    <c:v>8.3448129492530755E-3</c:v>
                  </c:pt>
                  <c:pt idx="6">
                    <c:v>7.9848931677842672E-3</c:v>
                  </c:pt>
                  <c:pt idx="7">
                    <c:v>8.5784652292194303E-3</c:v>
                  </c:pt>
                  <c:pt idx="8">
                    <c:v>1.1137192357185036E-2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accent1">
                    <a:lumMod val="50000"/>
                  </a:schemeClr>
                </a:solidFill>
                <a:round/>
              </a:ln>
              <a:effectLst/>
            </c:spPr>
          </c:errBars>
          <c:xVal>
            <c:numRef>
              <c:f>'CV-TF (TmA^-1)'!$AX$2:$AX$10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2</c:v>
                </c:pt>
                <c:pt idx="8">
                  <c:v>1</c:v>
                </c:pt>
              </c:numCache>
            </c:numRef>
          </c:xVal>
          <c:yVal>
            <c:numRef>
              <c:f>'CV-TF (TmA^-1)'!$AY$2:$AY$10</c:f>
              <c:numCache>
                <c:formatCode>General</c:formatCode>
                <c:ptCount val="9"/>
                <c:pt idx="0">
                  <c:v>-1.055033829964779</c:v>
                </c:pt>
                <c:pt idx="1">
                  <c:v>-1.0755926336375481</c:v>
                </c:pt>
                <c:pt idx="2">
                  <c:v>-1.0811537511139295</c:v>
                </c:pt>
                <c:pt idx="3">
                  <c:v>-1.0816710716353641</c:v>
                </c:pt>
                <c:pt idx="4">
                  <c:v>-1.0794773861198141</c:v>
                </c:pt>
                <c:pt idx="5">
                  <c:v>-1.1005399888076288</c:v>
                </c:pt>
                <c:pt idx="6">
                  <c:v>-1.1128972266019115</c:v>
                </c:pt>
                <c:pt idx="7">
                  <c:v>-1.1254536532917176</c:v>
                </c:pt>
                <c:pt idx="8">
                  <c:v>-1.154305086158675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939-46A9-B6C7-E9B20B9A8072}"/>
            </c:ext>
          </c:extLst>
        </c:ser>
        <c:ser>
          <c:idx val="3"/>
          <c:order val="3"/>
          <c:tx>
            <c:v>TF CV (neg I)</c:v>
          </c:tx>
          <c:spPr>
            <a:ln w="19050" cap="rnd">
              <a:solidFill>
                <a:schemeClr val="accent4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'CV-TF (TmA^-1)'!$BA$11:$BA$19</c:f>
                <c:numCache>
                  <c:formatCode>General</c:formatCode>
                  <c:ptCount val="9"/>
                  <c:pt idx="0">
                    <c:v>9.4618254879414009E-3</c:v>
                  </c:pt>
                  <c:pt idx="1">
                    <c:v>8.0986280551443354E-3</c:v>
                  </c:pt>
                  <c:pt idx="2">
                    <c:v>8.1636549601442308E-3</c:v>
                  </c:pt>
                  <c:pt idx="3">
                    <c:v>8.8545834129759617E-3</c:v>
                  </c:pt>
                  <c:pt idx="4">
                    <c:v>1.028093784424999E-2</c:v>
                  </c:pt>
                  <c:pt idx="5">
                    <c:v>8.2421809710397365E-3</c:v>
                  </c:pt>
                  <c:pt idx="6">
                    <c:v>7.6628103288493375E-3</c:v>
                  </c:pt>
                  <c:pt idx="7">
                    <c:v>7.9594538207907496E-3</c:v>
                  </c:pt>
                  <c:pt idx="8">
                    <c:v>1.0193728442354097E-2</c:v>
                  </c:pt>
                </c:numCache>
              </c:numRef>
            </c:plus>
            <c:minus>
              <c:numRef>
                <c:f>'CV-TF (TmA^-1)'!$BA$11:$BA$19</c:f>
                <c:numCache>
                  <c:formatCode>General</c:formatCode>
                  <c:ptCount val="9"/>
                  <c:pt idx="0">
                    <c:v>9.4618254879414009E-3</c:v>
                  </c:pt>
                  <c:pt idx="1">
                    <c:v>8.0986280551443354E-3</c:v>
                  </c:pt>
                  <c:pt idx="2">
                    <c:v>8.1636549601442308E-3</c:v>
                  </c:pt>
                  <c:pt idx="3">
                    <c:v>8.8545834129759617E-3</c:v>
                  </c:pt>
                  <c:pt idx="4">
                    <c:v>1.028093784424999E-2</c:v>
                  </c:pt>
                  <c:pt idx="5">
                    <c:v>8.2421809710397365E-3</c:v>
                  </c:pt>
                  <c:pt idx="6">
                    <c:v>7.6628103288493375E-3</c:v>
                  </c:pt>
                  <c:pt idx="7">
                    <c:v>7.9594538207907496E-3</c:v>
                  </c:pt>
                  <c:pt idx="8">
                    <c:v>1.0193728442354097E-2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accent4">
                    <a:lumMod val="75000"/>
                  </a:schemeClr>
                </a:solidFill>
                <a:round/>
              </a:ln>
              <a:effectLst/>
            </c:spPr>
          </c:errBars>
          <c:xVal>
            <c:numRef>
              <c:f>'CV-TF (TmA^-1)'!$AX$11:$AX$19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2</c:v>
                </c:pt>
                <c:pt idx="8">
                  <c:v>1</c:v>
                </c:pt>
              </c:numCache>
            </c:numRef>
          </c:xVal>
          <c:yVal>
            <c:numRef>
              <c:f>'CV-TF (TmA^-1)'!$AY$11:$AY$19</c:f>
              <c:numCache>
                <c:formatCode>General</c:formatCode>
                <c:ptCount val="9"/>
                <c:pt idx="0">
                  <c:v>-1.0503305391418081</c:v>
                </c:pt>
                <c:pt idx="1">
                  <c:v>-1.0743798415419388</c:v>
                </c:pt>
                <c:pt idx="2">
                  <c:v>-1.0810956438623982</c:v>
                </c:pt>
                <c:pt idx="3">
                  <c:v>-1.0819293214018582</c:v>
                </c:pt>
                <c:pt idx="4">
                  <c:v>-1.0797513014644655</c:v>
                </c:pt>
                <c:pt idx="5">
                  <c:v>-1.1008582053164875</c:v>
                </c:pt>
                <c:pt idx="6">
                  <c:v>-1.1133338426161794</c:v>
                </c:pt>
                <c:pt idx="7">
                  <c:v>-1.1260968563616489</c:v>
                </c:pt>
                <c:pt idx="8">
                  <c:v>-1.1553365869201333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939-46A9-B6C7-E9B20B9A80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7296184"/>
        <c:axId val="387292248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v>meanTF(pos I)-3xstddev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'CH-TF (TmA^-1)'!$AX$2:$AX$10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4</c:v>
                      </c:pt>
                      <c:pt idx="6">
                        <c:v>3</c:v>
                      </c:pt>
                      <c:pt idx="7">
                        <c:v>2</c:v>
                      </c:pt>
                      <c:pt idx="8">
                        <c:v>1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'CH-TF (TmA^-1)'!$BC$2:$BC$10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1.5548514266417768</c:v>
                      </c:pt>
                      <c:pt idx="1">
                        <c:v>1.600192509612459</c:v>
                      </c:pt>
                      <c:pt idx="2">
                        <c:v>1.6022375751645186</c:v>
                      </c:pt>
                      <c:pt idx="3">
                        <c:v>1.5924076005915924</c:v>
                      </c:pt>
                      <c:pt idx="4">
                        <c:v>1.5697618498655861</c:v>
                      </c:pt>
                      <c:pt idx="5">
                        <c:v>1.6211553442078621</c:v>
                      </c:pt>
                      <c:pt idx="6">
                        <c:v>1.6441644697535487</c:v>
                      </c:pt>
                      <c:pt idx="7">
                        <c:v>1.6633022372040387</c:v>
                      </c:pt>
                      <c:pt idx="8">
                        <c:v>1.6947336067301639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2-4939-46A9-B6C7-E9B20B9A8072}"/>
                  </c:ext>
                </c:extLst>
              </c15:ser>
            </c15:filteredScatterSeries>
            <c15:filteredScatterSeries>
              <c15:ser>
                <c:idx val="2"/>
                <c:order val="2"/>
                <c:tx>
                  <c:v>meanTF (neg I)+3xstrd dev</c:v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'CH-TF (TmA^-1)'!$AX$2:$AX$10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4</c:v>
                      </c:pt>
                      <c:pt idx="6">
                        <c:v>3</c:v>
                      </c:pt>
                      <c:pt idx="7">
                        <c:v>2</c:v>
                      </c:pt>
                      <c:pt idx="8">
                        <c:v>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'CH-TF (TmA^-1)'!$BD$2:$BD$10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1.635831558139178</c:v>
                      </c:pt>
                      <c:pt idx="1">
                        <c:v>1.6322488885231408</c:v>
                      </c:pt>
                      <c:pt idx="2">
                        <c:v>1.6344733852881654</c:v>
                      </c:pt>
                      <c:pt idx="3">
                        <c:v>1.6300182971098895</c:v>
                      </c:pt>
                      <c:pt idx="4">
                        <c:v>1.6140089545393121</c:v>
                      </c:pt>
                      <c:pt idx="5">
                        <c:v>1.6594776229003787</c:v>
                      </c:pt>
                      <c:pt idx="6">
                        <c:v>1.6774972025561181</c:v>
                      </c:pt>
                      <c:pt idx="7">
                        <c:v>1.6955119251527051</c:v>
                      </c:pt>
                      <c:pt idx="8">
                        <c:v>1.7315492717582133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4939-46A9-B6C7-E9B20B9A8072}"/>
                  </c:ext>
                </c:extLst>
              </c15:ser>
            </c15:filteredScatterSeries>
            <c15:filteredScatterSeries>
              <c15:ser>
                <c:idx val="4"/>
                <c:order val="4"/>
                <c:tx>
                  <c:v>meanTF(neg I)-3xstrddev</c:v>
                </c:tx>
                <c:spPr>
                  <a:ln w="19050" cap="rnd">
                    <a:solidFill>
                      <a:schemeClr val="accent5"/>
                    </a:solidFill>
                    <a:prstDash val="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'CH-TF (TmA^-1)'!$AX$11:$AX$19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4</c:v>
                      </c:pt>
                      <c:pt idx="6">
                        <c:v>3</c:v>
                      </c:pt>
                      <c:pt idx="7">
                        <c:v>2</c:v>
                      </c:pt>
                      <c:pt idx="8">
                        <c:v>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'CH-TF (TmA^-1)'!$BC$11:$BC$19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1.5749333375463686</c:v>
                      </c:pt>
                      <c:pt idx="1">
                        <c:v>1.6007792164538437</c:v>
                      </c:pt>
                      <c:pt idx="2">
                        <c:v>1.6019145714123117</c:v>
                      </c:pt>
                      <c:pt idx="3">
                        <c:v>1.592483429034913</c:v>
                      </c:pt>
                      <c:pt idx="4">
                        <c:v>1.5697614345153228</c:v>
                      </c:pt>
                      <c:pt idx="5">
                        <c:v>1.6212905495511953</c:v>
                      </c:pt>
                      <c:pt idx="6">
                        <c:v>1.6441081069897536</c:v>
                      </c:pt>
                      <c:pt idx="7">
                        <c:v>1.6635040080876224</c:v>
                      </c:pt>
                      <c:pt idx="8">
                        <c:v>1.6950393713934262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4939-46A9-B6C7-E9B20B9A8072}"/>
                  </c:ext>
                </c:extLst>
              </c15:ser>
            </c15:filteredScatterSeries>
            <c15:filteredScatterSeries>
              <c15:ser>
                <c:idx val="5"/>
                <c:order val="5"/>
                <c:tx>
                  <c:v>meanTF(neg I)+3xstrddev</c:v>
                </c:tx>
                <c:spPr>
                  <a:ln w="19050" cap="rnd">
                    <a:solidFill>
                      <a:schemeClr val="accent6"/>
                    </a:solidFill>
                    <a:prstDash val="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'CH-TF (TmA^-1)'!$AX$11:$AX$19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4</c:v>
                      </c:pt>
                      <c:pt idx="6">
                        <c:v>3</c:v>
                      </c:pt>
                      <c:pt idx="7">
                        <c:v>2</c:v>
                      </c:pt>
                      <c:pt idx="8">
                        <c:v>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'CH-TF (TmA^-1)'!$BD$11:$BD$19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1.6043260756984126</c:v>
                      </c:pt>
                      <c:pt idx="1">
                        <c:v>1.6302332599777822</c:v>
                      </c:pt>
                      <c:pt idx="2">
                        <c:v>1.6346392447105662</c:v>
                      </c:pt>
                      <c:pt idx="3">
                        <c:v>1.6305937422685073</c:v>
                      </c:pt>
                      <c:pt idx="4">
                        <c:v>1.6147234615166937</c:v>
                      </c:pt>
                      <c:pt idx="5">
                        <c:v>1.6602341960175222</c:v>
                      </c:pt>
                      <c:pt idx="6">
                        <c:v>1.6781555155134189</c:v>
                      </c:pt>
                      <c:pt idx="7">
                        <c:v>1.69617306506947</c:v>
                      </c:pt>
                      <c:pt idx="8">
                        <c:v>1.7327220164620498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4939-46A9-B6C7-E9B20B9A8072}"/>
                  </c:ext>
                </c:extLst>
              </c15:ser>
            </c15:filteredScatterSeries>
          </c:ext>
        </c:extLst>
      </c:scatterChart>
      <c:valAx>
        <c:axId val="387296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Abs I in 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87292248"/>
        <c:crossesAt val="0"/>
        <c:crossBetween val="midCat"/>
      </c:valAx>
      <c:valAx>
        <c:axId val="387292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TF in</a:t>
                </a:r>
                <a:r>
                  <a:rPr lang="de-CH" baseline="0"/>
                  <a:t> 10</a:t>
                </a:r>
                <a:r>
                  <a:rPr lang="de-CH" baseline="30000"/>
                  <a:t>-3</a:t>
                </a:r>
                <a:r>
                  <a:rPr lang="de-CH"/>
                  <a:t> Tm/A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872961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 dirty="0"/>
              <a:t>CH </a:t>
            </a:r>
            <a:r>
              <a:rPr lang="de-CH" sz="1400" b="0" i="0" u="none" strike="noStrike" baseline="0" dirty="0">
                <a:effectLst/>
              </a:rPr>
              <a:t>(CH-CV </a:t>
            </a:r>
            <a:r>
              <a:rPr lang="de-CH" sz="1400" b="0" i="0" u="none" strike="noStrike" baseline="0" dirty="0" err="1">
                <a:effectLst/>
              </a:rPr>
              <a:t>series</a:t>
            </a:r>
            <a:r>
              <a:rPr lang="de-CH" sz="1400" b="0" i="0" u="none" strike="noStrike" baseline="0" dirty="0">
                <a:effectLst/>
              </a:rPr>
              <a:t>)</a:t>
            </a:r>
            <a:endParaRPr lang="de-CH" dirty="0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5"/>
          <c:order val="2"/>
          <c:tx>
            <c:strRef>
              <c:f>'harmonics analysis'!$C$3</c:f>
              <c:strCache>
                <c:ptCount val="1"/>
                <c:pt idx="0">
                  <c:v>Av b in u</c:v>
                </c:pt>
              </c:strCache>
            </c:strRef>
          </c:tx>
          <c:spPr>
            <a:ln w="19050">
              <a:noFill/>
            </a:ln>
          </c:spPr>
          <c:errBars>
            <c:errDir val="y"/>
            <c:errBarType val="both"/>
            <c:errValType val="cust"/>
            <c:noEndCap val="0"/>
            <c:plus>
              <c:numRef>
                <c:f>'harmonics analysis'!$H$4:$H$12</c:f>
                <c:numCache>
                  <c:formatCode>General</c:formatCode>
                  <c:ptCount val="9"/>
                  <c:pt idx="0">
                    <c:v>5.8731441245450071</c:v>
                  </c:pt>
                  <c:pt idx="1">
                    <c:v>3.3721939504847001</c:v>
                  </c:pt>
                  <c:pt idx="2">
                    <c:v>0.51519905761035523</c:v>
                  </c:pt>
                  <c:pt idx="3">
                    <c:v>0.39536455446368102</c:v>
                  </c:pt>
                  <c:pt idx="4">
                    <c:v>0.23921471948220091</c:v>
                  </c:pt>
                  <c:pt idx="5">
                    <c:v>0.4238550364869661</c:v>
                  </c:pt>
                  <c:pt idx="6">
                    <c:v>0.17205548496403555</c:v>
                  </c:pt>
                  <c:pt idx="7">
                    <c:v>0.26572215083800593</c:v>
                  </c:pt>
                  <c:pt idx="8">
                    <c:v>0.19850517681912699</c:v>
                  </c:pt>
                </c:numCache>
              </c:numRef>
            </c:plus>
            <c:minus>
              <c:numRef>
                <c:f>'harmonics analysis'!$I$4:$I$12</c:f>
                <c:numCache>
                  <c:formatCode>General</c:formatCode>
                  <c:ptCount val="9"/>
                  <c:pt idx="0">
                    <c:v>5.8429761040800159</c:v>
                  </c:pt>
                  <c:pt idx="1">
                    <c:v>15.392558040974507</c:v>
                  </c:pt>
                  <c:pt idx="2">
                    <c:v>0.43032877006450287</c:v>
                  </c:pt>
                  <c:pt idx="3">
                    <c:v>1.1202915139647871</c:v>
                  </c:pt>
                  <c:pt idx="4">
                    <c:v>0.20108886539519683</c:v>
                  </c:pt>
                  <c:pt idx="5">
                    <c:v>0.25523677758491969</c:v>
                  </c:pt>
                  <c:pt idx="6">
                    <c:v>0.27811557963724581</c:v>
                  </c:pt>
                  <c:pt idx="7">
                    <c:v>0.52706401394480451</c:v>
                  </c:pt>
                  <c:pt idx="8">
                    <c:v>0.29979429365409466</c:v>
                  </c:pt>
                </c:numCache>
              </c:numRef>
            </c:minus>
          </c:errBars>
          <c:xVal>
            <c:numRef>
              <c:f>'harmonics analysis'!$B$4:$B$12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</c:numCache>
            </c:numRef>
          </c:xVal>
          <c:yVal>
            <c:numRef>
              <c:f>'harmonics analysis'!$C$4:$C$12</c:f>
              <c:numCache>
                <c:formatCode>General</c:formatCode>
                <c:ptCount val="9"/>
                <c:pt idx="0">
                  <c:v>-28.989602762288051</c:v>
                </c:pt>
                <c:pt idx="1">
                  <c:v>-196.73134456772164</c:v>
                </c:pt>
                <c:pt idx="2">
                  <c:v>0.20597631513623038</c:v>
                </c:pt>
                <c:pt idx="3">
                  <c:v>-4.5430871731849267</c:v>
                </c:pt>
                <c:pt idx="4">
                  <c:v>9.2975206309074396E-2</c:v>
                </c:pt>
                <c:pt idx="5">
                  <c:v>-0.31683700843047991</c:v>
                </c:pt>
                <c:pt idx="6">
                  <c:v>0.36289653586194459</c:v>
                </c:pt>
                <c:pt idx="7">
                  <c:v>0.30654661199617989</c:v>
                </c:pt>
                <c:pt idx="8">
                  <c:v>0.38221847966803385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288-4BEA-A017-421065718C8E}"/>
            </c:ext>
          </c:extLst>
        </c:ser>
        <c:ser>
          <c:idx val="0"/>
          <c:order val="5"/>
          <c:tx>
            <c:strRef>
              <c:f>'harmonics analysis'!$C$23</c:f>
              <c:strCache>
                <c:ptCount val="1"/>
                <c:pt idx="0">
                  <c:v>Av a in u</c:v>
                </c:pt>
              </c:strCache>
            </c:strRef>
          </c:tx>
          <c:spPr>
            <a:ln w="19050">
              <a:noFill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'harmonics analysis'!$H$24:$H$32</c:f>
                <c:numCache>
                  <c:formatCode>General</c:formatCode>
                  <c:ptCount val="9"/>
                  <c:pt idx="0">
                    <c:v>6.3275331624824673</c:v>
                  </c:pt>
                  <c:pt idx="1">
                    <c:v>6.0436149356489093</c:v>
                  </c:pt>
                  <c:pt idx="2">
                    <c:v>0.51571704310226707</c:v>
                  </c:pt>
                  <c:pt idx="3">
                    <c:v>0.1795032795659918</c:v>
                  </c:pt>
                  <c:pt idx="4">
                    <c:v>0.46836146876872076</c:v>
                  </c:pt>
                  <c:pt idx="5">
                    <c:v>0.36991721069880379</c:v>
                  </c:pt>
                  <c:pt idx="6">
                    <c:v>0.34945027822034658</c:v>
                  </c:pt>
                  <c:pt idx="7">
                    <c:v>0.17681060646476732</c:v>
                  </c:pt>
                  <c:pt idx="8">
                    <c:v>0.53847929468014999</c:v>
                  </c:pt>
                </c:numCache>
              </c:numRef>
            </c:plus>
            <c:minus>
              <c:numRef>
                <c:f>'harmonics analysis'!$I$24:$I$32</c:f>
                <c:numCache>
                  <c:formatCode>General</c:formatCode>
                  <c:ptCount val="9"/>
                  <c:pt idx="0">
                    <c:v>8.3065119881915734</c:v>
                  </c:pt>
                  <c:pt idx="1">
                    <c:v>1.9494992831368023</c:v>
                  </c:pt>
                  <c:pt idx="2">
                    <c:v>0.68622690731196334</c:v>
                  </c:pt>
                  <c:pt idx="3">
                    <c:v>0.18442409249538042</c:v>
                  </c:pt>
                  <c:pt idx="4">
                    <c:v>0.19149413064062706</c:v>
                  </c:pt>
                  <c:pt idx="5">
                    <c:v>0.16350416266568335</c:v>
                  </c:pt>
                  <c:pt idx="6">
                    <c:v>0.66306046316940292</c:v>
                  </c:pt>
                  <c:pt idx="7">
                    <c:v>0.1409505237606731</c:v>
                  </c:pt>
                  <c:pt idx="8">
                    <c:v>0.45091389796319897</c:v>
                  </c:pt>
                </c:numCache>
              </c:numRef>
            </c:minus>
          </c:errBars>
          <c:xVal>
            <c:numRef>
              <c:f>'harmonics analysis'!$B$24:$B$32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</c:numCache>
            </c:numRef>
          </c:xVal>
          <c:yVal>
            <c:numRef>
              <c:f>'harmonics analysis'!$C$24:$C$32</c:f>
              <c:numCache>
                <c:formatCode>General</c:formatCode>
                <c:ptCount val="9"/>
                <c:pt idx="0">
                  <c:v>-136.51534618786701</c:v>
                </c:pt>
                <c:pt idx="1">
                  <c:v>-8.4352880687426222</c:v>
                </c:pt>
                <c:pt idx="2">
                  <c:v>1.8323662918861507</c:v>
                </c:pt>
                <c:pt idx="3">
                  <c:v>-0.23229355201825805</c:v>
                </c:pt>
                <c:pt idx="4">
                  <c:v>-0.12241787525244366</c:v>
                </c:pt>
                <c:pt idx="5">
                  <c:v>-6.5657043871056434E-2</c:v>
                </c:pt>
                <c:pt idx="6">
                  <c:v>0.91651232641130687</c:v>
                </c:pt>
                <c:pt idx="7">
                  <c:v>-4.5623324864804284E-2</c:v>
                </c:pt>
                <c:pt idx="8">
                  <c:v>0.46234383820579089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288-4BEA-A017-421065718C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1472888"/>
        <c:axId val="481471576"/>
        <c:extLst>
          <c:ext xmlns:c15="http://schemas.microsoft.com/office/drawing/2012/chart" uri="{02D57815-91ED-43cb-92C2-25804820EDAC}">
            <c15:filteredScatterSeries>
              <c15:ser>
                <c:idx val="3"/>
                <c:order val="0"/>
                <c:tx>
                  <c:strRef>
                    <c:extLst>
                      <c:ext uri="{02D57815-91ED-43cb-92C2-25804820EDAC}">
                        <c15:formulaRef>
                          <c15:sqref>'harmonics analysis'!$D$3</c15:sqref>
                        </c15:formulaRef>
                      </c:ext>
                    </c:extLst>
                    <c:strCache>
                      <c:ptCount val="1"/>
                      <c:pt idx="0">
                        <c:v>Av+3 sigma</c:v>
                      </c:pt>
                    </c:strCache>
                  </c:strRef>
                </c:tx>
                <c:spPr>
                  <a:ln w="19050">
                    <a:noFill/>
                  </a:ln>
                </c:spPr>
                <c:xVal>
                  <c:numRef>
                    <c:extLst>
                      <c:ext uri="{02D57815-91ED-43cb-92C2-25804820EDAC}">
                        <c15:formulaRef>
                          <c15:sqref>'harmonics analysis'!$B$4:$B$12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2</c:v>
                      </c:pt>
                      <c:pt idx="1">
                        <c:v>3</c:v>
                      </c:pt>
                      <c:pt idx="2">
                        <c:v>4</c:v>
                      </c:pt>
                      <c:pt idx="3">
                        <c:v>5</c:v>
                      </c:pt>
                      <c:pt idx="4">
                        <c:v>6</c:v>
                      </c:pt>
                      <c:pt idx="5">
                        <c:v>7</c:v>
                      </c:pt>
                      <c:pt idx="6">
                        <c:v>8</c:v>
                      </c:pt>
                      <c:pt idx="7">
                        <c:v>9</c:v>
                      </c:pt>
                      <c:pt idx="8">
                        <c:v>10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'harmonics analysis'!$D$4:$D$12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-21.335388042064608</c:v>
                      </c:pt>
                      <c:pt idx="1">
                        <c:v>-185.01821133570868</c:v>
                      </c:pt>
                      <c:pt idx="2">
                        <c:v>0.89122303006110448</c:v>
                      </c:pt>
                      <c:pt idx="3">
                        <c:v>-3.6926052537549978</c:v>
                      </c:pt>
                      <c:pt idx="4">
                        <c:v>0.32871890170806956</c:v>
                      </c:pt>
                      <c:pt idx="5">
                        <c:v>8.9799588098505689E-2</c:v>
                      </c:pt>
                      <c:pt idx="6">
                        <c:v>0.65878897665002079</c:v>
                      </c:pt>
                      <c:pt idx="7">
                        <c:v>0.85863554258410257</c:v>
                      </c:pt>
                      <c:pt idx="8">
                        <c:v>0.7632437143043167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2-6288-4BEA-A017-421065718C8E}"/>
                  </c:ext>
                </c:extLst>
              </c15:ser>
            </c15:filteredScatterSeries>
            <c15:filteredScatterSeries>
              <c15:ser>
                <c:idx val="4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'harmonics analysis'!$E$3</c15:sqref>
                        </c15:formulaRef>
                      </c:ext>
                    </c:extLst>
                    <c:strCache>
                      <c:ptCount val="1"/>
                      <c:pt idx="0">
                        <c:v>Av-3sigma</c:v>
                      </c:pt>
                    </c:strCache>
                  </c:strRef>
                </c:tx>
                <c:spPr>
                  <a:ln w="19050">
                    <a:noFill/>
                  </a:ln>
                </c:spP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'harmonics analysis'!$B$4:$B$12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2</c:v>
                      </c:pt>
                      <c:pt idx="1">
                        <c:v>3</c:v>
                      </c:pt>
                      <c:pt idx="2">
                        <c:v>4</c:v>
                      </c:pt>
                      <c:pt idx="3">
                        <c:v>5</c:v>
                      </c:pt>
                      <c:pt idx="4">
                        <c:v>6</c:v>
                      </c:pt>
                      <c:pt idx="5">
                        <c:v>7</c:v>
                      </c:pt>
                      <c:pt idx="6">
                        <c:v>8</c:v>
                      </c:pt>
                      <c:pt idx="7">
                        <c:v>9</c:v>
                      </c:pt>
                      <c:pt idx="8">
                        <c:v>10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'harmonics analysis'!$E$4:$E$12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-36.643817482511494</c:v>
                      </c:pt>
                      <c:pt idx="1">
                        <c:v>-208.44447779973459</c:v>
                      </c:pt>
                      <c:pt idx="2">
                        <c:v>-0.47927039978864372</c:v>
                      </c:pt>
                      <c:pt idx="3">
                        <c:v>-5.3935690926148556</c:v>
                      </c:pt>
                      <c:pt idx="4">
                        <c:v>-0.14276848908992079</c:v>
                      </c:pt>
                      <c:pt idx="5">
                        <c:v>-0.72347360495946544</c:v>
                      </c:pt>
                      <c:pt idx="6">
                        <c:v>6.7004095073868397E-2</c:v>
                      </c:pt>
                      <c:pt idx="7">
                        <c:v>-0.24554231859174286</c:v>
                      </c:pt>
                      <c:pt idx="8">
                        <c:v>1.1932450317510557E-3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6288-4BEA-A017-421065718C8E}"/>
                  </c:ext>
                </c:extLst>
              </c15:ser>
            </c15:filteredScatterSeries>
            <c15:filteredScatterSeries>
              <c15:ser>
                <c:idx val="1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'harmonics analysis'!$D$23</c15:sqref>
                        </c15:formulaRef>
                      </c:ext>
                    </c:extLst>
                    <c:strCache>
                      <c:ptCount val="1"/>
                      <c:pt idx="0">
                        <c:v>Av+3 sigma</c:v>
                      </c:pt>
                    </c:strCache>
                  </c:strRef>
                </c:tx>
                <c:spPr>
                  <a:ln w="19050">
                    <a:noFill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'harmonics analysis'!$B$24:$B$37</c15:sqref>
                        </c15:formulaRef>
                      </c:ext>
                    </c:extLst>
                    <c:numCache>
                      <c:formatCode>General</c:formatCode>
                      <c:ptCount val="14"/>
                      <c:pt idx="0">
                        <c:v>2</c:v>
                      </c:pt>
                      <c:pt idx="1">
                        <c:v>3</c:v>
                      </c:pt>
                      <c:pt idx="2">
                        <c:v>4</c:v>
                      </c:pt>
                      <c:pt idx="3">
                        <c:v>5</c:v>
                      </c:pt>
                      <c:pt idx="4">
                        <c:v>6</c:v>
                      </c:pt>
                      <c:pt idx="5">
                        <c:v>7</c:v>
                      </c:pt>
                      <c:pt idx="6">
                        <c:v>8</c:v>
                      </c:pt>
                      <c:pt idx="7">
                        <c:v>9</c:v>
                      </c:pt>
                      <c:pt idx="8">
                        <c:v>10</c:v>
                      </c:pt>
                      <c:pt idx="9">
                        <c:v>11</c:v>
                      </c:pt>
                      <c:pt idx="10">
                        <c:v>12</c:v>
                      </c:pt>
                      <c:pt idx="11">
                        <c:v>13</c:v>
                      </c:pt>
                      <c:pt idx="12">
                        <c:v>14</c:v>
                      </c:pt>
                      <c:pt idx="13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'harmonics analysis'!$D$24:$D$37</c15:sqref>
                        </c15:formulaRef>
                      </c:ext>
                    </c:extLst>
                    <c:numCache>
                      <c:formatCode>General</c:formatCode>
                      <c:ptCount val="14"/>
                      <c:pt idx="0">
                        <c:v>-128.6494065041951</c:v>
                      </c:pt>
                      <c:pt idx="1">
                        <c:v>-4.2253556076784395</c:v>
                      </c:pt>
                      <c:pt idx="2">
                        <c:v>2.5385509005714111</c:v>
                      </c:pt>
                      <c:pt idx="3">
                        <c:v>8.0375946017147426E-3</c:v>
                      </c:pt>
                      <c:pt idx="4">
                        <c:v>0.22504708522499464</c:v>
                      </c:pt>
                      <c:pt idx="5">
                        <c:v>0.18738904842612142</c:v>
                      </c:pt>
                      <c:pt idx="6">
                        <c:v>1.5833473205883313</c:v>
                      </c:pt>
                      <c:pt idx="7">
                        <c:v>0.1730775407116886</c:v>
                      </c:pt>
                      <c:pt idx="8">
                        <c:v>1.2412562525525059</c:v>
                      </c:pt>
                      <c:pt idx="9">
                        <c:v>0.22129530887701379</c:v>
                      </c:pt>
                      <c:pt idx="10">
                        <c:v>0.58895439859619869</c:v>
                      </c:pt>
                      <c:pt idx="11">
                        <c:v>0.32837047990972201</c:v>
                      </c:pt>
                      <c:pt idx="12">
                        <c:v>0.87296315670072078</c:v>
                      </c:pt>
                      <c:pt idx="13">
                        <c:v>-0.29157290254623464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6288-4BEA-A017-421065718C8E}"/>
                  </c:ext>
                </c:extLst>
              </c15:ser>
            </c15:filteredScatterSeries>
            <c15:filteredScatterSeries>
              <c15:ser>
                <c:idx val="2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'harmonics analysis'!$E$23</c15:sqref>
                        </c15:formulaRef>
                      </c:ext>
                    </c:extLst>
                    <c:strCache>
                      <c:ptCount val="1"/>
                      <c:pt idx="0">
                        <c:v>Av-3sigma</c:v>
                      </c:pt>
                    </c:strCache>
                  </c:strRef>
                </c:tx>
                <c:spPr>
                  <a:ln w="19050">
                    <a:noFill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'harmonics analysis'!$B$24:$B$37</c15:sqref>
                        </c15:formulaRef>
                      </c:ext>
                    </c:extLst>
                    <c:numCache>
                      <c:formatCode>General</c:formatCode>
                      <c:ptCount val="14"/>
                      <c:pt idx="0">
                        <c:v>2</c:v>
                      </c:pt>
                      <c:pt idx="1">
                        <c:v>3</c:v>
                      </c:pt>
                      <c:pt idx="2">
                        <c:v>4</c:v>
                      </c:pt>
                      <c:pt idx="3">
                        <c:v>5</c:v>
                      </c:pt>
                      <c:pt idx="4">
                        <c:v>6</c:v>
                      </c:pt>
                      <c:pt idx="5">
                        <c:v>7</c:v>
                      </c:pt>
                      <c:pt idx="6">
                        <c:v>8</c:v>
                      </c:pt>
                      <c:pt idx="7">
                        <c:v>9</c:v>
                      </c:pt>
                      <c:pt idx="8">
                        <c:v>10</c:v>
                      </c:pt>
                      <c:pt idx="9">
                        <c:v>11</c:v>
                      </c:pt>
                      <c:pt idx="10">
                        <c:v>12</c:v>
                      </c:pt>
                      <c:pt idx="11">
                        <c:v>13</c:v>
                      </c:pt>
                      <c:pt idx="12">
                        <c:v>14</c:v>
                      </c:pt>
                      <c:pt idx="13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'harmonics analysis'!$E$24:$E$38</c15:sqref>
                        </c15:formulaRef>
                      </c:ext>
                    </c:extLst>
                    <c:numCache>
                      <c:formatCode>General</c:formatCode>
                      <c:ptCount val="15"/>
                      <c:pt idx="0">
                        <c:v>-144.38128587153892</c:v>
                      </c:pt>
                      <c:pt idx="1">
                        <c:v>-12.645220529806805</c:v>
                      </c:pt>
                      <c:pt idx="2">
                        <c:v>1.1261816832008906</c:v>
                      </c:pt>
                      <c:pt idx="3">
                        <c:v>-0.47262469863823087</c:v>
                      </c:pt>
                      <c:pt idx="4">
                        <c:v>-0.46988283572988199</c:v>
                      </c:pt>
                      <c:pt idx="5">
                        <c:v>-0.31870313616823426</c:v>
                      </c:pt>
                      <c:pt idx="6">
                        <c:v>0.24967733223428257</c:v>
                      </c:pt>
                      <c:pt idx="7">
                        <c:v>-0.26432419044129718</c:v>
                      </c:pt>
                      <c:pt idx="8">
                        <c:v>-0.3165685761409241</c:v>
                      </c:pt>
                      <c:pt idx="9">
                        <c:v>-0.48978302789471639</c:v>
                      </c:pt>
                      <c:pt idx="10">
                        <c:v>-0.45054331382919183</c:v>
                      </c:pt>
                      <c:pt idx="11">
                        <c:v>-0.61182267122120282</c:v>
                      </c:pt>
                      <c:pt idx="12">
                        <c:v>-0.381415307389179</c:v>
                      </c:pt>
                      <c:pt idx="13">
                        <c:v>-1.0415577195144641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6288-4BEA-A017-421065718C8E}"/>
                  </c:ext>
                </c:extLst>
              </c15:ser>
            </c15:filteredScatterSeries>
          </c:ext>
        </c:extLst>
      </c:scatterChart>
      <c:valAx>
        <c:axId val="481472888"/>
        <c:scaling>
          <c:orientation val="minMax"/>
          <c:max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harmonic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81471576"/>
        <c:crosses val="autoZero"/>
        <c:crossBetween val="midCat"/>
        <c:majorUnit val="1"/>
      </c:valAx>
      <c:valAx>
        <c:axId val="481471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a and b in u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81472888"/>
        <c:crosses val="autoZero"/>
        <c:crossBetween val="midCat"/>
      </c:valAx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de-DE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 dirty="0"/>
              <a:t>CV (CH-CV </a:t>
            </a:r>
            <a:r>
              <a:rPr lang="de-CH" dirty="0" err="1"/>
              <a:t>series</a:t>
            </a:r>
            <a:r>
              <a:rPr lang="de-CH" dirty="0"/>
              <a:t>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5"/>
          <c:order val="0"/>
          <c:tx>
            <c:strRef>
              <c:f>'harmonics analysis'!$C$43</c:f>
              <c:strCache>
                <c:ptCount val="1"/>
                <c:pt idx="0">
                  <c:v>Av b in u</c:v>
                </c:pt>
              </c:strCache>
            </c:strRef>
          </c:tx>
          <c:spPr>
            <a:ln w="19050">
              <a:noFill/>
            </a:ln>
          </c:spPr>
          <c:errBars>
            <c:errDir val="y"/>
            <c:errBarType val="both"/>
            <c:errValType val="cust"/>
            <c:noEndCap val="0"/>
            <c:plus>
              <c:numRef>
                <c:f>'harmonics analysis'!$H$44:$H$52</c:f>
                <c:numCache>
                  <c:formatCode>General</c:formatCode>
                  <c:ptCount val="9"/>
                  <c:pt idx="0">
                    <c:v>5.4220217888044147</c:v>
                  </c:pt>
                  <c:pt idx="1">
                    <c:v>1.5491769726021722</c:v>
                  </c:pt>
                  <c:pt idx="2">
                    <c:v>0.60787579982473461</c:v>
                  </c:pt>
                  <c:pt idx="3">
                    <c:v>0.58956100733084738</c:v>
                  </c:pt>
                  <c:pt idx="4">
                    <c:v>0.21898110491899972</c:v>
                  </c:pt>
                  <c:pt idx="5">
                    <c:v>0.26119700657590633</c:v>
                  </c:pt>
                  <c:pt idx="6">
                    <c:v>0.32504463409194584</c:v>
                  </c:pt>
                  <c:pt idx="7">
                    <c:v>0.3684497918925988</c:v>
                  </c:pt>
                  <c:pt idx="8">
                    <c:v>0.26601567600803611</c:v>
                  </c:pt>
                </c:numCache>
              </c:numRef>
            </c:plus>
            <c:minus>
              <c:numRef>
                <c:f>'harmonics analysis'!$I$44:$I$52</c:f>
                <c:numCache>
                  <c:formatCode>General</c:formatCode>
                  <c:ptCount val="9"/>
                  <c:pt idx="0">
                    <c:v>5.0862428853016652</c:v>
                  </c:pt>
                  <c:pt idx="1">
                    <c:v>5.7522823899489923</c:v>
                  </c:pt>
                  <c:pt idx="2">
                    <c:v>0.66047946059515095</c:v>
                  </c:pt>
                  <c:pt idx="3">
                    <c:v>0.27323526271281973</c:v>
                  </c:pt>
                  <c:pt idx="4">
                    <c:v>0.2608904259493442</c:v>
                  </c:pt>
                  <c:pt idx="5">
                    <c:v>0.28816910458931821</c:v>
                  </c:pt>
                  <c:pt idx="6">
                    <c:v>0.26003586024855962</c:v>
                  </c:pt>
                  <c:pt idx="7">
                    <c:v>0.29291209940792728</c:v>
                  </c:pt>
                  <c:pt idx="8">
                    <c:v>0.26048589444202835</c:v>
                  </c:pt>
                </c:numCache>
              </c:numRef>
            </c:minus>
          </c:errBars>
          <c:xVal>
            <c:numRef>
              <c:f>'harmonics analysis'!$B$44:$B$52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</c:numCache>
            </c:numRef>
          </c:xVal>
          <c:yVal>
            <c:numRef>
              <c:f>'harmonics analysis'!$C$44:$C$52</c:f>
              <c:numCache>
                <c:formatCode>General</c:formatCode>
                <c:ptCount val="9"/>
                <c:pt idx="0">
                  <c:v>56.545977281379265</c:v>
                </c:pt>
                <c:pt idx="1">
                  <c:v>9.9541509007888855</c:v>
                </c:pt>
                <c:pt idx="2">
                  <c:v>-2.5134980275876484</c:v>
                </c:pt>
                <c:pt idx="3">
                  <c:v>-0.64989422811080211</c:v>
                </c:pt>
                <c:pt idx="4">
                  <c:v>-0.15962049680059689</c:v>
                </c:pt>
                <c:pt idx="5">
                  <c:v>0.16023912019885228</c:v>
                </c:pt>
                <c:pt idx="6">
                  <c:v>0.43716063210074241</c:v>
                </c:pt>
                <c:pt idx="7">
                  <c:v>-0.33920702452332918</c:v>
                </c:pt>
                <c:pt idx="8">
                  <c:v>-0.4662659763234373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CCA-42DB-9105-7623A9D2E076}"/>
            </c:ext>
          </c:extLst>
        </c:ser>
        <c:ser>
          <c:idx val="0"/>
          <c:order val="1"/>
          <c:tx>
            <c:strRef>
              <c:f>'harmonics analysis'!$C$62</c:f>
              <c:strCache>
                <c:ptCount val="1"/>
                <c:pt idx="0">
                  <c:v>Av a in u</c:v>
                </c:pt>
              </c:strCache>
            </c:strRef>
          </c:tx>
          <c:spPr>
            <a:ln w="19050">
              <a:noFill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'harmonics analysis'!$H$63:$H$71</c:f>
                <c:numCache>
                  <c:formatCode>General</c:formatCode>
                  <c:ptCount val="9"/>
                  <c:pt idx="0">
                    <c:v>6.7890707563929737</c:v>
                  </c:pt>
                  <c:pt idx="1">
                    <c:v>3.9373230883150256</c:v>
                  </c:pt>
                  <c:pt idx="2">
                    <c:v>0.72425577133216268</c:v>
                  </c:pt>
                  <c:pt idx="3">
                    <c:v>1.118312822826363</c:v>
                  </c:pt>
                  <c:pt idx="4">
                    <c:v>0.31767393905071373</c:v>
                  </c:pt>
                  <c:pt idx="5">
                    <c:v>0.43070076155995896</c:v>
                  </c:pt>
                  <c:pt idx="6">
                    <c:v>0.54626974831588238</c:v>
                  </c:pt>
                  <c:pt idx="7">
                    <c:v>0.36174730646387571</c:v>
                  </c:pt>
                  <c:pt idx="8">
                    <c:v>0.35643331203803036</c:v>
                  </c:pt>
                </c:numCache>
              </c:numRef>
            </c:plus>
            <c:minus>
              <c:numRef>
                <c:f>'harmonics analysis'!$I$63:$I$71</c:f>
                <c:numCache>
                  <c:formatCode>General</c:formatCode>
                  <c:ptCount val="9"/>
                  <c:pt idx="0">
                    <c:v>6.8218081876995029</c:v>
                  </c:pt>
                  <c:pt idx="1">
                    <c:v>16.094296093428852</c:v>
                  </c:pt>
                  <c:pt idx="2">
                    <c:v>0.80774618031583556</c:v>
                  </c:pt>
                  <c:pt idx="3">
                    <c:v>0.68516842853184112</c:v>
                  </c:pt>
                  <c:pt idx="4">
                    <c:v>0.34663994719704894</c:v>
                  </c:pt>
                  <c:pt idx="5">
                    <c:v>0.35178919982909224</c:v>
                  </c:pt>
                  <c:pt idx="6">
                    <c:v>0.33675587362591353</c:v>
                  </c:pt>
                  <c:pt idx="7">
                    <c:v>0.313384133586536</c:v>
                  </c:pt>
                  <c:pt idx="8">
                    <c:v>0.26011038885676235</c:v>
                  </c:pt>
                </c:numCache>
              </c:numRef>
            </c:minus>
          </c:errBars>
          <c:xVal>
            <c:numRef>
              <c:f>'harmonics analysis'!$B$63:$B$71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</c:numCache>
            </c:numRef>
          </c:xVal>
          <c:yVal>
            <c:numRef>
              <c:f>'harmonics analysis'!$C$63:$C$71</c:f>
              <c:numCache>
                <c:formatCode>General</c:formatCode>
                <c:ptCount val="9"/>
                <c:pt idx="0">
                  <c:v>-102.76332478993557</c:v>
                </c:pt>
                <c:pt idx="1">
                  <c:v>-196.20241000584289</c:v>
                </c:pt>
                <c:pt idx="2">
                  <c:v>-0.73402766765510064</c:v>
                </c:pt>
                <c:pt idx="3">
                  <c:v>5.4772191956917622</c:v>
                </c:pt>
                <c:pt idx="4">
                  <c:v>-0.54036537182148114</c:v>
                </c:pt>
                <c:pt idx="5">
                  <c:v>-8.7635889355254862E-2</c:v>
                </c:pt>
                <c:pt idx="6">
                  <c:v>0.53741252006755158</c:v>
                </c:pt>
                <c:pt idx="7">
                  <c:v>-0.41742855397897632</c:v>
                </c:pt>
                <c:pt idx="8">
                  <c:v>-0.38121262928759864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CCA-42DB-9105-7623A9D2E0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1472888"/>
        <c:axId val="481471576"/>
        <c:extLst/>
      </c:scatterChart>
      <c:valAx>
        <c:axId val="481472888"/>
        <c:scaling>
          <c:orientation val="minMax"/>
          <c:max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harmonic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81471576"/>
        <c:crosses val="autoZero"/>
        <c:crossBetween val="midCat"/>
        <c:majorUnit val="1"/>
      </c:valAx>
      <c:valAx>
        <c:axId val="481471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a and b in u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81472888"/>
        <c:crosses val="autoZero"/>
        <c:crossBetween val="midCat"/>
      </c:valAx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de-DE"/>
    </a:p>
  </c:tx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 dirty="0"/>
              <a:t>CHS (CHS-CV </a:t>
            </a:r>
            <a:r>
              <a:rPr lang="de-CH" dirty="0" err="1"/>
              <a:t>series</a:t>
            </a:r>
            <a:r>
              <a:rPr lang="de-CH" dirty="0"/>
              <a:t>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5"/>
          <c:order val="0"/>
          <c:tx>
            <c:strRef>
              <c:f>'harmonic analysis'!$C$3</c:f>
              <c:strCache>
                <c:ptCount val="1"/>
                <c:pt idx="0">
                  <c:v>Av b in u</c:v>
                </c:pt>
              </c:strCache>
            </c:strRef>
          </c:tx>
          <c:spPr>
            <a:ln w="19050">
              <a:noFill/>
            </a:ln>
          </c:spPr>
          <c:errBars>
            <c:errDir val="y"/>
            <c:errBarType val="both"/>
            <c:errValType val="cust"/>
            <c:noEndCap val="0"/>
            <c:plus>
              <c:numRef>
                <c:f>'harmonic analysis'!$H$4:$H$12</c:f>
                <c:numCache>
                  <c:formatCode>General</c:formatCode>
                  <c:ptCount val="9"/>
                  <c:pt idx="0">
                    <c:v>15.991873774069518</c:v>
                  </c:pt>
                  <c:pt idx="1">
                    <c:v>5.4914183004173651</c:v>
                  </c:pt>
                  <c:pt idx="2">
                    <c:v>1.0584082232411056</c:v>
                  </c:pt>
                  <c:pt idx="3">
                    <c:v>0.62755914831388004</c:v>
                  </c:pt>
                  <c:pt idx="4">
                    <c:v>0.14870495322617833</c:v>
                  </c:pt>
                  <c:pt idx="5">
                    <c:v>0.32515816393352043</c:v>
                  </c:pt>
                  <c:pt idx="6">
                    <c:v>0.19008056630829767</c:v>
                  </c:pt>
                  <c:pt idx="7">
                    <c:v>0.27691842643411779</c:v>
                  </c:pt>
                  <c:pt idx="8">
                    <c:v>0.27597346488102004</c:v>
                  </c:pt>
                </c:numCache>
              </c:numRef>
            </c:plus>
            <c:minus>
              <c:numRef>
                <c:f>'harmonic analysis'!$I$4:$I$12</c:f>
                <c:numCache>
                  <c:formatCode>General</c:formatCode>
                  <c:ptCount val="9"/>
                  <c:pt idx="0">
                    <c:v>4.3868583399616554</c:v>
                  </c:pt>
                  <c:pt idx="1">
                    <c:v>13.334353345385324</c:v>
                  </c:pt>
                  <c:pt idx="2">
                    <c:v>0.51403533647339117</c:v>
                  </c:pt>
                  <c:pt idx="3">
                    <c:v>0.69361237991282909</c:v>
                  </c:pt>
                  <c:pt idx="4">
                    <c:v>0.19311256918904962</c:v>
                  </c:pt>
                  <c:pt idx="5">
                    <c:v>0.38032856149003014</c:v>
                  </c:pt>
                  <c:pt idx="6">
                    <c:v>0.14839181167836454</c:v>
                  </c:pt>
                  <c:pt idx="7">
                    <c:v>0.26575772268396392</c:v>
                  </c:pt>
                  <c:pt idx="8">
                    <c:v>0.19933339532920161</c:v>
                  </c:pt>
                </c:numCache>
              </c:numRef>
            </c:minus>
          </c:errBars>
          <c:xVal>
            <c:numRef>
              <c:f>'harmonic analysis'!$B$4:$B$12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</c:numCache>
            </c:numRef>
          </c:xVal>
          <c:yVal>
            <c:numRef>
              <c:f>'harmonic analysis'!$C$4:$C$12</c:f>
              <c:numCache>
                <c:formatCode>General</c:formatCode>
                <c:ptCount val="9"/>
                <c:pt idx="0">
                  <c:v>50.54134809953635</c:v>
                </c:pt>
                <c:pt idx="1">
                  <c:v>-220.94695749205758</c:v>
                </c:pt>
                <c:pt idx="2">
                  <c:v>2.3115449418103475</c:v>
                </c:pt>
                <c:pt idx="3">
                  <c:v>-5.8014333518711503</c:v>
                </c:pt>
                <c:pt idx="4">
                  <c:v>0.41433155454453136</c:v>
                </c:pt>
                <c:pt idx="5">
                  <c:v>-2.8619395359423792E-2</c:v>
                </c:pt>
                <c:pt idx="6">
                  <c:v>0.36428127444349218</c:v>
                </c:pt>
                <c:pt idx="7">
                  <c:v>0.18627792914321253</c:v>
                </c:pt>
                <c:pt idx="8">
                  <c:v>0.25681953893196652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1A8-42E9-8620-E58B1C4938B1}"/>
            </c:ext>
          </c:extLst>
        </c:ser>
        <c:ser>
          <c:idx val="0"/>
          <c:order val="1"/>
          <c:tx>
            <c:strRef>
              <c:f>'harmonic analysis'!$C$23</c:f>
              <c:strCache>
                <c:ptCount val="1"/>
                <c:pt idx="0">
                  <c:v>Av a in u</c:v>
                </c:pt>
              </c:strCache>
            </c:strRef>
          </c:tx>
          <c:spPr>
            <a:ln w="19050">
              <a:noFill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'harmonic analysis'!$H$24:$H$32</c:f>
                <c:numCache>
                  <c:formatCode>General</c:formatCode>
                  <c:ptCount val="9"/>
                  <c:pt idx="0">
                    <c:v>7.1113126250767493</c:v>
                  </c:pt>
                  <c:pt idx="1">
                    <c:v>1.9959250252199086</c:v>
                  </c:pt>
                  <c:pt idx="2">
                    <c:v>0.58072271625770311</c:v>
                  </c:pt>
                  <c:pt idx="3">
                    <c:v>0.19710578671492041</c:v>
                  </c:pt>
                  <c:pt idx="4">
                    <c:v>0.33260063223628533</c:v>
                  </c:pt>
                  <c:pt idx="5">
                    <c:v>0.19785525185464256</c:v>
                  </c:pt>
                  <c:pt idx="6">
                    <c:v>0.19956248113959807</c:v>
                  </c:pt>
                  <c:pt idx="7">
                    <c:v>0.14354769131511214</c:v>
                  </c:pt>
                  <c:pt idx="8">
                    <c:v>0.31890449835578832</c:v>
                  </c:pt>
                </c:numCache>
              </c:numRef>
            </c:plus>
            <c:minus>
              <c:numRef>
                <c:f>'harmonic analysis'!$I$24:$I$32</c:f>
                <c:numCache>
                  <c:formatCode>General</c:formatCode>
                  <c:ptCount val="9"/>
                  <c:pt idx="0">
                    <c:v>9.7734968972400793</c:v>
                  </c:pt>
                  <c:pt idx="1">
                    <c:v>1.3942427563867614</c:v>
                  </c:pt>
                  <c:pt idx="2">
                    <c:v>0.52231998144862379</c:v>
                  </c:pt>
                  <c:pt idx="3">
                    <c:v>0.25805866701448404</c:v>
                  </c:pt>
                  <c:pt idx="4">
                    <c:v>0.71130712796557705</c:v>
                  </c:pt>
                  <c:pt idx="5">
                    <c:v>0.13638843017943925</c:v>
                  </c:pt>
                  <c:pt idx="6">
                    <c:v>0.24880539765258325</c:v>
                  </c:pt>
                  <c:pt idx="7">
                    <c:v>0.16779822850521234</c:v>
                  </c:pt>
                  <c:pt idx="8">
                    <c:v>0.28419874118873961</c:v>
                  </c:pt>
                </c:numCache>
              </c:numRef>
            </c:minus>
          </c:errBars>
          <c:xVal>
            <c:numRef>
              <c:f>'harmonic analysis'!$B$24:$B$32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</c:numCache>
            </c:numRef>
          </c:xVal>
          <c:yVal>
            <c:numRef>
              <c:f>'harmonic analysis'!$C$24:$C$32</c:f>
              <c:numCache>
                <c:formatCode>General</c:formatCode>
                <c:ptCount val="9"/>
                <c:pt idx="0">
                  <c:v>-132.02806820147481</c:v>
                </c:pt>
                <c:pt idx="1">
                  <c:v>-8.6601788582025634</c:v>
                </c:pt>
                <c:pt idx="2">
                  <c:v>1.3512833541267228</c:v>
                </c:pt>
                <c:pt idx="3">
                  <c:v>-0.11004277851647841</c:v>
                </c:pt>
                <c:pt idx="4">
                  <c:v>0.65987384503598923</c:v>
                </c:pt>
                <c:pt idx="5">
                  <c:v>-0.22123082648593179</c:v>
                </c:pt>
                <c:pt idx="6">
                  <c:v>0.86812666485048584</c:v>
                </c:pt>
                <c:pt idx="7">
                  <c:v>-1.6051769306323131E-2</c:v>
                </c:pt>
                <c:pt idx="8">
                  <c:v>0.21310030295864396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1A8-42E9-8620-E58B1C4938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1472888"/>
        <c:axId val="481471576"/>
        <c:extLst/>
      </c:scatterChart>
      <c:valAx>
        <c:axId val="481472888"/>
        <c:scaling>
          <c:orientation val="minMax"/>
          <c:max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harmonic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81471576"/>
        <c:crosses val="autoZero"/>
        <c:crossBetween val="midCat"/>
        <c:majorUnit val="1"/>
      </c:valAx>
      <c:valAx>
        <c:axId val="481471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a and b in u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81472888"/>
        <c:crosses val="autoZero"/>
        <c:crossBetween val="midCat"/>
      </c:valAx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de-DE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 dirty="0"/>
              <a:t>CV (CHS-CV </a:t>
            </a:r>
            <a:r>
              <a:rPr lang="de-CH" dirty="0" err="1"/>
              <a:t>series</a:t>
            </a:r>
            <a:r>
              <a:rPr lang="de-CH" dirty="0"/>
              <a:t>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5"/>
          <c:order val="0"/>
          <c:tx>
            <c:strRef>
              <c:f>'harmonic analysis'!$C$43</c:f>
              <c:strCache>
                <c:ptCount val="1"/>
                <c:pt idx="0">
                  <c:v>Av b in u</c:v>
                </c:pt>
              </c:strCache>
            </c:strRef>
          </c:tx>
          <c:spPr>
            <a:ln w="19050">
              <a:noFill/>
            </a:ln>
          </c:spPr>
          <c:errBars>
            <c:errDir val="y"/>
            <c:errBarType val="both"/>
            <c:errValType val="cust"/>
            <c:noEndCap val="0"/>
            <c:plus>
              <c:numRef>
                <c:f>'harmonic analysis'!$H$44:$H$52</c:f>
                <c:numCache>
                  <c:formatCode>General</c:formatCode>
                  <c:ptCount val="9"/>
                  <c:pt idx="0">
                    <c:v>101.41841202448281</c:v>
                  </c:pt>
                  <c:pt idx="1">
                    <c:v>150.0969020574411</c:v>
                  </c:pt>
                  <c:pt idx="2">
                    <c:v>6.8218257989169349</c:v>
                  </c:pt>
                  <c:pt idx="3">
                    <c:v>8.1769468375501511</c:v>
                  </c:pt>
                  <c:pt idx="4">
                    <c:v>0.31827473329934741</c:v>
                  </c:pt>
                  <c:pt idx="5">
                    <c:v>0.30572902623110576</c:v>
                  </c:pt>
                  <c:pt idx="6">
                    <c:v>0.39012792570001298</c:v>
                  </c:pt>
                  <c:pt idx="7">
                    <c:v>0.71949179464620405</c:v>
                  </c:pt>
                  <c:pt idx="8">
                    <c:v>1.3355250603800344</c:v>
                  </c:pt>
                </c:numCache>
              </c:numRef>
            </c:plus>
            <c:minus>
              <c:numRef>
                <c:f>'harmonic analysis'!$I$44:$I$52</c:f>
                <c:numCache>
                  <c:formatCode>General</c:formatCode>
                  <c:ptCount val="9"/>
                  <c:pt idx="0">
                    <c:v>7.3578156586752499</c:v>
                  </c:pt>
                  <c:pt idx="1">
                    <c:v>3.6191959147739379</c:v>
                  </c:pt>
                  <c:pt idx="2">
                    <c:v>0.92773860186323942</c:v>
                  </c:pt>
                  <c:pt idx="3">
                    <c:v>0.41917989110639631</c:v>
                  </c:pt>
                  <c:pt idx="4">
                    <c:v>0.915606331108897</c:v>
                  </c:pt>
                  <c:pt idx="5">
                    <c:v>0.35693128173731647</c:v>
                  </c:pt>
                  <c:pt idx="6">
                    <c:v>0.27959837178841984</c:v>
                  </c:pt>
                  <c:pt idx="7">
                    <c:v>0.29561799788566051</c:v>
                  </c:pt>
                  <c:pt idx="8">
                    <c:v>0.22949273905471729</c:v>
                  </c:pt>
                </c:numCache>
              </c:numRef>
            </c:minus>
            <c:spPr>
              <a:ln>
                <a:solidFill>
                  <a:schemeClr val="accent6"/>
                </a:solidFill>
              </a:ln>
            </c:spPr>
          </c:errBars>
          <c:xVal>
            <c:numRef>
              <c:f>'harmonic analysis'!$B$44:$B$52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</c:numCache>
            </c:numRef>
          </c:xVal>
          <c:yVal>
            <c:numRef>
              <c:f>'harmonic analysis'!$C$44:$C$52</c:f>
              <c:numCache>
                <c:formatCode>General</c:formatCode>
                <c:ptCount val="9"/>
                <c:pt idx="0">
                  <c:v>56.060354868541438</c:v>
                </c:pt>
                <c:pt idx="1">
                  <c:v>12.087462339145457</c:v>
                </c:pt>
                <c:pt idx="2">
                  <c:v>-2.4276528908339059</c:v>
                </c:pt>
                <c:pt idx="3">
                  <c:v>-0.54539920721008106</c:v>
                </c:pt>
                <c:pt idx="4">
                  <c:v>-0.16499836272452076</c:v>
                </c:pt>
                <c:pt idx="5">
                  <c:v>0.20266688221801132</c:v>
                </c:pt>
                <c:pt idx="6">
                  <c:v>0.38943756923080697</c:v>
                </c:pt>
                <c:pt idx="7">
                  <c:v>-0.36659280075340989</c:v>
                </c:pt>
                <c:pt idx="8">
                  <c:v>-0.45878774575577391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324-44AF-B717-5ADED6673EA6}"/>
            </c:ext>
          </c:extLst>
        </c:ser>
        <c:ser>
          <c:idx val="0"/>
          <c:order val="1"/>
          <c:tx>
            <c:strRef>
              <c:f>'harmonic analysis'!$C$62</c:f>
              <c:strCache>
                <c:ptCount val="1"/>
                <c:pt idx="0">
                  <c:v>Av a in u</c:v>
                </c:pt>
              </c:strCache>
            </c:strRef>
          </c:tx>
          <c:spPr>
            <a:ln w="19050">
              <a:noFill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'harmonic analysis'!$H$63:$H$71</c:f>
                <c:numCache>
                  <c:formatCode>General</c:formatCode>
                  <c:ptCount val="9"/>
                  <c:pt idx="0">
                    <c:v>213.16581091500831</c:v>
                  </c:pt>
                  <c:pt idx="1">
                    <c:v>445.28058407109779</c:v>
                  </c:pt>
                  <c:pt idx="2">
                    <c:v>1.6569873384625271</c:v>
                  </c:pt>
                  <c:pt idx="3">
                    <c:v>0.92185049675585873</c:v>
                  </c:pt>
                  <c:pt idx="4">
                    <c:v>0.58851107051268003</c:v>
                  </c:pt>
                  <c:pt idx="5">
                    <c:v>0.41925949226312997</c:v>
                  </c:pt>
                  <c:pt idx="6">
                    <c:v>0.36146782708042913</c:v>
                  </c:pt>
                  <c:pt idx="7">
                    <c:v>0.4770686423993114</c:v>
                  </c:pt>
                  <c:pt idx="8">
                    <c:v>0.35455920853936651</c:v>
                  </c:pt>
                </c:numCache>
              </c:numRef>
            </c:plus>
            <c:minus>
              <c:numRef>
                <c:f>'harmonic analysis'!$I$63:$I$71</c:f>
                <c:numCache>
                  <c:formatCode>General</c:formatCode>
                  <c:ptCount val="9"/>
                  <c:pt idx="0">
                    <c:v>12.310915468095743</c:v>
                  </c:pt>
                  <c:pt idx="1">
                    <c:v>17.522621582017422</c:v>
                  </c:pt>
                  <c:pt idx="2">
                    <c:v>1.2264351049853226</c:v>
                  </c:pt>
                  <c:pt idx="3">
                    <c:v>8.3962081440986509</c:v>
                  </c:pt>
                  <c:pt idx="4">
                    <c:v>0.26944316603010021</c:v>
                  </c:pt>
                  <c:pt idx="5">
                    <c:v>0.44246336240451944</c:v>
                  </c:pt>
                  <c:pt idx="6">
                    <c:v>0.28841259433416933</c:v>
                  </c:pt>
                  <c:pt idx="7">
                    <c:v>0.39111792952190227</c:v>
                  </c:pt>
                  <c:pt idx="8">
                    <c:v>0.34476442731258539</c:v>
                  </c:pt>
                </c:numCache>
              </c:numRef>
            </c:minus>
            <c:spPr>
              <a:ln>
                <a:solidFill>
                  <a:schemeClr val="accent5"/>
                </a:solidFill>
              </a:ln>
            </c:spPr>
          </c:errBars>
          <c:xVal>
            <c:numRef>
              <c:f>'harmonic analysis'!$B$63:$B$71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</c:numCache>
            </c:numRef>
          </c:xVal>
          <c:yVal>
            <c:numRef>
              <c:f>'harmonic analysis'!$C$63:$C$71</c:f>
              <c:numCache>
                <c:formatCode>General</c:formatCode>
                <c:ptCount val="9"/>
                <c:pt idx="0">
                  <c:v>-105.82123352448205</c:v>
                </c:pt>
                <c:pt idx="1">
                  <c:v>-191.79322510137951</c:v>
                </c:pt>
                <c:pt idx="2">
                  <c:v>-0.31812405318952525</c:v>
                </c:pt>
                <c:pt idx="3">
                  <c:v>5.5722549078665446</c:v>
                </c:pt>
                <c:pt idx="4">
                  <c:v>-0.48264702023833561</c:v>
                </c:pt>
                <c:pt idx="5">
                  <c:v>-7.4842660417355433E-2</c:v>
                </c:pt>
                <c:pt idx="6">
                  <c:v>0.54607822000142903</c:v>
                </c:pt>
                <c:pt idx="7">
                  <c:v>-0.40604773165887764</c:v>
                </c:pt>
                <c:pt idx="8">
                  <c:v>-0.40733558601427755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324-44AF-B717-5ADED6673E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1472888"/>
        <c:axId val="481471576"/>
        <c:extLst/>
      </c:scatterChart>
      <c:valAx>
        <c:axId val="481472888"/>
        <c:scaling>
          <c:orientation val="minMax"/>
          <c:max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harmonic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81471576"/>
        <c:crosses val="autoZero"/>
        <c:crossBetween val="midCat"/>
        <c:majorUnit val="1"/>
      </c:valAx>
      <c:valAx>
        <c:axId val="481471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a and b in u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81472888"/>
        <c:crosses val="autoZero"/>
        <c:crossBetween val="midCat"/>
      </c:valAx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de-DE"/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CHS (CHS-CV Series)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CHS (CHS-CV Series)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'CHS-Roll (mrad)'!$B$5:$B$76</c:f>
              <c:numCache>
                <c:formatCode>General</c:formatCode>
                <c:ptCount val="72"/>
                <c:pt idx="0">
                  <c:v>84</c:v>
                </c:pt>
                <c:pt idx="1">
                  <c:v>113</c:v>
                </c:pt>
                <c:pt idx="2">
                  <c:v>109</c:v>
                </c:pt>
                <c:pt idx="3">
                  <c:v>93</c:v>
                </c:pt>
                <c:pt idx="4">
                  <c:v>96</c:v>
                </c:pt>
                <c:pt idx="5">
                  <c:v>54</c:v>
                </c:pt>
                <c:pt idx="6">
                  <c:v>76</c:v>
                </c:pt>
                <c:pt idx="7">
                  <c:v>56</c:v>
                </c:pt>
                <c:pt idx="8">
                  <c:v>52</c:v>
                </c:pt>
                <c:pt idx="9">
                  <c:v>55</c:v>
                </c:pt>
                <c:pt idx="10">
                  <c:v>85</c:v>
                </c:pt>
                <c:pt idx="11">
                  <c:v>50</c:v>
                </c:pt>
                <c:pt idx="12">
                  <c:v>53</c:v>
                </c:pt>
                <c:pt idx="13">
                  <c:v>79</c:v>
                </c:pt>
                <c:pt idx="14">
                  <c:v>74</c:v>
                </c:pt>
                <c:pt idx="15">
                  <c:v>103</c:v>
                </c:pt>
                <c:pt idx="16">
                  <c:v>91</c:v>
                </c:pt>
                <c:pt idx="17">
                  <c:v>87</c:v>
                </c:pt>
                <c:pt idx="18">
                  <c:v>102</c:v>
                </c:pt>
                <c:pt idx="19">
                  <c:v>83</c:v>
                </c:pt>
                <c:pt idx="20">
                  <c:v>114</c:v>
                </c:pt>
                <c:pt idx="21">
                  <c:v>99</c:v>
                </c:pt>
                <c:pt idx="22">
                  <c:v>45</c:v>
                </c:pt>
                <c:pt idx="23">
                  <c:v>81</c:v>
                </c:pt>
                <c:pt idx="24">
                  <c:v>62</c:v>
                </c:pt>
                <c:pt idx="25">
                  <c:v>107</c:v>
                </c:pt>
                <c:pt idx="26">
                  <c:v>75</c:v>
                </c:pt>
                <c:pt idx="27">
                  <c:v>10</c:v>
                </c:pt>
                <c:pt idx="28">
                  <c:v>11</c:v>
                </c:pt>
                <c:pt idx="29">
                  <c:v>106</c:v>
                </c:pt>
                <c:pt idx="30">
                  <c:v>115</c:v>
                </c:pt>
                <c:pt idx="31">
                  <c:v>9</c:v>
                </c:pt>
                <c:pt idx="32">
                  <c:v>78</c:v>
                </c:pt>
                <c:pt idx="33">
                  <c:v>12</c:v>
                </c:pt>
                <c:pt idx="34">
                  <c:v>116</c:v>
                </c:pt>
                <c:pt idx="35">
                  <c:v>66</c:v>
                </c:pt>
                <c:pt idx="36">
                  <c:v>97</c:v>
                </c:pt>
                <c:pt idx="37">
                  <c:v>86</c:v>
                </c:pt>
                <c:pt idx="38">
                  <c:v>108</c:v>
                </c:pt>
                <c:pt idx="39">
                  <c:v>82</c:v>
                </c:pt>
                <c:pt idx="40">
                  <c:v>65</c:v>
                </c:pt>
                <c:pt idx="41">
                  <c:v>80</c:v>
                </c:pt>
                <c:pt idx="42">
                  <c:v>94</c:v>
                </c:pt>
                <c:pt idx="43">
                  <c:v>77</c:v>
                </c:pt>
                <c:pt idx="44">
                  <c:v>73</c:v>
                </c:pt>
                <c:pt idx="45">
                  <c:v>40</c:v>
                </c:pt>
                <c:pt idx="46">
                  <c:v>21</c:v>
                </c:pt>
                <c:pt idx="47">
                  <c:v>71</c:v>
                </c:pt>
                <c:pt idx="48">
                  <c:v>14</c:v>
                </c:pt>
                <c:pt idx="49">
                  <c:v>13</c:v>
                </c:pt>
                <c:pt idx="50">
                  <c:v>105</c:v>
                </c:pt>
                <c:pt idx="51">
                  <c:v>104</c:v>
                </c:pt>
                <c:pt idx="52">
                  <c:v>23</c:v>
                </c:pt>
                <c:pt idx="53">
                  <c:v>46</c:v>
                </c:pt>
                <c:pt idx="54">
                  <c:v>90</c:v>
                </c:pt>
                <c:pt idx="55">
                  <c:v>117</c:v>
                </c:pt>
                <c:pt idx="56">
                  <c:v>88</c:v>
                </c:pt>
                <c:pt idx="57">
                  <c:v>92</c:v>
                </c:pt>
                <c:pt idx="58">
                  <c:v>110</c:v>
                </c:pt>
                <c:pt idx="59">
                  <c:v>2</c:v>
                </c:pt>
                <c:pt idx="60">
                  <c:v>24</c:v>
                </c:pt>
                <c:pt idx="61">
                  <c:v>58</c:v>
                </c:pt>
                <c:pt idx="62">
                  <c:v>60</c:v>
                </c:pt>
                <c:pt idx="63">
                  <c:v>64</c:v>
                </c:pt>
                <c:pt idx="64">
                  <c:v>1</c:v>
                </c:pt>
                <c:pt idx="65">
                  <c:v>101</c:v>
                </c:pt>
                <c:pt idx="66">
                  <c:v>95</c:v>
                </c:pt>
                <c:pt idx="67">
                  <c:v>89</c:v>
                </c:pt>
                <c:pt idx="68">
                  <c:v>69</c:v>
                </c:pt>
                <c:pt idx="69">
                  <c:v>49</c:v>
                </c:pt>
                <c:pt idx="70">
                  <c:v>29</c:v>
                </c:pt>
                <c:pt idx="71">
                  <c:v>111</c:v>
                </c:pt>
              </c:numCache>
            </c:numRef>
          </c:xVal>
          <c:yVal>
            <c:numRef>
              <c:f>'CHS-Roll (mrad)'!$C$5:$C$76</c:f>
              <c:numCache>
                <c:formatCode>General</c:formatCode>
                <c:ptCount val="72"/>
                <c:pt idx="0">
                  <c:v>8.6945645883307776E-2</c:v>
                </c:pt>
                <c:pt idx="1">
                  <c:v>-0.38948442079188439</c:v>
                </c:pt>
                <c:pt idx="2">
                  <c:v>-0.64338914650461376</c:v>
                </c:pt>
                <c:pt idx="3">
                  <c:v>-0.46968621503295083</c:v>
                </c:pt>
                <c:pt idx="4">
                  <c:v>0.16260022160439291</c:v>
                </c:pt>
                <c:pt idx="5">
                  <c:v>-0.52776389822128777</c:v>
                </c:pt>
                <c:pt idx="6">
                  <c:v>-3.2912910498819059E-2</c:v>
                </c:pt>
                <c:pt idx="7">
                  <c:v>-0.57595161129198402</c:v>
                </c:pt>
                <c:pt idx="8">
                  <c:v>-0.53642882613894827</c:v>
                </c:pt>
                <c:pt idx="9">
                  <c:v>-0.20639181463704404</c:v>
                </c:pt>
                <c:pt idx="10">
                  <c:v>-0.74167708610937666</c:v>
                </c:pt>
                <c:pt idx="11">
                  <c:v>-0.26765589044616789</c:v>
                </c:pt>
                <c:pt idx="12">
                  <c:v>-0.34683000123781227</c:v>
                </c:pt>
                <c:pt idx="13">
                  <c:v>-0.2799030562301823</c:v>
                </c:pt>
                <c:pt idx="14">
                  <c:v>-0.29009285398582207</c:v>
                </c:pt>
                <c:pt idx="15">
                  <c:v>-0.47662992714037955</c:v>
                </c:pt>
                <c:pt idx="16">
                  <c:v>-0.39582384278280358</c:v>
                </c:pt>
                <c:pt idx="17">
                  <c:v>-0.41762555781701849</c:v>
                </c:pt>
                <c:pt idx="18">
                  <c:v>-0.98953369507104938</c:v>
                </c:pt>
                <c:pt idx="19">
                  <c:v>-0.19566915948131935</c:v>
                </c:pt>
                <c:pt idx="20">
                  <c:v>-0.90286429413126612</c:v>
                </c:pt>
                <c:pt idx="21">
                  <c:v>-5.8158508885082227E-2</c:v>
                </c:pt>
                <c:pt idx="22">
                  <c:v>-0.4349001195937916</c:v>
                </c:pt>
                <c:pt idx="23">
                  <c:v>0.21730219334406442</c:v>
                </c:pt>
                <c:pt idx="24">
                  <c:v>-0.16879003083980493</c:v>
                </c:pt>
                <c:pt idx="25">
                  <c:v>-0.55957595418094286</c:v>
                </c:pt>
                <c:pt idx="26">
                  <c:v>-0.57172244284399909</c:v>
                </c:pt>
                <c:pt idx="27">
                  <c:v>-0.3150557412975985</c:v>
                </c:pt>
                <c:pt idx="28">
                  <c:v>-0.27956049905695224</c:v>
                </c:pt>
                <c:pt idx="29">
                  <c:v>-0.61005587794215899</c:v>
                </c:pt>
                <c:pt idx="30">
                  <c:v>-0.44406695397121965</c:v>
                </c:pt>
                <c:pt idx="31">
                  <c:v>-0.45686326344447536</c:v>
                </c:pt>
                <c:pt idx="32">
                  <c:v>-0.66366229097826945</c:v>
                </c:pt>
                <c:pt idx="33">
                  <c:v>-0.32217644944701362</c:v>
                </c:pt>
                <c:pt idx="34">
                  <c:v>-0.77196691038523113</c:v>
                </c:pt>
                <c:pt idx="35">
                  <c:v>-8.9607388898677698E-2</c:v>
                </c:pt>
                <c:pt idx="36">
                  <c:v>-0.59991994238487578</c:v>
                </c:pt>
                <c:pt idx="37">
                  <c:v>-0.57705428725969199</c:v>
                </c:pt>
                <c:pt idx="38">
                  <c:v>-0.55214990568470768</c:v>
                </c:pt>
                <c:pt idx="39">
                  <c:v>-9.3441982054685013E-2</c:v>
                </c:pt>
                <c:pt idx="40">
                  <c:v>-0.64819691775402077</c:v>
                </c:pt>
                <c:pt idx="41">
                  <c:v>-0.19325461396017829</c:v>
                </c:pt>
                <c:pt idx="42">
                  <c:v>-0.40667901046413846</c:v>
                </c:pt>
                <c:pt idx="43">
                  <c:v>-0.2941883268733072</c:v>
                </c:pt>
                <c:pt idx="44">
                  <c:v>-0.45714398913062126</c:v>
                </c:pt>
                <c:pt idx="45">
                  <c:v>-0.57729733367377278</c:v>
                </c:pt>
                <c:pt idx="46">
                  <c:v>-0.60033780432118178</c:v>
                </c:pt>
                <c:pt idx="47">
                  <c:v>-0.10095262450503739</c:v>
                </c:pt>
                <c:pt idx="48">
                  <c:v>-0.53051171744306203</c:v>
                </c:pt>
                <c:pt idx="49">
                  <c:v>-0.15515155933378466</c:v>
                </c:pt>
                <c:pt idx="50">
                  <c:v>-0.58170849136126179</c:v>
                </c:pt>
                <c:pt idx="51">
                  <c:v>-0.21368662541257422</c:v>
                </c:pt>
                <c:pt idx="52">
                  <c:v>-0.18471996085629527</c:v>
                </c:pt>
                <c:pt idx="53">
                  <c:v>-0.63195889207014133</c:v>
                </c:pt>
                <c:pt idx="54">
                  <c:v>-0.92902888348008972</c:v>
                </c:pt>
                <c:pt idx="55">
                  <c:v>-0.17282124801639398</c:v>
                </c:pt>
                <c:pt idx="56">
                  <c:v>-0.53715461501952078</c:v>
                </c:pt>
                <c:pt idx="57">
                  <c:v>-0.22929100802481628</c:v>
                </c:pt>
                <c:pt idx="58">
                  <c:v>-0.7615061372947487</c:v>
                </c:pt>
                <c:pt idx="59">
                  <c:v>-0.45868755388676874</c:v>
                </c:pt>
                <c:pt idx="60">
                  <c:v>-0.37331443507960671</c:v>
                </c:pt>
                <c:pt idx="61">
                  <c:v>-8.1169763341911505E-2</c:v>
                </c:pt>
                <c:pt idx="62">
                  <c:v>-0.43900885421958336</c:v>
                </c:pt>
                <c:pt idx="63">
                  <c:v>-0.77332870748236715</c:v>
                </c:pt>
                <c:pt idx="64">
                  <c:v>-0.30506046830177524</c:v>
                </c:pt>
                <c:pt idx="65">
                  <c:v>-0.65001515832750556</c:v>
                </c:pt>
                <c:pt idx="66">
                  <c:v>-0.58800794593434347</c:v>
                </c:pt>
                <c:pt idx="67">
                  <c:v>-0.43706159989900328</c:v>
                </c:pt>
                <c:pt idx="68">
                  <c:v>-0.61791303992823643</c:v>
                </c:pt>
                <c:pt idx="69">
                  <c:v>-0.6836611577903966</c:v>
                </c:pt>
                <c:pt idx="70">
                  <c:v>1.6485691359623189E-2</c:v>
                </c:pt>
                <c:pt idx="71">
                  <c:v>-0.29182561846592492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A1D-40B6-A0A6-E88DEA7EA2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8628808"/>
        <c:axId val="888630776"/>
      </c:scatterChart>
      <c:valAx>
        <c:axId val="888628808"/>
        <c:scaling>
          <c:orientation val="minMax"/>
          <c:max val="1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magnet ID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88630776"/>
        <c:crosses val="autoZero"/>
        <c:crossBetween val="midCat"/>
        <c:minorUnit val="1"/>
      </c:valAx>
      <c:valAx>
        <c:axId val="888630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roll angle /mrad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886288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CV (CHS-CV Series)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CV (CHS-CV Series)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'CV-Roll (mrad)'!$B$5:$B$76</c:f>
              <c:numCache>
                <c:formatCode>General</c:formatCode>
                <c:ptCount val="72"/>
                <c:pt idx="0">
                  <c:v>84</c:v>
                </c:pt>
                <c:pt idx="1">
                  <c:v>113</c:v>
                </c:pt>
                <c:pt idx="2">
                  <c:v>109</c:v>
                </c:pt>
                <c:pt idx="3">
                  <c:v>93</c:v>
                </c:pt>
                <c:pt idx="4">
                  <c:v>96</c:v>
                </c:pt>
                <c:pt idx="5">
                  <c:v>54</c:v>
                </c:pt>
                <c:pt idx="6">
                  <c:v>76</c:v>
                </c:pt>
                <c:pt idx="7">
                  <c:v>56</c:v>
                </c:pt>
                <c:pt idx="8">
                  <c:v>52</c:v>
                </c:pt>
                <c:pt idx="9">
                  <c:v>55</c:v>
                </c:pt>
                <c:pt idx="10">
                  <c:v>85</c:v>
                </c:pt>
                <c:pt idx="11">
                  <c:v>50</c:v>
                </c:pt>
                <c:pt idx="12">
                  <c:v>53</c:v>
                </c:pt>
                <c:pt idx="13">
                  <c:v>79</c:v>
                </c:pt>
                <c:pt idx="14">
                  <c:v>74</c:v>
                </c:pt>
                <c:pt idx="15">
                  <c:v>103</c:v>
                </c:pt>
                <c:pt idx="16">
                  <c:v>91</c:v>
                </c:pt>
                <c:pt idx="17">
                  <c:v>87</c:v>
                </c:pt>
                <c:pt idx="18">
                  <c:v>102</c:v>
                </c:pt>
                <c:pt idx="19">
                  <c:v>83</c:v>
                </c:pt>
                <c:pt idx="20">
                  <c:v>114</c:v>
                </c:pt>
                <c:pt idx="21">
                  <c:v>99</c:v>
                </c:pt>
                <c:pt idx="22">
                  <c:v>45</c:v>
                </c:pt>
                <c:pt idx="23">
                  <c:v>81</c:v>
                </c:pt>
                <c:pt idx="24">
                  <c:v>62</c:v>
                </c:pt>
                <c:pt idx="25">
                  <c:v>107</c:v>
                </c:pt>
                <c:pt idx="26">
                  <c:v>75</c:v>
                </c:pt>
                <c:pt idx="27">
                  <c:v>10</c:v>
                </c:pt>
                <c:pt idx="28">
                  <c:v>11</c:v>
                </c:pt>
                <c:pt idx="29">
                  <c:v>106</c:v>
                </c:pt>
                <c:pt idx="30">
                  <c:v>115</c:v>
                </c:pt>
                <c:pt idx="31">
                  <c:v>9</c:v>
                </c:pt>
                <c:pt idx="32">
                  <c:v>78</c:v>
                </c:pt>
                <c:pt idx="33">
                  <c:v>12</c:v>
                </c:pt>
                <c:pt idx="34">
                  <c:v>116</c:v>
                </c:pt>
                <c:pt idx="35">
                  <c:v>66</c:v>
                </c:pt>
                <c:pt idx="36">
                  <c:v>97</c:v>
                </c:pt>
                <c:pt idx="37">
                  <c:v>86</c:v>
                </c:pt>
                <c:pt idx="38">
                  <c:v>108</c:v>
                </c:pt>
                <c:pt idx="39">
                  <c:v>82</c:v>
                </c:pt>
                <c:pt idx="40">
                  <c:v>65</c:v>
                </c:pt>
                <c:pt idx="41">
                  <c:v>80</c:v>
                </c:pt>
                <c:pt idx="42">
                  <c:v>94</c:v>
                </c:pt>
                <c:pt idx="43">
                  <c:v>77</c:v>
                </c:pt>
                <c:pt idx="44">
                  <c:v>73</c:v>
                </c:pt>
                <c:pt idx="45">
                  <c:v>40</c:v>
                </c:pt>
                <c:pt idx="46">
                  <c:v>21</c:v>
                </c:pt>
                <c:pt idx="47">
                  <c:v>71</c:v>
                </c:pt>
                <c:pt idx="48">
                  <c:v>14</c:v>
                </c:pt>
                <c:pt idx="49">
                  <c:v>13</c:v>
                </c:pt>
                <c:pt idx="50">
                  <c:v>105</c:v>
                </c:pt>
                <c:pt idx="51">
                  <c:v>104</c:v>
                </c:pt>
                <c:pt idx="52">
                  <c:v>23</c:v>
                </c:pt>
                <c:pt idx="53">
                  <c:v>46</c:v>
                </c:pt>
                <c:pt idx="54">
                  <c:v>90</c:v>
                </c:pt>
                <c:pt idx="55">
                  <c:v>117</c:v>
                </c:pt>
                <c:pt idx="56">
                  <c:v>88</c:v>
                </c:pt>
                <c:pt idx="57">
                  <c:v>92</c:v>
                </c:pt>
                <c:pt idx="58">
                  <c:v>110</c:v>
                </c:pt>
                <c:pt idx="59">
                  <c:v>2</c:v>
                </c:pt>
                <c:pt idx="60">
                  <c:v>24</c:v>
                </c:pt>
                <c:pt idx="61">
                  <c:v>58</c:v>
                </c:pt>
                <c:pt idx="62">
                  <c:v>60</c:v>
                </c:pt>
                <c:pt idx="63">
                  <c:v>64</c:v>
                </c:pt>
                <c:pt idx="64">
                  <c:v>1</c:v>
                </c:pt>
                <c:pt idx="65">
                  <c:v>101</c:v>
                </c:pt>
                <c:pt idx="66">
                  <c:v>95</c:v>
                </c:pt>
                <c:pt idx="67">
                  <c:v>89</c:v>
                </c:pt>
                <c:pt idx="68">
                  <c:v>69</c:v>
                </c:pt>
                <c:pt idx="69">
                  <c:v>49</c:v>
                </c:pt>
                <c:pt idx="70">
                  <c:v>29</c:v>
                </c:pt>
                <c:pt idx="71">
                  <c:v>111</c:v>
                </c:pt>
              </c:numCache>
            </c:numRef>
          </c:xVal>
          <c:yVal>
            <c:numRef>
              <c:f>'CV-Roll (mrad)'!$C$5:$C$76</c:f>
              <c:numCache>
                <c:formatCode>General</c:formatCode>
                <c:ptCount val="72"/>
                <c:pt idx="0">
                  <c:v>1.1443433510306029</c:v>
                </c:pt>
                <c:pt idx="1">
                  <c:v>1.1069046588927414</c:v>
                </c:pt>
                <c:pt idx="2">
                  <c:v>0.89964573512435209</c:v>
                </c:pt>
                <c:pt idx="3">
                  <c:v>0.10600636981841305</c:v>
                </c:pt>
                <c:pt idx="4">
                  <c:v>2.7918548657485545</c:v>
                </c:pt>
                <c:pt idx="5">
                  <c:v>0.85810325256599995</c:v>
                </c:pt>
                <c:pt idx="6">
                  <c:v>1.1570702978857987</c:v>
                </c:pt>
                <c:pt idx="7">
                  <c:v>0.94844327949888552</c:v>
                </c:pt>
                <c:pt idx="8">
                  <c:v>0.86941002507325393</c:v>
                </c:pt>
                <c:pt idx="9">
                  <c:v>1.3501814899412103</c:v>
                </c:pt>
                <c:pt idx="10">
                  <c:v>1.1715675500353306</c:v>
                </c:pt>
                <c:pt idx="11">
                  <c:v>0.89758722899554044</c:v>
                </c:pt>
                <c:pt idx="12">
                  <c:v>0.85215283094949612</c:v>
                </c:pt>
                <c:pt idx="13">
                  <c:v>1.1580796941946296</c:v>
                </c:pt>
                <c:pt idx="14">
                  <c:v>1.1419132751431889</c:v>
                </c:pt>
                <c:pt idx="15">
                  <c:v>1.0657080088139494</c:v>
                </c:pt>
                <c:pt idx="16">
                  <c:v>1.1009814971899559</c:v>
                </c:pt>
                <c:pt idx="17">
                  <c:v>1.0343579238483471</c:v>
                </c:pt>
                <c:pt idx="18">
                  <c:v>0.89279077834799381</c:v>
                </c:pt>
                <c:pt idx="19">
                  <c:v>0.8346617348923715</c:v>
                </c:pt>
                <c:pt idx="20">
                  <c:v>0.96816816363725522</c:v>
                </c:pt>
                <c:pt idx="21">
                  <c:v>1.0807283386984743</c:v>
                </c:pt>
                <c:pt idx="22">
                  <c:v>0.69308275166638111</c:v>
                </c:pt>
                <c:pt idx="23">
                  <c:v>0.98997319919561733</c:v>
                </c:pt>
                <c:pt idx="24">
                  <c:v>0.73149011906668449</c:v>
                </c:pt>
                <c:pt idx="25">
                  <c:v>0.93114115045641555</c:v>
                </c:pt>
                <c:pt idx="26">
                  <c:v>0.85225595314274116</c:v>
                </c:pt>
                <c:pt idx="27">
                  <c:v>0.91459375085490535</c:v>
                </c:pt>
                <c:pt idx="29">
                  <c:v>1.0998367552949517</c:v>
                </c:pt>
                <c:pt idx="30">
                  <c:v>1.0600250553386452</c:v>
                </c:pt>
                <c:pt idx="31">
                  <c:v>0.90284430821236938</c:v>
                </c:pt>
                <c:pt idx="32">
                  <c:v>0.92993969100304241</c:v>
                </c:pt>
                <c:pt idx="33">
                  <c:v>1.2786792423869251</c:v>
                </c:pt>
                <c:pt idx="34">
                  <c:v>0.87654413103254925</c:v>
                </c:pt>
                <c:pt idx="35">
                  <c:v>0.99999724968282067</c:v>
                </c:pt>
                <c:pt idx="36">
                  <c:v>0.37650757430177606</c:v>
                </c:pt>
                <c:pt idx="37">
                  <c:v>0.75996609523273762</c:v>
                </c:pt>
                <c:pt idx="38">
                  <c:v>0.99925417386960191</c:v>
                </c:pt>
                <c:pt idx="39">
                  <c:v>1.1456531145890594</c:v>
                </c:pt>
                <c:pt idx="40">
                  <c:v>0.84376962652817866</c:v>
                </c:pt>
                <c:pt idx="41">
                  <c:v>0.97138011165829496</c:v>
                </c:pt>
                <c:pt idx="42">
                  <c:v>0.97753991737497614</c:v>
                </c:pt>
                <c:pt idx="43">
                  <c:v>0.88806489266504585</c:v>
                </c:pt>
                <c:pt idx="44">
                  <c:v>1.2336297396065703</c:v>
                </c:pt>
                <c:pt idx="45">
                  <c:v>0.84708567738160667</c:v>
                </c:pt>
                <c:pt idx="46">
                  <c:v>0.79027595060236422</c:v>
                </c:pt>
                <c:pt idx="47">
                  <c:v>2.0976619296387504</c:v>
                </c:pt>
                <c:pt idx="48">
                  <c:v>0.74112433585741755</c:v>
                </c:pt>
                <c:pt idx="49">
                  <c:v>1.1169354011122188</c:v>
                </c:pt>
                <c:pt idx="50">
                  <c:v>0.8241555717598672</c:v>
                </c:pt>
                <c:pt idx="51">
                  <c:v>0.76890813991394324</c:v>
                </c:pt>
                <c:pt idx="52">
                  <c:v>1.071846477517667</c:v>
                </c:pt>
                <c:pt idx="53">
                  <c:v>0.94926344180292332</c:v>
                </c:pt>
                <c:pt idx="54">
                  <c:v>1.0433897742603406</c:v>
                </c:pt>
                <c:pt idx="55">
                  <c:v>1.4124700367299319</c:v>
                </c:pt>
                <c:pt idx="56">
                  <c:v>1.1742736876371147</c:v>
                </c:pt>
                <c:pt idx="57">
                  <c:v>1.5115181775102187</c:v>
                </c:pt>
                <c:pt idx="58">
                  <c:v>0.82144297180882475</c:v>
                </c:pt>
                <c:pt idx="59">
                  <c:v>0.92003925662111641</c:v>
                </c:pt>
                <c:pt idx="60">
                  <c:v>0.80545880192003949</c:v>
                </c:pt>
                <c:pt idx="61">
                  <c:v>1.1592426890469731</c:v>
                </c:pt>
                <c:pt idx="62">
                  <c:v>1.0789111476136348</c:v>
                </c:pt>
                <c:pt idx="63">
                  <c:v>0.8244129361454462</c:v>
                </c:pt>
                <c:pt idx="64">
                  <c:v>1.0643835083459159</c:v>
                </c:pt>
                <c:pt idx="65">
                  <c:v>0.80065579617864913</c:v>
                </c:pt>
                <c:pt idx="66">
                  <c:v>0.60216876983220757</c:v>
                </c:pt>
                <c:pt idx="67">
                  <c:v>0.85987346917686835</c:v>
                </c:pt>
                <c:pt idx="68">
                  <c:v>0.97820370080242469</c:v>
                </c:pt>
                <c:pt idx="69">
                  <c:v>1.1065710372016788</c:v>
                </c:pt>
                <c:pt idx="70">
                  <c:v>0.57273042591621248</c:v>
                </c:pt>
                <c:pt idx="71">
                  <c:v>1.2028342571115509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014-4649-9EE1-7902E476E4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8628808"/>
        <c:axId val="888630776"/>
      </c:scatterChart>
      <c:valAx>
        <c:axId val="888628808"/>
        <c:scaling>
          <c:orientation val="minMax"/>
          <c:max val="1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magnet ID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88630776"/>
        <c:crosses val="autoZero"/>
        <c:crossBetween val="midCat"/>
        <c:minorUnit val="1"/>
      </c:valAx>
      <c:valAx>
        <c:axId val="888630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roll angle /mrad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886288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 dirty="0"/>
              <a:t>CH (CH-CV Series)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CV (CH-CV series)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'Roll CV plot'!$F$8:$F$53</c:f>
              <c:numCache>
                <c:formatCode>General</c:formatCode>
                <c:ptCount val="46"/>
                <c:pt idx="0" formatCode="0.00">
                  <c:v>20</c:v>
                </c:pt>
                <c:pt idx="1">
                  <c:v>39</c:v>
                </c:pt>
                <c:pt idx="2" formatCode="0.00">
                  <c:v>43</c:v>
                </c:pt>
                <c:pt idx="3" formatCode="0.00">
                  <c:v>63</c:v>
                </c:pt>
                <c:pt idx="4" formatCode="0.00">
                  <c:v>41</c:v>
                </c:pt>
                <c:pt idx="5" formatCode="0.00">
                  <c:v>6</c:v>
                </c:pt>
                <c:pt idx="6" formatCode="0.00">
                  <c:v>3</c:v>
                </c:pt>
                <c:pt idx="7" formatCode="0.00">
                  <c:v>37</c:v>
                </c:pt>
                <c:pt idx="8" formatCode="0.00">
                  <c:v>8</c:v>
                </c:pt>
                <c:pt idx="9" formatCode="0.00">
                  <c:v>59</c:v>
                </c:pt>
                <c:pt idx="10" formatCode="0.00">
                  <c:v>4</c:v>
                </c:pt>
                <c:pt idx="11" formatCode="0.00">
                  <c:v>68</c:v>
                </c:pt>
                <c:pt idx="12" formatCode="0.00">
                  <c:v>19</c:v>
                </c:pt>
                <c:pt idx="13" formatCode="0.00">
                  <c:v>42</c:v>
                </c:pt>
                <c:pt idx="14" formatCode="0.00">
                  <c:v>31</c:v>
                </c:pt>
                <c:pt idx="15" formatCode="0.00">
                  <c:v>5</c:v>
                </c:pt>
                <c:pt idx="16" formatCode="0.00">
                  <c:v>47</c:v>
                </c:pt>
                <c:pt idx="17" formatCode="0.00">
                  <c:v>70</c:v>
                </c:pt>
                <c:pt idx="18" formatCode="0.00">
                  <c:v>17</c:v>
                </c:pt>
                <c:pt idx="19" formatCode="0.00">
                  <c:v>112</c:v>
                </c:pt>
                <c:pt idx="20" formatCode="0.00">
                  <c:v>89</c:v>
                </c:pt>
                <c:pt idx="21" formatCode="0.00">
                  <c:v>51</c:v>
                </c:pt>
                <c:pt idx="22" formatCode="0.00">
                  <c:v>69</c:v>
                </c:pt>
                <c:pt idx="23" formatCode="0.00">
                  <c:v>7</c:v>
                </c:pt>
                <c:pt idx="24" formatCode="0.00">
                  <c:v>98</c:v>
                </c:pt>
                <c:pt idx="25" formatCode="0.00">
                  <c:v>72</c:v>
                </c:pt>
                <c:pt idx="26" formatCode="0.00">
                  <c:v>27</c:v>
                </c:pt>
                <c:pt idx="27" formatCode="0.00">
                  <c:v>48</c:v>
                </c:pt>
                <c:pt idx="28" formatCode="0.00">
                  <c:v>57</c:v>
                </c:pt>
                <c:pt idx="29" formatCode="0.00">
                  <c:v>33</c:v>
                </c:pt>
                <c:pt idx="30" formatCode="0.00">
                  <c:v>25</c:v>
                </c:pt>
                <c:pt idx="31" formatCode="0.00">
                  <c:v>28</c:v>
                </c:pt>
                <c:pt idx="32" formatCode="0.00">
                  <c:v>16</c:v>
                </c:pt>
                <c:pt idx="33" formatCode="0.00">
                  <c:v>67</c:v>
                </c:pt>
                <c:pt idx="34" formatCode="0.00">
                  <c:v>15</c:v>
                </c:pt>
                <c:pt idx="35" formatCode="0.00">
                  <c:v>35</c:v>
                </c:pt>
                <c:pt idx="36" formatCode="0.00">
                  <c:v>38</c:v>
                </c:pt>
                <c:pt idx="37" formatCode="0.00">
                  <c:v>30</c:v>
                </c:pt>
                <c:pt idx="38" formatCode="0.00">
                  <c:v>26</c:v>
                </c:pt>
                <c:pt idx="39" formatCode="0.00">
                  <c:v>100</c:v>
                </c:pt>
                <c:pt idx="40" formatCode="0.00">
                  <c:v>34</c:v>
                </c:pt>
                <c:pt idx="41" formatCode="0.00">
                  <c:v>44</c:v>
                </c:pt>
                <c:pt idx="42" formatCode="0.00">
                  <c:v>22</c:v>
                </c:pt>
                <c:pt idx="43" formatCode="0.00">
                  <c:v>32</c:v>
                </c:pt>
                <c:pt idx="44" formatCode="0.00">
                  <c:v>61</c:v>
                </c:pt>
                <c:pt idx="45" formatCode="0.00">
                  <c:v>36</c:v>
                </c:pt>
              </c:numCache>
            </c:numRef>
          </c:xVal>
          <c:yVal>
            <c:numRef>
              <c:f>'Roll CV plot'!$G$8:$G$53</c:f>
              <c:numCache>
                <c:formatCode>General</c:formatCode>
                <c:ptCount val="46"/>
                <c:pt idx="0">
                  <c:v>0.37420692004566192</c:v>
                </c:pt>
                <c:pt idx="1">
                  <c:v>0.5816268634304933</c:v>
                </c:pt>
                <c:pt idx="2">
                  <c:v>0.61049570780969731</c:v>
                </c:pt>
                <c:pt idx="3">
                  <c:v>0.17885137536057627</c:v>
                </c:pt>
                <c:pt idx="4">
                  <c:v>0.59883873110187835</c:v>
                </c:pt>
                <c:pt idx="5">
                  <c:v>0.64952601095173534</c:v>
                </c:pt>
                <c:pt idx="6">
                  <c:v>-7.0510903443796735E-3</c:v>
                </c:pt>
                <c:pt idx="7">
                  <c:v>0.32980154383163907</c:v>
                </c:pt>
                <c:pt idx="8">
                  <c:v>0.67099438683109014</c:v>
                </c:pt>
                <c:pt idx="9">
                  <c:v>0.65851759605572369</c:v>
                </c:pt>
                <c:pt idx="10">
                  <c:v>0.6046100837026529</c:v>
                </c:pt>
                <c:pt idx="11">
                  <c:v>0.56670571156000804</c:v>
                </c:pt>
                <c:pt idx="12">
                  <c:v>0.82253949445797758</c:v>
                </c:pt>
                <c:pt idx="13">
                  <c:v>0.55409108265574147</c:v>
                </c:pt>
                <c:pt idx="14">
                  <c:v>0.72303815162321428</c:v>
                </c:pt>
                <c:pt idx="15">
                  <c:v>0.65932912641923735</c:v>
                </c:pt>
                <c:pt idx="16">
                  <c:v>0.33735387493028668</c:v>
                </c:pt>
                <c:pt idx="17">
                  <c:v>0.52129049674725181</c:v>
                </c:pt>
                <c:pt idx="18">
                  <c:v>0.84985463139090456</c:v>
                </c:pt>
                <c:pt idx="19">
                  <c:v>0.65132137770368104</c:v>
                </c:pt>
                <c:pt idx="20">
                  <c:v>0.50100769483336549</c:v>
                </c:pt>
                <c:pt idx="21">
                  <c:v>0.33940051698953155</c:v>
                </c:pt>
                <c:pt idx="22">
                  <c:v>0.62110146126047283</c:v>
                </c:pt>
                <c:pt idx="23">
                  <c:v>0.61764610466394387</c:v>
                </c:pt>
                <c:pt idx="24">
                  <c:v>0.95634153132808208</c:v>
                </c:pt>
                <c:pt idx="25">
                  <c:v>0.42108896916349892</c:v>
                </c:pt>
                <c:pt idx="26">
                  <c:v>0.56274437387348186</c:v>
                </c:pt>
                <c:pt idx="27">
                  <c:v>0.15895176857420523</c:v>
                </c:pt>
                <c:pt idx="28">
                  <c:v>0.15506804903440852</c:v>
                </c:pt>
                <c:pt idx="29">
                  <c:v>0.44741241317041158</c:v>
                </c:pt>
                <c:pt idx="30">
                  <c:v>0.58344983820872542</c:v>
                </c:pt>
                <c:pt idx="31">
                  <c:v>0.46930943678055215</c:v>
                </c:pt>
                <c:pt idx="32">
                  <c:v>0.54309904880867421</c:v>
                </c:pt>
                <c:pt idx="33">
                  <c:v>0.5278378066377698</c:v>
                </c:pt>
                <c:pt idx="34">
                  <c:v>0.91686913712604223</c:v>
                </c:pt>
                <c:pt idx="35">
                  <c:v>0.47060488410904</c:v>
                </c:pt>
                <c:pt idx="36">
                  <c:v>0.66307820961888808</c:v>
                </c:pt>
                <c:pt idx="37">
                  <c:v>0.46187527084496338</c:v>
                </c:pt>
                <c:pt idx="38">
                  <c:v>0.9322854572562278</c:v>
                </c:pt>
                <c:pt idx="39">
                  <c:v>0.41811178313518482</c:v>
                </c:pt>
                <c:pt idx="40">
                  <c:v>0.32161751172466069</c:v>
                </c:pt>
                <c:pt idx="41">
                  <c:v>0.67175218390870128</c:v>
                </c:pt>
                <c:pt idx="42">
                  <c:v>0.23260290213690027</c:v>
                </c:pt>
                <c:pt idx="43">
                  <c:v>0.19150726852573285</c:v>
                </c:pt>
                <c:pt idx="44">
                  <c:v>5.0344396898427846E-2</c:v>
                </c:pt>
                <c:pt idx="45">
                  <c:v>-1.7344322990552996E-2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CDE-443B-9930-429F5DCC1F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55499448"/>
        <c:axId val="855499776"/>
      </c:scatterChart>
      <c:valAx>
        <c:axId val="8554994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magnet ID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55499776"/>
        <c:crosses val="autoZero"/>
        <c:crossBetween val="midCat"/>
      </c:valAx>
      <c:valAx>
        <c:axId val="855499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roll angle /mrad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554994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 dirty="0"/>
              <a:t>CH (CH-CV Series)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CH (CH-CV Series)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'Roll CH plot'!$E$1:$E$16384</c:f>
              <c:numCache>
                <c:formatCode>General</c:formatCode>
                <c:ptCount val="16384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15</c:v>
                </c:pt>
                <c:pt idx="7">
                  <c:v>16</c:v>
                </c:pt>
                <c:pt idx="8">
                  <c:v>17</c:v>
                </c:pt>
                <c:pt idx="9">
                  <c:v>19</c:v>
                </c:pt>
                <c:pt idx="10">
                  <c:v>20</c:v>
                </c:pt>
                <c:pt idx="11">
                  <c:v>22</c:v>
                </c:pt>
                <c:pt idx="12">
                  <c:v>25</c:v>
                </c:pt>
                <c:pt idx="13">
                  <c:v>26</c:v>
                </c:pt>
                <c:pt idx="14">
                  <c:v>27</c:v>
                </c:pt>
                <c:pt idx="15">
                  <c:v>28</c:v>
                </c:pt>
                <c:pt idx="16">
                  <c:v>30</c:v>
                </c:pt>
                <c:pt idx="17">
                  <c:v>31</c:v>
                </c:pt>
                <c:pt idx="18">
                  <c:v>32</c:v>
                </c:pt>
                <c:pt idx="19">
                  <c:v>33</c:v>
                </c:pt>
                <c:pt idx="20">
                  <c:v>34</c:v>
                </c:pt>
                <c:pt idx="21">
                  <c:v>35</c:v>
                </c:pt>
                <c:pt idx="22">
                  <c:v>36</c:v>
                </c:pt>
                <c:pt idx="23">
                  <c:v>37</c:v>
                </c:pt>
                <c:pt idx="24">
                  <c:v>38</c:v>
                </c:pt>
                <c:pt idx="25">
                  <c:v>39</c:v>
                </c:pt>
                <c:pt idx="26">
                  <c:v>41</c:v>
                </c:pt>
                <c:pt idx="27">
                  <c:v>42</c:v>
                </c:pt>
                <c:pt idx="28">
                  <c:v>43</c:v>
                </c:pt>
                <c:pt idx="29">
                  <c:v>44</c:v>
                </c:pt>
                <c:pt idx="30">
                  <c:v>47</c:v>
                </c:pt>
                <c:pt idx="31">
                  <c:v>48</c:v>
                </c:pt>
                <c:pt idx="32">
                  <c:v>51</c:v>
                </c:pt>
                <c:pt idx="33">
                  <c:v>57</c:v>
                </c:pt>
                <c:pt idx="34">
                  <c:v>59</c:v>
                </c:pt>
                <c:pt idx="35">
                  <c:v>61</c:v>
                </c:pt>
                <c:pt idx="36">
                  <c:v>63</c:v>
                </c:pt>
                <c:pt idx="37">
                  <c:v>67</c:v>
                </c:pt>
                <c:pt idx="38">
                  <c:v>68</c:v>
                </c:pt>
                <c:pt idx="39">
                  <c:v>69</c:v>
                </c:pt>
                <c:pt idx="40">
                  <c:v>70</c:v>
                </c:pt>
                <c:pt idx="41">
                  <c:v>72</c:v>
                </c:pt>
                <c:pt idx="42">
                  <c:v>89</c:v>
                </c:pt>
                <c:pt idx="43">
                  <c:v>98</c:v>
                </c:pt>
                <c:pt idx="44">
                  <c:v>100</c:v>
                </c:pt>
                <c:pt idx="45">
                  <c:v>112</c:v>
                </c:pt>
              </c:numCache>
            </c:numRef>
          </c:xVal>
          <c:yVal>
            <c:numRef>
              <c:f>'Roll CH plot'!$F$1:$F$16384</c:f>
              <c:numCache>
                <c:formatCode>General</c:formatCode>
                <c:ptCount val="16384"/>
                <c:pt idx="0">
                  <c:v>-0.76014655276771848</c:v>
                </c:pt>
                <c:pt idx="1">
                  <c:v>-0.59736644635519554</c:v>
                </c:pt>
                <c:pt idx="2">
                  <c:v>-0.63148667762781585</c:v>
                </c:pt>
                <c:pt idx="3">
                  <c:v>-0.21110583563091367</c:v>
                </c:pt>
                <c:pt idx="4">
                  <c:v>-0.52326802666580718</c:v>
                </c:pt>
                <c:pt idx="5">
                  <c:v>-0.34419188068162399</c:v>
                </c:pt>
                <c:pt idx="6">
                  <c:v>-0.50365066997859032</c:v>
                </c:pt>
                <c:pt idx="7">
                  <c:v>-0.47560286605569502</c:v>
                </c:pt>
                <c:pt idx="8">
                  <c:v>-0.45045469132138649</c:v>
                </c:pt>
                <c:pt idx="9">
                  <c:v>-0.96408844692503592</c:v>
                </c:pt>
                <c:pt idx="10">
                  <c:v>-0.77911633110961986</c:v>
                </c:pt>
                <c:pt idx="11">
                  <c:v>-0.95620903868416107</c:v>
                </c:pt>
                <c:pt idx="12">
                  <c:v>-0.41797207876768994</c:v>
                </c:pt>
                <c:pt idx="13">
                  <c:v>-0.38857928274532583</c:v>
                </c:pt>
                <c:pt idx="14">
                  <c:v>-0.753485266729367</c:v>
                </c:pt>
                <c:pt idx="15">
                  <c:v>-0.65475644857768955</c:v>
                </c:pt>
                <c:pt idx="16">
                  <c:v>-0.6679959316577424</c:v>
                </c:pt>
                <c:pt idx="17">
                  <c:v>-0.7077800933012881</c:v>
                </c:pt>
                <c:pt idx="18">
                  <c:v>-0.3159359160560733</c:v>
                </c:pt>
                <c:pt idx="19">
                  <c:v>-0.32870114176313336</c:v>
                </c:pt>
                <c:pt idx="20">
                  <c:v>-0.72990203800367937</c:v>
                </c:pt>
                <c:pt idx="21">
                  <c:v>-0.45900086097966408</c:v>
                </c:pt>
                <c:pt idx="22">
                  <c:v>-0.7379775671543598</c:v>
                </c:pt>
                <c:pt idx="23">
                  <c:v>-0.39315885891550906</c:v>
                </c:pt>
                <c:pt idx="24">
                  <c:v>-0.78069044477032534</c:v>
                </c:pt>
                <c:pt idx="25">
                  <c:v>-0.99645258813571758</c:v>
                </c:pt>
                <c:pt idx="26">
                  <c:v>-0.43608695178233958</c:v>
                </c:pt>
                <c:pt idx="27">
                  <c:v>-0.97000326990714569</c:v>
                </c:pt>
                <c:pt idx="28">
                  <c:v>-0.70576899965989526</c:v>
                </c:pt>
                <c:pt idx="29">
                  <c:v>-0.86419401890169922</c:v>
                </c:pt>
                <c:pt idx="30">
                  <c:v>-1.3063128458193987</c:v>
                </c:pt>
                <c:pt idx="31">
                  <c:v>-1.3193529597380511</c:v>
                </c:pt>
                <c:pt idx="32">
                  <c:v>-0.37039295842986775</c:v>
                </c:pt>
                <c:pt idx="33">
                  <c:v>-0.82153752174611228</c:v>
                </c:pt>
                <c:pt idx="34">
                  <c:v>-0.37753345669380423</c:v>
                </c:pt>
                <c:pt idx="35">
                  <c:v>-1.0869671257424756</c:v>
                </c:pt>
                <c:pt idx="36">
                  <c:v>-0.65947162428593131</c:v>
                </c:pt>
                <c:pt idx="37">
                  <c:v>-0.69220467018919152</c:v>
                </c:pt>
                <c:pt idx="38">
                  <c:v>-0.65761178346942017</c:v>
                </c:pt>
                <c:pt idx="39">
                  <c:v>-0.70585013576330979</c:v>
                </c:pt>
                <c:pt idx="40">
                  <c:v>-0.79551641554334651</c:v>
                </c:pt>
                <c:pt idx="41">
                  <c:v>-0.42291360498613528</c:v>
                </c:pt>
                <c:pt idx="42">
                  <c:v>-0.47694722794797073</c:v>
                </c:pt>
                <c:pt idx="43">
                  <c:v>-0.59153829578454165</c:v>
                </c:pt>
                <c:pt idx="44">
                  <c:v>-0.15913467302338802</c:v>
                </c:pt>
                <c:pt idx="45">
                  <c:v>-1.090316243108564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30D-4793-9102-49D61F4E38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55499448"/>
        <c:axId val="855499776"/>
      </c:scatterChart>
      <c:valAx>
        <c:axId val="8554994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magnet ID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55499776"/>
        <c:crosses val="autoZero"/>
        <c:crossBetween val="midCat"/>
      </c:valAx>
      <c:valAx>
        <c:axId val="855499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roll angle /mrad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554994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Roll OS2i [mrad]</c:v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'Roll OS2x'!$A$1:$CD$1</c:f>
              <c:strCache>
                <c:ptCount val="82"/>
                <c:pt idx="0">
                  <c:v>3A</c:v>
                </c:pt>
                <c:pt idx="1">
                  <c:v>1A</c:v>
                </c:pt>
                <c:pt idx="2">
                  <c:v>5A</c:v>
                </c:pt>
                <c:pt idx="3">
                  <c:v>6A</c:v>
                </c:pt>
                <c:pt idx="4">
                  <c:v>9A</c:v>
                </c:pt>
                <c:pt idx="5">
                  <c:v>10A</c:v>
                </c:pt>
                <c:pt idx="6">
                  <c:v>11A</c:v>
                </c:pt>
                <c:pt idx="7">
                  <c:v>16A</c:v>
                </c:pt>
                <c:pt idx="8">
                  <c:v>15A</c:v>
                </c:pt>
                <c:pt idx="9">
                  <c:v>14A</c:v>
                </c:pt>
                <c:pt idx="10">
                  <c:v>13A</c:v>
                </c:pt>
                <c:pt idx="11">
                  <c:v>12A</c:v>
                </c:pt>
                <c:pt idx="12">
                  <c:v>7A</c:v>
                </c:pt>
                <c:pt idx="13">
                  <c:v>4A</c:v>
                </c:pt>
                <c:pt idx="14">
                  <c:v>8A</c:v>
                </c:pt>
                <c:pt idx="15">
                  <c:v>27A</c:v>
                </c:pt>
                <c:pt idx="16">
                  <c:v>28A</c:v>
                </c:pt>
                <c:pt idx="17">
                  <c:v>17A</c:v>
                </c:pt>
                <c:pt idx="18">
                  <c:v>18A</c:v>
                </c:pt>
                <c:pt idx="19">
                  <c:v>19A</c:v>
                </c:pt>
                <c:pt idx="20">
                  <c:v>20A</c:v>
                </c:pt>
                <c:pt idx="21">
                  <c:v>26A</c:v>
                </c:pt>
                <c:pt idx="22">
                  <c:v>21A</c:v>
                </c:pt>
                <c:pt idx="23">
                  <c:v>25A</c:v>
                </c:pt>
                <c:pt idx="24">
                  <c:v>24A</c:v>
                </c:pt>
                <c:pt idx="25">
                  <c:v>23A</c:v>
                </c:pt>
                <c:pt idx="26">
                  <c:v>22A</c:v>
                </c:pt>
                <c:pt idx="27">
                  <c:v>29A</c:v>
                </c:pt>
                <c:pt idx="28">
                  <c:v>30A</c:v>
                </c:pt>
                <c:pt idx="29">
                  <c:v>31A</c:v>
                </c:pt>
                <c:pt idx="30">
                  <c:v>32A</c:v>
                </c:pt>
                <c:pt idx="31">
                  <c:v>39A</c:v>
                </c:pt>
                <c:pt idx="32">
                  <c:v>2B</c:v>
                </c:pt>
                <c:pt idx="33">
                  <c:v>1B</c:v>
                </c:pt>
                <c:pt idx="34">
                  <c:v>6B</c:v>
                </c:pt>
                <c:pt idx="35">
                  <c:v>13B</c:v>
                </c:pt>
                <c:pt idx="36">
                  <c:v>14B</c:v>
                </c:pt>
                <c:pt idx="37">
                  <c:v>12B</c:v>
                </c:pt>
                <c:pt idx="38">
                  <c:v>11B</c:v>
                </c:pt>
                <c:pt idx="39">
                  <c:v>10B</c:v>
                </c:pt>
                <c:pt idx="40">
                  <c:v>18B</c:v>
                </c:pt>
                <c:pt idx="41">
                  <c:v>17B</c:v>
                </c:pt>
                <c:pt idx="42">
                  <c:v>16B</c:v>
                </c:pt>
                <c:pt idx="43">
                  <c:v>15B</c:v>
                </c:pt>
                <c:pt idx="44">
                  <c:v>3B</c:v>
                </c:pt>
                <c:pt idx="45">
                  <c:v>9B</c:v>
                </c:pt>
                <c:pt idx="46">
                  <c:v>4B</c:v>
                </c:pt>
                <c:pt idx="47">
                  <c:v>8B</c:v>
                </c:pt>
                <c:pt idx="48">
                  <c:v>7B</c:v>
                </c:pt>
                <c:pt idx="49">
                  <c:v>5B</c:v>
                </c:pt>
                <c:pt idx="50">
                  <c:v>19B</c:v>
                </c:pt>
                <c:pt idx="51">
                  <c:v>20B</c:v>
                </c:pt>
                <c:pt idx="52">
                  <c:v>21B</c:v>
                </c:pt>
                <c:pt idx="53">
                  <c:v>22B</c:v>
                </c:pt>
                <c:pt idx="54">
                  <c:v>24B</c:v>
                </c:pt>
                <c:pt idx="55">
                  <c:v>25B</c:v>
                </c:pt>
                <c:pt idx="56">
                  <c:v>2E</c:v>
                </c:pt>
                <c:pt idx="57">
                  <c:v>1E</c:v>
                </c:pt>
                <c:pt idx="58">
                  <c:v>4E</c:v>
                </c:pt>
                <c:pt idx="59">
                  <c:v>5E</c:v>
                </c:pt>
                <c:pt idx="60">
                  <c:v>6E</c:v>
                </c:pt>
                <c:pt idx="61">
                  <c:v>3E</c:v>
                </c:pt>
                <c:pt idx="62">
                  <c:v>1F</c:v>
                </c:pt>
                <c:pt idx="63">
                  <c:v>2F</c:v>
                </c:pt>
                <c:pt idx="64">
                  <c:v>3F</c:v>
                </c:pt>
                <c:pt idx="65">
                  <c:v>4F</c:v>
                </c:pt>
                <c:pt idx="66">
                  <c:v>5F</c:v>
                </c:pt>
                <c:pt idx="67">
                  <c:v>6F</c:v>
                </c:pt>
                <c:pt idx="68">
                  <c:v>15F</c:v>
                </c:pt>
                <c:pt idx="69">
                  <c:v>14F</c:v>
                </c:pt>
                <c:pt idx="70">
                  <c:v>13F</c:v>
                </c:pt>
                <c:pt idx="71">
                  <c:v>12F</c:v>
                </c:pt>
                <c:pt idx="72">
                  <c:v>7F</c:v>
                </c:pt>
                <c:pt idx="73">
                  <c:v>8F</c:v>
                </c:pt>
                <c:pt idx="74">
                  <c:v>9F</c:v>
                </c:pt>
                <c:pt idx="75">
                  <c:v>10F</c:v>
                </c:pt>
                <c:pt idx="76">
                  <c:v>11F</c:v>
                </c:pt>
                <c:pt idx="77">
                  <c:v>18F</c:v>
                </c:pt>
                <c:pt idx="78">
                  <c:v>19F</c:v>
                </c:pt>
                <c:pt idx="79">
                  <c:v>20F</c:v>
                </c:pt>
                <c:pt idx="80">
                  <c:v>21F</c:v>
                </c:pt>
                <c:pt idx="81">
                  <c:v>22F</c:v>
                </c:pt>
              </c:strCache>
            </c:strRef>
          </c:cat>
          <c:val>
            <c:numRef>
              <c:f>'Roll OS2x'!$A$2:$CD$2</c:f>
              <c:numCache>
                <c:formatCode>General</c:formatCode>
                <c:ptCount val="82"/>
                <c:pt idx="0">
                  <c:v>1.1425153485000035</c:v>
                </c:pt>
                <c:pt idx="1">
                  <c:v>-0.25991067900000064</c:v>
                </c:pt>
                <c:pt idx="2">
                  <c:v>-0.2559850050000041</c:v>
                </c:pt>
                <c:pt idx="3">
                  <c:v>0.98072651999999916</c:v>
                </c:pt>
                <c:pt idx="4">
                  <c:v>-0.48310668400000301</c:v>
                </c:pt>
                <c:pt idx="5">
                  <c:v>0.19100637999999726</c:v>
                </c:pt>
                <c:pt idx="6">
                  <c:v>-1.2996457960000041</c:v>
                </c:pt>
                <c:pt idx="7">
                  <c:v>0.18666541549999804</c:v>
                </c:pt>
                <c:pt idx="8">
                  <c:v>-0.42902859033333229</c:v>
                </c:pt>
                <c:pt idx="9">
                  <c:v>-0.30703521300000025</c:v>
                </c:pt>
                <c:pt idx="10">
                  <c:v>-0.2010460239999963</c:v>
                </c:pt>
                <c:pt idx="11">
                  <c:v>-0.1493340365000019</c:v>
                </c:pt>
                <c:pt idx="12">
                  <c:v>0.37862961349999918</c:v>
                </c:pt>
                <c:pt idx="13">
                  <c:v>0.71806583100000188</c:v>
                </c:pt>
                <c:pt idx="14">
                  <c:v>0.22388128750000166</c:v>
                </c:pt>
                <c:pt idx="15">
                  <c:v>0.27923807599999906</c:v>
                </c:pt>
                <c:pt idx="16">
                  <c:v>-0.28450229300000174</c:v>
                </c:pt>
                <c:pt idx="17">
                  <c:v>-0.2933265860000055</c:v>
                </c:pt>
                <c:pt idx="18">
                  <c:v>-0.18819951700000184</c:v>
                </c:pt>
                <c:pt idx="19">
                  <c:v>0.21935539600000109</c:v>
                </c:pt>
                <c:pt idx="20">
                  <c:v>4.0493240000001596E-2</c:v>
                </c:pt>
                <c:pt idx="21">
                  <c:v>-5.1321245000020277E-3</c:v>
                </c:pt>
                <c:pt idx="22">
                  <c:v>0.21460924399999831</c:v>
                </c:pt>
                <c:pt idx="23">
                  <c:v>-0.10328108349999879</c:v>
                </c:pt>
                <c:pt idx="24">
                  <c:v>0.20731645100000029</c:v>
                </c:pt>
                <c:pt idx="25">
                  <c:v>0.14543309950000236</c:v>
                </c:pt>
                <c:pt idx="26">
                  <c:v>-0.13826415899999972</c:v>
                </c:pt>
                <c:pt idx="27">
                  <c:v>-0.12753225949999406</c:v>
                </c:pt>
                <c:pt idx="28">
                  <c:v>-0.44315071500000347</c:v>
                </c:pt>
                <c:pt idx="29">
                  <c:v>-0.82230188200000176</c:v>
                </c:pt>
                <c:pt idx="30">
                  <c:v>0.10678192200000783</c:v>
                </c:pt>
                <c:pt idx="31">
                  <c:v>-1.5443521760000016</c:v>
                </c:pt>
                <c:pt idx="32">
                  <c:v>-0.13227857949999963</c:v>
                </c:pt>
                <c:pt idx="33">
                  <c:v>7.9538508500003047E-2</c:v>
                </c:pt>
                <c:pt idx="34">
                  <c:v>-0.48822729399999532</c:v>
                </c:pt>
                <c:pt idx="35">
                  <c:v>-4.2561746999996569E-2</c:v>
                </c:pt>
                <c:pt idx="36">
                  <c:v>-0.2817757859999992</c:v>
                </c:pt>
                <c:pt idx="37">
                  <c:v>-0.26716850999999875</c:v>
                </c:pt>
                <c:pt idx="38">
                  <c:v>-0.36074753800000026</c:v>
                </c:pt>
                <c:pt idx="39">
                  <c:v>-0.15802591149999962</c:v>
                </c:pt>
                <c:pt idx="40">
                  <c:v>0.2804442336666671</c:v>
                </c:pt>
                <c:pt idx="41">
                  <c:v>0.38483332400000153</c:v>
                </c:pt>
                <c:pt idx="42">
                  <c:v>0.16899438350000129</c:v>
                </c:pt>
                <c:pt idx="43">
                  <c:v>-0.64316232500000181</c:v>
                </c:pt>
                <c:pt idx="44">
                  <c:v>-0.82010034899999973</c:v>
                </c:pt>
                <c:pt idx="45">
                  <c:v>-0.22675960100000322</c:v>
                </c:pt>
                <c:pt idx="46">
                  <c:v>0.8312735265000003</c:v>
                </c:pt>
                <c:pt idx="47">
                  <c:v>-3.4151589499997054E-2</c:v>
                </c:pt>
                <c:pt idx="48">
                  <c:v>-0.39166868700000329</c:v>
                </c:pt>
                <c:pt idx="49">
                  <c:v>1.1405573474999979</c:v>
                </c:pt>
                <c:pt idx="50">
                  <c:v>-4.3904856000000908E-2</c:v>
                </c:pt>
                <c:pt idx="51">
                  <c:v>-0.63225890750000235</c:v>
                </c:pt>
                <c:pt idx="52">
                  <c:v>-0.358239122500003</c:v>
                </c:pt>
                <c:pt idx="53">
                  <c:v>-0.39856315400000131</c:v>
                </c:pt>
                <c:pt idx="54">
                  <c:v>8.1350594999980708E-3</c:v>
                </c:pt>
                <c:pt idx="55">
                  <c:v>-0.37738047800000424</c:v>
                </c:pt>
                <c:pt idx="56">
                  <c:v>0.35474327349999807</c:v>
                </c:pt>
                <c:pt idx="57">
                  <c:v>1.1023757000003243E-2</c:v>
                </c:pt>
                <c:pt idx="58">
                  <c:v>-0.98379662000000478</c:v>
                </c:pt>
                <c:pt idx="59">
                  <c:v>-0.33432789799999613</c:v>
                </c:pt>
                <c:pt idx="60">
                  <c:v>-0.20370701999999907</c:v>
                </c:pt>
                <c:pt idx="61">
                  <c:v>-0.31882982550000133</c:v>
                </c:pt>
                <c:pt idx="62">
                  <c:v>0.66553920749999951</c:v>
                </c:pt>
                <c:pt idx="63">
                  <c:v>-3.5334816000001656E-2</c:v>
                </c:pt>
                <c:pt idx="64">
                  <c:v>0.43686886449999934</c:v>
                </c:pt>
                <c:pt idx="65">
                  <c:v>-0.43084154800000429</c:v>
                </c:pt>
                <c:pt idx="66">
                  <c:v>-0.39108166649999898</c:v>
                </c:pt>
                <c:pt idx="67">
                  <c:v>-0.32351165250000047</c:v>
                </c:pt>
                <c:pt idx="68">
                  <c:v>6.4245345999996983E-2</c:v>
                </c:pt>
                <c:pt idx="69">
                  <c:v>-0.24669952850000371</c:v>
                </c:pt>
                <c:pt idx="70">
                  <c:v>0.12013997349999764</c:v>
                </c:pt>
                <c:pt idx="71">
                  <c:v>3.9952755500005654E-2</c:v>
                </c:pt>
                <c:pt idx="72">
                  <c:v>-0.79462999599999928</c:v>
                </c:pt>
                <c:pt idx="73">
                  <c:v>-0.16869533300000253</c:v>
                </c:pt>
                <c:pt idx="74">
                  <c:v>-0.40792646200000016</c:v>
                </c:pt>
                <c:pt idx="75">
                  <c:v>-0.43659447250000288</c:v>
                </c:pt>
                <c:pt idx="76">
                  <c:v>-0.58799743300000029</c:v>
                </c:pt>
                <c:pt idx="77">
                  <c:v>-1.0474824285000017</c:v>
                </c:pt>
                <c:pt idx="78">
                  <c:v>-0.77787902500000772</c:v>
                </c:pt>
                <c:pt idx="79">
                  <c:v>-0.95362417349999928</c:v>
                </c:pt>
                <c:pt idx="80">
                  <c:v>-0.29923984250000357</c:v>
                </c:pt>
                <c:pt idx="81">
                  <c:v>-0.6319860814999988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D24-44B5-82DA-258798E55ED8}"/>
            </c:ext>
          </c:extLst>
        </c:ser>
        <c:ser>
          <c:idx val="1"/>
          <c:order val="1"/>
          <c:tx>
            <c:v>upper limit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'Roll OS2x'!$A$1:$CD$1</c:f>
              <c:strCache>
                <c:ptCount val="82"/>
                <c:pt idx="0">
                  <c:v>3A</c:v>
                </c:pt>
                <c:pt idx="1">
                  <c:v>1A</c:v>
                </c:pt>
                <c:pt idx="2">
                  <c:v>5A</c:v>
                </c:pt>
                <c:pt idx="3">
                  <c:v>6A</c:v>
                </c:pt>
                <c:pt idx="4">
                  <c:v>9A</c:v>
                </c:pt>
                <c:pt idx="5">
                  <c:v>10A</c:v>
                </c:pt>
                <c:pt idx="6">
                  <c:v>11A</c:v>
                </c:pt>
                <c:pt idx="7">
                  <c:v>16A</c:v>
                </c:pt>
                <c:pt idx="8">
                  <c:v>15A</c:v>
                </c:pt>
                <c:pt idx="9">
                  <c:v>14A</c:v>
                </c:pt>
                <c:pt idx="10">
                  <c:v>13A</c:v>
                </c:pt>
                <c:pt idx="11">
                  <c:v>12A</c:v>
                </c:pt>
                <c:pt idx="12">
                  <c:v>7A</c:v>
                </c:pt>
                <c:pt idx="13">
                  <c:v>4A</c:v>
                </c:pt>
                <c:pt idx="14">
                  <c:v>8A</c:v>
                </c:pt>
                <c:pt idx="15">
                  <c:v>27A</c:v>
                </c:pt>
                <c:pt idx="16">
                  <c:v>28A</c:v>
                </c:pt>
                <c:pt idx="17">
                  <c:v>17A</c:v>
                </c:pt>
                <c:pt idx="18">
                  <c:v>18A</c:v>
                </c:pt>
                <c:pt idx="19">
                  <c:v>19A</c:v>
                </c:pt>
                <c:pt idx="20">
                  <c:v>20A</c:v>
                </c:pt>
                <c:pt idx="21">
                  <c:v>26A</c:v>
                </c:pt>
                <c:pt idx="22">
                  <c:v>21A</c:v>
                </c:pt>
                <c:pt idx="23">
                  <c:v>25A</c:v>
                </c:pt>
                <c:pt idx="24">
                  <c:v>24A</c:v>
                </c:pt>
                <c:pt idx="25">
                  <c:v>23A</c:v>
                </c:pt>
                <c:pt idx="26">
                  <c:v>22A</c:v>
                </c:pt>
                <c:pt idx="27">
                  <c:v>29A</c:v>
                </c:pt>
                <c:pt idx="28">
                  <c:v>30A</c:v>
                </c:pt>
                <c:pt idx="29">
                  <c:v>31A</c:v>
                </c:pt>
                <c:pt idx="30">
                  <c:v>32A</c:v>
                </c:pt>
                <c:pt idx="31">
                  <c:v>39A</c:v>
                </c:pt>
                <c:pt idx="32">
                  <c:v>2B</c:v>
                </c:pt>
                <c:pt idx="33">
                  <c:v>1B</c:v>
                </c:pt>
                <c:pt idx="34">
                  <c:v>6B</c:v>
                </c:pt>
                <c:pt idx="35">
                  <c:v>13B</c:v>
                </c:pt>
                <c:pt idx="36">
                  <c:v>14B</c:v>
                </c:pt>
                <c:pt idx="37">
                  <c:v>12B</c:v>
                </c:pt>
                <c:pt idx="38">
                  <c:v>11B</c:v>
                </c:pt>
                <c:pt idx="39">
                  <c:v>10B</c:v>
                </c:pt>
                <c:pt idx="40">
                  <c:v>18B</c:v>
                </c:pt>
                <c:pt idx="41">
                  <c:v>17B</c:v>
                </c:pt>
                <c:pt idx="42">
                  <c:v>16B</c:v>
                </c:pt>
                <c:pt idx="43">
                  <c:v>15B</c:v>
                </c:pt>
                <c:pt idx="44">
                  <c:v>3B</c:v>
                </c:pt>
                <c:pt idx="45">
                  <c:v>9B</c:v>
                </c:pt>
                <c:pt idx="46">
                  <c:v>4B</c:v>
                </c:pt>
                <c:pt idx="47">
                  <c:v>8B</c:v>
                </c:pt>
                <c:pt idx="48">
                  <c:v>7B</c:v>
                </c:pt>
                <c:pt idx="49">
                  <c:v>5B</c:v>
                </c:pt>
                <c:pt idx="50">
                  <c:v>19B</c:v>
                </c:pt>
                <c:pt idx="51">
                  <c:v>20B</c:v>
                </c:pt>
                <c:pt idx="52">
                  <c:v>21B</c:v>
                </c:pt>
                <c:pt idx="53">
                  <c:v>22B</c:v>
                </c:pt>
                <c:pt idx="54">
                  <c:v>24B</c:v>
                </c:pt>
                <c:pt idx="55">
                  <c:v>25B</c:v>
                </c:pt>
                <c:pt idx="56">
                  <c:v>2E</c:v>
                </c:pt>
                <c:pt idx="57">
                  <c:v>1E</c:v>
                </c:pt>
                <c:pt idx="58">
                  <c:v>4E</c:v>
                </c:pt>
                <c:pt idx="59">
                  <c:v>5E</c:v>
                </c:pt>
                <c:pt idx="60">
                  <c:v>6E</c:v>
                </c:pt>
                <c:pt idx="61">
                  <c:v>3E</c:v>
                </c:pt>
                <c:pt idx="62">
                  <c:v>1F</c:v>
                </c:pt>
                <c:pt idx="63">
                  <c:v>2F</c:v>
                </c:pt>
                <c:pt idx="64">
                  <c:v>3F</c:v>
                </c:pt>
                <c:pt idx="65">
                  <c:v>4F</c:v>
                </c:pt>
                <c:pt idx="66">
                  <c:v>5F</c:v>
                </c:pt>
                <c:pt idx="67">
                  <c:v>6F</c:v>
                </c:pt>
                <c:pt idx="68">
                  <c:v>15F</c:v>
                </c:pt>
                <c:pt idx="69">
                  <c:v>14F</c:v>
                </c:pt>
                <c:pt idx="70">
                  <c:v>13F</c:v>
                </c:pt>
                <c:pt idx="71">
                  <c:v>12F</c:v>
                </c:pt>
                <c:pt idx="72">
                  <c:v>7F</c:v>
                </c:pt>
                <c:pt idx="73">
                  <c:v>8F</c:v>
                </c:pt>
                <c:pt idx="74">
                  <c:v>9F</c:v>
                </c:pt>
                <c:pt idx="75">
                  <c:v>10F</c:v>
                </c:pt>
                <c:pt idx="76">
                  <c:v>11F</c:v>
                </c:pt>
                <c:pt idx="77">
                  <c:v>18F</c:v>
                </c:pt>
                <c:pt idx="78">
                  <c:v>19F</c:v>
                </c:pt>
                <c:pt idx="79">
                  <c:v>20F</c:v>
                </c:pt>
                <c:pt idx="80">
                  <c:v>21F</c:v>
                </c:pt>
                <c:pt idx="81">
                  <c:v>22F</c:v>
                </c:pt>
              </c:strCache>
            </c:strRef>
          </c:cat>
          <c:val>
            <c:numRef>
              <c:f>'Roll OS2x'!$A$3:$CD$3</c:f>
              <c:numCache>
                <c:formatCode>General</c:formatCode>
                <c:ptCount val="82"/>
                <c:pt idx="0">
                  <c:v>0.5</c:v>
                </c:pt>
                <c:pt idx="1">
                  <c:v>0.5</c:v>
                </c:pt>
                <c:pt idx="2">
                  <c:v>0.5</c:v>
                </c:pt>
                <c:pt idx="3">
                  <c:v>0.5</c:v>
                </c:pt>
                <c:pt idx="4">
                  <c:v>0.5</c:v>
                </c:pt>
                <c:pt idx="5">
                  <c:v>0.5</c:v>
                </c:pt>
                <c:pt idx="6">
                  <c:v>0.5</c:v>
                </c:pt>
                <c:pt idx="7">
                  <c:v>0.5</c:v>
                </c:pt>
                <c:pt idx="8">
                  <c:v>0.5</c:v>
                </c:pt>
                <c:pt idx="9">
                  <c:v>0.5</c:v>
                </c:pt>
                <c:pt idx="10">
                  <c:v>0.5</c:v>
                </c:pt>
                <c:pt idx="11">
                  <c:v>0.5</c:v>
                </c:pt>
                <c:pt idx="12">
                  <c:v>0.5</c:v>
                </c:pt>
                <c:pt idx="13">
                  <c:v>0.5</c:v>
                </c:pt>
                <c:pt idx="14">
                  <c:v>0.5</c:v>
                </c:pt>
                <c:pt idx="15">
                  <c:v>0.5</c:v>
                </c:pt>
                <c:pt idx="16">
                  <c:v>0.5</c:v>
                </c:pt>
                <c:pt idx="17">
                  <c:v>0.5</c:v>
                </c:pt>
                <c:pt idx="18">
                  <c:v>0.5</c:v>
                </c:pt>
                <c:pt idx="19">
                  <c:v>0.5</c:v>
                </c:pt>
                <c:pt idx="20">
                  <c:v>0.5</c:v>
                </c:pt>
                <c:pt idx="21">
                  <c:v>0.5</c:v>
                </c:pt>
                <c:pt idx="22">
                  <c:v>0.5</c:v>
                </c:pt>
                <c:pt idx="23">
                  <c:v>0.5</c:v>
                </c:pt>
                <c:pt idx="24">
                  <c:v>0.5</c:v>
                </c:pt>
                <c:pt idx="25">
                  <c:v>0.5</c:v>
                </c:pt>
                <c:pt idx="26">
                  <c:v>0.5</c:v>
                </c:pt>
                <c:pt idx="27">
                  <c:v>0.5</c:v>
                </c:pt>
                <c:pt idx="28">
                  <c:v>0.5</c:v>
                </c:pt>
                <c:pt idx="29">
                  <c:v>0.5</c:v>
                </c:pt>
                <c:pt idx="30">
                  <c:v>0.5</c:v>
                </c:pt>
                <c:pt idx="31">
                  <c:v>0.5</c:v>
                </c:pt>
                <c:pt idx="32">
                  <c:v>0.5</c:v>
                </c:pt>
                <c:pt idx="33">
                  <c:v>0.5</c:v>
                </c:pt>
                <c:pt idx="34">
                  <c:v>0.5</c:v>
                </c:pt>
                <c:pt idx="35">
                  <c:v>0.5</c:v>
                </c:pt>
                <c:pt idx="36">
                  <c:v>0.5</c:v>
                </c:pt>
                <c:pt idx="37">
                  <c:v>0.5</c:v>
                </c:pt>
                <c:pt idx="38">
                  <c:v>0.5</c:v>
                </c:pt>
                <c:pt idx="39">
                  <c:v>0.5</c:v>
                </c:pt>
                <c:pt idx="40">
                  <c:v>0.5</c:v>
                </c:pt>
                <c:pt idx="41">
                  <c:v>0.5</c:v>
                </c:pt>
                <c:pt idx="42">
                  <c:v>0.5</c:v>
                </c:pt>
                <c:pt idx="43">
                  <c:v>0.5</c:v>
                </c:pt>
                <c:pt idx="44">
                  <c:v>0.5</c:v>
                </c:pt>
                <c:pt idx="45">
                  <c:v>0.5</c:v>
                </c:pt>
                <c:pt idx="46">
                  <c:v>0.5</c:v>
                </c:pt>
                <c:pt idx="47">
                  <c:v>0.5</c:v>
                </c:pt>
                <c:pt idx="48">
                  <c:v>0.5</c:v>
                </c:pt>
                <c:pt idx="49">
                  <c:v>0.5</c:v>
                </c:pt>
                <c:pt idx="50">
                  <c:v>0.5</c:v>
                </c:pt>
                <c:pt idx="51">
                  <c:v>0.5</c:v>
                </c:pt>
                <c:pt idx="52">
                  <c:v>0.5</c:v>
                </c:pt>
                <c:pt idx="53">
                  <c:v>0.5</c:v>
                </c:pt>
                <c:pt idx="54">
                  <c:v>0.5</c:v>
                </c:pt>
                <c:pt idx="55">
                  <c:v>0.5</c:v>
                </c:pt>
                <c:pt idx="56">
                  <c:v>0.5</c:v>
                </c:pt>
                <c:pt idx="57">
                  <c:v>0.5</c:v>
                </c:pt>
                <c:pt idx="58">
                  <c:v>0.5</c:v>
                </c:pt>
                <c:pt idx="59">
                  <c:v>0.5</c:v>
                </c:pt>
                <c:pt idx="60">
                  <c:v>0.5</c:v>
                </c:pt>
                <c:pt idx="61">
                  <c:v>0.5</c:v>
                </c:pt>
                <c:pt idx="62">
                  <c:v>0.5</c:v>
                </c:pt>
                <c:pt idx="63">
                  <c:v>0.5</c:v>
                </c:pt>
                <c:pt idx="64">
                  <c:v>0.5</c:v>
                </c:pt>
                <c:pt idx="65">
                  <c:v>0.5</c:v>
                </c:pt>
                <c:pt idx="66">
                  <c:v>0.5</c:v>
                </c:pt>
                <c:pt idx="67">
                  <c:v>0.5</c:v>
                </c:pt>
                <c:pt idx="68">
                  <c:v>0.5</c:v>
                </c:pt>
                <c:pt idx="69">
                  <c:v>0.5</c:v>
                </c:pt>
                <c:pt idx="70">
                  <c:v>0.5</c:v>
                </c:pt>
                <c:pt idx="71">
                  <c:v>0.5</c:v>
                </c:pt>
                <c:pt idx="72">
                  <c:v>0.5</c:v>
                </c:pt>
                <c:pt idx="73">
                  <c:v>0.5</c:v>
                </c:pt>
                <c:pt idx="74">
                  <c:v>0.5</c:v>
                </c:pt>
                <c:pt idx="75">
                  <c:v>0.5</c:v>
                </c:pt>
                <c:pt idx="76">
                  <c:v>0.5</c:v>
                </c:pt>
                <c:pt idx="77">
                  <c:v>0.5</c:v>
                </c:pt>
                <c:pt idx="78">
                  <c:v>0.5</c:v>
                </c:pt>
                <c:pt idx="79">
                  <c:v>0.5</c:v>
                </c:pt>
                <c:pt idx="80">
                  <c:v>0.5</c:v>
                </c:pt>
                <c:pt idx="81">
                  <c:v>0.5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D24-44B5-82DA-258798E55ED8}"/>
            </c:ext>
          </c:extLst>
        </c:ser>
        <c:ser>
          <c:idx val="2"/>
          <c:order val="2"/>
          <c:tx>
            <c:v>lower limit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'Roll OS2x'!$A$1:$CD$1</c:f>
              <c:strCache>
                <c:ptCount val="82"/>
                <c:pt idx="0">
                  <c:v>3A</c:v>
                </c:pt>
                <c:pt idx="1">
                  <c:v>1A</c:v>
                </c:pt>
                <c:pt idx="2">
                  <c:v>5A</c:v>
                </c:pt>
                <c:pt idx="3">
                  <c:v>6A</c:v>
                </c:pt>
                <c:pt idx="4">
                  <c:v>9A</c:v>
                </c:pt>
                <c:pt idx="5">
                  <c:v>10A</c:v>
                </c:pt>
                <c:pt idx="6">
                  <c:v>11A</c:v>
                </c:pt>
                <c:pt idx="7">
                  <c:v>16A</c:v>
                </c:pt>
                <c:pt idx="8">
                  <c:v>15A</c:v>
                </c:pt>
                <c:pt idx="9">
                  <c:v>14A</c:v>
                </c:pt>
                <c:pt idx="10">
                  <c:v>13A</c:v>
                </c:pt>
                <c:pt idx="11">
                  <c:v>12A</c:v>
                </c:pt>
                <c:pt idx="12">
                  <c:v>7A</c:v>
                </c:pt>
                <c:pt idx="13">
                  <c:v>4A</c:v>
                </c:pt>
                <c:pt idx="14">
                  <c:v>8A</c:v>
                </c:pt>
                <c:pt idx="15">
                  <c:v>27A</c:v>
                </c:pt>
                <c:pt idx="16">
                  <c:v>28A</c:v>
                </c:pt>
                <c:pt idx="17">
                  <c:v>17A</c:v>
                </c:pt>
                <c:pt idx="18">
                  <c:v>18A</c:v>
                </c:pt>
                <c:pt idx="19">
                  <c:v>19A</c:v>
                </c:pt>
                <c:pt idx="20">
                  <c:v>20A</c:v>
                </c:pt>
                <c:pt idx="21">
                  <c:v>26A</c:v>
                </c:pt>
                <c:pt idx="22">
                  <c:v>21A</c:v>
                </c:pt>
                <c:pt idx="23">
                  <c:v>25A</c:v>
                </c:pt>
                <c:pt idx="24">
                  <c:v>24A</c:v>
                </c:pt>
                <c:pt idx="25">
                  <c:v>23A</c:v>
                </c:pt>
                <c:pt idx="26">
                  <c:v>22A</c:v>
                </c:pt>
                <c:pt idx="27">
                  <c:v>29A</c:v>
                </c:pt>
                <c:pt idx="28">
                  <c:v>30A</c:v>
                </c:pt>
                <c:pt idx="29">
                  <c:v>31A</c:v>
                </c:pt>
                <c:pt idx="30">
                  <c:v>32A</c:v>
                </c:pt>
                <c:pt idx="31">
                  <c:v>39A</c:v>
                </c:pt>
                <c:pt idx="32">
                  <c:v>2B</c:v>
                </c:pt>
                <c:pt idx="33">
                  <c:v>1B</c:v>
                </c:pt>
                <c:pt idx="34">
                  <c:v>6B</c:v>
                </c:pt>
                <c:pt idx="35">
                  <c:v>13B</c:v>
                </c:pt>
                <c:pt idx="36">
                  <c:v>14B</c:v>
                </c:pt>
                <c:pt idx="37">
                  <c:v>12B</c:v>
                </c:pt>
                <c:pt idx="38">
                  <c:v>11B</c:v>
                </c:pt>
                <c:pt idx="39">
                  <c:v>10B</c:v>
                </c:pt>
                <c:pt idx="40">
                  <c:v>18B</c:v>
                </c:pt>
                <c:pt idx="41">
                  <c:v>17B</c:v>
                </c:pt>
                <c:pt idx="42">
                  <c:v>16B</c:v>
                </c:pt>
                <c:pt idx="43">
                  <c:v>15B</c:v>
                </c:pt>
                <c:pt idx="44">
                  <c:v>3B</c:v>
                </c:pt>
                <c:pt idx="45">
                  <c:v>9B</c:v>
                </c:pt>
                <c:pt idx="46">
                  <c:v>4B</c:v>
                </c:pt>
                <c:pt idx="47">
                  <c:v>8B</c:v>
                </c:pt>
                <c:pt idx="48">
                  <c:v>7B</c:v>
                </c:pt>
                <c:pt idx="49">
                  <c:v>5B</c:v>
                </c:pt>
                <c:pt idx="50">
                  <c:v>19B</c:v>
                </c:pt>
                <c:pt idx="51">
                  <c:v>20B</c:v>
                </c:pt>
                <c:pt idx="52">
                  <c:v>21B</c:v>
                </c:pt>
                <c:pt idx="53">
                  <c:v>22B</c:v>
                </c:pt>
                <c:pt idx="54">
                  <c:v>24B</c:v>
                </c:pt>
                <c:pt idx="55">
                  <c:v>25B</c:v>
                </c:pt>
                <c:pt idx="56">
                  <c:v>2E</c:v>
                </c:pt>
                <c:pt idx="57">
                  <c:v>1E</c:v>
                </c:pt>
                <c:pt idx="58">
                  <c:v>4E</c:v>
                </c:pt>
                <c:pt idx="59">
                  <c:v>5E</c:v>
                </c:pt>
                <c:pt idx="60">
                  <c:v>6E</c:v>
                </c:pt>
                <c:pt idx="61">
                  <c:v>3E</c:v>
                </c:pt>
                <c:pt idx="62">
                  <c:v>1F</c:v>
                </c:pt>
                <c:pt idx="63">
                  <c:v>2F</c:v>
                </c:pt>
                <c:pt idx="64">
                  <c:v>3F</c:v>
                </c:pt>
                <c:pt idx="65">
                  <c:v>4F</c:v>
                </c:pt>
                <c:pt idx="66">
                  <c:v>5F</c:v>
                </c:pt>
                <c:pt idx="67">
                  <c:v>6F</c:v>
                </c:pt>
                <c:pt idx="68">
                  <c:v>15F</c:v>
                </c:pt>
                <c:pt idx="69">
                  <c:v>14F</c:v>
                </c:pt>
                <c:pt idx="70">
                  <c:v>13F</c:v>
                </c:pt>
                <c:pt idx="71">
                  <c:v>12F</c:v>
                </c:pt>
                <c:pt idx="72">
                  <c:v>7F</c:v>
                </c:pt>
                <c:pt idx="73">
                  <c:v>8F</c:v>
                </c:pt>
                <c:pt idx="74">
                  <c:v>9F</c:v>
                </c:pt>
                <c:pt idx="75">
                  <c:v>10F</c:v>
                </c:pt>
                <c:pt idx="76">
                  <c:v>11F</c:v>
                </c:pt>
                <c:pt idx="77">
                  <c:v>18F</c:v>
                </c:pt>
                <c:pt idx="78">
                  <c:v>19F</c:v>
                </c:pt>
                <c:pt idx="79">
                  <c:v>20F</c:v>
                </c:pt>
                <c:pt idx="80">
                  <c:v>21F</c:v>
                </c:pt>
                <c:pt idx="81">
                  <c:v>22F</c:v>
                </c:pt>
              </c:strCache>
            </c:strRef>
          </c:cat>
          <c:val>
            <c:numRef>
              <c:f>'Roll OS2x'!$A$4:$CD$4</c:f>
              <c:numCache>
                <c:formatCode>General</c:formatCode>
                <c:ptCount val="82"/>
                <c:pt idx="0">
                  <c:v>-0.5</c:v>
                </c:pt>
                <c:pt idx="1">
                  <c:v>-0.5</c:v>
                </c:pt>
                <c:pt idx="2">
                  <c:v>-0.5</c:v>
                </c:pt>
                <c:pt idx="3">
                  <c:v>-0.5</c:v>
                </c:pt>
                <c:pt idx="4">
                  <c:v>-0.5</c:v>
                </c:pt>
                <c:pt idx="5">
                  <c:v>-0.5</c:v>
                </c:pt>
                <c:pt idx="6">
                  <c:v>-0.5</c:v>
                </c:pt>
                <c:pt idx="7">
                  <c:v>-0.5</c:v>
                </c:pt>
                <c:pt idx="8">
                  <c:v>-0.5</c:v>
                </c:pt>
                <c:pt idx="9">
                  <c:v>-0.5</c:v>
                </c:pt>
                <c:pt idx="10">
                  <c:v>-0.5</c:v>
                </c:pt>
                <c:pt idx="11">
                  <c:v>-0.5</c:v>
                </c:pt>
                <c:pt idx="12">
                  <c:v>-0.5</c:v>
                </c:pt>
                <c:pt idx="13">
                  <c:v>-0.5</c:v>
                </c:pt>
                <c:pt idx="14">
                  <c:v>-0.5</c:v>
                </c:pt>
                <c:pt idx="15">
                  <c:v>-0.5</c:v>
                </c:pt>
                <c:pt idx="16">
                  <c:v>-0.5</c:v>
                </c:pt>
                <c:pt idx="17">
                  <c:v>-0.5</c:v>
                </c:pt>
                <c:pt idx="18">
                  <c:v>-0.5</c:v>
                </c:pt>
                <c:pt idx="19">
                  <c:v>-0.5</c:v>
                </c:pt>
                <c:pt idx="20">
                  <c:v>-0.5</c:v>
                </c:pt>
                <c:pt idx="21">
                  <c:v>-0.5</c:v>
                </c:pt>
                <c:pt idx="22">
                  <c:v>-0.5</c:v>
                </c:pt>
                <c:pt idx="23">
                  <c:v>-0.5</c:v>
                </c:pt>
                <c:pt idx="24">
                  <c:v>-0.5</c:v>
                </c:pt>
                <c:pt idx="25">
                  <c:v>-0.5</c:v>
                </c:pt>
                <c:pt idx="26">
                  <c:v>-0.5</c:v>
                </c:pt>
                <c:pt idx="27">
                  <c:v>-0.5</c:v>
                </c:pt>
                <c:pt idx="28">
                  <c:v>-0.5</c:v>
                </c:pt>
                <c:pt idx="29">
                  <c:v>-0.5</c:v>
                </c:pt>
                <c:pt idx="30">
                  <c:v>-0.5</c:v>
                </c:pt>
                <c:pt idx="31">
                  <c:v>-0.5</c:v>
                </c:pt>
                <c:pt idx="32">
                  <c:v>-0.5</c:v>
                </c:pt>
                <c:pt idx="33">
                  <c:v>-0.5</c:v>
                </c:pt>
                <c:pt idx="34">
                  <c:v>-0.5</c:v>
                </c:pt>
                <c:pt idx="35">
                  <c:v>-0.5</c:v>
                </c:pt>
                <c:pt idx="36">
                  <c:v>-0.5</c:v>
                </c:pt>
                <c:pt idx="37">
                  <c:v>-0.5</c:v>
                </c:pt>
                <c:pt idx="38">
                  <c:v>-0.5</c:v>
                </c:pt>
                <c:pt idx="39">
                  <c:v>-0.5</c:v>
                </c:pt>
                <c:pt idx="40">
                  <c:v>-0.5</c:v>
                </c:pt>
                <c:pt idx="41">
                  <c:v>-0.5</c:v>
                </c:pt>
                <c:pt idx="42">
                  <c:v>-0.5</c:v>
                </c:pt>
                <c:pt idx="43">
                  <c:v>-0.5</c:v>
                </c:pt>
                <c:pt idx="44">
                  <c:v>-0.5</c:v>
                </c:pt>
                <c:pt idx="45">
                  <c:v>-0.5</c:v>
                </c:pt>
                <c:pt idx="46">
                  <c:v>-0.5</c:v>
                </c:pt>
                <c:pt idx="47">
                  <c:v>-0.5</c:v>
                </c:pt>
                <c:pt idx="48">
                  <c:v>-0.5</c:v>
                </c:pt>
                <c:pt idx="49">
                  <c:v>-0.5</c:v>
                </c:pt>
                <c:pt idx="50">
                  <c:v>-0.5</c:v>
                </c:pt>
                <c:pt idx="51">
                  <c:v>-0.5</c:v>
                </c:pt>
                <c:pt idx="52">
                  <c:v>-0.5</c:v>
                </c:pt>
                <c:pt idx="53">
                  <c:v>-0.5</c:v>
                </c:pt>
                <c:pt idx="54">
                  <c:v>-0.5</c:v>
                </c:pt>
                <c:pt idx="55">
                  <c:v>-0.5</c:v>
                </c:pt>
                <c:pt idx="56">
                  <c:v>-0.5</c:v>
                </c:pt>
                <c:pt idx="57">
                  <c:v>-0.5</c:v>
                </c:pt>
                <c:pt idx="58">
                  <c:v>-0.5</c:v>
                </c:pt>
                <c:pt idx="59">
                  <c:v>-0.5</c:v>
                </c:pt>
                <c:pt idx="60">
                  <c:v>-0.5</c:v>
                </c:pt>
                <c:pt idx="61">
                  <c:v>-0.5</c:v>
                </c:pt>
                <c:pt idx="62">
                  <c:v>-0.5</c:v>
                </c:pt>
                <c:pt idx="63">
                  <c:v>-0.5</c:v>
                </c:pt>
                <c:pt idx="64">
                  <c:v>-0.5</c:v>
                </c:pt>
                <c:pt idx="65">
                  <c:v>-0.5</c:v>
                </c:pt>
                <c:pt idx="66">
                  <c:v>-0.5</c:v>
                </c:pt>
                <c:pt idx="67">
                  <c:v>-0.5</c:v>
                </c:pt>
                <c:pt idx="68">
                  <c:v>-0.5</c:v>
                </c:pt>
                <c:pt idx="69">
                  <c:v>-0.5</c:v>
                </c:pt>
                <c:pt idx="70">
                  <c:v>-0.5</c:v>
                </c:pt>
                <c:pt idx="71">
                  <c:v>-0.5</c:v>
                </c:pt>
                <c:pt idx="72">
                  <c:v>-0.5</c:v>
                </c:pt>
                <c:pt idx="73">
                  <c:v>-0.5</c:v>
                </c:pt>
                <c:pt idx="74">
                  <c:v>-0.5</c:v>
                </c:pt>
                <c:pt idx="75">
                  <c:v>-0.5</c:v>
                </c:pt>
                <c:pt idx="76">
                  <c:v>-0.5</c:v>
                </c:pt>
                <c:pt idx="77">
                  <c:v>-0.5</c:v>
                </c:pt>
                <c:pt idx="78">
                  <c:v>-0.5</c:v>
                </c:pt>
                <c:pt idx="79">
                  <c:v>-0.5</c:v>
                </c:pt>
                <c:pt idx="80">
                  <c:v>-0.5</c:v>
                </c:pt>
                <c:pt idx="81">
                  <c:v>-0.5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D24-44B5-82DA-258798E55E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60925328"/>
        <c:axId val="960922376"/>
      </c:lineChart>
      <c:catAx>
        <c:axId val="960925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60922376"/>
        <c:crosses val="autoZero"/>
        <c:auto val="1"/>
        <c:lblAlgn val="ctr"/>
        <c:lblOffset val="100"/>
        <c:noMultiLvlLbl val="0"/>
      </c:catAx>
      <c:valAx>
        <c:axId val="960922376"/>
        <c:scaling>
          <c:orientation val="minMax"/>
          <c:min val="-1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60925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973551587301587"/>
          <c:y val="0.88312673611111114"/>
          <c:w val="0.76856448412698408"/>
          <c:h val="9.04149305555555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2"/>
          <c:order val="0"/>
          <c:tx>
            <c:v>Lebels</c:v>
          </c:tx>
          <c:spPr>
            <a:ln w="25400" cap="rnd" cmpd="sng" algn="ctr">
              <a:noFill/>
              <a:prstDash val="solid"/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3.3536389127740304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A10-406D-A230-568C54EE504C}"/>
                </c:ext>
              </c:extLst>
            </c:dLbl>
            <c:dLbl>
              <c:idx val="1"/>
              <c:layout>
                <c:manualLayout>
                  <c:x val="-4.1920486409675384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A10-406D-A230-568C54EE504C}"/>
                </c:ext>
              </c:extLst>
            </c:dLbl>
            <c:dLbl>
              <c:idx val="2"/>
              <c:layout>
                <c:manualLayout>
                  <c:x val="-3.3536389127740346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A10-406D-A230-568C54EE504C}"/>
                </c:ext>
              </c:extLst>
            </c:dLbl>
            <c:dLbl>
              <c:idx val="3"/>
              <c:layout>
                <c:manualLayout>
                  <c:x val="-3.7728437768707844E-2"/>
                  <c:y val="-4.3880804532092418E-3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A10-406D-A230-568C54EE504C}"/>
                </c:ext>
              </c:extLst>
            </c:dLbl>
            <c:dLbl>
              <c:idx val="4"/>
              <c:layout>
                <c:manualLayout>
                  <c:x val="-3.5632413448224071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A10-406D-A230-568C54EE504C}"/>
                </c:ext>
              </c:extLst>
            </c:dLbl>
            <c:dLbl>
              <c:idx val="5"/>
              <c:layout>
                <c:manualLayout>
                  <c:x val="-3.982446208919161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A10-406D-A230-568C54EE504C}"/>
                </c:ext>
              </c:extLst>
            </c:dLbl>
            <c:dLbl>
              <c:idx val="6"/>
              <c:layout>
                <c:manualLayout>
                  <c:x val="-3.5632413448224147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A10-406D-A230-568C54EE504C}"/>
                </c:ext>
              </c:extLst>
            </c:dLbl>
            <c:dLbl>
              <c:idx val="7"/>
              <c:layout>
                <c:manualLayout>
                  <c:x val="-3.3536389127740381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A10-406D-A230-568C54EE504C}"/>
                </c:ext>
              </c:extLst>
            </c:dLbl>
            <c:dLbl>
              <c:idx val="8"/>
              <c:layout>
                <c:manualLayout>
                  <c:x val="-4.1920486409675384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A10-406D-A230-568C54EE504C}"/>
                </c:ext>
              </c:extLst>
            </c:dLbl>
            <c:dLbl>
              <c:idx val="9"/>
              <c:layout>
                <c:manualLayout>
                  <c:x val="-2.7248316166288998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A10-406D-A230-568C54EE504C}"/>
                </c:ext>
              </c:extLst>
            </c:dLbl>
            <c:dLbl>
              <c:idx val="10"/>
              <c:layout>
                <c:manualLayout>
                  <c:x val="-3.5632413448224071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A10-406D-A230-568C54EE504C}"/>
                </c:ext>
              </c:extLst>
            </c:dLbl>
            <c:dLbl>
              <c:idx val="11"/>
              <c:layout>
                <c:manualLayout>
                  <c:x val="-2.9344340486772768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A10-406D-A230-568C54EE504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xVal>
            <c:strRef>
              <c:f>(an_bn_OS2AB_OC!$T$7,an_bn_OS2AB_OC!$T$27,an_bn_OS2AB_OC!$T$47,an_bn_OS2AB_OC!$T$67,an_bn_OS2AB_OC!$T$87,an_bn_OS2AB_OC!$T$107,an_bn_OS2AB_OC!$T$127,an_bn_OS2AB_OC!$T$147,an_bn_OS2AB_OC!$T$167,an_bn_OS2AB_OC!$T$187,an_bn_OS2AB_OC!$T$207,an_bn_OS2AB_OC!$T$227)</c:f>
              <c:strCache>
                <c:ptCount val="12"/>
                <c:pt idx="0">
                  <c:v>b5</c:v>
                </c:pt>
                <c:pt idx="1">
                  <c:v>a5</c:v>
                </c:pt>
                <c:pt idx="2">
                  <c:v>b6</c:v>
                </c:pt>
                <c:pt idx="3">
                  <c:v>a6</c:v>
                </c:pt>
                <c:pt idx="4">
                  <c:v>b7</c:v>
                </c:pt>
                <c:pt idx="5">
                  <c:v>a7</c:v>
                </c:pt>
                <c:pt idx="6">
                  <c:v>b8</c:v>
                </c:pt>
                <c:pt idx="7">
                  <c:v>a8</c:v>
                </c:pt>
                <c:pt idx="8">
                  <c:v>b9</c:v>
                </c:pt>
                <c:pt idx="9">
                  <c:v>a9</c:v>
                </c:pt>
                <c:pt idx="10">
                  <c:v>b10</c:v>
                </c:pt>
                <c:pt idx="11">
                  <c:v>a10</c:v>
                </c:pt>
              </c:strCache>
            </c:strRef>
          </c:xVal>
          <c:yVal>
            <c:numLit>
              <c:formatCode>General</c:formatCode>
              <c:ptCount val="14"/>
              <c:pt idx="0">
                <c:v>-12</c:v>
              </c:pt>
              <c:pt idx="1">
                <c:v>-12</c:v>
              </c:pt>
              <c:pt idx="2">
                <c:v>-12</c:v>
              </c:pt>
              <c:pt idx="3">
                <c:v>-12</c:v>
              </c:pt>
              <c:pt idx="4">
                <c:v>-12</c:v>
              </c:pt>
              <c:pt idx="5">
                <c:v>-12</c:v>
              </c:pt>
              <c:pt idx="6">
                <c:v>-12</c:v>
              </c:pt>
              <c:pt idx="7">
                <c:v>-12</c:v>
              </c:pt>
              <c:pt idx="8">
                <c:v>-12</c:v>
              </c:pt>
              <c:pt idx="9">
                <c:v>-12</c:v>
              </c:pt>
              <c:pt idx="10">
                <c:v>-12</c:v>
              </c:pt>
              <c:pt idx="11">
                <c:v>-12</c:v>
              </c:pt>
              <c:pt idx="12">
                <c:v>-12</c:v>
              </c:pt>
              <c:pt idx="13">
                <c:v>-12</c:v>
              </c:pt>
            </c:numLit>
          </c:yVal>
          <c:smooth val="0"/>
          <c:extLst>
            <c:ext xmlns:c16="http://schemas.microsoft.com/office/drawing/2014/chart" uri="{C3380CC4-5D6E-409C-BE32-E72D297353CC}">
              <c16:uniqueId val="{00000000-9572-4E44-AD34-6C420F62E045}"/>
            </c:ext>
          </c:extLst>
        </c:ser>
        <c:ser>
          <c:idx val="3"/>
          <c:order val="1"/>
          <c:spPr>
            <a:ln w="25400" cap="rnd" cmpd="sng" algn="ctr">
              <a:noFill/>
              <a:prstDash val="solid"/>
              <a:round/>
            </a:ln>
            <a:effectLst>
              <a:outerShdw blurRad="50800" dist="5080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solidFill>
                <a:schemeClr val="accent4"/>
              </a:solidFill>
              <a:ln w="6350" cap="flat" cmpd="sng" algn="ctr">
                <a:solidFill>
                  <a:schemeClr val="accent4"/>
                </a:solidFill>
                <a:prstDash val="solid"/>
                <a:round/>
              </a:ln>
              <a:effectLst>
                <a:outerShdw blurRad="50800" dist="5080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errBars>
            <c:errDir val="y"/>
            <c:errBarType val="both"/>
            <c:errValType val="cust"/>
            <c:noEndCap val="1"/>
            <c:plus>
              <c:numRef>
                <c:f>(an_bn_OS2AB_OC!$B$8,an_bn_OS2AB_OC!$B$28,an_bn_OS2AB_OC!$B$48,an_bn_OS2AB_OC!$B$68,an_bn_OS2AB_OC!$B$88,an_bn_OS2AB_OC!$B$108,an_bn_OS2AB_OC!$B$128,an_bn_OS2AB_OC!$B$148,an_bn_OS2AB_OC!$B$168,an_bn_OS2AB_OC!$B$188,an_bn_OS2AB_OC!$B$208,an_bn_OS2AB_OC!$B$228)</c:f>
                <c:numCache>
                  <c:formatCode>General</c:formatCode>
                  <c:ptCount val="12"/>
                  <c:pt idx="0">
                    <c:v>6.2108245715538866</c:v>
                  </c:pt>
                  <c:pt idx="1">
                    <c:v>6.7703547304027207</c:v>
                  </c:pt>
                  <c:pt idx="2">
                    <c:v>4.2083672046527205</c:v>
                  </c:pt>
                  <c:pt idx="3">
                    <c:v>3.1589843938824194</c:v>
                  </c:pt>
                  <c:pt idx="4">
                    <c:v>2.6004255405052277</c:v>
                  </c:pt>
                  <c:pt idx="5">
                    <c:v>1.6294979099313627</c:v>
                  </c:pt>
                  <c:pt idx="6">
                    <c:v>1.9765417213744882</c:v>
                  </c:pt>
                  <c:pt idx="7">
                    <c:v>0.91223433035240897</c:v>
                  </c:pt>
                  <c:pt idx="8">
                    <c:v>1.43410310541272</c:v>
                  </c:pt>
                  <c:pt idx="9">
                    <c:v>0.97968349631853513</c:v>
                  </c:pt>
                  <c:pt idx="10">
                    <c:v>1.5478118046459872</c:v>
                  </c:pt>
                  <c:pt idx="11">
                    <c:v>0.74095452447871735</c:v>
                  </c:pt>
                </c:numCache>
              </c:numRef>
            </c:plus>
            <c:minus>
              <c:numRef>
                <c:f>(an_bn_OS2AB_OC!$B$8,an_bn_OS2AB_OC!$B$28,an_bn_OS2AB_OC!$B$48,an_bn_OS2AB_OC!$B$68,an_bn_OS2AB_OC!$B$88,an_bn_OS2AB_OC!$B$108,an_bn_OS2AB_OC!$B$128,an_bn_OS2AB_OC!$B$148,an_bn_OS2AB_OC!$B$168,an_bn_OS2AB_OC!$B$188,an_bn_OS2AB_OC!$B$208,an_bn_OS2AB_OC!$B$228)</c:f>
                <c:numCache>
                  <c:formatCode>General</c:formatCode>
                  <c:ptCount val="12"/>
                  <c:pt idx="0">
                    <c:v>6.2108245715538866</c:v>
                  </c:pt>
                  <c:pt idx="1">
                    <c:v>6.7703547304027207</c:v>
                  </c:pt>
                  <c:pt idx="2">
                    <c:v>4.2083672046527205</c:v>
                  </c:pt>
                  <c:pt idx="3">
                    <c:v>3.1589843938824194</c:v>
                  </c:pt>
                  <c:pt idx="4">
                    <c:v>2.6004255405052277</c:v>
                  </c:pt>
                  <c:pt idx="5">
                    <c:v>1.6294979099313627</c:v>
                  </c:pt>
                  <c:pt idx="6">
                    <c:v>1.9765417213744882</c:v>
                  </c:pt>
                  <c:pt idx="7">
                    <c:v>0.91223433035240897</c:v>
                  </c:pt>
                  <c:pt idx="8">
                    <c:v>1.43410310541272</c:v>
                  </c:pt>
                  <c:pt idx="9">
                    <c:v>0.97968349631853513</c:v>
                  </c:pt>
                  <c:pt idx="10">
                    <c:v>1.5478118046459872</c:v>
                  </c:pt>
                  <c:pt idx="11">
                    <c:v>0.74095452447871735</c:v>
                  </c:pt>
                </c:numCache>
              </c:numRef>
            </c:minus>
            <c:spPr>
              <a:solidFill>
                <a:schemeClr val="tx1"/>
              </a:solidFill>
              <a:ln w="41275" cap="flat" cmpd="sng" algn="ctr">
                <a:solidFill>
                  <a:schemeClr val="accent2">
                    <a:alpha val="64000"/>
                  </a:schemeClr>
                </a:solidFill>
                <a:prstDash val="solid"/>
                <a:round/>
              </a:ln>
              <a:effectLst/>
            </c:spPr>
          </c:errBars>
          <c:xVal>
            <c:strRef>
              <c:f>(an_bn_OS2AB_OC!$T$7,an_bn_OS2AB_OC!$T$27,an_bn_OS2AB_OC!$T$47,an_bn_OS2AB_OC!$T$67,an_bn_OS2AB_OC!$T$87,an_bn_OS2AB_OC!$T$107,an_bn_OS2AB_OC!$T$127,an_bn_OS2AB_OC!$T$147,an_bn_OS2AB_OC!$T$167,an_bn_OS2AB_OC!$T$187,an_bn_OS2AB_OC!$T$207,an_bn_OS2AB_OC!$T$227)</c:f>
              <c:strCache>
                <c:ptCount val="12"/>
                <c:pt idx="0">
                  <c:v>b5</c:v>
                </c:pt>
                <c:pt idx="1">
                  <c:v>a5</c:v>
                </c:pt>
                <c:pt idx="2">
                  <c:v>b6</c:v>
                </c:pt>
                <c:pt idx="3">
                  <c:v>a6</c:v>
                </c:pt>
                <c:pt idx="4">
                  <c:v>b7</c:v>
                </c:pt>
                <c:pt idx="5">
                  <c:v>a7</c:v>
                </c:pt>
                <c:pt idx="6">
                  <c:v>b8</c:v>
                </c:pt>
                <c:pt idx="7">
                  <c:v>a8</c:v>
                </c:pt>
                <c:pt idx="8">
                  <c:v>b9</c:v>
                </c:pt>
                <c:pt idx="9">
                  <c:v>a9</c:v>
                </c:pt>
                <c:pt idx="10">
                  <c:v>b10</c:v>
                </c:pt>
                <c:pt idx="11">
                  <c:v>a10</c:v>
                </c:pt>
              </c:strCache>
            </c:strRef>
          </c:xVal>
          <c:yVal>
            <c:numRef>
              <c:f>(an_bn_OS2AB_OC!$A$8,an_bn_OS2AB_OC!$A$28,an_bn_OS2AB_OC!$A$48,an_bn_OS2AB_OC!$A$68,an_bn_OS2AB_OC!$A$88,an_bn_OS2AB_OC!$A$108,an_bn_OS2AB_OC!$A$128,an_bn_OS2AB_OC!$A$148,an_bn_OS2AB_OC!$A$168,an_bn_OS2AB_OC!$A$188,an_bn_OS2AB_OC!$A$208,an_bn_OS2AB_OC!$A$228)</c:f>
              <c:numCache>
                <c:formatCode>0.00</c:formatCode>
                <c:ptCount val="12"/>
                <c:pt idx="0">
                  <c:v>20.768724615978332</c:v>
                </c:pt>
                <c:pt idx="1">
                  <c:v>-0.15986424855634254</c:v>
                </c:pt>
                <c:pt idx="2">
                  <c:v>5.1599340836716294</c:v>
                </c:pt>
                <c:pt idx="3">
                  <c:v>-2.1598086744729432</c:v>
                </c:pt>
                <c:pt idx="4">
                  <c:v>6.0044004417849939</c:v>
                </c:pt>
                <c:pt idx="5">
                  <c:v>1.060510303281708</c:v>
                </c:pt>
                <c:pt idx="6">
                  <c:v>7.4695773434048141</c:v>
                </c:pt>
                <c:pt idx="7">
                  <c:v>-0.22320545366542646</c:v>
                </c:pt>
                <c:pt idx="8">
                  <c:v>4.9678929013430624</c:v>
                </c:pt>
                <c:pt idx="9">
                  <c:v>0.31367491321221824</c:v>
                </c:pt>
                <c:pt idx="10">
                  <c:v>4.6042000710319089</c:v>
                </c:pt>
                <c:pt idx="11">
                  <c:v>0.46886595689095928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572-4E44-AD34-6C420F62E0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1073632"/>
        <c:axId val="711077896"/>
      </c:scatterChart>
      <c:valAx>
        <c:axId val="711073632"/>
        <c:scaling>
          <c:orientation val="minMax"/>
          <c:max val="14.5"/>
          <c:min val="0.5"/>
        </c:scaling>
        <c:delete val="1"/>
        <c:axPos val="b"/>
        <c:numFmt formatCode="General" sourceLinked="1"/>
        <c:majorTickMark val="none"/>
        <c:minorTickMark val="none"/>
        <c:tickLblPos val="low"/>
        <c:crossAx val="711077896"/>
        <c:crossesAt val="0"/>
        <c:crossBetween val="midCat"/>
      </c:valAx>
      <c:valAx>
        <c:axId val="711077896"/>
        <c:scaling>
          <c:orientation val="minMax"/>
          <c:min val="-1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sz="1200" b="1"/>
                  <a:t>an and bn in </a:t>
                </a:r>
                <a:r>
                  <a:rPr lang="de-CH" sz="1200" b="1" i="0" u="none" strike="noStrike" baseline="0">
                    <a:effectLst/>
                  </a:rPr>
                  <a:t>10</a:t>
                </a:r>
                <a:r>
                  <a:rPr lang="de-CH" sz="1200" b="1" i="0" u="none" strike="noStrike" baseline="30000">
                    <a:effectLst/>
                  </a:rPr>
                  <a:t>-4</a:t>
                </a:r>
                <a:r>
                  <a:rPr lang="de-CH" sz="1200" b="1" i="0" u="none" strike="noStrike" baseline="0">
                    <a:effectLst/>
                  </a:rPr>
                  <a:t> of </a:t>
                </a:r>
                <a:r>
                  <a:rPr lang="de-CH" sz="1200" b="1"/>
                  <a:t>main field [units]</a:t>
                </a:r>
              </a:p>
              <a:p>
                <a:pPr algn="ctr" rtl="0">
                  <a:defRPr sz="1200"/>
                </a:pPr>
                <a:endParaRPr lang="de-CH" sz="1200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11073632"/>
        <c:crosses val="autoZero"/>
        <c:crossBetween val="midCat"/>
        <c:majorUnit val="5"/>
        <c:min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de-DE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Roll OS2i [mrad]</c:v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'Roll OS2x'!$A$1:$CD$1</c:f>
              <c:strCache>
                <c:ptCount val="82"/>
                <c:pt idx="0">
                  <c:v>3A</c:v>
                </c:pt>
                <c:pt idx="1">
                  <c:v>1A</c:v>
                </c:pt>
                <c:pt idx="2">
                  <c:v>5A</c:v>
                </c:pt>
                <c:pt idx="3">
                  <c:v>6A</c:v>
                </c:pt>
                <c:pt idx="4">
                  <c:v>9A</c:v>
                </c:pt>
                <c:pt idx="5">
                  <c:v>10A</c:v>
                </c:pt>
                <c:pt idx="6">
                  <c:v>11A</c:v>
                </c:pt>
                <c:pt idx="7">
                  <c:v>16A</c:v>
                </c:pt>
                <c:pt idx="8">
                  <c:v>15A</c:v>
                </c:pt>
                <c:pt idx="9">
                  <c:v>14A</c:v>
                </c:pt>
                <c:pt idx="10">
                  <c:v>13A</c:v>
                </c:pt>
                <c:pt idx="11">
                  <c:v>12A</c:v>
                </c:pt>
                <c:pt idx="12">
                  <c:v>7A</c:v>
                </c:pt>
                <c:pt idx="13">
                  <c:v>4A</c:v>
                </c:pt>
                <c:pt idx="14">
                  <c:v>8A</c:v>
                </c:pt>
                <c:pt idx="15">
                  <c:v>27A</c:v>
                </c:pt>
                <c:pt idx="16">
                  <c:v>28A</c:v>
                </c:pt>
                <c:pt idx="17">
                  <c:v>17A</c:v>
                </c:pt>
                <c:pt idx="18">
                  <c:v>18A</c:v>
                </c:pt>
                <c:pt idx="19">
                  <c:v>19A</c:v>
                </c:pt>
                <c:pt idx="20">
                  <c:v>20A</c:v>
                </c:pt>
                <c:pt idx="21">
                  <c:v>26A</c:v>
                </c:pt>
                <c:pt idx="22">
                  <c:v>21A</c:v>
                </c:pt>
                <c:pt idx="23">
                  <c:v>25A</c:v>
                </c:pt>
                <c:pt idx="24">
                  <c:v>24A</c:v>
                </c:pt>
                <c:pt idx="25">
                  <c:v>23A</c:v>
                </c:pt>
                <c:pt idx="26">
                  <c:v>22A</c:v>
                </c:pt>
                <c:pt idx="27">
                  <c:v>29A</c:v>
                </c:pt>
                <c:pt idx="28">
                  <c:v>30A</c:v>
                </c:pt>
                <c:pt idx="29">
                  <c:v>31A</c:v>
                </c:pt>
                <c:pt idx="30">
                  <c:v>32A</c:v>
                </c:pt>
                <c:pt idx="31">
                  <c:v>39A</c:v>
                </c:pt>
                <c:pt idx="32">
                  <c:v>2B</c:v>
                </c:pt>
                <c:pt idx="33">
                  <c:v>1B</c:v>
                </c:pt>
                <c:pt idx="34">
                  <c:v>6B</c:v>
                </c:pt>
                <c:pt idx="35">
                  <c:v>13B</c:v>
                </c:pt>
                <c:pt idx="36">
                  <c:v>14B</c:v>
                </c:pt>
                <c:pt idx="37">
                  <c:v>12B</c:v>
                </c:pt>
                <c:pt idx="38">
                  <c:v>11B</c:v>
                </c:pt>
                <c:pt idx="39">
                  <c:v>10B</c:v>
                </c:pt>
                <c:pt idx="40">
                  <c:v>18B</c:v>
                </c:pt>
                <c:pt idx="41">
                  <c:v>17B</c:v>
                </c:pt>
                <c:pt idx="42">
                  <c:v>16B</c:v>
                </c:pt>
                <c:pt idx="43">
                  <c:v>15B</c:v>
                </c:pt>
                <c:pt idx="44">
                  <c:v>3B</c:v>
                </c:pt>
                <c:pt idx="45">
                  <c:v>9B</c:v>
                </c:pt>
                <c:pt idx="46">
                  <c:v>4B</c:v>
                </c:pt>
                <c:pt idx="47">
                  <c:v>8B</c:v>
                </c:pt>
                <c:pt idx="48">
                  <c:v>7B</c:v>
                </c:pt>
                <c:pt idx="49">
                  <c:v>5B</c:v>
                </c:pt>
                <c:pt idx="50">
                  <c:v>19B</c:v>
                </c:pt>
                <c:pt idx="51">
                  <c:v>20B</c:v>
                </c:pt>
                <c:pt idx="52">
                  <c:v>21B</c:v>
                </c:pt>
                <c:pt idx="53">
                  <c:v>22B</c:v>
                </c:pt>
                <c:pt idx="54">
                  <c:v>24B</c:v>
                </c:pt>
                <c:pt idx="55">
                  <c:v>25B</c:v>
                </c:pt>
                <c:pt idx="56">
                  <c:v>2E</c:v>
                </c:pt>
                <c:pt idx="57">
                  <c:v>1E</c:v>
                </c:pt>
                <c:pt idx="58">
                  <c:v>4E</c:v>
                </c:pt>
                <c:pt idx="59">
                  <c:v>5E</c:v>
                </c:pt>
                <c:pt idx="60">
                  <c:v>6E</c:v>
                </c:pt>
                <c:pt idx="61">
                  <c:v>3E</c:v>
                </c:pt>
                <c:pt idx="62">
                  <c:v>1F</c:v>
                </c:pt>
                <c:pt idx="63">
                  <c:v>2F</c:v>
                </c:pt>
                <c:pt idx="64">
                  <c:v>3F</c:v>
                </c:pt>
                <c:pt idx="65">
                  <c:v>4F</c:v>
                </c:pt>
                <c:pt idx="66">
                  <c:v>5F</c:v>
                </c:pt>
                <c:pt idx="67">
                  <c:v>6F</c:v>
                </c:pt>
                <c:pt idx="68">
                  <c:v>15F</c:v>
                </c:pt>
                <c:pt idx="69">
                  <c:v>14F</c:v>
                </c:pt>
                <c:pt idx="70">
                  <c:v>13F</c:v>
                </c:pt>
                <c:pt idx="71">
                  <c:v>12F</c:v>
                </c:pt>
                <c:pt idx="72">
                  <c:v>7F</c:v>
                </c:pt>
                <c:pt idx="73">
                  <c:v>8F</c:v>
                </c:pt>
                <c:pt idx="74">
                  <c:v>9F</c:v>
                </c:pt>
                <c:pt idx="75">
                  <c:v>10F</c:v>
                </c:pt>
                <c:pt idx="76">
                  <c:v>11F</c:v>
                </c:pt>
                <c:pt idx="77">
                  <c:v>18F</c:v>
                </c:pt>
                <c:pt idx="78">
                  <c:v>19F</c:v>
                </c:pt>
                <c:pt idx="79">
                  <c:v>20F</c:v>
                </c:pt>
                <c:pt idx="80">
                  <c:v>21F</c:v>
                </c:pt>
                <c:pt idx="81">
                  <c:v>22F</c:v>
                </c:pt>
              </c:strCache>
            </c:strRef>
          </c:cat>
          <c:val>
            <c:numRef>
              <c:f>'Roll OS2x'!$A$2:$CD$2</c:f>
              <c:numCache>
                <c:formatCode>General</c:formatCode>
                <c:ptCount val="82"/>
                <c:pt idx="0">
                  <c:v>1.1425153485000035</c:v>
                </c:pt>
                <c:pt idx="1">
                  <c:v>-0.25991067900000064</c:v>
                </c:pt>
                <c:pt idx="2">
                  <c:v>-0.2559850050000041</c:v>
                </c:pt>
                <c:pt idx="3">
                  <c:v>0.98072651999999916</c:v>
                </c:pt>
                <c:pt idx="4">
                  <c:v>-0.48310668400000301</c:v>
                </c:pt>
                <c:pt idx="5">
                  <c:v>0.19100637999999726</c:v>
                </c:pt>
                <c:pt idx="6">
                  <c:v>-1.2996457960000041</c:v>
                </c:pt>
                <c:pt idx="7">
                  <c:v>0.18666541549999804</c:v>
                </c:pt>
                <c:pt idx="8">
                  <c:v>-0.42902859033333229</c:v>
                </c:pt>
                <c:pt idx="9">
                  <c:v>-0.30703521300000025</c:v>
                </c:pt>
                <c:pt idx="10">
                  <c:v>-0.2010460239999963</c:v>
                </c:pt>
                <c:pt idx="11">
                  <c:v>-0.1493340365000019</c:v>
                </c:pt>
                <c:pt idx="12">
                  <c:v>0.37862961349999918</c:v>
                </c:pt>
                <c:pt idx="13">
                  <c:v>0.71806583100000188</c:v>
                </c:pt>
                <c:pt idx="14">
                  <c:v>0.22388128750000166</c:v>
                </c:pt>
                <c:pt idx="15">
                  <c:v>0.27923807599999906</c:v>
                </c:pt>
                <c:pt idx="16">
                  <c:v>-0.28450229300000174</c:v>
                </c:pt>
                <c:pt idx="17">
                  <c:v>-0.2933265860000055</c:v>
                </c:pt>
                <c:pt idx="18">
                  <c:v>-0.18819951700000184</c:v>
                </c:pt>
                <c:pt idx="19">
                  <c:v>0.21935539600000109</c:v>
                </c:pt>
                <c:pt idx="20">
                  <c:v>4.0493240000001596E-2</c:v>
                </c:pt>
                <c:pt idx="21">
                  <c:v>-5.1321245000020277E-3</c:v>
                </c:pt>
                <c:pt idx="22">
                  <c:v>0.21460924399999831</c:v>
                </c:pt>
                <c:pt idx="23">
                  <c:v>-0.10328108349999879</c:v>
                </c:pt>
                <c:pt idx="24">
                  <c:v>0.20731645100000029</c:v>
                </c:pt>
                <c:pt idx="25">
                  <c:v>0.14543309950000236</c:v>
                </c:pt>
                <c:pt idx="26">
                  <c:v>-0.13826415899999972</c:v>
                </c:pt>
                <c:pt idx="27">
                  <c:v>-0.12753225949999406</c:v>
                </c:pt>
                <c:pt idx="28">
                  <c:v>-0.44315071500000347</c:v>
                </c:pt>
                <c:pt idx="29">
                  <c:v>-0.82230188200000176</c:v>
                </c:pt>
                <c:pt idx="30">
                  <c:v>0.10678192200000783</c:v>
                </c:pt>
                <c:pt idx="31">
                  <c:v>-1.5443521760000016</c:v>
                </c:pt>
                <c:pt idx="32">
                  <c:v>-0.13227857949999963</c:v>
                </c:pt>
                <c:pt idx="33">
                  <c:v>7.9538508500003047E-2</c:v>
                </c:pt>
                <c:pt idx="34">
                  <c:v>-0.48822729399999532</c:v>
                </c:pt>
                <c:pt idx="35">
                  <c:v>-4.2561746999996569E-2</c:v>
                </c:pt>
                <c:pt idx="36">
                  <c:v>-0.2817757859999992</c:v>
                </c:pt>
                <c:pt idx="37">
                  <c:v>-0.26716850999999875</c:v>
                </c:pt>
                <c:pt idx="38">
                  <c:v>-0.36074753800000026</c:v>
                </c:pt>
                <c:pt idx="39">
                  <c:v>-0.15802591149999962</c:v>
                </c:pt>
                <c:pt idx="40">
                  <c:v>0.2804442336666671</c:v>
                </c:pt>
                <c:pt idx="41">
                  <c:v>0.38483332400000153</c:v>
                </c:pt>
                <c:pt idx="42">
                  <c:v>0.16899438350000129</c:v>
                </c:pt>
                <c:pt idx="43">
                  <c:v>-0.64316232500000181</c:v>
                </c:pt>
                <c:pt idx="44">
                  <c:v>-0.82010034899999973</c:v>
                </c:pt>
                <c:pt idx="45">
                  <c:v>-0.22675960100000322</c:v>
                </c:pt>
                <c:pt idx="46">
                  <c:v>0.8312735265000003</c:v>
                </c:pt>
                <c:pt idx="47">
                  <c:v>-3.4151589499997054E-2</c:v>
                </c:pt>
                <c:pt idx="48">
                  <c:v>-0.39166868700000329</c:v>
                </c:pt>
                <c:pt idx="49">
                  <c:v>1.1405573474999979</c:v>
                </c:pt>
                <c:pt idx="50">
                  <c:v>-4.3904856000000908E-2</c:v>
                </c:pt>
                <c:pt idx="51">
                  <c:v>-0.63225890750000235</c:v>
                </c:pt>
                <c:pt idx="52">
                  <c:v>-0.358239122500003</c:v>
                </c:pt>
                <c:pt idx="53">
                  <c:v>-0.39856315400000131</c:v>
                </c:pt>
                <c:pt idx="54">
                  <c:v>8.1350594999980708E-3</c:v>
                </c:pt>
                <c:pt idx="55">
                  <c:v>-0.37738047800000424</c:v>
                </c:pt>
                <c:pt idx="56">
                  <c:v>0.35474327349999807</c:v>
                </c:pt>
                <c:pt idx="57">
                  <c:v>1.1023757000003243E-2</c:v>
                </c:pt>
                <c:pt idx="58">
                  <c:v>-0.98379662000000478</c:v>
                </c:pt>
                <c:pt idx="59">
                  <c:v>-0.33432789799999613</c:v>
                </c:pt>
                <c:pt idx="60">
                  <c:v>-0.20370701999999907</c:v>
                </c:pt>
                <c:pt idx="61">
                  <c:v>-0.31882982550000133</c:v>
                </c:pt>
                <c:pt idx="62">
                  <c:v>0.66553920749999951</c:v>
                </c:pt>
                <c:pt idx="63">
                  <c:v>-3.5334816000001656E-2</c:v>
                </c:pt>
                <c:pt idx="64">
                  <c:v>0.43686886449999934</c:v>
                </c:pt>
                <c:pt idx="65">
                  <c:v>-0.43084154800000429</c:v>
                </c:pt>
                <c:pt idx="66">
                  <c:v>-0.39108166649999898</c:v>
                </c:pt>
                <c:pt idx="67">
                  <c:v>-0.32351165250000047</c:v>
                </c:pt>
                <c:pt idx="68">
                  <c:v>6.4245345999996983E-2</c:v>
                </c:pt>
                <c:pt idx="69">
                  <c:v>-0.24669952850000371</c:v>
                </c:pt>
                <c:pt idx="70">
                  <c:v>0.12013997349999764</c:v>
                </c:pt>
                <c:pt idx="71">
                  <c:v>3.9952755500005654E-2</c:v>
                </c:pt>
                <c:pt idx="72">
                  <c:v>-0.79462999599999928</c:v>
                </c:pt>
                <c:pt idx="73">
                  <c:v>-0.16869533300000253</c:v>
                </c:pt>
                <c:pt idx="74">
                  <c:v>-0.40792646200000016</c:v>
                </c:pt>
                <c:pt idx="75">
                  <c:v>-0.43659447250000288</c:v>
                </c:pt>
                <c:pt idx="76">
                  <c:v>-0.58799743300000029</c:v>
                </c:pt>
                <c:pt idx="77">
                  <c:v>-1.0474824285000017</c:v>
                </c:pt>
                <c:pt idx="78">
                  <c:v>-0.77787902500000772</c:v>
                </c:pt>
                <c:pt idx="79">
                  <c:v>-0.95362417349999928</c:v>
                </c:pt>
                <c:pt idx="80">
                  <c:v>-0.29923984250000357</c:v>
                </c:pt>
                <c:pt idx="81">
                  <c:v>-0.6319860814999988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D24-44B5-82DA-258798E55ED8}"/>
            </c:ext>
          </c:extLst>
        </c:ser>
        <c:ser>
          <c:idx val="1"/>
          <c:order val="1"/>
          <c:tx>
            <c:v>upper limit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'Roll OS2x'!$A$1:$CD$1</c:f>
              <c:strCache>
                <c:ptCount val="82"/>
                <c:pt idx="0">
                  <c:v>3A</c:v>
                </c:pt>
                <c:pt idx="1">
                  <c:v>1A</c:v>
                </c:pt>
                <c:pt idx="2">
                  <c:v>5A</c:v>
                </c:pt>
                <c:pt idx="3">
                  <c:v>6A</c:v>
                </c:pt>
                <c:pt idx="4">
                  <c:v>9A</c:v>
                </c:pt>
                <c:pt idx="5">
                  <c:v>10A</c:v>
                </c:pt>
                <c:pt idx="6">
                  <c:v>11A</c:v>
                </c:pt>
                <c:pt idx="7">
                  <c:v>16A</c:v>
                </c:pt>
                <c:pt idx="8">
                  <c:v>15A</c:v>
                </c:pt>
                <c:pt idx="9">
                  <c:v>14A</c:v>
                </c:pt>
                <c:pt idx="10">
                  <c:v>13A</c:v>
                </c:pt>
                <c:pt idx="11">
                  <c:v>12A</c:v>
                </c:pt>
                <c:pt idx="12">
                  <c:v>7A</c:v>
                </c:pt>
                <c:pt idx="13">
                  <c:v>4A</c:v>
                </c:pt>
                <c:pt idx="14">
                  <c:v>8A</c:v>
                </c:pt>
                <c:pt idx="15">
                  <c:v>27A</c:v>
                </c:pt>
                <c:pt idx="16">
                  <c:v>28A</c:v>
                </c:pt>
                <c:pt idx="17">
                  <c:v>17A</c:v>
                </c:pt>
                <c:pt idx="18">
                  <c:v>18A</c:v>
                </c:pt>
                <c:pt idx="19">
                  <c:v>19A</c:v>
                </c:pt>
                <c:pt idx="20">
                  <c:v>20A</c:v>
                </c:pt>
                <c:pt idx="21">
                  <c:v>26A</c:v>
                </c:pt>
                <c:pt idx="22">
                  <c:v>21A</c:v>
                </c:pt>
                <c:pt idx="23">
                  <c:v>25A</c:v>
                </c:pt>
                <c:pt idx="24">
                  <c:v>24A</c:v>
                </c:pt>
                <c:pt idx="25">
                  <c:v>23A</c:v>
                </c:pt>
                <c:pt idx="26">
                  <c:v>22A</c:v>
                </c:pt>
                <c:pt idx="27">
                  <c:v>29A</c:v>
                </c:pt>
                <c:pt idx="28">
                  <c:v>30A</c:v>
                </c:pt>
                <c:pt idx="29">
                  <c:v>31A</c:v>
                </c:pt>
                <c:pt idx="30">
                  <c:v>32A</c:v>
                </c:pt>
                <c:pt idx="31">
                  <c:v>39A</c:v>
                </c:pt>
                <c:pt idx="32">
                  <c:v>2B</c:v>
                </c:pt>
                <c:pt idx="33">
                  <c:v>1B</c:v>
                </c:pt>
                <c:pt idx="34">
                  <c:v>6B</c:v>
                </c:pt>
                <c:pt idx="35">
                  <c:v>13B</c:v>
                </c:pt>
                <c:pt idx="36">
                  <c:v>14B</c:v>
                </c:pt>
                <c:pt idx="37">
                  <c:v>12B</c:v>
                </c:pt>
                <c:pt idx="38">
                  <c:v>11B</c:v>
                </c:pt>
                <c:pt idx="39">
                  <c:v>10B</c:v>
                </c:pt>
                <c:pt idx="40">
                  <c:v>18B</c:v>
                </c:pt>
                <c:pt idx="41">
                  <c:v>17B</c:v>
                </c:pt>
                <c:pt idx="42">
                  <c:v>16B</c:v>
                </c:pt>
                <c:pt idx="43">
                  <c:v>15B</c:v>
                </c:pt>
                <c:pt idx="44">
                  <c:v>3B</c:v>
                </c:pt>
                <c:pt idx="45">
                  <c:v>9B</c:v>
                </c:pt>
                <c:pt idx="46">
                  <c:v>4B</c:v>
                </c:pt>
                <c:pt idx="47">
                  <c:v>8B</c:v>
                </c:pt>
                <c:pt idx="48">
                  <c:v>7B</c:v>
                </c:pt>
                <c:pt idx="49">
                  <c:v>5B</c:v>
                </c:pt>
                <c:pt idx="50">
                  <c:v>19B</c:v>
                </c:pt>
                <c:pt idx="51">
                  <c:v>20B</c:v>
                </c:pt>
                <c:pt idx="52">
                  <c:v>21B</c:v>
                </c:pt>
                <c:pt idx="53">
                  <c:v>22B</c:v>
                </c:pt>
                <c:pt idx="54">
                  <c:v>24B</c:v>
                </c:pt>
                <c:pt idx="55">
                  <c:v>25B</c:v>
                </c:pt>
                <c:pt idx="56">
                  <c:v>2E</c:v>
                </c:pt>
                <c:pt idx="57">
                  <c:v>1E</c:v>
                </c:pt>
                <c:pt idx="58">
                  <c:v>4E</c:v>
                </c:pt>
                <c:pt idx="59">
                  <c:v>5E</c:v>
                </c:pt>
                <c:pt idx="60">
                  <c:v>6E</c:v>
                </c:pt>
                <c:pt idx="61">
                  <c:v>3E</c:v>
                </c:pt>
                <c:pt idx="62">
                  <c:v>1F</c:v>
                </c:pt>
                <c:pt idx="63">
                  <c:v>2F</c:v>
                </c:pt>
                <c:pt idx="64">
                  <c:v>3F</c:v>
                </c:pt>
                <c:pt idx="65">
                  <c:v>4F</c:v>
                </c:pt>
                <c:pt idx="66">
                  <c:v>5F</c:v>
                </c:pt>
                <c:pt idx="67">
                  <c:v>6F</c:v>
                </c:pt>
                <c:pt idx="68">
                  <c:v>15F</c:v>
                </c:pt>
                <c:pt idx="69">
                  <c:v>14F</c:v>
                </c:pt>
                <c:pt idx="70">
                  <c:v>13F</c:v>
                </c:pt>
                <c:pt idx="71">
                  <c:v>12F</c:v>
                </c:pt>
                <c:pt idx="72">
                  <c:v>7F</c:v>
                </c:pt>
                <c:pt idx="73">
                  <c:v>8F</c:v>
                </c:pt>
                <c:pt idx="74">
                  <c:v>9F</c:v>
                </c:pt>
                <c:pt idx="75">
                  <c:v>10F</c:v>
                </c:pt>
                <c:pt idx="76">
                  <c:v>11F</c:v>
                </c:pt>
                <c:pt idx="77">
                  <c:v>18F</c:v>
                </c:pt>
                <c:pt idx="78">
                  <c:v>19F</c:v>
                </c:pt>
                <c:pt idx="79">
                  <c:v>20F</c:v>
                </c:pt>
                <c:pt idx="80">
                  <c:v>21F</c:v>
                </c:pt>
                <c:pt idx="81">
                  <c:v>22F</c:v>
                </c:pt>
              </c:strCache>
            </c:strRef>
          </c:cat>
          <c:val>
            <c:numRef>
              <c:f>'Roll OS2x'!$A$3:$CD$3</c:f>
              <c:numCache>
                <c:formatCode>General</c:formatCode>
                <c:ptCount val="82"/>
                <c:pt idx="0">
                  <c:v>0.5</c:v>
                </c:pt>
                <c:pt idx="1">
                  <c:v>0.5</c:v>
                </c:pt>
                <c:pt idx="2">
                  <c:v>0.5</c:v>
                </c:pt>
                <c:pt idx="3">
                  <c:v>0.5</c:v>
                </c:pt>
                <c:pt idx="4">
                  <c:v>0.5</c:v>
                </c:pt>
                <c:pt idx="5">
                  <c:v>0.5</c:v>
                </c:pt>
                <c:pt idx="6">
                  <c:v>0.5</c:v>
                </c:pt>
                <c:pt idx="7">
                  <c:v>0.5</c:v>
                </c:pt>
                <c:pt idx="8">
                  <c:v>0.5</c:v>
                </c:pt>
                <c:pt idx="9">
                  <c:v>0.5</c:v>
                </c:pt>
                <c:pt idx="10">
                  <c:v>0.5</c:v>
                </c:pt>
                <c:pt idx="11">
                  <c:v>0.5</c:v>
                </c:pt>
                <c:pt idx="12">
                  <c:v>0.5</c:v>
                </c:pt>
                <c:pt idx="13">
                  <c:v>0.5</c:v>
                </c:pt>
                <c:pt idx="14">
                  <c:v>0.5</c:v>
                </c:pt>
                <c:pt idx="15">
                  <c:v>0.5</c:v>
                </c:pt>
                <c:pt idx="16">
                  <c:v>0.5</c:v>
                </c:pt>
                <c:pt idx="17">
                  <c:v>0.5</c:v>
                </c:pt>
                <c:pt idx="18">
                  <c:v>0.5</c:v>
                </c:pt>
                <c:pt idx="19">
                  <c:v>0.5</c:v>
                </c:pt>
                <c:pt idx="20">
                  <c:v>0.5</c:v>
                </c:pt>
                <c:pt idx="21">
                  <c:v>0.5</c:v>
                </c:pt>
                <c:pt idx="22">
                  <c:v>0.5</c:v>
                </c:pt>
                <c:pt idx="23">
                  <c:v>0.5</c:v>
                </c:pt>
                <c:pt idx="24">
                  <c:v>0.5</c:v>
                </c:pt>
                <c:pt idx="25">
                  <c:v>0.5</c:v>
                </c:pt>
                <c:pt idx="26">
                  <c:v>0.5</c:v>
                </c:pt>
                <c:pt idx="27">
                  <c:v>0.5</c:v>
                </c:pt>
                <c:pt idx="28">
                  <c:v>0.5</c:v>
                </c:pt>
                <c:pt idx="29">
                  <c:v>0.5</c:v>
                </c:pt>
                <c:pt idx="30">
                  <c:v>0.5</c:v>
                </c:pt>
                <c:pt idx="31">
                  <c:v>0.5</c:v>
                </c:pt>
                <c:pt idx="32">
                  <c:v>0.5</c:v>
                </c:pt>
                <c:pt idx="33">
                  <c:v>0.5</c:v>
                </c:pt>
                <c:pt idx="34">
                  <c:v>0.5</c:v>
                </c:pt>
                <c:pt idx="35">
                  <c:v>0.5</c:v>
                </c:pt>
                <c:pt idx="36">
                  <c:v>0.5</c:v>
                </c:pt>
                <c:pt idx="37">
                  <c:v>0.5</c:v>
                </c:pt>
                <c:pt idx="38">
                  <c:v>0.5</c:v>
                </c:pt>
                <c:pt idx="39">
                  <c:v>0.5</c:v>
                </c:pt>
                <c:pt idx="40">
                  <c:v>0.5</c:v>
                </c:pt>
                <c:pt idx="41">
                  <c:v>0.5</c:v>
                </c:pt>
                <c:pt idx="42">
                  <c:v>0.5</c:v>
                </c:pt>
                <c:pt idx="43">
                  <c:v>0.5</c:v>
                </c:pt>
                <c:pt idx="44">
                  <c:v>0.5</c:v>
                </c:pt>
                <c:pt idx="45">
                  <c:v>0.5</c:v>
                </c:pt>
                <c:pt idx="46">
                  <c:v>0.5</c:v>
                </c:pt>
                <c:pt idx="47">
                  <c:v>0.5</c:v>
                </c:pt>
                <c:pt idx="48">
                  <c:v>0.5</c:v>
                </c:pt>
                <c:pt idx="49">
                  <c:v>0.5</c:v>
                </c:pt>
                <c:pt idx="50">
                  <c:v>0.5</c:v>
                </c:pt>
                <c:pt idx="51">
                  <c:v>0.5</c:v>
                </c:pt>
                <c:pt idx="52">
                  <c:v>0.5</c:v>
                </c:pt>
                <c:pt idx="53">
                  <c:v>0.5</c:v>
                </c:pt>
                <c:pt idx="54">
                  <c:v>0.5</c:v>
                </c:pt>
                <c:pt idx="55">
                  <c:v>0.5</c:v>
                </c:pt>
                <c:pt idx="56">
                  <c:v>0.5</c:v>
                </c:pt>
                <c:pt idx="57">
                  <c:v>0.5</c:v>
                </c:pt>
                <c:pt idx="58">
                  <c:v>0.5</c:v>
                </c:pt>
                <c:pt idx="59">
                  <c:v>0.5</c:v>
                </c:pt>
                <c:pt idx="60">
                  <c:v>0.5</c:v>
                </c:pt>
                <c:pt idx="61">
                  <c:v>0.5</c:v>
                </c:pt>
                <c:pt idx="62">
                  <c:v>0.5</c:v>
                </c:pt>
                <c:pt idx="63">
                  <c:v>0.5</c:v>
                </c:pt>
                <c:pt idx="64">
                  <c:v>0.5</c:v>
                </c:pt>
                <c:pt idx="65">
                  <c:v>0.5</c:v>
                </c:pt>
                <c:pt idx="66">
                  <c:v>0.5</c:v>
                </c:pt>
                <c:pt idx="67">
                  <c:v>0.5</c:v>
                </c:pt>
                <c:pt idx="68">
                  <c:v>0.5</c:v>
                </c:pt>
                <c:pt idx="69">
                  <c:v>0.5</c:v>
                </c:pt>
                <c:pt idx="70">
                  <c:v>0.5</c:v>
                </c:pt>
                <c:pt idx="71">
                  <c:v>0.5</c:v>
                </c:pt>
                <c:pt idx="72">
                  <c:v>0.5</c:v>
                </c:pt>
                <c:pt idx="73">
                  <c:v>0.5</c:v>
                </c:pt>
                <c:pt idx="74">
                  <c:v>0.5</c:v>
                </c:pt>
                <c:pt idx="75">
                  <c:v>0.5</c:v>
                </c:pt>
                <c:pt idx="76">
                  <c:v>0.5</c:v>
                </c:pt>
                <c:pt idx="77">
                  <c:v>0.5</c:v>
                </c:pt>
                <c:pt idx="78">
                  <c:v>0.5</c:v>
                </c:pt>
                <c:pt idx="79">
                  <c:v>0.5</c:v>
                </c:pt>
                <c:pt idx="80">
                  <c:v>0.5</c:v>
                </c:pt>
                <c:pt idx="81">
                  <c:v>0.5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D24-44B5-82DA-258798E55ED8}"/>
            </c:ext>
          </c:extLst>
        </c:ser>
        <c:ser>
          <c:idx val="2"/>
          <c:order val="2"/>
          <c:tx>
            <c:v>lower limit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'Roll OS2x'!$A$1:$CD$1</c:f>
              <c:strCache>
                <c:ptCount val="82"/>
                <c:pt idx="0">
                  <c:v>3A</c:v>
                </c:pt>
                <c:pt idx="1">
                  <c:v>1A</c:v>
                </c:pt>
                <c:pt idx="2">
                  <c:v>5A</c:v>
                </c:pt>
                <c:pt idx="3">
                  <c:v>6A</c:v>
                </c:pt>
                <c:pt idx="4">
                  <c:v>9A</c:v>
                </c:pt>
                <c:pt idx="5">
                  <c:v>10A</c:v>
                </c:pt>
                <c:pt idx="6">
                  <c:v>11A</c:v>
                </c:pt>
                <c:pt idx="7">
                  <c:v>16A</c:v>
                </c:pt>
                <c:pt idx="8">
                  <c:v>15A</c:v>
                </c:pt>
                <c:pt idx="9">
                  <c:v>14A</c:v>
                </c:pt>
                <c:pt idx="10">
                  <c:v>13A</c:v>
                </c:pt>
                <c:pt idx="11">
                  <c:v>12A</c:v>
                </c:pt>
                <c:pt idx="12">
                  <c:v>7A</c:v>
                </c:pt>
                <c:pt idx="13">
                  <c:v>4A</c:v>
                </c:pt>
                <c:pt idx="14">
                  <c:v>8A</c:v>
                </c:pt>
                <c:pt idx="15">
                  <c:v>27A</c:v>
                </c:pt>
                <c:pt idx="16">
                  <c:v>28A</c:v>
                </c:pt>
                <c:pt idx="17">
                  <c:v>17A</c:v>
                </c:pt>
                <c:pt idx="18">
                  <c:v>18A</c:v>
                </c:pt>
                <c:pt idx="19">
                  <c:v>19A</c:v>
                </c:pt>
                <c:pt idx="20">
                  <c:v>20A</c:v>
                </c:pt>
                <c:pt idx="21">
                  <c:v>26A</c:v>
                </c:pt>
                <c:pt idx="22">
                  <c:v>21A</c:v>
                </c:pt>
                <c:pt idx="23">
                  <c:v>25A</c:v>
                </c:pt>
                <c:pt idx="24">
                  <c:v>24A</c:v>
                </c:pt>
                <c:pt idx="25">
                  <c:v>23A</c:v>
                </c:pt>
                <c:pt idx="26">
                  <c:v>22A</c:v>
                </c:pt>
                <c:pt idx="27">
                  <c:v>29A</c:v>
                </c:pt>
                <c:pt idx="28">
                  <c:v>30A</c:v>
                </c:pt>
                <c:pt idx="29">
                  <c:v>31A</c:v>
                </c:pt>
                <c:pt idx="30">
                  <c:v>32A</c:v>
                </c:pt>
                <c:pt idx="31">
                  <c:v>39A</c:v>
                </c:pt>
                <c:pt idx="32">
                  <c:v>2B</c:v>
                </c:pt>
                <c:pt idx="33">
                  <c:v>1B</c:v>
                </c:pt>
                <c:pt idx="34">
                  <c:v>6B</c:v>
                </c:pt>
                <c:pt idx="35">
                  <c:v>13B</c:v>
                </c:pt>
                <c:pt idx="36">
                  <c:v>14B</c:v>
                </c:pt>
                <c:pt idx="37">
                  <c:v>12B</c:v>
                </c:pt>
                <c:pt idx="38">
                  <c:v>11B</c:v>
                </c:pt>
                <c:pt idx="39">
                  <c:v>10B</c:v>
                </c:pt>
                <c:pt idx="40">
                  <c:v>18B</c:v>
                </c:pt>
                <c:pt idx="41">
                  <c:v>17B</c:v>
                </c:pt>
                <c:pt idx="42">
                  <c:v>16B</c:v>
                </c:pt>
                <c:pt idx="43">
                  <c:v>15B</c:v>
                </c:pt>
                <c:pt idx="44">
                  <c:v>3B</c:v>
                </c:pt>
                <c:pt idx="45">
                  <c:v>9B</c:v>
                </c:pt>
                <c:pt idx="46">
                  <c:v>4B</c:v>
                </c:pt>
                <c:pt idx="47">
                  <c:v>8B</c:v>
                </c:pt>
                <c:pt idx="48">
                  <c:v>7B</c:v>
                </c:pt>
                <c:pt idx="49">
                  <c:v>5B</c:v>
                </c:pt>
                <c:pt idx="50">
                  <c:v>19B</c:v>
                </c:pt>
                <c:pt idx="51">
                  <c:v>20B</c:v>
                </c:pt>
                <c:pt idx="52">
                  <c:v>21B</c:v>
                </c:pt>
                <c:pt idx="53">
                  <c:v>22B</c:v>
                </c:pt>
                <c:pt idx="54">
                  <c:v>24B</c:v>
                </c:pt>
                <c:pt idx="55">
                  <c:v>25B</c:v>
                </c:pt>
                <c:pt idx="56">
                  <c:v>2E</c:v>
                </c:pt>
                <c:pt idx="57">
                  <c:v>1E</c:v>
                </c:pt>
                <c:pt idx="58">
                  <c:v>4E</c:v>
                </c:pt>
                <c:pt idx="59">
                  <c:v>5E</c:v>
                </c:pt>
                <c:pt idx="60">
                  <c:v>6E</c:v>
                </c:pt>
                <c:pt idx="61">
                  <c:v>3E</c:v>
                </c:pt>
                <c:pt idx="62">
                  <c:v>1F</c:v>
                </c:pt>
                <c:pt idx="63">
                  <c:v>2F</c:v>
                </c:pt>
                <c:pt idx="64">
                  <c:v>3F</c:v>
                </c:pt>
                <c:pt idx="65">
                  <c:v>4F</c:v>
                </c:pt>
                <c:pt idx="66">
                  <c:v>5F</c:v>
                </c:pt>
                <c:pt idx="67">
                  <c:v>6F</c:v>
                </c:pt>
                <c:pt idx="68">
                  <c:v>15F</c:v>
                </c:pt>
                <c:pt idx="69">
                  <c:v>14F</c:v>
                </c:pt>
                <c:pt idx="70">
                  <c:v>13F</c:v>
                </c:pt>
                <c:pt idx="71">
                  <c:v>12F</c:v>
                </c:pt>
                <c:pt idx="72">
                  <c:v>7F</c:v>
                </c:pt>
                <c:pt idx="73">
                  <c:v>8F</c:v>
                </c:pt>
                <c:pt idx="74">
                  <c:v>9F</c:v>
                </c:pt>
                <c:pt idx="75">
                  <c:v>10F</c:v>
                </c:pt>
                <c:pt idx="76">
                  <c:v>11F</c:v>
                </c:pt>
                <c:pt idx="77">
                  <c:v>18F</c:v>
                </c:pt>
                <c:pt idx="78">
                  <c:v>19F</c:v>
                </c:pt>
                <c:pt idx="79">
                  <c:v>20F</c:v>
                </c:pt>
                <c:pt idx="80">
                  <c:v>21F</c:v>
                </c:pt>
                <c:pt idx="81">
                  <c:v>22F</c:v>
                </c:pt>
              </c:strCache>
            </c:strRef>
          </c:cat>
          <c:val>
            <c:numRef>
              <c:f>'Roll OS2x'!$A$4:$CD$4</c:f>
              <c:numCache>
                <c:formatCode>General</c:formatCode>
                <c:ptCount val="82"/>
                <c:pt idx="0">
                  <c:v>-0.5</c:v>
                </c:pt>
                <c:pt idx="1">
                  <c:v>-0.5</c:v>
                </c:pt>
                <c:pt idx="2">
                  <c:v>-0.5</c:v>
                </c:pt>
                <c:pt idx="3">
                  <c:v>-0.5</c:v>
                </c:pt>
                <c:pt idx="4">
                  <c:v>-0.5</c:v>
                </c:pt>
                <c:pt idx="5">
                  <c:v>-0.5</c:v>
                </c:pt>
                <c:pt idx="6">
                  <c:v>-0.5</c:v>
                </c:pt>
                <c:pt idx="7">
                  <c:v>-0.5</c:v>
                </c:pt>
                <c:pt idx="8">
                  <c:v>-0.5</c:v>
                </c:pt>
                <c:pt idx="9">
                  <c:v>-0.5</c:v>
                </c:pt>
                <c:pt idx="10">
                  <c:v>-0.5</c:v>
                </c:pt>
                <c:pt idx="11">
                  <c:v>-0.5</c:v>
                </c:pt>
                <c:pt idx="12">
                  <c:v>-0.5</c:v>
                </c:pt>
                <c:pt idx="13">
                  <c:v>-0.5</c:v>
                </c:pt>
                <c:pt idx="14">
                  <c:v>-0.5</c:v>
                </c:pt>
                <c:pt idx="15">
                  <c:v>-0.5</c:v>
                </c:pt>
                <c:pt idx="16">
                  <c:v>-0.5</c:v>
                </c:pt>
                <c:pt idx="17">
                  <c:v>-0.5</c:v>
                </c:pt>
                <c:pt idx="18">
                  <c:v>-0.5</c:v>
                </c:pt>
                <c:pt idx="19">
                  <c:v>-0.5</c:v>
                </c:pt>
                <c:pt idx="20">
                  <c:v>-0.5</c:v>
                </c:pt>
                <c:pt idx="21">
                  <c:v>-0.5</c:v>
                </c:pt>
                <c:pt idx="22">
                  <c:v>-0.5</c:v>
                </c:pt>
                <c:pt idx="23">
                  <c:v>-0.5</c:v>
                </c:pt>
                <c:pt idx="24">
                  <c:v>-0.5</c:v>
                </c:pt>
                <c:pt idx="25">
                  <c:v>-0.5</c:v>
                </c:pt>
                <c:pt idx="26">
                  <c:v>-0.5</c:v>
                </c:pt>
                <c:pt idx="27">
                  <c:v>-0.5</c:v>
                </c:pt>
                <c:pt idx="28">
                  <c:v>-0.5</c:v>
                </c:pt>
                <c:pt idx="29">
                  <c:v>-0.5</c:v>
                </c:pt>
                <c:pt idx="30">
                  <c:v>-0.5</c:v>
                </c:pt>
                <c:pt idx="31">
                  <c:v>-0.5</c:v>
                </c:pt>
                <c:pt idx="32">
                  <c:v>-0.5</c:v>
                </c:pt>
                <c:pt idx="33">
                  <c:v>-0.5</c:v>
                </c:pt>
                <c:pt idx="34">
                  <c:v>-0.5</c:v>
                </c:pt>
                <c:pt idx="35">
                  <c:v>-0.5</c:v>
                </c:pt>
                <c:pt idx="36">
                  <c:v>-0.5</c:v>
                </c:pt>
                <c:pt idx="37">
                  <c:v>-0.5</c:v>
                </c:pt>
                <c:pt idx="38">
                  <c:v>-0.5</c:v>
                </c:pt>
                <c:pt idx="39">
                  <c:v>-0.5</c:v>
                </c:pt>
                <c:pt idx="40">
                  <c:v>-0.5</c:v>
                </c:pt>
                <c:pt idx="41">
                  <c:v>-0.5</c:v>
                </c:pt>
                <c:pt idx="42">
                  <c:v>-0.5</c:v>
                </c:pt>
                <c:pt idx="43">
                  <c:v>-0.5</c:v>
                </c:pt>
                <c:pt idx="44">
                  <c:v>-0.5</c:v>
                </c:pt>
                <c:pt idx="45">
                  <c:v>-0.5</c:v>
                </c:pt>
                <c:pt idx="46">
                  <c:v>-0.5</c:v>
                </c:pt>
                <c:pt idx="47">
                  <c:v>-0.5</c:v>
                </c:pt>
                <c:pt idx="48">
                  <c:v>-0.5</c:v>
                </c:pt>
                <c:pt idx="49">
                  <c:v>-0.5</c:v>
                </c:pt>
                <c:pt idx="50">
                  <c:v>-0.5</c:v>
                </c:pt>
                <c:pt idx="51">
                  <c:v>-0.5</c:v>
                </c:pt>
                <c:pt idx="52">
                  <c:v>-0.5</c:v>
                </c:pt>
                <c:pt idx="53">
                  <c:v>-0.5</c:v>
                </c:pt>
                <c:pt idx="54">
                  <c:v>-0.5</c:v>
                </c:pt>
                <c:pt idx="55">
                  <c:v>-0.5</c:v>
                </c:pt>
                <c:pt idx="56">
                  <c:v>-0.5</c:v>
                </c:pt>
                <c:pt idx="57">
                  <c:v>-0.5</c:v>
                </c:pt>
                <c:pt idx="58">
                  <c:v>-0.5</c:v>
                </c:pt>
                <c:pt idx="59">
                  <c:v>-0.5</c:v>
                </c:pt>
                <c:pt idx="60">
                  <c:v>-0.5</c:v>
                </c:pt>
                <c:pt idx="61">
                  <c:v>-0.5</c:v>
                </c:pt>
                <c:pt idx="62">
                  <c:v>-0.5</c:v>
                </c:pt>
                <c:pt idx="63">
                  <c:v>-0.5</c:v>
                </c:pt>
                <c:pt idx="64">
                  <c:v>-0.5</c:v>
                </c:pt>
                <c:pt idx="65">
                  <c:v>-0.5</c:v>
                </c:pt>
                <c:pt idx="66">
                  <c:v>-0.5</c:v>
                </c:pt>
                <c:pt idx="67">
                  <c:v>-0.5</c:v>
                </c:pt>
                <c:pt idx="68">
                  <c:v>-0.5</c:v>
                </c:pt>
                <c:pt idx="69">
                  <c:v>-0.5</c:v>
                </c:pt>
                <c:pt idx="70">
                  <c:v>-0.5</c:v>
                </c:pt>
                <c:pt idx="71">
                  <c:v>-0.5</c:v>
                </c:pt>
                <c:pt idx="72">
                  <c:v>-0.5</c:v>
                </c:pt>
                <c:pt idx="73">
                  <c:v>-0.5</c:v>
                </c:pt>
                <c:pt idx="74">
                  <c:v>-0.5</c:v>
                </c:pt>
                <c:pt idx="75">
                  <c:v>-0.5</c:v>
                </c:pt>
                <c:pt idx="76">
                  <c:v>-0.5</c:v>
                </c:pt>
                <c:pt idx="77">
                  <c:v>-0.5</c:v>
                </c:pt>
                <c:pt idx="78">
                  <c:v>-0.5</c:v>
                </c:pt>
                <c:pt idx="79">
                  <c:v>-0.5</c:v>
                </c:pt>
                <c:pt idx="80">
                  <c:v>-0.5</c:v>
                </c:pt>
                <c:pt idx="81">
                  <c:v>-0.5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D24-44B5-82DA-258798E55E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60925328"/>
        <c:axId val="960922376"/>
      </c:lineChart>
      <c:catAx>
        <c:axId val="960925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60922376"/>
        <c:crosses val="autoZero"/>
        <c:auto val="1"/>
        <c:lblAlgn val="ctr"/>
        <c:lblOffset val="100"/>
        <c:noMultiLvlLbl val="0"/>
      </c:catAx>
      <c:valAx>
        <c:axId val="960922376"/>
        <c:scaling>
          <c:orientation val="minMax"/>
          <c:min val="-1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60925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973551587301587"/>
          <c:y val="0.88312673611111114"/>
          <c:w val="0.76856448412698408"/>
          <c:h val="9.04149305555555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de-DE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2"/>
          <c:order val="0"/>
          <c:tx>
            <c:v>Lebels</c:v>
          </c:tx>
          <c:spPr>
            <a:ln w="25400" cap="rnd" cmpd="sng" algn="ctr">
              <a:noFill/>
              <a:prstDash val="solid"/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3.3536389127740304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A10-406D-A230-568C54EE504C}"/>
                </c:ext>
              </c:extLst>
            </c:dLbl>
            <c:dLbl>
              <c:idx val="1"/>
              <c:layout>
                <c:manualLayout>
                  <c:x val="-4.1920486409675384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A10-406D-A230-568C54EE504C}"/>
                </c:ext>
              </c:extLst>
            </c:dLbl>
            <c:dLbl>
              <c:idx val="2"/>
              <c:layout>
                <c:manualLayout>
                  <c:x val="-3.3536389127740346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A10-406D-A230-568C54EE504C}"/>
                </c:ext>
              </c:extLst>
            </c:dLbl>
            <c:dLbl>
              <c:idx val="3"/>
              <c:layout>
                <c:manualLayout>
                  <c:x val="-3.7728437768707844E-2"/>
                  <c:y val="-4.3880804532092418E-3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A10-406D-A230-568C54EE504C}"/>
                </c:ext>
              </c:extLst>
            </c:dLbl>
            <c:dLbl>
              <c:idx val="4"/>
              <c:layout>
                <c:manualLayout>
                  <c:x val="-3.5632413448224071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A10-406D-A230-568C54EE504C}"/>
                </c:ext>
              </c:extLst>
            </c:dLbl>
            <c:dLbl>
              <c:idx val="5"/>
              <c:layout>
                <c:manualLayout>
                  <c:x val="-3.982446208919161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A10-406D-A230-568C54EE504C}"/>
                </c:ext>
              </c:extLst>
            </c:dLbl>
            <c:dLbl>
              <c:idx val="6"/>
              <c:layout>
                <c:manualLayout>
                  <c:x val="-3.5632413448224147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A10-406D-A230-568C54EE504C}"/>
                </c:ext>
              </c:extLst>
            </c:dLbl>
            <c:dLbl>
              <c:idx val="7"/>
              <c:layout>
                <c:manualLayout>
                  <c:x val="-3.3536389127740381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A10-406D-A230-568C54EE504C}"/>
                </c:ext>
              </c:extLst>
            </c:dLbl>
            <c:dLbl>
              <c:idx val="8"/>
              <c:layout>
                <c:manualLayout>
                  <c:x val="-4.1920486409675384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A10-406D-A230-568C54EE504C}"/>
                </c:ext>
              </c:extLst>
            </c:dLbl>
            <c:dLbl>
              <c:idx val="9"/>
              <c:layout>
                <c:manualLayout>
                  <c:x val="-2.7248316166288998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A10-406D-A230-568C54EE504C}"/>
                </c:ext>
              </c:extLst>
            </c:dLbl>
            <c:dLbl>
              <c:idx val="10"/>
              <c:layout>
                <c:manualLayout>
                  <c:x val="-3.5632413448224071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A10-406D-A230-568C54EE504C}"/>
                </c:ext>
              </c:extLst>
            </c:dLbl>
            <c:dLbl>
              <c:idx val="11"/>
              <c:layout>
                <c:manualLayout>
                  <c:x val="-2.9344340486772768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A10-406D-A230-568C54EE504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xVal>
            <c:strRef>
              <c:f>(an_bn_OS2AB_OC!$T$7,an_bn_OS2AB_OC!$T$27,an_bn_OS2AB_OC!$T$47,an_bn_OS2AB_OC!$T$67,an_bn_OS2AB_OC!$T$87,an_bn_OS2AB_OC!$T$107,an_bn_OS2AB_OC!$T$127,an_bn_OS2AB_OC!$T$147,an_bn_OS2AB_OC!$T$167,an_bn_OS2AB_OC!$T$187,an_bn_OS2AB_OC!$T$207,an_bn_OS2AB_OC!$T$227)</c:f>
              <c:strCache>
                <c:ptCount val="12"/>
                <c:pt idx="0">
                  <c:v>b5</c:v>
                </c:pt>
                <c:pt idx="1">
                  <c:v>a5</c:v>
                </c:pt>
                <c:pt idx="2">
                  <c:v>b6</c:v>
                </c:pt>
                <c:pt idx="3">
                  <c:v>a6</c:v>
                </c:pt>
                <c:pt idx="4">
                  <c:v>b7</c:v>
                </c:pt>
                <c:pt idx="5">
                  <c:v>a7</c:v>
                </c:pt>
                <c:pt idx="6">
                  <c:v>b8</c:v>
                </c:pt>
                <c:pt idx="7">
                  <c:v>a8</c:v>
                </c:pt>
                <c:pt idx="8">
                  <c:v>b9</c:v>
                </c:pt>
                <c:pt idx="9">
                  <c:v>a9</c:v>
                </c:pt>
                <c:pt idx="10">
                  <c:v>b10</c:v>
                </c:pt>
                <c:pt idx="11">
                  <c:v>a10</c:v>
                </c:pt>
              </c:strCache>
            </c:strRef>
          </c:xVal>
          <c:yVal>
            <c:numLit>
              <c:formatCode>General</c:formatCode>
              <c:ptCount val="14"/>
              <c:pt idx="0">
                <c:v>-12</c:v>
              </c:pt>
              <c:pt idx="1">
                <c:v>-12</c:v>
              </c:pt>
              <c:pt idx="2">
                <c:v>-12</c:v>
              </c:pt>
              <c:pt idx="3">
                <c:v>-12</c:v>
              </c:pt>
              <c:pt idx="4">
                <c:v>-12</c:v>
              </c:pt>
              <c:pt idx="5">
                <c:v>-12</c:v>
              </c:pt>
              <c:pt idx="6">
                <c:v>-12</c:v>
              </c:pt>
              <c:pt idx="7">
                <c:v>-12</c:v>
              </c:pt>
              <c:pt idx="8">
                <c:v>-12</c:v>
              </c:pt>
              <c:pt idx="9">
                <c:v>-12</c:v>
              </c:pt>
              <c:pt idx="10">
                <c:v>-12</c:v>
              </c:pt>
              <c:pt idx="11">
                <c:v>-12</c:v>
              </c:pt>
              <c:pt idx="12">
                <c:v>-12</c:v>
              </c:pt>
              <c:pt idx="13">
                <c:v>-12</c:v>
              </c:pt>
            </c:numLit>
          </c:yVal>
          <c:smooth val="0"/>
          <c:extLst>
            <c:ext xmlns:c16="http://schemas.microsoft.com/office/drawing/2014/chart" uri="{C3380CC4-5D6E-409C-BE32-E72D297353CC}">
              <c16:uniqueId val="{00000000-9572-4E44-AD34-6C420F62E045}"/>
            </c:ext>
          </c:extLst>
        </c:ser>
        <c:ser>
          <c:idx val="3"/>
          <c:order val="1"/>
          <c:spPr>
            <a:ln w="25400" cap="rnd" cmpd="sng" algn="ctr">
              <a:noFill/>
              <a:prstDash val="solid"/>
              <a:round/>
            </a:ln>
            <a:effectLst>
              <a:outerShdw blurRad="50800" dist="5080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solidFill>
                <a:schemeClr val="accent4"/>
              </a:solidFill>
              <a:ln w="6350" cap="flat" cmpd="sng" algn="ctr">
                <a:solidFill>
                  <a:schemeClr val="accent4"/>
                </a:solidFill>
                <a:prstDash val="solid"/>
                <a:round/>
              </a:ln>
              <a:effectLst>
                <a:outerShdw blurRad="50800" dist="5080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errBars>
            <c:errDir val="y"/>
            <c:errBarType val="both"/>
            <c:errValType val="cust"/>
            <c:noEndCap val="1"/>
            <c:plus>
              <c:numRef>
                <c:f>(an_bn_OS2AB_OC!$B$8,an_bn_OS2AB_OC!$B$28,an_bn_OS2AB_OC!$B$48,an_bn_OS2AB_OC!$B$68,an_bn_OS2AB_OC!$B$88,an_bn_OS2AB_OC!$B$108,an_bn_OS2AB_OC!$B$128,an_bn_OS2AB_OC!$B$148,an_bn_OS2AB_OC!$B$168,an_bn_OS2AB_OC!$B$188,an_bn_OS2AB_OC!$B$208,an_bn_OS2AB_OC!$B$228)</c:f>
                <c:numCache>
                  <c:formatCode>General</c:formatCode>
                  <c:ptCount val="12"/>
                  <c:pt idx="0">
                    <c:v>6.2108245715538866</c:v>
                  </c:pt>
                  <c:pt idx="1">
                    <c:v>6.7703547304027207</c:v>
                  </c:pt>
                  <c:pt idx="2">
                    <c:v>4.2083672046527205</c:v>
                  </c:pt>
                  <c:pt idx="3">
                    <c:v>3.1589843938824194</c:v>
                  </c:pt>
                  <c:pt idx="4">
                    <c:v>2.6004255405052277</c:v>
                  </c:pt>
                  <c:pt idx="5">
                    <c:v>1.6294979099313627</c:v>
                  </c:pt>
                  <c:pt idx="6">
                    <c:v>1.9765417213744882</c:v>
                  </c:pt>
                  <c:pt idx="7">
                    <c:v>0.91223433035240897</c:v>
                  </c:pt>
                  <c:pt idx="8">
                    <c:v>1.43410310541272</c:v>
                  </c:pt>
                  <c:pt idx="9">
                    <c:v>0.97968349631853513</c:v>
                  </c:pt>
                  <c:pt idx="10">
                    <c:v>1.5478118046459872</c:v>
                  </c:pt>
                  <c:pt idx="11">
                    <c:v>0.74095452447871735</c:v>
                  </c:pt>
                </c:numCache>
              </c:numRef>
            </c:plus>
            <c:minus>
              <c:numRef>
                <c:f>(an_bn_OS2AB_OC!$B$8,an_bn_OS2AB_OC!$B$28,an_bn_OS2AB_OC!$B$48,an_bn_OS2AB_OC!$B$68,an_bn_OS2AB_OC!$B$88,an_bn_OS2AB_OC!$B$108,an_bn_OS2AB_OC!$B$128,an_bn_OS2AB_OC!$B$148,an_bn_OS2AB_OC!$B$168,an_bn_OS2AB_OC!$B$188,an_bn_OS2AB_OC!$B$208,an_bn_OS2AB_OC!$B$228)</c:f>
                <c:numCache>
                  <c:formatCode>General</c:formatCode>
                  <c:ptCount val="12"/>
                  <c:pt idx="0">
                    <c:v>6.2108245715538866</c:v>
                  </c:pt>
                  <c:pt idx="1">
                    <c:v>6.7703547304027207</c:v>
                  </c:pt>
                  <c:pt idx="2">
                    <c:v>4.2083672046527205</c:v>
                  </c:pt>
                  <c:pt idx="3">
                    <c:v>3.1589843938824194</c:v>
                  </c:pt>
                  <c:pt idx="4">
                    <c:v>2.6004255405052277</c:v>
                  </c:pt>
                  <c:pt idx="5">
                    <c:v>1.6294979099313627</c:v>
                  </c:pt>
                  <c:pt idx="6">
                    <c:v>1.9765417213744882</c:v>
                  </c:pt>
                  <c:pt idx="7">
                    <c:v>0.91223433035240897</c:v>
                  </c:pt>
                  <c:pt idx="8">
                    <c:v>1.43410310541272</c:v>
                  </c:pt>
                  <c:pt idx="9">
                    <c:v>0.97968349631853513</c:v>
                  </c:pt>
                  <c:pt idx="10">
                    <c:v>1.5478118046459872</c:v>
                  </c:pt>
                  <c:pt idx="11">
                    <c:v>0.74095452447871735</c:v>
                  </c:pt>
                </c:numCache>
              </c:numRef>
            </c:minus>
            <c:spPr>
              <a:solidFill>
                <a:schemeClr val="tx1"/>
              </a:solidFill>
              <a:ln w="41275" cap="flat" cmpd="sng" algn="ctr">
                <a:solidFill>
                  <a:schemeClr val="accent2">
                    <a:alpha val="64000"/>
                  </a:schemeClr>
                </a:solidFill>
                <a:prstDash val="solid"/>
                <a:round/>
              </a:ln>
              <a:effectLst/>
            </c:spPr>
          </c:errBars>
          <c:xVal>
            <c:strRef>
              <c:f>(an_bn_OS2AB_OC!$T$7,an_bn_OS2AB_OC!$T$27,an_bn_OS2AB_OC!$T$47,an_bn_OS2AB_OC!$T$67,an_bn_OS2AB_OC!$T$87,an_bn_OS2AB_OC!$T$107,an_bn_OS2AB_OC!$T$127,an_bn_OS2AB_OC!$T$147,an_bn_OS2AB_OC!$T$167,an_bn_OS2AB_OC!$T$187,an_bn_OS2AB_OC!$T$207,an_bn_OS2AB_OC!$T$227)</c:f>
              <c:strCache>
                <c:ptCount val="12"/>
                <c:pt idx="0">
                  <c:v>b5</c:v>
                </c:pt>
                <c:pt idx="1">
                  <c:v>a5</c:v>
                </c:pt>
                <c:pt idx="2">
                  <c:v>b6</c:v>
                </c:pt>
                <c:pt idx="3">
                  <c:v>a6</c:v>
                </c:pt>
                <c:pt idx="4">
                  <c:v>b7</c:v>
                </c:pt>
                <c:pt idx="5">
                  <c:v>a7</c:v>
                </c:pt>
                <c:pt idx="6">
                  <c:v>b8</c:v>
                </c:pt>
                <c:pt idx="7">
                  <c:v>a8</c:v>
                </c:pt>
                <c:pt idx="8">
                  <c:v>b9</c:v>
                </c:pt>
                <c:pt idx="9">
                  <c:v>a9</c:v>
                </c:pt>
                <c:pt idx="10">
                  <c:v>b10</c:v>
                </c:pt>
                <c:pt idx="11">
                  <c:v>a10</c:v>
                </c:pt>
              </c:strCache>
            </c:strRef>
          </c:xVal>
          <c:yVal>
            <c:numRef>
              <c:f>(an_bn_OS2AB_OC!$A$8,an_bn_OS2AB_OC!$A$28,an_bn_OS2AB_OC!$A$48,an_bn_OS2AB_OC!$A$68,an_bn_OS2AB_OC!$A$88,an_bn_OS2AB_OC!$A$108,an_bn_OS2AB_OC!$A$128,an_bn_OS2AB_OC!$A$148,an_bn_OS2AB_OC!$A$168,an_bn_OS2AB_OC!$A$188,an_bn_OS2AB_OC!$A$208,an_bn_OS2AB_OC!$A$228)</c:f>
              <c:numCache>
                <c:formatCode>0.00</c:formatCode>
                <c:ptCount val="12"/>
                <c:pt idx="0">
                  <c:v>20.768724615978332</c:v>
                </c:pt>
                <c:pt idx="1">
                  <c:v>-0.15986424855634254</c:v>
                </c:pt>
                <c:pt idx="2">
                  <c:v>5.1599340836716294</c:v>
                </c:pt>
                <c:pt idx="3">
                  <c:v>-2.1598086744729432</c:v>
                </c:pt>
                <c:pt idx="4">
                  <c:v>6.0044004417849939</c:v>
                </c:pt>
                <c:pt idx="5">
                  <c:v>1.060510303281708</c:v>
                </c:pt>
                <c:pt idx="6">
                  <c:v>7.4695773434048141</c:v>
                </c:pt>
                <c:pt idx="7">
                  <c:v>-0.22320545366542646</c:v>
                </c:pt>
                <c:pt idx="8">
                  <c:v>4.9678929013430624</c:v>
                </c:pt>
                <c:pt idx="9">
                  <c:v>0.31367491321221824</c:v>
                </c:pt>
                <c:pt idx="10">
                  <c:v>4.6042000710319089</c:v>
                </c:pt>
                <c:pt idx="11">
                  <c:v>0.46886595689095928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572-4E44-AD34-6C420F62E0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1073632"/>
        <c:axId val="711077896"/>
      </c:scatterChart>
      <c:valAx>
        <c:axId val="711073632"/>
        <c:scaling>
          <c:orientation val="minMax"/>
          <c:max val="14.5"/>
          <c:min val="0.5"/>
        </c:scaling>
        <c:delete val="1"/>
        <c:axPos val="b"/>
        <c:numFmt formatCode="General" sourceLinked="1"/>
        <c:majorTickMark val="none"/>
        <c:minorTickMark val="none"/>
        <c:tickLblPos val="low"/>
        <c:crossAx val="711077896"/>
        <c:crossesAt val="0"/>
        <c:crossBetween val="midCat"/>
      </c:valAx>
      <c:valAx>
        <c:axId val="711077896"/>
        <c:scaling>
          <c:orientation val="minMax"/>
          <c:min val="-1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sz="1200" b="1"/>
                  <a:t>an and bn in </a:t>
                </a:r>
                <a:r>
                  <a:rPr lang="de-CH" sz="1200" b="1" i="0" u="none" strike="noStrike" baseline="0">
                    <a:effectLst/>
                  </a:rPr>
                  <a:t>10</a:t>
                </a:r>
                <a:r>
                  <a:rPr lang="de-CH" sz="1200" b="1" i="0" u="none" strike="noStrike" baseline="30000">
                    <a:effectLst/>
                  </a:rPr>
                  <a:t>-4</a:t>
                </a:r>
                <a:r>
                  <a:rPr lang="de-CH" sz="1200" b="1" i="0" u="none" strike="noStrike" baseline="0">
                    <a:effectLst/>
                  </a:rPr>
                  <a:t> of </a:t>
                </a:r>
                <a:r>
                  <a:rPr lang="de-CH" sz="1200" b="1"/>
                  <a:t>main field [units]</a:t>
                </a:r>
              </a:p>
              <a:p>
                <a:pPr algn="ctr" rtl="0">
                  <a:defRPr sz="1200"/>
                </a:pPr>
                <a:endParaRPr lang="de-CH" sz="1200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11073632"/>
        <c:crosses val="autoZero"/>
        <c:crossBetween val="midCat"/>
        <c:majorUnit val="5"/>
        <c:min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de-DE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984539080072308"/>
          <c:y val="4.9491164533540376E-2"/>
          <c:w val="0.52229794987897915"/>
          <c:h val="0.78107497879838417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'TF HS2A-HS2B neg'!$B$1</c:f>
              <c:strCache>
                <c:ptCount val="1"/>
                <c:pt idx="0">
                  <c:v>6A</c:v>
                </c:pt>
              </c:strCache>
            </c:strRef>
          </c:tx>
          <c:spPr>
            <a:ln w="952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'TF HS2A-HS2B neg'!$A$2:$A$10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10</c:v>
                </c:pt>
              </c:numCache>
            </c:numRef>
          </c:xVal>
          <c:yVal>
            <c:numRef>
              <c:f>'TF HS2A-HS2B neg'!$B$2:$B$10</c:f>
              <c:numCache>
                <c:formatCode>General</c:formatCode>
                <c:ptCount val="9"/>
                <c:pt idx="0">
                  <c:v>-12.387351380830498</c:v>
                </c:pt>
                <c:pt idx="1">
                  <c:v>-12.357588230919074</c:v>
                </c:pt>
                <c:pt idx="2">
                  <c:v>-12.36046136006194</c:v>
                </c:pt>
                <c:pt idx="3">
                  <c:v>-12.25248069979548</c:v>
                </c:pt>
                <c:pt idx="4">
                  <c:v>-11.109518980765316</c:v>
                </c:pt>
                <c:pt idx="5">
                  <c:v>-12.326590980947099</c:v>
                </c:pt>
                <c:pt idx="6">
                  <c:v>-12.434113504362973</c:v>
                </c:pt>
                <c:pt idx="7">
                  <c:v>-12.478340411653731</c:v>
                </c:pt>
                <c:pt idx="8">
                  <c:v>-12.581231352110414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7AF-4B2B-A626-95073E6912A0}"/>
            </c:ext>
          </c:extLst>
        </c:ser>
        <c:ser>
          <c:idx val="1"/>
          <c:order val="1"/>
          <c:tx>
            <c:strRef>
              <c:f>'TF HS2A-HS2B neg'!$C$1</c:f>
              <c:strCache>
                <c:ptCount val="1"/>
                <c:pt idx="0">
                  <c:v>2A</c:v>
                </c:pt>
              </c:strCache>
            </c:strRef>
          </c:tx>
          <c:spPr>
            <a:ln w="952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'TF HS2A-HS2B neg'!$A$2:$A$10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10</c:v>
                </c:pt>
              </c:numCache>
            </c:numRef>
          </c:xVal>
          <c:yVal>
            <c:numRef>
              <c:f>'TF HS2A-HS2B neg'!$C$2:$C$10</c:f>
              <c:numCache>
                <c:formatCode>General</c:formatCode>
                <c:ptCount val="9"/>
                <c:pt idx="0">
                  <c:v>-12.393027939373365</c:v>
                </c:pt>
                <c:pt idx="1">
                  <c:v>-12.36239582905117</c:v>
                </c:pt>
                <c:pt idx="2">
                  <c:v>-12.36600997531362</c:v>
                </c:pt>
                <c:pt idx="3">
                  <c:v>-12.261590261812621</c:v>
                </c:pt>
                <c:pt idx="4">
                  <c:v>-11.11627021613425</c:v>
                </c:pt>
                <c:pt idx="5">
                  <c:v>-12.335644650583719</c:v>
                </c:pt>
                <c:pt idx="6">
                  <c:v>-12.440324453443177</c:v>
                </c:pt>
                <c:pt idx="7">
                  <c:v>-12.48418954873144</c:v>
                </c:pt>
                <c:pt idx="8">
                  <c:v>-12.587107062607988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7AF-4B2B-A626-95073E6912A0}"/>
            </c:ext>
          </c:extLst>
        </c:ser>
        <c:ser>
          <c:idx val="2"/>
          <c:order val="2"/>
          <c:tx>
            <c:strRef>
              <c:f>'TF HS2A-HS2B neg'!$D$1</c:f>
              <c:strCache>
                <c:ptCount val="1"/>
                <c:pt idx="0">
                  <c:v>1A</c:v>
                </c:pt>
              </c:strCache>
            </c:strRef>
          </c:tx>
          <c:spPr>
            <a:ln w="952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'TF HS2A-HS2B neg'!$A$2:$A$10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10</c:v>
                </c:pt>
              </c:numCache>
            </c:numRef>
          </c:xVal>
          <c:yVal>
            <c:numRef>
              <c:f>'TF HS2A-HS2B neg'!$D$2:$D$10</c:f>
              <c:numCache>
                <c:formatCode>General</c:formatCode>
                <c:ptCount val="9"/>
                <c:pt idx="0">
                  <c:v>-12.370512431044137</c:v>
                </c:pt>
                <c:pt idx="1">
                  <c:v>-12.340179327208505</c:v>
                </c:pt>
                <c:pt idx="2">
                  <c:v>-12.332255729309612</c:v>
                </c:pt>
                <c:pt idx="3">
                  <c:v>-12.181211855371407</c:v>
                </c:pt>
                <c:pt idx="4">
                  <c:v>-11.079138219256064</c:v>
                </c:pt>
                <c:pt idx="5">
                  <c:v>-12.264807379778684</c:v>
                </c:pt>
                <c:pt idx="6">
                  <c:v>-12.40583052839513</c:v>
                </c:pt>
                <c:pt idx="7">
                  <c:v>-12.463497979948446</c:v>
                </c:pt>
                <c:pt idx="8">
                  <c:v>-12.575554585442067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77AF-4B2B-A626-95073E6912A0}"/>
            </c:ext>
          </c:extLst>
        </c:ser>
        <c:ser>
          <c:idx val="3"/>
          <c:order val="3"/>
          <c:tx>
            <c:strRef>
              <c:f>'TF HS2A-HS2B neg'!$E$1</c:f>
              <c:strCache>
                <c:ptCount val="1"/>
                <c:pt idx="0">
                  <c:v>7A</c:v>
                </c:pt>
              </c:strCache>
            </c:strRef>
          </c:tx>
          <c:spPr>
            <a:ln w="952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'TF HS2A-HS2B neg'!$A$2:$A$10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10</c:v>
                </c:pt>
              </c:numCache>
            </c:numRef>
          </c:xVal>
          <c:yVal>
            <c:numRef>
              <c:f>'TF HS2A-HS2B neg'!$E$2:$E$10</c:f>
              <c:numCache>
                <c:formatCode>General</c:formatCode>
                <c:ptCount val="9"/>
                <c:pt idx="0">
                  <c:v>-12.37582628761638</c:v>
                </c:pt>
                <c:pt idx="1">
                  <c:v>-12.342143571574363</c:v>
                </c:pt>
                <c:pt idx="2">
                  <c:v>-12.344269416318451</c:v>
                </c:pt>
                <c:pt idx="3">
                  <c:v>-12.23616007806158</c:v>
                </c:pt>
                <c:pt idx="4">
                  <c:v>-11.100195208314995</c:v>
                </c:pt>
                <c:pt idx="5">
                  <c:v>-12.312136043586396</c:v>
                </c:pt>
                <c:pt idx="6">
                  <c:v>-12.424691892109486</c:v>
                </c:pt>
                <c:pt idx="7">
                  <c:v>-12.472652789298289</c:v>
                </c:pt>
                <c:pt idx="8">
                  <c:v>-12.583868510737309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77AF-4B2B-A626-95073E6912A0}"/>
            </c:ext>
          </c:extLst>
        </c:ser>
        <c:ser>
          <c:idx val="4"/>
          <c:order val="4"/>
          <c:tx>
            <c:strRef>
              <c:f>'TF HS2A-HS2B neg'!$F$1</c:f>
              <c:strCache>
                <c:ptCount val="1"/>
                <c:pt idx="0">
                  <c:v>9A</c:v>
                </c:pt>
              </c:strCache>
            </c:strRef>
          </c:tx>
          <c:spPr>
            <a:ln w="952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5"/>
                </a:solidFill>
                <a:round/>
              </a:ln>
              <a:effectLst/>
            </c:spPr>
          </c:marker>
          <c:xVal>
            <c:numRef>
              <c:f>'TF HS2A-HS2B neg'!$A$2:$A$10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10</c:v>
                </c:pt>
              </c:numCache>
            </c:numRef>
          </c:xVal>
          <c:yVal>
            <c:numRef>
              <c:f>'TF HS2A-HS2B neg'!$F$2:$F$10</c:f>
              <c:numCache>
                <c:formatCode>General</c:formatCode>
                <c:ptCount val="9"/>
                <c:pt idx="0">
                  <c:v>-12.3845187011656</c:v>
                </c:pt>
                <c:pt idx="1">
                  <c:v>-12.353595730222002</c:v>
                </c:pt>
                <c:pt idx="2">
                  <c:v>-12.355786319319302</c:v>
                </c:pt>
                <c:pt idx="3">
                  <c:v>-12.246092729940788</c:v>
                </c:pt>
                <c:pt idx="4">
                  <c:v>-11.1153584725425</c:v>
                </c:pt>
                <c:pt idx="5">
                  <c:v>-12.318162069986116</c:v>
                </c:pt>
                <c:pt idx="6">
                  <c:v>-12.432649225087806</c:v>
                </c:pt>
                <c:pt idx="7">
                  <c:v>-12.480490296230808</c:v>
                </c:pt>
                <c:pt idx="8">
                  <c:v>-12.586638361224862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77AF-4B2B-A626-95073E6912A0}"/>
            </c:ext>
          </c:extLst>
        </c:ser>
        <c:ser>
          <c:idx val="5"/>
          <c:order val="5"/>
          <c:tx>
            <c:strRef>
              <c:f>'TF HS2A-HS2B neg'!$G$1</c:f>
              <c:strCache>
                <c:ptCount val="1"/>
                <c:pt idx="0">
                  <c:v>4A</c:v>
                </c:pt>
              </c:strCache>
            </c:strRef>
          </c:tx>
          <c:spPr>
            <a:ln w="952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6"/>
                </a:solidFill>
                <a:round/>
              </a:ln>
              <a:effectLst/>
            </c:spPr>
          </c:marker>
          <c:xVal>
            <c:numRef>
              <c:f>'TF HS2A-HS2B neg'!$A$2:$A$10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10</c:v>
                </c:pt>
              </c:numCache>
            </c:numRef>
          </c:xVal>
          <c:yVal>
            <c:numRef>
              <c:f>'TF HS2A-HS2B neg'!$G$2:$G$10</c:f>
              <c:numCache>
                <c:formatCode>General</c:formatCode>
                <c:ptCount val="9"/>
                <c:pt idx="0">
                  <c:v>-12.375312178658394</c:v>
                </c:pt>
                <c:pt idx="1">
                  <c:v>-12.342721898253147</c:v>
                </c:pt>
                <c:pt idx="2">
                  <c:v>-12.344421876799986</c:v>
                </c:pt>
                <c:pt idx="3">
                  <c:v>-12.236206307557813</c:v>
                </c:pt>
                <c:pt idx="4">
                  <c:v>-11.107099421953814</c:v>
                </c:pt>
                <c:pt idx="5">
                  <c:v>-12.312444738056911</c:v>
                </c:pt>
                <c:pt idx="6">
                  <c:v>-12.424925675440315</c:v>
                </c:pt>
                <c:pt idx="7">
                  <c:v>-12.473726289697751</c:v>
                </c:pt>
                <c:pt idx="8">
                  <c:v>-12.584619175188365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77AF-4B2B-A626-95073E6912A0}"/>
            </c:ext>
          </c:extLst>
        </c:ser>
        <c:ser>
          <c:idx val="6"/>
          <c:order val="6"/>
          <c:tx>
            <c:strRef>
              <c:f>'TF HS2A-HS2B neg'!$H$1</c:f>
              <c:strCache>
                <c:ptCount val="1"/>
                <c:pt idx="0">
                  <c:v>8A</c:v>
                </c:pt>
              </c:strCache>
            </c:strRef>
          </c:tx>
          <c:spPr>
            <a:ln w="952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1">
                    <a:lumMod val="60000"/>
                  </a:schemeClr>
                </a:solidFill>
                <a:round/>
              </a:ln>
              <a:effectLst/>
            </c:spPr>
          </c:marker>
          <c:xVal>
            <c:numRef>
              <c:f>'TF HS2A-HS2B neg'!$A$2:$A$10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10</c:v>
                </c:pt>
              </c:numCache>
            </c:numRef>
          </c:xVal>
          <c:yVal>
            <c:numRef>
              <c:f>'TF HS2A-HS2B neg'!$H$2:$H$10</c:f>
              <c:numCache>
                <c:formatCode>General</c:formatCode>
                <c:ptCount val="9"/>
                <c:pt idx="0">
                  <c:v>-12.387549454538815</c:v>
                </c:pt>
                <c:pt idx="1">
                  <c:v>-12.357209229285917</c:v>
                </c:pt>
                <c:pt idx="2">
                  <c:v>-12.360474591010455</c:v>
                </c:pt>
                <c:pt idx="3">
                  <c:v>-12.254671856225714</c:v>
                </c:pt>
                <c:pt idx="4">
                  <c:v>-11.113717716416618</c:v>
                </c:pt>
                <c:pt idx="5">
                  <c:v>-12.328523555351936</c:v>
                </c:pt>
                <c:pt idx="6">
                  <c:v>-12.434664613157054</c:v>
                </c:pt>
                <c:pt idx="7">
                  <c:v>-12.479152743173383</c:v>
                </c:pt>
                <c:pt idx="8">
                  <c:v>-12.582228161604059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77AF-4B2B-A626-95073E6912A0}"/>
            </c:ext>
          </c:extLst>
        </c:ser>
        <c:ser>
          <c:idx val="7"/>
          <c:order val="7"/>
          <c:tx>
            <c:strRef>
              <c:f>'TF HS2A-HS2B neg'!$I$1</c:f>
              <c:strCache>
                <c:ptCount val="1"/>
                <c:pt idx="0">
                  <c:v>5A</c:v>
                </c:pt>
              </c:strCache>
            </c:strRef>
          </c:tx>
          <c:spPr>
            <a:ln w="952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2">
                    <a:lumMod val="60000"/>
                  </a:schemeClr>
                </a:solidFill>
                <a:round/>
              </a:ln>
              <a:effectLst/>
            </c:spPr>
          </c:marker>
          <c:xVal>
            <c:numRef>
              <c:f>'TF HS2A-HS2B neg'!$A$2:$A$10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10</c:v>
                </c:pt>
              </c:numCache>
            </c:numRef>
          </c:xVal>
          <c:yVal>
            <c:numRef>
              <c:f>'TF HS2A-HS2B neg'!$I$2:$I$10</c:f>
              <c:numCache>
                <c:formatCode>General</c:formatCode>
                <c:ptCount val="9"/>
                <c:pt idx="0">
                  <c:v>-12.379457056203911</c:v>
                </c:pt>
                <c:pt idx="1">
                  <c:v>-12.347398526866701</c:v>
                </c:pt>
                <c:pt idx="2">
                  <c:v>-12.350053791894492</c:v>
                </c:pt>
                <c:pt idx="3">
                  <c:v>-12.243281250116171</c:v>
                </c:pt>
                <c:pt idx="4">
                  <c:v>-11.108108161262464</c:v>
                </c:pt>
                <c:pt idx="5">
                  <c:v>-12.318795763559466</c:v>
                </c:pt>
                <c:pt idx="6">
                  <c:v>-12.42523033773873</c:v>
                </c:pt>
                <c:pt idx="7">
                  <c:v>-12.470878590288416</c:v>
                </c:pt>
                <c:pt idx="8">
                  <c:v>-12.576156389027041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77AF-4B2B-A626-95073E6912A0}"/>
            </c:ext>
          </c:extLst>
        </c:ser>
        <c:ser>
          <c:idx val="8"/>
          <c:order val="8"/>
          <c:tx>
            <c:strRef>
              <c:f>'TF HS2A-HS2B neg'!$J$1</c:f>
              <c:strCache>
                <c:ptCount val="1"/>
                <c:pt idx="0">
                  <c:v>3A</c:v>
                </c:pt>
              </c:strCache>
            </c:strRef>
          </c:tx>
          <c:spPr>
            <a:ln w="952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3">
                    <a:lumMod val="60000"/>
                  </a:schemeClr>
                </a:solidFill>
                <a:round/>
              </a:ln>
              <a:effectLst/>
            </c:spPr>
          </c:marker>
          <c:xVal>
            <c:numRef>
              <c:f>'TF HS2A-HS2B neg'!$A$2:$A$10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10</c:v>
                </c:pt>
              </c:numCache>
            </c:numRef>
          </c:xVal>
          <c:yVal>
            <c:numRef>
              <c:f>'TF HS2A-HS2B neg'!$J$2:$J$10</c:f>
              <c:numCache>
                <c:formatCode>General</c:formatCode>
                <c:ptCount val="9"/>
                <c:pt idx="0">
                  <c:v>-12.382596187899818</c:v>
                </c:pt>
                <c:pt idx="1">
                  <c:v>-12.349447293018454</c:v>
                </c:pt>
                <c:pt idx="2">
                  <c:v>-12.351299689176781</c:v>
                </c:pt>
                <c:pt idx="3">
                  <c:v>-12.244022165586902</c:v>
                </c:pt>
                <c:pt idx="4">
                  <c:v>-11.10920922186437</c:v>
                </c:pt>
                <c:pt idx="5">
                  <c:v>-12.317301349458086</c:v>
                </c:pt>
                <c:pt idx="6">
                  <c:v>-12.425342517651636</c:v>
                </c:pt>
                <c:pt idx="7">
                  <c:v>-12.472010072111043</c:v>
                </c:pt>
                <c:pt idx="8">
                  <c:v>-12.576468240265282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77AF-4B2B-A626-95073E6912A0}"/>
            </c:ext>
          </c:extLst>
        </c:ser>
        <c:ser>
          <c:idx val="9"/>
          <c:order val="9"/>
          <c:tx>
            <c:strRef>
              <c:f>'TF HS2A-HS2B neg'!$K$1</c:f>
              <c:strCache>
                <c:ptCount val="1"/>
                <c:pt idx="0">
                  <c:v>5B</c:v>
                </c:pt>
              </c:strCache>
            </c:strRef>
          </c:tx>
          <c:spPr>
            <a:ln w="952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4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4">
                    <a:lumMod val="60000"/>
                  </a:schemeClr>
                </a:solidFill>
                <a:round/>
              </a:ln>
              <a:effectLst/>
            </c:spPr>
          </c:marker>
          <c:xVal>
            <c:numRef>
              <c:f>'TF HS2A-HS2B neg'!$A$2:$A$10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10</c:v>
                </c:pt>
              </c:numCache>
            </c:numRef>
          </c:xVal>
          <c:yVal>
            <c:numRef>
              <c:f>'TF HS2A-HS2B neg'!$K$2:$K$10</c:f>
              <c:numCache>
                <c:formatCode>General</c:formatCode>
                <c:ptCount val="9"/>
                <c:pt idx="0">
                  <c:v>-12.392368448511789</c:v>
                </c:pt>
                <c:pt idx="1">
                  <c:v>-12.362679904703976</c:v>
                </c:pt>
                <c:pt idx="2">
                  <c:v>-12.365179109008546</c:v>
                </c:pt>
                <c:pt idx="3">
                  <c:v>-12.25296095963877</c:v>
                </c:pt>
                <c:pt idx="4">
                  <c:v>-11.12070868873063</c:v>
                </c:pt>
                <c:pt idx="5">
                  <c:v>-12.326992735801626</c:v>
                </c:pt>
                <c:pt idx="6">
                  <c:v>-12.4392801268583</c:v>
                </c:pt>
                <c:pt idx="7">
                  <c:v>-12.484507812805635</c:v>
                </c:pt>
                <c:pt idx="8">
                  <c:v>-12.585986950610691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77AF-4B2B-A626-95073E6912A0}"/>
            </c:ext>
          </c:extLst>
        </c:ser>
        <c:ser>
          <c:idx val="10"/>
          <c:order val="10"/>
          <c:tx>
            <c:strRef>
              <c:f>'TF HS2A-HS2B neg'!$L$1</c:f>
              <c:strCache>
                <c:ptCount val="1"/>
                <c:pt idx="0">
                  <c:v>8B</c:v>
                </c:pt>
              </c:strCache>
            </c:strRef>
          </c:tx>
          <c:spPr>
            <a:ln w="952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5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5">
                    <a:lumMod val="60000"/>
                  </a:schemeClr>
                </a:solidFill>
                <a:round/>
              </a:ln>
              <a:effectLst/>
            </c:spPr>
          </c:marker>
          <c:xVal>
            <c:numRef>
              <c:f>'TF HS2A-HS2B neg'!$A$2:$A$10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10</c:v>
                </c:pt>
              </c:numCache>
            </c:numRef>
          </c:xVal>
          <c:yVal>
            <c:numRef>
              <c:f>'TF HS2A-HS2B neg'!$L$2:$L$10</c:f>
              <c:numCache>
                <c:formatCode>General</c:formatCode>
                <c:ptCount val="9"/>
                <c:pt idx="0">
                  <c:v>-12.398332892783207</c:v>
                </c:pt>
                <c:pt idx="1">
                  <c:v>-12.365192145541911</c:v>
                </c:pt>
                <c:pt idx="2">
                  <c:v>-12.36650919041227</c:v>
                </c:pt>
                <c:pt idx="3">
                  <c:v>-12.255178342326815</c:v>
                </c:pt>
                <c:pt idx="4">
                  <c:v>-11.117577751716551</c:v>
                </c:pt>
                <c:pt idx="5">
                  <c:v>-12.325594998902758</c:v>
                </c:pt>
                <c:pt idx="6">
                  <c:v>-12.440774416843787</c:v>
                </c:pt>
                <c:pt idx="7">
                  <c:v>-12.487722774117175</c:v>
                </c:pt>
                <c:pt idx="8">
                  <c:v>-12.593729371434298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77AF-4B2B-A626-95073E6912A0}"/>
            </c:ext>
          </c:extLst>
        </c:ser>
        <c:ser>
          <c:idx val="11"/>
          <c:order val="11"/>
          <c:tx>
            <c:strRef>
              <c:f>'TF HS2A-HS2B neg'!$M$1</c:f>
              <c:strCache>
                <c:ptCount val="1"/>
                <c:pt idx="0">
                  <c:v>1B</c:v>
                </c:pt>
              </c:strCache>
            </c:strRef>
          </c:tx>
          <c:spPr>
            <a:ln w="9525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6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6">
                    <a:lumMod val="60000"/>
                  </a:schemeClr>
                </a:solidFill>
                <a:round/>
              </a:ln>
              <a:effectLst/>
            </c:spPr>
          </c:marker>
          <c:xVal>
            <c:numRef>
              <c:f>'TF HS2A-HS2B neg'!$A$2:$A$10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10</c:v>
                </c:pt>
              </c:numCache>
            </c:numRef>
          </c:xVal>
          <c:yVal>
            <c:numRef>
              <c:f>'TF HS2A-HS2B neg'!$M$2:$M$10</c:f>
              <c:numCache>
                <c:formatCode>General</c:formatCode>
                <c:ptCount val="9"/>
                <c:pt idx="0">
                  <c:v>-12.385467934110569</c:v>
                </c:pt>
                <c:pt idx="1">
                  <c:v>-12.355130303818017</c:v>
                </c:pt>
                <c:pt idx="2">
                  <c:v>-12.358692827553496</c:v>
                </c:pt>
                <c:pt idx="3">
                  <c:v>-12.252172864302036</c:v>
                </c:pt>
                <c:pt idx="4">
                  <c:v>-11.107161168973983</c:v>
                </c:pt>
                <c:pt idx="5">
                  <c:v>-12.324679017866654</c:v>
                </c:pt>
                <c:pt idx="6">
                  <c:v>-12.43305285068808</c:v>
                </c:pt>
                <c:pt idx="7">
                  <c:v>-12.478470928935009</c:v>
                </c:pt>
                <c:pt idx="8">
                  <c:v>-12.581924786906777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77AF-4B2B-A626-95073E6912A0}"/>
            </c:ext>
          </c:extLst>
        </c:ser>
        <c:ser>
          <c:idx val="12"/>
          <c:order val="12"/>
          <c:tx>
            <c:strRef>
              <c:f>'TF HS2A-HS2B neg'!$N$1</c:f>
              <c:strCache>
                <c:ptCount val="1"/>
                <c:pt idx="0">
                  <c:v>4B</c:v>
                </c:pt>
              </c:strCache>
            </c:strRef>
          </c:tx>
          <c:spPr>
            <a:ln w="9525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1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1">
                    <a:lumMod val="80000"/>
                    <a:lumOff val="20000"/>
                  </a:schemeClr>
                </a:solidFill>
                <a:round/>
              </a:ln>
              <a:effectLst/>
            </c:spPr>
          </c:marker>
          <c:xVal>
            <c:numRef>
              <c:f>'TF HS2A-HS2B neg'!$A$2:$A$10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10</c:v>
                </c:pt>
              </c:numCache>
            </c:numRef>
          </c:xVal>
          <c:yVal>
            <c:numRef>
              <c:f>'TF HS2A-HS2B neg'!$N$2:$N$10</c:f>
              <c:numCache>
                <c:formatCode>General</c:formatCode>
                <c:ptCount val="9"/>
                <c:pt idx="0">
                  <c:v>-12.388860988620674</c:v>
                </c:pt>
                <c:pt idx="1">
                  <c:v>-12.359233180432103</c:v>
                </c:pt>
                <c:pt idx="2">
                  <c:v>-12.361556320297383</c:v>
                </c:pt>
                <c:pt idx="3">
                  <c:v>-12.247356679363346</c:v>
                </c:pt>
                <c:pt idx="4">
                  <c:v>-11.112471080730391</c:v>
                </c:pt>
                <c:pt idx="5">
                  <c:v>-12.319766802076554</c:v>
                </c:pt>
                <c:pt idx="6">
                  <c:v>-12.434344282366652</c:v>
                </c:pt>
                <c:pt idx="7">
                  <c:v>-12.481461147583838</c:v>
                </c:pt>
                <c:pt idx="8">
                  <c:v>-12.581455089852273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77AF-4B2B-A626-95073E6912A0}"/>
            </c:ext>
          </c:extLst>
        </c:ser>
        <c:ser>
          <c:idx val="13"/>
          <c:order val="13"/>
          <c:tx>
            <c:strRef>
              <c:f>'TF HS2A-HS2B neg'!$O$1</c:f>
              <c:strCache>
                <c:ptCount val="1"/>
                <c:pt idx="0">
                  <c:v>9B</c:v>
                </c:pt>
              </c:strCache>
            </c:strRef>
          </c:tx>
          <c:spPr>
            <a:ln w="9525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2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2">
                    <a:lumMod val="80000"/>
                    <a:lumOff val="20000"/>
                  </a:schemeClr>
                </a:solidFill>
                <a:round/>
              </a:ln>
              <a:effectLst/>
            </c:spPr>
          </c:marker>
          <c:xVal>
            <c:numRef>
              <c:f>'TF HS2A-HS2B neg'!$A$2:$A$10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10</c:v>
                </c:pt>
              </c:numCache>
            </c:numRef>
          </c:xVal>
          <c:yVal>
            <c:numRef>
              <c:f>'TF HS2A-HS2B neg'!$O$2:$O$10</c:f>
              <c:numCache>
                <c:formatCode>General</c:formatCode>
                <c:ptCount val="9"/>
                <c:pt idx="0">
                  <c:v>-12.393667880766227</c:v>
                </c:pt>
                <c:pt idx="1">
                  <c:v>-12.363541875244728</c:v>
                </c:pt>
                <c:pt idx="2">
                  <c:v>-12.365425811643023</c:v>
                </c:pt>
                <c:pt idx="3">
                  <c:v>-12.256313619600265</c:v>
                </c:pt>
                <c:pt idx="4">
                  <c:v>-11.1267328398425</c:v>
                </c:pt>
                <c:pt idx="5">
                  <c:v>-12.326343416346193</c:v>
                </c:pt>
                <c:pt idx="6">
                  <c:v>-12.438139359097873</c:v>
                </c:pt>
                <c:pt idx="7">
                  <c:v>-12.485567288534844</c:v>
                </c:pt>
                <c:pt idx="8">
                  <c:v>-12.588968918247863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D-77AF-4B2B-A626-95073E6912A0}"/>
            </c:ext>
          </c:extLst>
        </c:ser>
        <c:ser>
          <c:idx val="14"/>
          <c:order val="14"/>
          <c:tx>
            <c:strRef>
              <c:f>'TF HS2A-HS2B neg'!$P$1</c:f>
              <c:strCache>
                <c:ptCount val="1"/>
                <c:pt idx="0">
                  <c:v>3B</c:v>
                </c:pt>
              </c:strCache>
            </c:strRef>
          </c:tx>
          <c:spPr>
            <a:ln w="9525" cap="rnd">
              <a:solidFill>
                <a:schemeClr val="accent3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3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3">
                    <a:lumMod val="80000"/>
                    <a:lumOff val="20000"/>
                  </a:schemeClr>
                </a:solidFill>
                <a:round/>
              </a:ln>
              <a:effectLst/>
            </c:spPr>
          </c:marker>
          <c:xVal>
            <c:numRef>
              <c:f>'TF HS2A-HS2B neg'!$A$2:$A$10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10</c:v>
                </c:pt>
              </c:numCache>
            </c:numRef>
          </c:xVal>
          <c:yVal>
            <c:numRef>
              <c:f>'TF HS2A-HS2B neg'!$P$2:$P$10</c:f>
              <c:numCache>
                <c:formatCode>General</c:formatCode>
                <c:ptCount val="9"/>
                <c:pt idx="0">
                  <c:v>-12.388425658891292</c:v>
                </c:pt>
                <c:pt idx="1">
                  <c:v>-12.35849172789414</c:v>
                </c:pt>
                <c:pt idx="2">
                  <c:v>-12.361286517115227</c:v>
                </c:pt>
                <c:pt idx="3">
                  <c:v>-12.256003941032528</c:v>
                </c:pt>
                <c:pt idx="4">
                  <c:v>-11.117991070205644</c:v>
                </c:pt>
                <c:pt idx="5">
                  <c:v>-12.327285158407424</c:v>
                </c:pt>
                <c:pt idx="6">
                  <c:v>-12.435965070482998</c:v>
                </c:pt>
                <c:pt idx="7">
                  <c:v>-12.482817253696631</c:v>
                </c:pt>
                <c:pt idx="8">
                  <c:v>-12.58624390161375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E-77AF-4B2B-A626-95073E6912A0}"/>
            </c:ext>
          </c:extLst>
        </c:ser>
        <c:ser>
          <c:idx val="15"/>
          <c:order val="15"/>
          <c:tx>
            <c:strRef>
              <c:f>'TF HS2A-HS2B neg'!$Q$1</c:f>
              <c:strCache>
                <c:ptCount val="1"/>
                <c:pt idx="0">
                  <c:v>2B</c:v>
                </c:pt>
              </c:strCache>
            </c:strRef>
          </c:tx>
          <c:spPr>
            <a:ln w="9525" cap="rnd">
              <a:solidFill>
                <a:schemeClr val="accent4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4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4">
                    <a:lumMod val="80000"/>
                    <a:lumOff val="20000"/>
                  </a:schemeClr>
                </a:solidFill>
                <a:round/>
              </a:ln>
              <a:effectLst/>
            </c:spPr>
          </c:marker>
          <c:xVal>
            <c:numRef>
              <c:f>'TF HS2A-HS2B neg'!$A$2:$A$10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10</c:v>
                </c:pt>
              </c:numCache>
            </c:numRef>
          </c:xVal>
          <c:yVal>
            <c:numRef>
              <c:f>'TF HS2A-HS2B neg'!$Q$2:$Q$10</c:f>
              <c:numCache>
                <c:formatCode>General</c:formatCode>
                <c:ptCount val="9"/>
                <c:pt idx="0">
                  <c:v>-12.382818686799311</c:v>
                </c:pt>
                <c:pt idx="1">
                  <c:v>-12.352684608172609</c:v>
                </c:pt>
                <c:pt idx="2">
                  <c:v>-12.355097830537277</c:v>
                </c:pt>
                <c:pt idx="3">
                  <c:v>-12.246176236114573</c:v>
                </c:pt>
                <c:pt idx="4">
                  <c:v>-11.114333443583316</c:v>
                </c:pt>
                <c:pt idx="5">
                  <c:v>-12.31880539465854</c:v>
                </c:pt>
                <c:pt idx="6">
                  <c:v>-12.430252995852165</c:v>
                </c:pt>
                <c:pt idx="7">
                  <c:v>-12.477067497542272</c:v>
                </c:pt>
                <c:pt idx="8">
                  <c:v>-12.579855008943085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F-77AF-4B2B-A626-95073E6912A0}"/>
            </c:ext>
          </c:extLst>
        </c:ser>
        <c:ser>
          <c:idx val="16"/>
          <c:order val="16"/>
          <c:tx>
            <c:strRef>
              <c:f>'TF HS2A-HS2B neg'!$R$1</c:f>
              <c:strCache>
                <c:ptCount val="1"/>
                <c:pt idx="0">
                  <c:v>6B</c:v>
                </c:pt>
              </c:strCache>
            </c:strRef>
          </c:tx>
          <c:spPr>
            <a:ln w="9525" cap="rnd">
              <a:solidFill>
                <a:schemeClr val="accent5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5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5">
                    <a:lumMod val="80000"/>
                    <a:lumOff val="20000"/>
                  </a:schemeClr>
                </a:solidFill>
                <a:round/>
              </a:ln>
              <a:effectLst/>
            </c:spPr>
          </c:marker>
          <c:xVal>
            <c:numRef>
              <c:f>'TF HS2A-HS2B neg'!$A$2:$A$10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10</c:v>
                </c:pt>
              </c:numCache>
            </c:numRef>
          </c:xVal>
          <c:yVal>
            <c:numRef>
              <c:f>'TF HS2A-HS2B neg'!$R$2:$R$10</c:f>
              <c:numCache>
                <c:formatCode>General</c:formatCode>
                <c:ptCount val="9"/>
                <c:pt idx="0">
                  <c:v>-12.390153388745407</c:v>
                </c:pt>
                <c:pt idx="1">
                  <c:v>-12.359049752783013</c:v>
                </c:pt>
                <c:pt idx="2">
                  <c:v>-12.360743523568994</c:v>
                </c:pt>
                <c:pt idx="3">
                  <c:v>-12.25043949803857</c:v>
                </c:pt>
                <c:pt idx="4">
                  <c:v>-11.113754685226105</c:v>
                </c:pt>
                <c:pt idx="5">
                  <c:v>-12.32248359007175</c:v>
                </c:pt>
                <c:pt idx="6">
                  <c:v>-12.432177059928746</c:v>
                </c:pt>
                <c:pt idx="7">
                  <c:v>-12.476942120606825</c:v>
                </c:pt>
                <c:pt idx="8">
                  <c:v>-12.575813382632752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0-77AF-4B2B-A626-95073E6912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48514488"/>
        <c:axId val="648517768"/>
      </c:scatterChart>
      <c:valAx>
        <c:axId val="6485144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Current [A]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48517768"/>
        <c:crosses val="autoZero"/>
        <c:crossBetween val="midCat"/>
      </c:valAx>
      <c:valAx>
        <c:axId val="648517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TF [Tm1-A-1]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485144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00248013704207"/>
          <c:y val="1.2169280191911633E-2"/>
          <c:w val="0.2549539644334769"/>
          <c:h val="0.9107141362814331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'TF HS2A-HS2B pos'!$B$1</c:f>
              <c:strCache>
                <c:ptCount val="1"/>
                <c:pt idx="0">
                  <c:v>15A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'TF HS2A-HS2B pos'!$A$2:$A$10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10</c:v>
                </c:pt>
              </c:numCache>
            </c:numRef>
          </c:xVal>
          <c:yVal>
            <c:numRef>
              <c:f>'TF HS2A-HS2B pos'!$B$2:$B$10</c:f>
              <c:numCache>
                <c:formatCode>General</c:formatCode>
                <c:ptCount val="9"/>
                <c:pt idx="0">
                  <c:v>12.396421824831132</c:v>
                </c:pt>
                <c:pt idx="1">
                  <c:v>12.3700129357657</c:v>
                </c:pt>
                <c:pt idx="2">
                  <c:v>12.372591159856366</c:v>
                </c:pt>
                <c:pt idx="3">
                  <c:v>12.259993148617792</c:v>
                </c:pt>
                <c:pt idx="4">
                  <c:v>11.1243605133642</c:v>
                </c:pt>
                <c:pt idx="5">
                  <c:v>12.341286594174168</c:v>
                </c:pt>
                <c:pt idx="6">
                  <c:v>12.451668955293348</c:v>
                </c:pt>
                <c:pt idx="7">
                  <c:v>12.498513414208166</c:v>
                </c:pt>
                <c:pt idx="8">
                  <c:v>12.60197578482906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2FD-40D8-A3A7-19ACE71C0E14}"/>
            </c:ext>
          </c:extLst>
        </c:ser>
        <c:ser>
          <c:idx val="1"/>
          <c:order val="1"/>
          <c:tx>
            <c:strRef>
              <c:f>'TF HS2A-HS2B pos'!$C$1</c:f>
              <c:strCache>
                <c:ptCount val="1"/>
                <c:pt idx="0">
                  <c:v>16A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'TF HS2A-HS2B pos'!$A$2:$A$10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10</c:v>
                </c:pt>
              </c:numCache>
            </c:numRef>
          </c:xVal>
          <c:yVal>
            <c:numRef>
              <c:f>'TF HS2A-HS2B pos'!$C$2:$C$10</c:f>
              <c:numCache>
                <c:formatCode>General</c:formatCode>
                <c:ptCount val="9"/>
                <c:pt idx="0">
                  <c:v>12.391249669076176</c:v>
                </c:pt>
                <c:pt idx="1">
                  <c:v>12.362705095926049</c:v>
                </c:pt>
                <c:pt idx="2">
                  <c:v>12.361023483173746</c:v>
                </c:pt>
                <c:pt idx="3">
                  <c:v>12.23438179895331</c:v>
                </c:pt>
                <c:pt idx="4">
                  <c:v>11.106089820099307</c:v>
                </c:pt>
                <c:pt idx="5">
                  <c:v>12.319339498829025</c:v>
                </c:pt>
                <c:pt idx="6">
                  <c:v>12.442476933760428</c:v>
                </c:pt>
                <c:pt idx="7">
                  <c:v>12.493222290349491</c:v>
                </c:pt>
                <c:pt idx="8">
                  <c:v>12.600491258868383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2FD-40D8-A3A7-19ACE71C0E14}"/>
            </c:ext>
          </c:extLst>
        </c:ser>
        <c:ser>
          <c:idx val="2"/>
          <c:order val="2"/>
          <c:tx>
            <c:strRef>
              <c:f>'TF HS2A-HS2B pos'!$D$1</c:f>
              <c:strCache>
                <c:ptCount val="1"/>
                <c:pt idx="0">
                  <c:v>17A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'TF HS2A-HS2B pos'!$A$2:$A$10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10</c:v>
                </c:pt>
              </c:numCache>
            </c:numRef>
          </c:xVal>
          <c:yVal>
            <c:numRef>
              <c:f>'TF HS2A-HS2B pos'!$D$2:$D$10</c:f>
              <c:numCache>
                <c:formatCode>General</c:formatCode>
                <c:ptCount val="9"/>
                <c:pt idx="0">
                  <c:v>12.383504016940446</c:v>
                </c:pt>
                <c:pt idx="1">
                  <c:v>12.355711190790064</c:v>
                </c:pt>
                <c:pt idx="2">
                  <c:v>12.351571030287271</c:v>
                </c:pt>
                <c:pt idx="3">
                  <c:v>12.220488665665881</c:v>
                </c:pt>
                <c:pt idx="4">
                  <c:v>11.100559478750656</c:v>
                </c:pt>
                <c:pt idx="5">
                  <c:v>12.304330345945704</c:v>
                </c:pt>
                <c:pt idx="6">
                  <c:v>12.433504209763026</c:v>
                </c:pt>
                <c:pt idx="7">
                  <c:v>12.485714435335129</c:v>
                </c:pt>
                <c:pt idx="8">
                  <c:v>12.592499775391991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F2FD-40D8-A3A7-19ACE71C0E14}"/>
            </c:ext>
          </c:extLst>
        </c:ser>
        <c:ser>
          <c:idx val="3"/>
          <c:order val="3"/>
          <c:tx>
            <c:strRef>
              <c:f>'TF HS2A-HS2B pos'!$E$1</c:f>
              <c:strCache>
                <c:ptCount val="1"/>
                <c:pt idx="0">
                  <c:v>18A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'TF HS2A-HS2B pos'!$A$2:$A$10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10</c:v>
                </c:pt>
              </c:numCache>
            </c:numRef>
          </c:xVal>
          <c:yVal>
            <c:numRef>
              <c:f>'TF HS2A-HS2B pos'!$E$2:$E$10</c:f>
              <c:numCache>
                <c:formatCode>General</c:formatCode>
                <c:ptCount val="9"/>
                <c:pt idx="0">
                  <c:v>12.386477298439662</c:v>
                </c:pt>
                <c:pt idx="1">
                  <c:v>12.356487099165882</c:v>
                </c:pt>
                <c:pt idx="2">
                  <c:v>12.350817991827382</c:v>
                </c:pt>
                <c:pt idx="3">
                  <c:v>12.205486314432106</c:v>
                </c:pt>
                <c:pt idx="4">
                  <c:v>11.086641962293825</c:v>
                </c:pt>
                <c:pt idx="5">
                  <c:v>12.298000404406441</c:v>
                </c:pt>
                <c:pt idx="6">
                  <c:v>12.437217091083916</c:v>
                </c:pt>
                <c:pt idx="7">
                  <c:v>12.495396298573105</c:v>
                </c:pt>
                <c:pt idx="8">
                  <c:v>12.610527198883897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F2FD-40D8-A3A7-19ACE71C0E14}"/>
            </c:ext>
          </c:extLst>
        </c:ser>
        <c:ser>
          <c:idx val="4"/>
          <c:order val="4"/>
          <c:tx>
            <c:strRef>
              <c:f>'TF HS2A-HS2B pos'!$F$1</c:f>
              <c:strCache>
                <c:ptCount val="1"/>
                <c:pt idx="0">
                  <c:v>13B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'TF HS2A-HS2B pos'!$A$2:$A$10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10</c:v>
                </c:pt>
              </c:numCache>
            </c:numRef>
          </c:xVal>
          <c:yVal>
            <c:numRef>
              <c:f>'TF HS2A-HS2B pos'!$F$2:$F$10</c:f>
              <c:numCache>
                <c:formatCode>General</c:formatCode>
                <c:ptCount val="9"/>
                <c:pt idx="0">
                  <c:v>12.38456196421348</c:v>
                </c:pt>
                <c:pt idx="1">
                  <c:v>12.356377382612266</c:v>
                </c:pt>
                <c:pt idx="2">
                  <c:v>12.355376438269326</c:v>
                </c:pt>
                <c:pt idx="3">
                  <c:v>12.227118207955574</c:v>
                </c:pt>
                <c:pt idx="4">
                  <c:v>11.094077869794235</c:v>
                </c:pt>
                <c:pt idx="5">
                  <c:v>12.315606869206706</c:v>
                </c:pt>
                <c:pt idx="6">
                  <c:v>12.441282090173509</c:v>
                </c:pt>
                <c:pt idx="7">
                  <c:v>12.495122282859198</c:v>
                </c:pt>
                <c:pt idx="8">
                  <c:v>12.608993995713012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F2FD-40D8-A3A7-19ACE71C0E14}"/>
            </c:ext>
          </c:extLst>
        </c:ser>
        <c:ser>
          <c:idx val="5"/>
          <c:order val="5"/>
          <c:tx>
            <c:strRef>
              <c:f>'TF HS2A-HS2B pos'!$G$1</c:f>
              <c:strCache>
                <c:ptCount val="1"/>
                <c:pt idx="0">
                  <c:v>14B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'TF HS2A-HS2B pos'!$A$2:$A$10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10</c:v>
                </c:pt>
              </c:numCache>
            </c:numRef>
          </c:xVal>
          <c:yVal>
            <c:numRef>
              <c:f>'TF HS2A-HS2B pos'!$G$2:$G$10</c:f>
              <c:numCache>
                <c:formatCode>General</c:formatCode>
                <c:ptCount val="9"/>
                <c:pt idx="0">
                  <c:v>12.386661947652716</c:v>
                </c:pt>
                <c:pt idx="1">
                  <c:v>12.359426520570343</c:v>
                </c:pt>
                <c:pt idx="2">
                  <c:v>12.358388331109616</c:v>
                </c:pt>
                <c:pt idx="3">
                  <c:v>12.222474029294586</c:v>
                </c:pt>
                <c:pt idx="4">
                  <c:v>11.088411135321776</c:v>
                </c:pt>
                <c:pt idx="5">
                  <c:v>12.314362120021508</c:v>
                </c:pt>
                <c:pt idx="6">
                  <c:v>12.445851368933347</c:v>
                </c:pt>
                <c:pt idx="7">
                  <c:v>12.501648832282521</c:v>
                </c:pt>
                <c:pt idx="8">
                  <c:v>12.615897721721641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F2FD-40D8-A3A7-19ACE71C0E14}"/>
            </c:ext>
          </c:extLst>
        </c:ser>
        <c:ser>
          <c:idx val="6"/>
          <c:order val="6"/>
          <c:tx>
            <c:strRef>
              <c:f>'TF HS2A-HS2B pos'!$H$1</c:f>
              <c:strCache>
                <c:ptCount val="1"/>
                <c:pt idx="0">
                  <c:v>11B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'TF HS2A-HS2B pos'!$A$2:$A$10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10</c:v>
                </c:pt>
              </c:numCache>
            </c:numRef>
          </c:xVal>
          <c:yVal>
            <c:numRef>
              <c:f>'TF HS2A-HS2B pos'!$H$2:$H$10</c:f>
              <c:numCache>
                <c:formatCode>General</c:formatCode>
                <c:ptCount val="9"/>
                <c:pt idx="0">
                  <c:v>12.38484812304463</c:v>
                </c:pt>
                <c:pt idx="1">
                  <c:v>12.359434894012988</c:v>
                </c:pt>
                <c:pt idx="2">
                  <c:v>12.360192677259102</c:v>
                </c:pt>
                <c:pt idx="3">
                  <c:v>12.243186373562102</c:v>
                </c:pt>
                <c:pt idx="4">
                  <c:v>11.120429156549426</c:v>
                </c:pt>
                <c:pt idx="5">
                  <c:v>12.32314500552963</c:v>
                </c:pt>
                <c:pt idx="6">
                  <c:v>12.43910428338708</c:v>
                </c:pt>
                <c:pt idx="7">
                  <c:v>12.487682996216135</c:v>
                </c:pt>
                <c:pt idx="8">
                  <c:v>12.58950178862491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F2FD-40D8-A3A7-19ACE71C0E14}"/>
            </c:ext>
          </c:extLst>
        </c:ser>
        <c:ser>
          <c:idx val="7"/>
          <c:order val="7"/>
          <c:tx>
            <c:strRef>
              <c:f>'TF HS2A-HS2B pos'!$I$1</c:f>
              <c:strCache>
                <c:ptCount val="1"/>
                <c:pt idx="0">
                  <c:v>12B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'TF HS2A-HS2B pos'!$A$2:$A$10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10</c:v>
                </c:pt>
              </c:numCache>
            </c:numRef>
          </c:xVal>
          <c:yVal>
            <c:numRef>
              <c:f>'TF HS2A-HS2B pos'!$I$2:$I$10</c:f>
              <c:numCache>
                <c:formatCode>General</c:formatCode>
                <c:ptCount val="9"/>
                <c:pt idx="0">
                  <c:v>12.385255734876138</c:v>
                </c:pt>
                <c:pt idx="1">
                  <c:v>12.360268835426107</c:v>
                </c:pt>
                <c:pt idx="2">
                  <c:v>12.363501175424609</c:v>
                </c:pt>
                <c:pt idx="3">
                  <c:v>12.251387385479827</c:v>
                </c:pt>
                <c:pt idx="4">
                  <c:v>11.107869666079667</c:v>
                </c:pt>
                <c:pt idx="5">
                  <c:v>12.332191994371959</c:v>
                </c:pt>
                <c:pt idx="6">
                  <c:v>12.446925114023767</c:v>
                </c:pt>
                <c:pt idx="7">
                  <c:v>12.494832018691234</c:v>
                </c:pt>
                <c:pt idx="8">
                  <c:v>12.600891309271605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F2FD-40D8-A3A7-19ACE71C0E14}"/>
            </c:ext>
          </c:extLst>
        </c:ser>
        <c:ser>
          <c:idx val="8"/>
          <c:order val="8"/>
          <c:tx>
            <c:strRef>
              <c:f>'TF HS2A-HS2B pos'!$J$1</c:f>
              <c:strCache>
                <c:ptCount val="1"/>
                <c:pt idx="0">
                  <c:v>10B</c:v>
                </c:pt>
              </c:strCache>
            </c:strRef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'TF HS2A-HS2B pos'!$A$2:$A$10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10</c:v>
                </c:pt>
              </c:numCache>
            </c:numRef>
          </c:xVal>
          <c:yVal>
            <c:numRef>
              <c:f>'TF HS2A-HS2B pos'!$J$2:$J$10</c:f>
              <c:numCache>
                <c:formatCode>General</c:formatCode>
                <c:ptCount val="9"/>
                <c:pt idx="0">
                  <c:v>12.384461493210592</c:v>
                </c:pt>
                <c:pt idx="1">
                  <c:v>12.357029266985489</c:v>
                </c:pt>
                <c:pt idx="2">
                  <c:v>12.353125319219574</c:v>
                </c:pt>
                <c:pt idx="3">
                  <c:v>12.211503042501208</c:v>
                </c:pt>
                <c:pt idx="4">
                  <c:v>11.088232077046483</c:v>
                </c:pt>
                <c:pt idx="5">
                  <c:v>12.302487544740448</c:v>
                </c:pt>
                <c:pt idx="6">
                  <c:v>12.439025986530178</c:v>
                </c:pt>
                <c:pt idx="7">
                  <c:v>12.495673645507196</c:v>
                </c:pt>
                <c:pt idx="8">
                  <c:v>12.610295817242555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F2FD-40D8-A3A7-19ACE71C0E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48514488"/>
        <c:axId val="648517768"/>
      </c:scatterChart>
      <c:valAx>
        <c:axId val="6485144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Current [A]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48517768"/>
        <c:crosses val="autoZero"/>
        <c:crossBetween val="midCat"/>
      </c:valAx>
      <c:valAx>
        <c:axId val="648517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TF [Tm1-A-1]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485144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5539758911480168"/>
          <c:y val="5.2367774341151724E-2"/>
          <c:w val="0.13146153448186662"/>
          <c:h val="0.9077786952283635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4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000"/>
            <a:lumOff val="60000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07.10.2024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07.10.2024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126311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92410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19071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05538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735799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329927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679723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899436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976718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80399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99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385C-7712-4F59-90E0-BF5F17A76AFF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872E-A9CB-4516-A020-A04A2928C07F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FD1A0-E3CA-4CD4-9E05-451A1800B6F9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2EE5DD-8223-4F0C-9C85-5070DE4DBF46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15EF-DBE8-4715-8E4D-3572642C6FC2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4A55-A700-485F-B5C2-827481B42513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68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1C9E-DE46-47F4-999C-A6440E82C6E8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2DA9-A50D-40A4-A931-BC275A2EBFA0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9A11-DEB0-4E52-A890-5DCCA2942D1F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3221E-9575-4F07-B839-745025E02771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EB00C-1486-4C07-A8B7-272553D42C76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DF8B-CF50-41FC-A12B-AAA89A0E8E51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2750-6DAD-4BB3-A314-C78FD87B7140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C5A0-2FE0-40AF-833F-851850EA9092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B552-B1A6-488D-8881-5C09CE5975F9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76C6-FBF2-400C-840B-70F64F70310D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590BA4F-2B46-0F93-906A-902CA5CD3C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A9535A-62CA-463C-3EC2-C8F0DB0BA1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41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10AD-AB05-42A8-9D28-23EA7315BF70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BE162-503C-4BD8-8879-ABE2B492B94E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2956-A07D-4142-998D-643983E6B7D7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EAF5-CD0C-4FC0-AC99-7554DE12F6ED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A9B5A-1447-4E67-A1F3-6BAF62A33A60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67CB0BBC-1B1E-ABB3-B787-187629D9353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20472" y="1004250"/>
            <a:ext cx="11316603" cy="5310825"/>
          </a:xfrm>
          <a:prstGeom prst="rect">
            <a:avLst/>
          </a:prstGeom>
        </p:spPr>
        <p:txBody>
          <a:bodyPr/>
          <a:lstStyle>
            <a:lvl1pPr marL="266700" marR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lvl1pPr>
            <a:lvl2pPr marL="534988" marR="0" indent="-26828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lvl2pPr>
            <a:lvl3pPr marL="800100" marR="0" indent="-2651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lvl3pPr>
            <a:lvl4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lvl4pPr>
            <a:lvl5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lvl5pPr>
            <a:lvl6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>
                <a:solidFill>
                  <a:schemeClr val="accent4"/>
                </a:solidFill>
              </a:defRPr>
            </a:lvl6pPr>
            <a:lvl7pPr marL="266700" marR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rabicPeriod"/>
              <a:tabLst/>
              <a:defRPr/>
            </a:lvl7pPr>
            <a:lvl8pPr marL="266700" marR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lphaLcPeriod"/>
              <a:tabLst/>
              <a:defRPr/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Calibri" panose="020F0502020204030204" pitchFamily="34" charset="0"/>
              <a:buNone/>
              <a:tabLst/>
              <a:defRPr/>
            </a:lvl9pPr>
          </a:lstStyle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 bullet #1</a:t>
            </a:r>
          </a:p>
          <a:p>
            <a:pPr lvl="2"/>
            <a:r>
              <a:rPr lang="en-GB" noProof="0" dirty="0"/>
              <a:t>Sub bullet #2</a:t>
            </a:r>
          </a:p>
          <a:p>
            <a:pPr lvl="3"/>
            <a:r>
              <a:rPr lang="en-GB" noProof="0" dirty="0"/>
              <a:t>Body copy</a:t>
            </a:r>
          </a:p>
          <a:p>
            <a:pPr lvl="4"/>
            <a:r>
              <a:rPr lang="en-GB" noProof="0" dirty="0"/>
              <a:t>HEADING #1</a:t>
            </a:r>
          </a:p>
          <a:p>
            <a:pPr lvl="5"/>
            <a:r>
              <a:rPr lang="en-GB" noProof="0" dirty="0"/>
              <a:t>Heading #2</a:t>
            </a:r>
          </a:p>
          <a:p>
            <a:pPr lvl="6"/>
            <a:r>
              <a:rPr lang="en-GB" noProof="0" dirty="0"/>
              <a:t>Numerical bullet</a:t>
            </a:r>
          </a:p>
          <a:p>
            <a:pPr lvl="7"/>
            <a:r>
              <a:rPr lang="en-GB" noProof="0" dirty="0"/>
              <a:t>Alphabetical bullet</a:t>
            </a:r>
          </a:p>
          <a:p>
            <a:pPr lvl="8"/>
            <a:r>
              <a:rPr lang="en-GB" noProof="0" dirty="0"/>
              <a:t>Quote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0B9AFC-3BE6-BE23-6FA4-E6C90BD20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471" y="193913"/>
            <a:ext cx="11323079" cy="4366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831278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6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591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37" marR="0" indent="-18414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33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28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12" indent="-179384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269" indent="-18255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52" indent="-179384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48" indent="-177796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Edit title master format by clicking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804147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DFD2566-A3FD-67ED-A874-3763AC327B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624634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870C5F-11D5-8460-287C-2F6348198F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8AE9AD-12B1-0B9A-D618-19C2B2C18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E6CA-D243-3684-56BE-12FABE3FF3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E84F3-2080-4163-B18A-D9792ECF084C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0BA4C1-9D90-413F-BC8E-FC708948DF54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5" r:id="rId2"/>
    <p:sldLayoutId id="2147483713" r:id="rId3"/>
    <p:sldLayoutId id="2147483721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  <p:sldLayoutId id="2147483741" r:id="rId35"/>
    <p:sldLayoutId id="2147483743" r:id="rId36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chart" Target="../charts/char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chart" Target="../charts/char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chart" Target="../charts/char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7" Type="http://schemas.openxmlformats.org/officeDocument/2006/relationships/chart" Target="../charts/chart1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chart" Target="../charts/chart1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chart" Target="../charts/chart13.xml"/><Relationship Id="rId7" Type="http://schemas.openxmlformats.org/officeDocument/2006/relationships/chart" Target="../charts/chart1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chart" Target="../charts/char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chart" Target="../charts/char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7" Type="http://schemas.openxmlformats.org/officeDocument/2006/relationships/chart" Target="../charts/chart2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6.xml"/><Relationship Id="rId6" Type="http://schemas.openxmlformats.org/officeDocument/2006/relationships/chart" Target="../charts/chart20.xml"/><Relationship Id="rId5" Type="http://schemas.openxmlformats.org/officeDocument/2006/relationships/image" Target="../media/image27.png"/><Relationship Id="rId4" Type="http://schemas.openxmlformats.org/officeDocument/2006/relationships/chart" Target="../charts/char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7" Type="http://schemas.openxmlformats.org/officeDocument/2006/relationships/chart" Target="../charts/chart2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6.xml"/><Relationship Id="rId6" Type="http://schemas.openxmlformats.org/officeDocument/2006/relationships/chart" Target="../charts/chart24.xml"/><Relationship Id="rId5" Type="http://schemas.openxmlformats.org/officeDocument/2006/relationships/image" Target="../media/image27.png"/><Relationship Id="rId4" Type="http://schemas.openxmlformats.org/officeDocument/2006/relationships/chart" Target="../charts/char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3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6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6.xml"/><Relationship Id="rId6" Type="http://schemas.microsoft.com/office/2007/relationships/hdphoto" Target="../media/hdphoto2.wdp"/><Relationship Id="rId5" Type="http://schemas.openxmlformats.org/officeDocument/2006/relationships/image" Target="../media/image43.png"/><Relationship Id="rId4" Type="http://schemas.openxmlformats.org/officeDocument/2006/relationships/chart" Target="../charts/chart2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31.jp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46.png"/><Relationship Id="rId7" Type="http://schemas.openxmlformats.org/officeDocument/2006/relationships/image" Target="../media/image23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chart" Target="../charts/chart29.xml"/><Relationship Id="rId7" Type="http://schemas.openxmlformats.org/officeDocument/2006/relationships/image" Target="../media/image17.png"/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51.png"/><Relationship Id="rId5" Type="http://schemas.openxmlformats.org/officeDocument/2006/relationships/chart" Target="../charts/chart31.xml"/><Relationship Id="rId4" Type="http://schemas.openxmlformats.org/officeDocument/2006/relationships/chart" Target="../charts/chart3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5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chart" Target="../charts/chart32.xml"/><Relationship Id="rId7" Type="http://schemas.openxmlformats.org/officeDocument/2006/relationships/image" Target="../media/image17.png"/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36.xml"/><Relationship Id="rId6" Type="http://schemas.openxmlformats.org/officeDocument/2006/relationships/chart" Target="../charts/chart35.xml"/><Relationship Id="rId5" Type="http://schemas.openxmlformats.org/officeDocument/2006/relationships/chart" Target="../charts/chart34.xml"/><Relationship Id="rId4" Type="http://schemas.openxmlformats.org/officeDocument/2006/relationships/chart" Target="../charts/chart33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chart" Target="../charts/chart37.xml"/><Relationship Id="rId7" Type="http://schemas.openxmlformats.org/officeDocument/2006/relationships/image" Target="../media/image17.png"/><Relationship Id="rId2" Type="http://schemas.openxmlformats.org/officeDocument/2006/relationships/chart" Target="../charts/chart36.xml"/><Relationship Id="rId1" Type="http://schemas.openxmlformats.org/officeDocument/2006/relationships/slideLayout" Target="../slideLayouts/slideLayout36.xml"/><Relationship Id="rId6" Type="http://schemas.openxmlformats.org/officeDocument/2006/relationships/chart" Target="../charts/chart39.xml"/><Relationship Id="rId5" Type="http://schemas.openxmlformats.org/officeDocument/2006/relationships/chart" Target="../charts/chart38.xml"/><Relationship Id="rId4" Type="http://schemas.openxmlformats.org/officeDocument/2006/relationships/image" Target="../media/image52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Relationship Id="rId6" Type="http://schemas.openxmlformats.org/officeDocument/2006/relationships/chart" Target="../charts/chart3.xml"/><Relationship Id="rId5" Type="http://schemas.openxmlformats.org/officeDocument/2006/relationships/image" Target="../media/image20.png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2221403"/>
            <a:ext cx="8045451" cy="2415194"/>
          </a:xfrm>
        </p:spPr>
        <p:txBody>
          <a:bodyPr/>
          <a:lstStyle/>
          <a:p>
            <a:r>
              <a:rPr lang="en-US" noProof="0" dirty="0"/>
              <a:t>Measurement of Electromagnets and Tuning of Permanent Magnets based on Rotating Coils for the Upgrade of the Swiss Light Source (SLS2)</a:t>
            </a:r>
            <a:endParaRPr lang="en-GB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5841268"/>
            <a:ext cx="6912843" cy="252028"/>
          </a:xfrm>
        </p:spPr>
        <p:txBody>
          <a:bodyPr/>
          <a:lstStyle/>
          <a:p>
            <a:r>
              <a:rPr lang="fr-FR" sz="1800" b="0" i="0" u="none" strike="noStrike" baseline="0" dirty="0">
                <a:latin typeface="CMBX10"/>
              </a:rPr>
              <a:t>C. Zoller, M. Duda, T. Ernst, G. Montenero, R. Riccioli, V. van de Vijfeijken</a:t>
            </a:r>
            <a:endParaRPr lang="en-GB" noProof="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IMMW23, Bad </a:t>
            </a:r>
            <a:r>
              <a:rPr lang="en-GB" dirty="0" err="1"/>
              <a:t>Zurzach</a:t>
            </a:r>
            <a:r>
              <a:rPr lang="en-GB" dirty="0"/>
              <a:t>, 08/10/2024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74520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00000000-0008-0000-06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6689513"/>
              </p:ext>
            </p:extLst>
          </p:nvPr>
        </p:nvGraphicFramePr>
        <p:xfrm>
          <a:off x="695325" y="3775027"/>
          <a:ext cx="11089307" cy="2847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00000000-0008-0000-0A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2664970"/>
              </p:ext>
            </p:extLst>
          </p:nvPr>
        </p:nvGraphicFramePr>
        <p:xfrm>
          <a:off x="310928" y="894836"/>
          <a:ext cx="6059090" cy="28942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C18C646A-BFF4-C5EC-E65C-C4C129D85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Results</a:t>
            </a:r>
            <a:r>
              <a:rPr lang="de-CH" dirty="0"/>
              <a:t> 82 OC </a:t>
            </a:r>
            <a:r>
              <a:rPr lang="de-CH" dirty="0" err="1"/>
              <a:t>with</a:t>
            </a:r>
            <a:r>
              <a:rPr lang="de-CH" dirty="0"/>
              <a:t> RC</a:t>
            </a:r>
          </a:p>
        </p:txBody>
      </p:sp>
      <p:sp>
        <p:nvSpPr>
          <p:cNvPr id="5" name="Foliennummernplatzhalter 13">
            <a:extLst>
              <a:ext uri="{FF2B5EF4-FFF2-40B4-BE49-F238E27FC236}">
                <a16:creationId xmlns:a16="http://schemas.microsoft.com/office/drawing/2014/main" id="{95400A14-5ED4-6BFE-2D68-82B6EF0B9633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5989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659DFF8-2F9E-E9EC-9A6E-9929A95D7DC9}"/>
              </a:ext>
            </a:extLst>
          </p:cNvPr>
          <p:cNvSpPr txBox="1"/>
          <p:nvPr/>
        </p:nvSpPr>
        <p:spPr>
          <a:xfrm>
            <a:off x="4310414" y="1044692"/>
            <a:ext cx="1872208" cy="30777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 err="1"/>
              <a:t>Harmonics</a:t>
            </a:r>
            <a:r>
              <a:rPr lang="de-CH" sz="2000" dirty="0"/>
              <a:t>, OC</a:t>
            </a:r>
          </a:p>
        </p:txBody>
      </p:sp>
      <p:pic>
        <p:nvPicPr>
          <p:cNvPr id="4" name="Picture 3" descr="A machine with many wires and arrows&#10;&#10;Description automatically generated with medium confidence">
            <a:extLst>
              <a:ext uri="{FF2B5EF4-FFF2-40B4-BE49-F238E27FC236}">
                <a16:creationId xmlns:a16="http://schemas.microsoft.com/office/drawing/2014/main" id="{E781074E-8AA5-E7F4-9292-789902D0BF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224" y="687796"/>
            <a:ext cx="3960440" cy="27599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EFCF0B-8D40-7C3B-A8AC-0C78197507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5338" y="1122179"/>
            <a:ext cx="1202830" cy="20103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C01ED01-7A62-A8CB-BAA1-16F33FC10103}"/>
              </a:ext>
            </a:extLst>
          </p:cNvPr>
          <p:cNvSpPr txBox="1"/>
          <p:nvPr/>
        </p:nvSpPr>
        <p:spPr>
          <a:xfrm>
            <a:off x="5006198" y="3881053"/>
            <a:ext cx="1656184" cy="30777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/>
              <a:t>Roll angle, OC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4E64B7-8DC8-9146-48E8-60F8B004C285}"/>
              </a:ext>
            </a:extLst>
          </p:cNvPr>
          <p:cNvSpPr txBox="1"/>
          <p:nvPr/>
        </p:nvSpPr>
        <p:spPr>
          <a:xfrm>
            <a:off x="2439863" y="1522047"/>
            <a:ext cx="2456650" cy="33129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 marL="285750" indent="-28575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 b="1">
                <a:latin typeface="Calibr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US" dirty="0">
                <a:solidFill>
                  <a:schemeClr val="tx1"/>
                </a:solidFill>
                <a:latin typeface="+mj-lt"/>
              </a:rPr>
              <a:t>Small multipole values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61223B-D3E8-0F44-84B8-DDEDE6BE6AAD}"/>
              </a:ext>
            </a:extLst>
          </p:cNvPr>
          <p:cNvSpPr txBox="1"/>
          <p:nvPr/>
        </p:nvSpPr>
        <p:spPr>
          <a:xfrm>
            <a:off x="7680176" y="3869292"/>
            <a:ext cx="4257870" cy="33129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 marL="285750" indent="-28575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 b="1">
                <a:latin typeface="Calibr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US" dirty="0">
                <a:solidFill>
                  <a:schemeClr val="tx1"/>
                </a:solidFill>
                <a:latin typeface="+mj-lt"/>
              </a:rPr>
              <a:t>Roll angles below 0.5 </a:t>
            </a:r>
            <a:r>
              <a:rPr lang="en-US" dirty="0" err="1">
                <a:solidFill>
                  <a:schemeClr val="tx1"/>
                </a:solidFill>
                <a:latin typeface="+mj-lt"/>
              </a:rPr>
              <a:t>mrad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 (few higher)</a:t>
            </a:r>
          </a:p>
        </p:txBody>
      </p:sp>
    </p:spTree>
    <p:extLst>
      <p:ext uri="{BB962C8B-B14F-4D97-AF65-F5344CB8AC3E}">
        <p14:creationId xmlns:p14="http://schemas.microsoft.com/office/powerpoint/2010/main" val="41379635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9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00000000-0008-0000-0600-000002000000}"/>
              </a:ext>
            </a:extLst>
          </p:cNvPr>
          <p:cNvGraphicFramePr>
            <a:graphicFrameLocks/>
          </p:cNvGraphicFramePr>
          <p:nvPr/>
        </p:nvGraphicFramePr>
        <p:xfrm>
          <a:off x="695325" y="3775027"/>
          <a:ext cx="11089307" cy="2847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00000000-0008-0000-0A00-000003000000}"/>
              </a:ext>
            </a:extLst>
          </p:cNvPr>
          <p:cNvGraphicFramePr>
            <a:graphicFrameLocks/>
          </p:cNvGraphicFramePr>
          <p:nvPr/>
        </p:nvGraphicFramePr>
        <p:xfrm>
          <a:off x="310928" y="894836"/>
          <a:ext cx="6059090" cy="28942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C18C646A-BFF4-C5EC-E65C-C4C129D85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Results</a:t>
            </a:r>
            <a:r>
              <a:rPr lang="de-CH" dirty="0"/>
              <a:t> 82 OC </a:t>
            </a:r>
            <a:r>
              <a:rPr lang="de-CH" dirty="0" err="1"/>
              <a:t>with</a:t>
            </a:r>
            <a:r>
              <a:rPr lang="de-CH" dirty="0"/>
              <a:t> RC</a:t>
            </a:r>
          </a:p>
        </p:txBody>
      </p:sp>
      <p:sp>
        <p:nvSpPr>
          <p:cNvPr id="5" name="Foliennummernplatzhalter 13">
            <a:extLst>
              <a:ext uri="{FF2B5EF4-FFF2-40B4-BE49-F238E27FC236}">
                <a16:creationId xmlns:a16="http://schemas.microsoft.com/office/drawing/2014/main" id="{95400A14-5ED4-6BFE-2D68-82B6EF0B9633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5989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659DFF8-2F9E-E9EC-9A6E-9929A95D7DC9}"/>
              </a:ext>
            </a:extLst>
          </p:cNvPr>
          <p:cNvSpPr txBox="1"/>
          <p:nvPr/>
        </p:nvSpPr>
        <p:spPr>
          <a:xfrm>
            <a:off x="4310414" y="1044692"/>
            <a:ext cx="1872208" cy="30777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 err="1"/>
              <a:t>Harmonics</a:t>
            </a:r>
            <a:r>
              <a:rPr lang="de-CH" sz="2000" dirty="0"/>
              <a:t>, OC</a:t>
            </a:r>
          </a:p>
        </p:txBody>
      </p:sp>
      <p:pic>
        <p:nvPicPr>
          <p:cNvPr id="4" name="Picture 3" descr="A machine with many wires and arrows&#10;&#10;Description automatically generated with medium confidence">
            <a:extLst>
              <a:ext uri="{FF2B5EF4-FFF2-40B4-BE49-F238E27FC236}">
                <a16:creationId xmlns:a16="http://schemas.microsoft.com/office/drawing/2014/main" id="{E781074E-8AA5-E7F4-9292-789902D0BF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224" y="687796"/>
            <a:ext cx="3960440" cy="27599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EFCF0B-8D40-7C3B-A8AC-0C78197507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5338" y="1122179"/>
            <a:ext cx="1202830" cy="20103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C01ED01-7A62-A8CB-BAA1-16F33FC10103}"/>
              </a:ext>
            </a:extLst>
          </p:cNvPr>
          <p:cNvSpPr txBox="1"/>
          <p:nvPr/>
        </p:nvSpPr>
        <p:spPr>
          <a:xfrm>
            <a:off x="5006198" y="3881053"/>
            <a:ext cx="1656184" cy="30777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/>
              <a:t>Roll angle, OC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4E64B7-8DC8-9146-48E8-60F8B004C285}"/>
              </a:ext>
            </a:extLst>
          </p:cNvPr>
          <p:cNvSpPr txBox="1"/>
          <p:nvPr/>
        </p:nvSpPr>
        <p:spPr>
          <a:xfrm>
            <a:off x="2439863" y="1522047"/>
            <a:ext cx="2456650" cy="33129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 marL="285750" indent="-28575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 b="1">
                <a:latin typeface="Calibr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US" dirty="0">
                <a:solidFill>
                  <a:schemeClr val="tx1"/>
                </a:solidFill>
                <a:latin typeface="+mj-lt"/>
              </a:rPr>
              <a:t>Small multipole values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61223B-D3E8-0F44-84B8-DDEDE6BE6AAD}"/>
              </a:ext>
            </a:extLst>
          </p:cNvPr>
          <p:cNvSpPr txBox="1"/>
          <p:nvPr/>
        </p:nvSpPr>
        <p:spPr>
          <a:xfrm>
            <a:off x="7680176" y="3869292"/>
            <a:ext cx="4257870" cy="33129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 marL="285750" indent="-28575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 b="1">
                <a:latin typeface="Calibr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US" dirty="0">
                <a:solidFill>
                  <a:schemeClr val="tx1"/>
                </a:solidFill>
                <a:latin typeface="+mj-lt"/>
              </a:rPr>
              <a:t>Roll angles below 0.5 </a:t>
            </a:r>
            <a:r>
              <a:rPr lang="en-US" dirty="0" err="1">
                <a:solidFill>
                  <a:schemeClr val="tx1"/>
                </a:solidFill>
                <a:latin typeface="+mj-lt"/>
              </a:rPr>
              <a:t>mrad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 (few higher)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C729687-C6FF-2E04-C448-174037B292A1}"/>
              </a:ext>
            </a:extLst>
          </p:cNvPr>
          <p:cNvSpPr/>
          <p:nvPr/>
        </p:nvSpPr>
        <p:spPr>
          <a:xfrm>
            <a:off x="421541" y="186093"/>
            <a:ext cx="11651123" cy="633371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ECFDB16-00F1-6857-535A-22C3CEAC0109}"/>
                  </a:ext>
                </a:extLst>
              </p:cNvPr>
              <p:cNvSpPr txBox="1"/>
              <p:nvPr/>
            </p:nvSpPr>
            <p:spPr>
              <a:xfrm>
                <a:off x="1321694" y="3259072"/>
                <a:ext cx="10009112" cy="738664"/>
              </a:xfrm>
              <a:prstGeom prst="rect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wrap="square" lIns="0" tIns="0" rIns="0" bIns="0" rtlCol="0">
                <a:spAutoFit/>
              </a:bodyPr>
              <a:lstStyle>
                <a:defPPr>
                  <a:defRPr lang="de-DE"/>
                </a:def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sz="2400" dirty="0">
                    <a:solidFill>
                      <a:schemeClr val="tx1"/>
                    </a:solidFill>
                    <a:latin typeface="+mj-lt"/>
                  </a:rPr>
                  <a:t>Due to good quality, individual measurements stopped after 82 magnets 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de-CH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+mj-lt"/>
                  </a:rPr>
                  <a:t>all magnets measured with vibrating </a:t>
                </a:r>
                <a:r>
                  <a:rPr lang="en-US" sz="2400" dirty="0" err="1">
                    <a:solidFill>
                      <a:schemeClr val="tx1"/>
                    </a:solidFill>
                    <a:latin typeface="+mj-lt"/>
                  </a:rPr>
                  <a:t>vire</a:t>
                </a:r>
                <a:r>
                  <a:rPr lang="en-US" sz="2400" dirty="0">
                    <a:solidFill>
                      <a:schemeClr val="tx1"/>
                    </a:solidFill>
                    <a:latin typeface="+mj-lt"/>
                  </a:rPr>
                  <a:t> system (talk of M. Aiba)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ECFDB16-00F1-6857-535A-22C3CEAC01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1694" y="3259072"/>
                <a:ext cx="10009112" cy="738664"/>
              </a:xfrm>
              <a:prstGeom prst="rect">
                <a:avLst/>
              </a:prstGeom>
              <a:blipFill>
                <a:blip r:embed="rId7"/>
                <a:stretch>
                  <a:fillRect t="-12195" b="-22764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058445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8C646A-BFF4-C5EC-E65C-C4C129D85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Results</a:t>
            </a:r>
            <a:r>
              <a:rPr lang="de-CH" dirty="0"/>
              <a:t> 116 SX/SXQ </a:t>
            </a:r>
            <a:r>
              <a:rPr lang="de-CH" dirty="0" err="1"/>
              <a:t>with</a:t>
            </a:r>
            <a:r>
              <a:rPr lang="de-CH" dirty="0"/>
              <a:t> RC: </a:t>
            </a:r>
            <a:r>
              <a:rPr lang="de-CH" dirty="0" err="1"/>
              <a:t>exemplary</a:t>
            </a:r>
            <a:r>
              <a:rPr lang="de-CH" dirty="0"/>
              <a:t> HS2A and -B</a:t>
            </a:r>
          </a:p>
        </p:txBody>
      </p:sp>
      <p:sp>
        <p:nvSpPr>
          <p:cNvPr id="5" name="Foliennummernplatzhalter 13">
            <a:extLst>
              <a:ext uri="{FF2B5EF4-FFF2-40B4-BE49-F238E27FC236}">
                <a16:creationId xmlns:a16="http://schemas.microsoft.com/office/drawing/2014/main" id="{95400A14-5ED4-6BFE-2D68-82B6EF0B9633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5989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714376756"/>
              </p:ext>
            </p:extLst>
          </p:nvPr>
        </p:nvGraphicFramePr>
        <p:xfrm>
          <a:off x="397690" y="858618"/>
          <a:ext cx="5626302" cy="2655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5138327"/>
              </p:ext>
            </p:extLst>
          </p:nvPr>
        </p:nvGraphicFramePr>
        <p:xfrm>
          <a:off x="434506" y="3655264"/>
          <a:ext cx="4832250" cy="2549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611EE347-50AF-803B-B6BA-243059765CEE}"/>
              </a:ext>
            </a:extLst>
          </p:cNvPr>
          <p:cNvSpPr txBox="1"/>
          <p:nvPr/>
        </p:nvSpPr>
        <p:spPr>
          <a:xfrm>
            <a:off x="1410471" y="1034304"/>
            <a:ext cx="1440160" cy="6155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/>
              <a:t>TF, negative </a:t>
            </a:r>
            <a:r>
              <a:rPr lang="de-CH" sz="2000" dirty="0" err="1"/>
              <a:t>polarity</a:t>
            </a:r>
            <a:endParaRPr lang="de-CH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FE76AE-A374-0B2D-5D8C-FEC342D528C0}"/>
              </a:ext>
            </a:extLst>
          </p:cNvPr>
          <p:cNvSpPr txBox="1"/>
          <p:nvPr/>
        </p:nvSpPr>
        <p:spPr>
          <a:xfrm>
            <a:off x="1296345" y="4875052"/>
            <a:ext cx="1554286" cy="6155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/>
              <a:t>TF, positive </a:t>
            </a:r>
            <a:r>
              <a:rPr lang="de-CH" sz="2000" dirty="0" err="1"/>
              <a:t>polarity</a:t>
            </a:r>
            <a:endParaRPr lang="de-CH" sz="20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153E0C4-A781-A815-800C-9CE4E9BF67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8014" y="1367458"/>
            <a:ext cx="3398586" cy="236809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FD01FD1-A8C5-7AF5-8EAD-568D5195DD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1648977"/>
            <a:ext cx="1852240" cy="1202680"/>
          </a:xfrm>
          <a:prstGeom prst="rect">
            <a:avLst/>
          </a:prstGeom>
        </p:spPr>
      </p:pic>
      <p:sp>
        <p:nvSpPr>
          <p:cNvPr id="28" name="Oval 27">
            <a:extLst>
              <a:ext uri="{FF2B5EF4-FFF2-40B4-BE49-F238E27FC236}">
                <a16:creationId xmlns:a16="http://schemas.microsoft.com/office/drawing/2014/main" id="{A901CB75-1EDD-AE52-88B6-24CF0A0D265E}"/>
              </a:ext>
            </a:extLst>
          </p:cNvPr>
          <p:cNvSpPr/>
          <p:nvPr/>
        </p:nvSpPr>
        <p:spPr>
          <a:xfrm>
            <a:off x="6023993" y="1526759"/>
            <a:ext cx="776138" cy="810444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7A1AEF5-834F-DF4E-F92D-1A7D69A4E3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61224" y="3898280"/>
            <a:ext cx="4936068" cy="1737157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71B7A9-8EB3-CEFC-5524-C9CAEAE3A4E0}"/>
              </a:ext>
            </a:extLst>
          </p:cNvPr>
          <p:cNvSpPr txBox="1"/>
          <p:nvPr/>
        </p:nvSpPr>
        <p:spPr>
          <a:xfrm>
            <a:off x="6925246" y="5783993"/>
            <a:ext cx="4972046" cy="6440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b="1" dirty="0">
                <a:solidFill>
                  <a:schemeClr val="tx1"/>
                </a:solidFill>
                <a:latin typeface="+mj-lt"/>
              </a:rPr>
              <a:t>Integrated field strength: small spread – Meas. values ~3 % </a:t>
            </a:r>
            <a:r>
              <a:rPr lang="en-US" b="1" u="sng" dirty="0">
                <a:solidFill>
                  <a:schemeClr val="tx1"/>
                </a:solidFill>
                <a:latin typeface="+mj-lt"/>
              </a:rPr>
              <a:t>above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the computed ones</a:t>
            </a:r>
          </a:p>
        </p:txBody>
      </p:sp>
    </p:spTree>
    <p:extLst>
      <p:ext uri="{BB962C8B-B14F-4D97-AF65-F5344CB8AC3E}">
        <p14:creationId xmlns:p14="http://schemas.microsoft.com/office/powerpoint/2010/main" val="11856994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Graphic spid="11" grpId="0">
        <p:bldAsOne/>
      </p:bldGraphic>
      <p:bldP spid="12" grpId="0" animBg="1"/>
      <p:bldP spid="13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8C646A-BFF4-C5EC-E65C-C4C129D85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Results</a:t>
            </a:r>
            <a:r>
              <a:rPr lang="de-CH" dirty="0"/>
              <a:t> 116 SX/SXQ </a:t>
            </a:r>
            <a:r>
              <a:rPr lang="de-CH" dirty="0" err="1"/>
              <a:t>with</a:t>
            </a:r>
            <a:r>
              <a:rPr lang="de-CH" dirty="0"/>
              <a:t> RC: </a:t>
            </a:r>
            <a:r>
              <a:rPr lang="de-CH" dirty="0" err="1"/>
              <a:t>exemplary</a:t>
            </a:r>
            <a:r>
              <a:rPr lang="de-CH" dirty="0"/>
              <a:t> HS2A and -B</a:t>
            </a:r>
          </a:p>
        </p:txBody>
      </p:sp>
      <p:sp>
        <p:nvSpPr>
          <p:cNvPr id="5" name="Foliennummernplatzhalter 13">
            <a:extLst>
              <a:ext uri="{FF2B5EF4-FFF2-40B4-BE49-F238E27FC236}">
                <a16:creationId xmlns:a16="http://schemas.microsoft.com/office/drawing/2014/main" id="{95400A14-5ED4-6BFE-2D68-82B6EF0B9633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5989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00000000-0008-0000-02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4951548"/>
              </p:ext>
            </p:extLst>
          </p:nvPr>
        </p:nvGraphicFramePr>
        <p:xfrm>
          <a:off x="551384" y="1169992"/>
          <a:ext cx="5544616" cy="2549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7A954F0-9D8A-37B6-1EEC-EC47655B26C3}"/>
              </a:ext>
            </a:extLst>
          </p:cNvPr>
          <p:cNvSpPr txBox="1"/>
          <p:nvPr/>
        </p:nvSpPr>
        <p:spPr>
          <a:xfrm>
            <a:off x="1695761" y="1342925"/>
            <a:ext cx="1944216" cy="6155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 err="1"/>
              <a:t>Harmonics</a:t>
            </a:r>
            <a:r>
              <a:rPr lang="de-CH" sz="2000" dirty="0"/>
              <a:t>, negative </a:t>
            </a:r>
            <a:r>
              <a:rPr lang="de-CH" sz="2000" dirty="0" err="1"/>
              <a:t>polarity</a:t>
            </a:r>
            <a:endParaRPr lang="de-CH" sz="2000" dirty="0"/>
          </a:p>
        </p:txBody>
      </p:sp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00000000-0008-0000-03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2237091"/>
              </p:ext>
            </p:extLst>
          </p:nvPr>
        </p:nvGraphicFramePr>
        <p:xfrm>
          <a:off x="551384" y="3814089"/>
          <a:ext cx="5544616" cy="26170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16682D77-E636-BC70-97C6-0B85F15196C4}"/>
              </a:ext>
            </a:extLst>
          </p:cNvPr>
          <p:cNvSpPr txBox="1"/>
          <p:nvPr/>
        </p:nvSpPr>
        <p:spPr>
          <a:xfrm>
            <a:off x="1666158" y="4008146"/>
            <a:ext cx="1973819" cy="6155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 err="1"/>
              <a:t>Harmonics</a:t>
            </a:r>
            <a:r>
              <a:rPr lang="de-CH" sz="2000" dirty="0"/>
              <a:t>, positive </a:t>
            </a:r>
            <a:r>
              <a:rPr lang="de-CH" sz="2000" dirty="0" err="1"/>
              <a:t>polarity</a:t>
            </a:r>
            <a:endParaRPr lang="de-CH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5DC23B-F424-4BF7-D27A-6E225AEF0F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8014" y="1367458"/>
            <a:ext cx="3398586" cy="236809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4069773-307C-E501-BFE0-9D43DEBB8887}"/>
              </a:ext>
            </a:extLst>
          </p:cNvPr>
          <p:cNvCxnSpPr>
            <a:cxnSpLocks/>
            <a:stCxn id="18" idx="0"/>
          </p:cNvCxnSpPr>
          <p:nvPr/>
        </p:nvCxnSpPr>
        <p:spPr>
          <a:xfrm flipH="1" flipV="1">
            <a:off x="4942724" y="1526759"/>
            <a:ext cx="77767" cy="160080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5596056-1D85-2371-DEEF-F67F6A0FFB34}"/>
              </a:ext>
            </a:extLst>
          </p:cNvPr>
          <p:cNvSpPr txBox="1"/>
          <p:nvPr/>
        </p:nvSpPr>
        <p:spPr>
          <a:xfrm>
            <a:off x="3944981" y="3127567"/>
            <a:ext cx="2151019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Higher b9 </a:t>
            </a:r>
            <a:r>
              <a:rPr lang="de-CH" dirty="0" err="1">
                <a:solidFill>
                  <a:schemeClr val="tx1"/>
                </a:solidFill>
              </a:rPr>
              <a:t>by</a:t>
            </a:r>
            <a:r>
              <a:rPr lang="de-CH" dirty="0">
                <a:solidFill>
                  <a:schemeClr val="tx1"/>
                </a:solidFill>
              </a:rPr>
              <a:t> design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3674F13-D5B6-120A-4603-6AE0928914DA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4937860" y="3404566"/>
            <a:ext cx="82631" cy="477339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B222B680-450A-5024-8257-30BB53E23F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1648977"/>
            <a:ext cx="1852240" cy="120268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0724BE34-5E2E-D1EF-B252-D4119105A217}"/>
              </a:ext>
            </a:extLst>
          </p:cNvPr>
          <p:cNvSpPr/>
          <p:nvPr/>
        </p:nvSpPr>
        <p:spPr>
          <a:xfrm>
            <a:off x="6023993" y="1526759"/>
            <a:ext cx="776138" cy="810444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6D91CEC3-AB92-51A6-7839-D311CFAD9B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3219556"/>
              </p:ext>
            </p:extLst>
          </p:nvPr>
        </p:nvGraphicFramePr>
        <p:xfrm>
          <a:off x="6528048" y="3728682"/>
          <a:ext cx="5439546" cy="2943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3FADBE6F-2E7B-CD3E-96E2-F4B851E1905D}"/>
              </a:ext>
            </a:extLst>
          </p:cNvPr>
          <p:cNvSpPr txBox="1"/>
          <p:nvPr/>
        </p:nvSpPr>
        <p:spPr>
          <a:xfrm>
            <a:off x="7414385" y="3805951"/>
            <a:ext cx="1224136" cy="30777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/>
              <a:t>Roll angle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E6800FB-825A-5B3D-3E0A-4812F0DF868A}"/>
              </a:ext>
            </a:extLst>
          </p:cNvPr>
          <p:cNvCxnSpPr>
            <a:cxnSpLocks/>
            <a:stCxn id="24" idx="3"/>
          </p:cNvCxnSpPr>
          <p:nvPr/>
        </p:nvCxnSpPr>
        <p:spPr>
          <a:xfrm flipV="1">
            <a:off x="6744073" y="5294340"/>
            <a:ext cx="938714" cy="118039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DD83D3B-0418-876D-EABD-233C966CB94E}"/>
              </a:ext>
            </a:extLst>
          </p:cNvPr>
          <p:cNvSpPr txBox="1"/>
          <p:nvPr/>
        </p:nvSpPr>
        <p:spPr>
          <a:xfrm>
            <a:off x="3639977" y="6197731"/>
            <a:ext cx="3104096" cy="55399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First </a:t>
            </a:r>
            <a:r>
              <a:rPr lang="de-CH" dirty="0" err="1">
                <a:solidFill>
                  <a:schemeClr val="tx1"/>
                </a:solidFill>
              </a:rPr>
              <a:t>magnet</a:t>
            </a:r>
            <a:r>
              <a:rPr lang="de-CH" dirty="0">
                <a:solidFill>
                  <a:schemeClr val="tx1"/>
                </a:solidFill>
              </a:rPr>
              <a:t> </a:t>
            </a:r>
            <a:r>
              <a:rPr lang="de-CH" dirty="0" err="1">
                <a:solidFill>
                  <a:schemeClr val="tx1"/>
                </a:solidFill>
              </a:rPr>
              <a:t>produced</a:t>
            </a:r>
            <a:r>
              <a:rPr lang="de-CH" dirty="0">
                <a:solidFill>
                  <a:schemeClr val="tx1"/>
                </a:solidFill>
              </a:rPr>
              <a:t>, </a:t>
            </a:r>
            <a:r>
              <a:rPr lang="de-CH" dirty="0" err="1">
                <a:solidFill>
                  <a:schemeClr val="tx1"/>
                </a:solidFill>
              </a:rPr>
              <a:t>manufacturing</a:t>
            </a:r>
            <a:r>
              <a:rPr lang="de-CH" dirty="0">
                <a:solidFill>
                  <a:schemeClr val="tx1"/>
                </a:solidFill>
              </a:rPr>
              <a:t> </a:t>
            </a:r>
            <a:r>
              <a:rPr lang="de-CH" dirty="0" err="1">
                <a:solidFill>
                  <a:schemeClr val="tx1"/>
                </a:solidFill>
              </a:rPr>
              <a:t>corrected</a:t>
            </a:r>
            <a:r>
              <a:rPr lang="de-CH" dirty="0">
                <a:solidFill>
                  <a:schemeClr val="tx1"/>
                </a:solidFill>
              </a:rPr>
              <a:t> after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85A618-2BC6-308C-3ACD-65F3351F9134}"/>
              </a:ext>
            </a:extLst>
          </p:cNvPr>
          <p:cNvSpPr txBox="1"/>
          <p:nvPr/>
        </p:nvSpPr>
        <p:spPr>
          <a:xfrm>
            <a:off x="3829926" y="4221471"/>
            <a:ext cx="2266073" cy="59413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b="1" dirty="0">
                <a:solidFill>
                  <a:schemeClr val="tx1"/>
                </a:solidFill>
              </a:rPr>
              <a:t>All other multipoles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b="1" dirty="0">
                <a:solidFill>
                  <a:schemeClr val="tx1"/>
                </a:solidFill>
              </a:rPr>
              <a:t>&lt; 10 u, small spread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C437158-B56E-DF04-1224-F39ACD155595}"/>
              </a:ext>
            </a:extLst>
          </p:cNvPr>
          <p:cNvCxnSpPr>
            <a:cxnSpLocks/>
            <a:stCxn id="24" idx="3"/>
          </p:cNvCxnSpPr>
          <p:nvPr/>
        </p:nvCxnSpPr>
        <p:spPr>
          <a:xfrm flipV="1">
            <a:off x="6744073" y="5949280"/>
            <a:ext cx="859484" cy="52545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9E4BC9F6-BAE6-FDFA-C506-06603935ABB5}"/>
              </a:ext>
            </a:extLst>
          </p:cNvPr>
          <p:cNvSpPr txBox="1"/>
          <p:nvPr/>
        </p:nvSpPr>
        <p:spPr>
          <a:xfrm>
            <a:off x="8397761" y="5248099"/>
            <a:ext cx="2799091" cy="2894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b="1" dirty="0">
                <a:solidFill>
                  <a:schemeClr val="tx1"/>
                </a:solidFill>
                <a:latin typeface="Calibri"/>
              </a:rPr>
              <a:t>Roll angles below 0.5 </a:t>
            </a:r>
            <a:r>
              <a:rPr lang="en-US" b="1" dirty="0" err="1">
                <a:solidFill>
                  <a:schemeClr val="tx1"/>
                </a:solidFill>
                <a:latin typeface="Calibri"/>
              </a:rPr>
              <a:t>mrad</a:t>
            </a:r>
            <a:endParaRPr lang="en-US" b="1" dirty="0">
              <a:solidFill>
                <a:schemeClr val="tx1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869558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  <p:bldP spid="15" grpId="0" animBg="1"/>
      <p:bldGraphic spid="16" grpId="0">
        <p:bldAsOne/>
      </p:bldGraphic>
      <p:bldP spid="17" grpId="0" animBg="1"/>
      <p:bldP spid="18" grpId="0" animBg="1"/>
      <p:bldGraphic spid="21" grpId="0">
        <p:bldAsOne/>
      </p:bldGraphic>
      <p:bldP spid="22" grpId="0" animBg="1"/>
      <p:bldP spid="24" grpId="0" animBg="1"/>
      <p:bldP spid="43" grpId="0" animBg="1"/>
      <p:bldP spid="4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8C646A-BFF4-C5EC-E65C-C4C129D85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Results</a:t>
            </a:r>
            <a:r>
              <a:rPr lang="de-CH" dirty="0"/>
              <a:t> 116 SX/SXQ </a:t>
            </a:r>
            <a:r>
              <a:rPr lang="de-CH" dirty="0" err="1"/>
              <a:t>with</a:t>
            </a:r>
            <a:r>
              <a:rPr lang="de-CH" dirty="0"/>
              <a:t> RC: </a:t>
            </a:r>
            <a:r>
              <a:rPr lang="de-CH" dirty="0" err="1"/>
              <a:t>exemplary</a:t>
            </a:r>
            <a:r>
              <a:rPr lang="de-CH" dirty="0"/>
              <a:t> HS2A and -B</a:t>
            </a:r>
          </a:p>
        </p:txBody>
      </p:sp>
      <p:sp>
        <p:nvSpPr>
          <p:cNvPr id="5" name="Foliennummernplatzhalter 13">
            <a:extLst>
              <a:ext uri="{FF2B5EF4-FFF2-40B4-BE49-F238E27FC236}">
                <a16:creationId xmlns:a16="http://schemas.microsoft.com/office/drawing/2014/main" id="{95400A14-5ED4-6BFE-2D68-82B6EF0B9633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5989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00000000-0008-0000-0200-000003000000}"/>
              </a:ext>
            </a:extLst>
          </p:cNvPr>
          <p:cNvGraphicFramePr>
            <a:graphicFrameLocks/>
          </p:cNvGraphicFramePr>
          <p:nvPr/>
        </p:nvGraphicFramePr>
        <p:xfrm>
          <a:off x="551384" y="1169992"/>
          <a:ext cx="5544616" cy="2549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7A954F0-9D8A-37B6-1EEC-EC47655B26C3}"/>
              </a:ext>
            </a:extLst>
          </p:cNvPr>
          <p:cNvSpPr txBox="1"/>
          <p:nvPr/>
        </p:nvSpPr>
        <p:spPr>
          <a:xfrm>
            <a:off x="1695761" y="1342925"/>
            <a:ext cx="1944216" cy="6155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 err="1"/>
              <a:t>Harmonics</a:t>
            </a:r>
            <a:r>
              <a:rPr lang="de-CH" sz="2000" dirty="0"/>
              <a:t>, negative </a:t>
            </a:r>
            <a:r>
              <a:rPr lang="de-CH" sz="2000" dirty="0" err="1"/>
              <a:t>polarity</a:t>
            </a:r>
            <a:endParaRPr lang="de-CH" sz="2000" dirty="0"/>
          </a:p>
        </p:txBody>
      </p:sp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00000000-0008-0000-0300-000003000000}"/>
              </a:ext>
            </a:extLst>
          </p:cNvPr>
          <p:cNvGraphicFramePr>
            <a:graphicFrameLocks/>
          </p:cNvGraphicFramePr>
          <p:nvPr/>
        </p:nvGraphicFramePr>
        <p:xfrm>
          <a:off x="551384" y="3814089"/>
          <a:ext cx="5544616" cy="26170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16682D77-E636-BC70-97C6-0B85F15196C4}"/>
              </a:ext>
            </a:extLst>
          </p:cNvPr>
          <p:cNvSpPr txBox="1"/>
          <p:nvPr/>
        </p:nvSpPr>
        <p:spPr>
          <a:xfrm>
            <a:off x="1666158" y="4008146"/>
            <a:ext cx="1973819" cy="6155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 err="1"/>
              <a:t>Harmonics</a:t>
            </a:r>
            <a:r>
              <a:rPr lang="de-CH" sz="2000" dirty="0"/>
              <a:t>, positive </a:t>
            </a:r>
            <a:r>
              <a:rPr lang="de-CH" sz="2000" dirty="0" err="1"/>
              <a:t>polarity</a:t>
            </a:r>
            <a:endParaRPr lang="de-CH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5DC23B-F424-4BF7-D27A-6E225AEF0F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8014" y="1367458"/>
            <a:ext cx="3398586" cy="236809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4069773-307C-E501-BFE0-9D43DEBB8887}"/>
              </a:ext>
            </a:extLst>
          </p:cNvPr>
          <p:cNvCxnSpPr>
            <a:cxnSpLocks/>
            <a:stCxn id="18" idx="0"/>
          </p:cNvCxnSpPr>
          <p:nvPr/>
        </p:nvCxnSpPr>
        <p:spPr>
          <a:xfrm flipH="1" flipV="1">
            <a:off x="4942724" y="1526759"/>
            <a:ext cx="77767" cy="160080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5596056-1D85-2371-DEEF-F67F6A0FFB34}"/>
              </a:ext>
            </a:extLst>
          </p:cNvPr>
          <p:cNvSpPr txBox="1"/>
          <p:nvPr/>
        </p:nvSpPr>
        <p:spPr>
          <a:xfrm>
            <a:off x="3944981" y="3127567"/>
            <a:ext cx="2151019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Higher b9 </a:t>
            </a:r>
            <a:r>
              <a:rPr lang="de-CH" dirty="0" err="1">
                <a:solidFill>
                  <a:schemeClr val="tx1"/>
                </a:solidFill>
              </a:rPr>
              <a:t>by</a:t>
            </a:r>
            <a:r>
              <a:rPr lang="de-CH" dirty="0">
                <a:solidFill>
                  <a:schemeClr val="tx1"/>
                </a:solidFill>
              </a:rPr>
              <a:t> design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3674F13-D5B6-120A-4603-6AE0928914DA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4937860" y="3404566"/>
            <a:ext cx="82631" cy="477339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B222B680-450A-5024-8257-30BB53E23F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1648977"/>
            <a:ext cx="1852240" cy="120268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0724BE34-5E2E-D1EF-B252-D4119105A217}"/>
              </a:ext>
            </a:extLst>
          </p:cNvPr>
          <p:cNvSpPr/>
          <p:nvPr/>
        </p:nvSpPr>
        <p:spPr>
          <a:xfrm>
            <a:off x="6023993" y="1526759"/>
            <a:ext cx="776138" cy="810444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6D91CEC3-AB92-51A6-7839-D311CFAD9B44}"/>
              </a:ext>
            </a:extLst>
          </p:cNvPr>
          <p:cNvGraphicFramePr>
            <a:graphicFrameLocks/>
          </p:cNvGraphicFramePr>
          <p:nvPr/>
        </p:nvGraphicFramePr>
        <p:xfrm>
          <a:off x="6528048" y="3728682"/>
          <a:ext cx="5439546" cy="2943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3FADBE6F-2E7B-CD3E-96E2-F4B851E1905D}"/>
              </a:ext>
            </a:extLst>
          </p:cNvPr>
          <p:cNvSpPr txBox="1"/>
          <p:nvPr/>
        </p:nvSpPr>
        <p:spPr>
          <a:xfrm>
            <a:off x="7414385" y="3805951"/>
            <a:ext cx="1224136" cy="30777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/>
              <a:t>Roll angle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E6800FB-825A-5B3D-3E0A-4812F0DF868A}"/>
              </a:ext>
            </a:extLst>
          </p:cNvPr>
          <p:cNvCxnSpPr>
            <a:cxnSpLocks/>
            <a:stCxn id="24" idx="3"/>
          </p:cNvCxnSpPr>
          <p:nvPr/>
        </p:nvCxnSpPr>
        <p:spPr>
          <a:xfrm flipV="1">
            <a:off x="6744073" y="5294340"/>
            <a:ext cx="938714" cy="118039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DD83D3B-0418-876D-EABD-233C966CB94E}"/>
              </a:ext>
            </a:extLst>
          </p:cNvPr>
          <p:cNvSpPr txBox="1"/>
          <p:nvPr/>
        </p:nvSpPr>
        <p:spPr>
          <a:xfrm>
            <a:off x="3639977" y="6197731"/>
            <a:ext cx="3104096" cy="55399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First </a:t>
            </a:r>
            <a:r>
              <a:rPr lang="de-CH" dirty="0" err="1">
                <a:solidFill>
                  <a:schemeClr val="tx1"/>
                </a:solidFill>
              </a:rPr>
              <a:t>magnet</a:t>
            </a:r>
            <a:r>
              <a:rPr lang="de-CH" dirty="0">
                <a:solidFill>
                  <a:schemeClr val="tx1"/>
                </a:solidFill>
              </a:rPr>
              <a:t> </a:t>
            </a:r>
            <a:r>
              <a:rPr lang="de-CH" dirty="0" err="1">
                <a:solidFill>
                  <a:schemeClr val="tx1"/>
                </a:solidFill>
              </a:rPr>
              <a:t>produced</a:t>
            </a:r>
            <a:r>
              <a:rPr lang="de-CH" dirty="0">
                <a:solidFill>
                  <a:schemeClr val="tx1"/>
                </a:solidFill>
              </a:rPr>
              <a:t>, </a:t>
            </a:r>
            <a:r>
              <a:rPr lang="de-CH" dirty="0" err="1">
                <a:solidFill>
                  <a:schemeClr val="tx1"/>
                </a:solidFill>
              </a:rPr>
              <a:t>manufacturing</a:t>
            </a:r>
            <a:r>
              <a:rPr lang="de-CH" dirty="0">
                <a:solidFill>
                  <a:schemeClr val="tx1"/>
                </a:solidFill>
              </a:rPr>
              <a:t> </a:t>
            </a:r>
            <a:r>
              <a:rPr lang="de-CH" dirty="0" err="1">
                <a:solidFill>
                  <a:schemeClr val="tx1"/>
                </a:solidFill>
              </a:rPr>
              <a:t>corrected</a:t>
            </a:r>
            <a:r>
              <a:rPr lang="de-CH" dirty="0">
                <a:solidFill>
                  <a:schemeClr val="tx1"/>
                </a:solidFill>
              </a:rPr>
              <a:t> after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85A618-2BC6-308C-3ACD-65F3351F9134}"/>
              </a:ext>
            </a:extLst>
          </p:cNvPr>
          <p:cNvSpPr txBox="1"/>
          <p:nvPr/>
        </p:nvSpPr>
        <p:spPr>
          <a:xfrm>
            <a:off x="3829926" y="4221471"/>
            <a:ext cx="2266073" cy="59413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b="1" dirty="0">
                <a:solidFill>
                  <a:schemeClr val="tx1"/>
                </a:solidFill>
              </a:rPr>
              <a:t>All other multipoles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b="1" dirty="0">
                <a:solidFill>
                  <a:schemeClr val="tx1"/>
                </a:solidFill>
              </a:rPr>
              <a:t>&lt; 10 u, small spread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C437158-B56E-DF04-1224-F39ACD155595}"/>
              </a:ext>
            </a:extLst>
          </p:cNvPr>
          <p:cNvCxnSpPr>
            <a:cxnSpLocks/>
            <a:stCxn id="24" idx="3"/>
          </p:cNvCxnSpPr>
          <p:nvPr/>
        </p:nvCxnSpPr>
        <p:spPr>
          <a:xfrm flipV="1">
            <a:off x="6744073" y="5949280"/>
            <a:ext cx="859484" cy="52545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9E4BC9F6-BAE6-FDFA-C506-06603935ABB5}"/>
              </a:ext>
            </a:extLst>
          </p:cNvPr>
          <p:cNvSpPr txBox="1"/>
          <p:nvPr/>
        </p:nvSpPr>
        <p:spPr>
          <a:xfrm>
            <a:off x="8397761" y="5248099"/>
            <a:ext cx="2799091" cy="2894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b="1" dirty="0">
                <a:solidFill>
                  <a:schemeClr val="tx1"/>
                </a:solidFill>
                <a:latin typeface="Calibri"/>
              </a:rPr>
              <a:t>Roll angles below 0.5 </a:t>
            </a:r>
            <a:r>
              <a:rPr lang="en-US" b="1" dirty="0" err="1">
                <a:solidFill>
                  <a:schemeClr val="tx1"/>
                </a:solidFill>
                <a:latin typeface="Calibri"/>
              </a:rPr>
              <a:t>mrad</a:t>
            </a:r>
            <a:endParaRPr lang="en-US" b="1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F8100C9-7F08-C966-2E74-2CC80D1E9FF8}"/>
              </a:ext>
            </a:extLst>
          </p:cNvPr>
          <p:cNvSpPr/>
          <p:nvPr/>
        </p:nvSpPr>
        <p:spPr>
          <a:xfrm>
            <a:off x="202110" y="692131"/>
            <a:ext cx="11967594" cy="616586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83AE3FFC-F680-8142-D9E8-9E9DE8726D57}"/>
                  </a:ext>
                </a:extLst>
              </p:cNvPr>
              <p:cNvSpPr txBox="1"/>
              <p:nvPr/>
            </p:nvSpPr>
            <p:spPr>
              <a:xfrm>
                <a:off x="1329842" y="3263407"/>
                <a:ext cx="10009112" cy="738664"/>
              </a:xfrm>
              <a:prstGeom prst="rect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wrap="square" lIns="0" tIns="0" rIns="0" bIns="0" rtlCol="0">
                <a:spAutoFit/>
              </a:bodyPr>
              <a:lstStyle>
                <a:defPPr>
                  <a:defRPr lang="de-DE"/>
                </a:def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sz="2400" dirty="0">
                    <a:solidFill>
                      <a:schemeClr val="tx1"/>
                    </a:solidFill>
                    <a:latin typeface="+mj-lt"/>
                  </a:rPr>
                  <a:t>Due to good quality, individual measurements stopped after 116 magnets 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de-CH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+mj-lt"/>
                  </a:rPr>
                  <a:t>all magnets measured with vibrating </a:t>
                </a:r>
                <a:r>
                  <a:rPr lang="en-US" sz="2400" dirty="0" err="1">
                    <a:solidFill>
                      <a:schemeClr val="tx1"/>
                    </a:solidFill>
                    <a:latin typeface="+mj-lt"/>
                  </a:rPr>
                  <a:t>vire</a:t>
                </a:r>
                <a:r>
                  <a:rPr lang="en-US" sz="2400" dirty="0">
                    <a:solidFill>
                      <a:schemeClr val="tx1"/>
                    </a:solidFill>
                    <a:latin typeface="+mj-lt"/>
                  </a:rPr>
                  <a:t> system (talk of M. Aiba)</a:t>
                </a: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83AE3FFC-F680-8142-D9E8-9E9DE8726D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9842" y="3263407"/>
                <a:ext cx="10009112" cy="738664"/>
              </a:xfrm>
              <a:prstGeom prst="rect">
                <a:avLst/>
              </a:prstGeom>
              <a:blipFill>
                <a:blip r:embed="rId8"/>
                <a:stretch>
                  <a:fillRect t="-11290" r="-243" b="-22581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355449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8430F5B-4E21-8962-1F0A-AA2A2B4D07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7352593"/>
              </p:ext>
            </p:extLst>
          </p:nvPr>
        </p:nvGraphicFramePr>
        <p:xfrm>
          <a:off x="299404" y="890675"/>
          <a:ext cx="6731424" cy="2893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C2AD7799-450F-4AB4-A39A-D232463F0E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9479840"/>
              </p:ext>
            </p:extLst>
          </p:nvPr>
        </p:nvGraphicFramePr>
        <p:xfrm>
          <a:off x="294707" y="3732520"/>
          <a:ext cx="6737397" cy="25734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E00492BC-8296-4C65-AF89-E33772151F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6160" y="1067731"/>
            <a:ext cx="3512694" cy="241678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18C646A-BFF4-C5EC-E65C-C4C129D85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Results</a:t>
            </a:r>
            <a:r>
              <a:rPr lang="de-CH" dirty="0"/>
              <a:t> 112 CH(S)/CV </a:t>
            </a:r>
            <a:r>
              <a:rPr lang="de-CH" dirty="0" err="1"/>
              <a:t>with</a:t>
            </a:r>
            <a:r>
              <a:rPr lang="de-CH" dirty="0"/>
              <a:t> RC: </a:t>
            </a:r>
            <a:r>
              <a:rPr lang="de-CH" dirty="0" err="1"/>
              <a:t>exemplary</a:t>
            </a:r>
            <a:r>
              <a:rPr lang="de-CH" dirty="0"/>
              <a:t> CH/CV</a:t>
            </a:r>
          </a:p>
        </p:txBody>
      </p:sp>
      <p:sp>
        <p:nvSpPr>
          <p:cNvPr id="5" name="Foliennummernplatzhalter 13">
            <a:extLst>
              <a:ext uri="{FF2B5EF4-FFF2-40B4-BE49-F238E27FC236}">
                <a16:creationId xmlns:a16="http://schemas.microsoft.com/office/drawing/2014/main" id="{95400A14-5ED4-6BFE-2D68-82B6EF0B9633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5989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1EE347-50AF-803B-B6BA-243059765CEE}"/>
              </a:ext>
            </a:extLst>
          </p:cNvPr>
          <p:cNvSpPr txBox="1"/>
          <p:nvPr/>
        </p:nvSpPr>
        <p:spPr>
          <a:xfrm>
            <a:off x="4296669" y="1067731"/>
            <a:ext cx="1440160" cy="30777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 err="1"/>
              <a:t>Av</a:t>
            </a:r>
            <a:r>
              <a:rPr lang="de-CH" sz="2000" dirty="0"/>
              <a:t>. TF, CH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FE76AE-A374-0B2D-5D8C-FEC342D528C0}"/>
              </a:ext>
            </a:extLst>
          </p:cNvPr>
          <p:cNvSpPr txBox="1"/>
          <p:nvPr/>
        </p:nvSpPr>
        <p:spPr>
          <a:xfrm>
            <a:off x="4182543" y="5636380"/>
            <a:ext cx="1554286" cy="30777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 err="1"/>
              <a:t>Av</a:t>
            </a:r>
            <a:r>
              <a:rPr lang="de-CH" sz="2000" dirty="0"/>
              <a:t>. TF, CV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71B7A9-8EB3-CEFC-5524-C9CAEAE3A4E0}"/>
              </a:ext>
            </a:extLst>
          </p:cNvPr>
          <p:cNvSpPr txBox="1"/>
          <p:nvPr/>
        </p:nvSpPr>
        <p:spPr>
          <a:xfrm>
            <a:off x="7075497" y="4491011"/>
            <a:ext cx="2307011" cy="99645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b="1" dirty="0">
                <a:solidFill>
                  <a:schemeClr val="tx1"/>
                </a:solidFill>
                <a:latin typeface="+mj-lt"/>
              </a:rPr>
              <a:t>Vertical steering &amp; horizontal steering strength as expected</a:t>
            </a:r>
          </a:p>
        </p:txBody>
      </p:sp>
      <p:cxnSp>
        <p:nvCxnSpPr>
          <p:cNvPr id="15" name="Straight Arrow Connector 9">
            <a:extLst>
              <a:ext uri="{FF2B5EF4-FFF2-40B4-BE49-F238E27FC236}">
                <a16:creationId xmlns:a16="http://schemas.microsoft.com/office/drawing/2014/main" id="{D05F0F07-790F-F42B-A0A8-947DB02ACBAD}"/>
              </a:ext>
            </a:extLst>
          </p:cNvPr>
          <p:cNvCxnSpPr/>
          <p:nvPr/>
        </p:nvCxnSpPr>
        <p:spPr bwMode="auto">
          <a:xfrm>
            <a:off x="2855640" y="1697755"/>
            <a:ext cx="402705" cy="1826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1">
            <a:extLst>
              <a:ext uri="{FF2B5EF4-FFF2-40B4-BE49-F238E27FC236}">
                <a16:creationId xmlns:a16="http://schemas.microsoft.com/office/drawing/2014/main" id="{706612B8-5DBB-3E4B-D8A2-BF130162EFDE}"/>
              </a:ext>
            </a:extLst>
          </p:cNvPr>
          <p:cNvCxnSpPr/>
          <p:nvPr/>
        </p:nvCxnSpPr>
        <p:spPr bwMode="auto">
          <a:xfrm flipH="1">
            <a:off x="2536462" y="2585850"/>
            <a:ext cx="638355" cy="1501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CC2F7DD0-C20A-20FB-A79C-B8B288D031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27177" y="3550457"/>
            <a:ext cx="1621677" cy="2877561"/>
          </a:xfrm>
          <a:prstGeom prst="rect">
            <a:avLst/>
          </a:prstGeom>
        </p:spPr>
      </p:pic>
      <p:cxnSp>
        <p:nvCxnSpPr>
          <p:cNvPr id="21" name="Straight Arrow Connector 9">
            <a:extLst>
              <a:ext uri="{FF2B5EF4-FFF2-40B4-BE49-F238E27FC236}">
                <a16:creationId xmlns:a16="http://schemas.microsoft.com/office/drawing/2014/main" id="{9CC7B382-0CF9-E0C1-1274-60075F87CA23}"/>
              </a:ext>
            </a:extLst>
          </p:cNvPr>
          <p:cNvCxnSpPr>
            <a:cxnSpLocks/>
          </p:cNvCxnSpPr>
          <p:nvPr/>
        </p:nvCxnSpPr>
        <p:spPr bwMode="auto">
          <a:xfrm>
            <a:off x="2999656" y="4588148"/>
            <a:ext cx="585535" cy="1187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Straight Arrow Connector 11">
            <a:extLst>
              <a:ext uri="{FF2B5EF4-FFF2-40B4-BE49-F238E27FC236}">
                <a16:creationId xmlns:a16="http://schemas.microsoft.com/office/drawing/2014/main" id="{B38BB88F-A35B-70D4-2FEA-321A7ED6497E}"/>
              </a:ext>
            </a:extLst>
          </p:cNvPr>
          <p:cNvCxnSpPr>
            <a:cxnSpLocks/>
          </p:cNvCxnSpPr>
          <p:nvPr/>
        </p:nvCxnSpPr>
        <p:spPr bwMode="auto">
          <a:xfrm flipH="1">
            <a:off x="2855640" y="5412384"/>
            <a:ext cx="646023" cy="750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6975084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E7DA4C57-5A06-A75E-CF1E-93730DC91BB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2799719"/>
              </p:ext>
            </p:extLst>
          </p:nvPr>
        </p:nvGraphicFramePr>
        <p:xfrm>
          <a:off x="494118" y="918613"/>
          <a:ext cx="395074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3287BF80-D755-6FD6-67A3-B9200CD44E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7317780"/>
              </p:ext>
            </p:extLst>
          </p:nvPr>
        </p:nvGraphicFramePr>
        <p:xfrm>
          <a:off x="496338" y="3617636"/>
          <a:ext cx="3948807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E00492BC-8296-4C65-AF89-E33772151F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6160" y="1067731"/>
            <a:ext cx="3512694" cy="241678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18C646A-BFF4-C5EC-E65C-C4C129D85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Results</a:t>
            </a:r>
            <a:r>
              <a:rPr lang="de-CH" dirty="0"/>
              <a:t> 112 CH(S)/CV </a:t>
            </a:r>
            <a:r>
              <a:rPr lang="de-CH" dirty="0" err="1"/>
              <a:t>with</a:t>
            </a:r>
            <a:r>
              <a:rPr lang="de-CH" dirty="0"/>
              <a:t> RC: </a:t>
            </a:r>
            <a:r>
              <a:rPr lang="de-CH" dirty="0" err="1"/>
              <a:t>exemplary</a:t>
            </a:r>
            <a:r>
              <a:rPr lang="de-CH" dirty="0"/>
              <a:t> CH/CV</a:t>
            </a:r>
          </a:p>
        </p:txBody>
      </p:sp>
      <p:sp>
        <p:nvSpPr>
          <p:cNvPr id="5" name="Foliennummernplatzhalter 13">
            <a:extLst>
              <a:ext uri="{FF2B5EF4-FFF2-40B4-BE49-F238E27FC236}">
                <a16:creationId xmlns:a16="http://schemas.microsoft.com/office/drawing/2014/main" id="{95400A14-5ED4-6BFE-2D68-82B6EF0B9633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5989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FE76AE-A374-0B2D-5D8C-FEC342D528C0}"/>
              </a:ext>
            </a:extLst>
          </p:cNvPr>
          <p:cNvSpPr txBox="1"/>
          <p:nvPr/>
        </p:nvSpPr>
        <p:spPr>
          <a:xfrm>
            <a:off x="2761487" y="4987917"/>
            <a:ext cx="1390297" cy="6155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 err="1"/>
              <a:t>Harmonics</a:t>
            </a:r>
            <a:r>
              <a:rPr lang="de-CH" sz="2000" dirty="0"/>
              <a:t>, CV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71B7A9-8EB3-CEFC-5524-C9CAEAE3A4E0}"/>
              </a:ext>
            </a:extLst>
          </p:cNvPr>
          <p:cNvSpPr txBox="1"/>
          <p:nvPr/>
        </p:nvSpPr>
        <p:spPr>
          <a:xfrm>
            <a:off x="5329239" y="1547073"/>
            <a:ext cx="1765422" cy="6133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b="1" dirty="0">
                <a:solidFill>
                  <a:schemeClr val="tx1"/>
                </a:solidFill>
                <a:latin typeface="+mj-lt"/>
              </a:rPr>
              <a:t>Multipoles as expected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ED8E6C13-B54C-EE6B-3D98-3BCE4476A4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8564410"/>
              </p:ext>
            </p:extLst>
          </p:nvPr>
        </p:nvGraphicFramePr>
        <p:xfrm>
          <a:off x="8085443" y="3651587"/>
          <a:ext cx="413464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8532E0CE-02E1-5D6B-BFE1-C81F6A5362D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4923209"/>
              </p:ext>
            </p:extLst>
          </p:nvPr>
        </p:nvGraphicFramePr>
        <p:xfrm>
          <a:off x="4374112" y="3617636"/>
          <a:ext cx="3948807" cy="2712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cxnSp>
        <p:nvCxnSpPr>
          <p:cNvPr id="11" name="Gerader Verbinder 34">
            <a:extLst>
              <a:ext uri="{FF2B5EF4-FFF2-40B4-BE49-F238E27FC236}">
                <a16:creationId xmlns:a16="http://schemas.microsoft.com/office/drawing/2014/main" id="{7A3DA8C4-448A-0DED-6072-6F3F5BC60C7D}"/>
              </a:ext>
            </a:extLst>
          </p:cNvPr>
          <p:cNvCxnSpPr>
            <a:cxnSpLocks/>
          </p:cNvCxnSpPr>
          <p:nvPr/>
        </p:nvCxnSpPr>
        <p:spPr bwMode="auto">
          <a:xfrm>
            <a:off x="8870722" y="4077072"/>
            <a:ext cx="3057926" cy="0"/>
          </a:xfrm>
          <a:prstGeom prst="line">
            <a:avLst/>
          </a:prstGeom>
          <a:ln w="19050">
            <a:solidFill>
              <a:schemeClr val="accent6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" name="Gerader Verbinder 34">
            <a:extLst>
              <a:ext uri="{FF2B5EF4-FFF2-40B4-BE49-F238E27FC236}">
                <a16:creationId xmlns:a16="http://schemas.microsoft.com/office/drawing/2014/main" id="{6D4044C9-809F-E70E-A473-90F60962F8C9}"/>
              </a:ext>
            </a:extLst>
          </p:cNvPr>
          <p:cNvCxnSpPr>
            <a:cxnSpLocks/>
          </p:cNvCxnSpPr>
          <p:nvPr/>
        </p:nvCxnSpPr>
        <p:spPr bwMode="auto">
          <a:xfrm>
            <a:off x="5154567" y="5085184"/>
            <a:ext cx="2930876" cy="0"/>
          </a:xfrm>
          <a:prstGeom prst="line">
            <a:avLst/>
          </a:prstGeom>
          <a:ln w="19050">
            <a:solidFill>
              <a:schemeClr val="accent6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3BB9AB6-BEF0-D593-8B83-4711220DAE02}"/>
              </a:ext>
            </a:extLst>
          </p:cNvPr>
          <p:cNvSpPr txBox="1"/>
          <p:nvPr/>
        </p:nvSpPr>
        <p:spPr>
          <a:xfrm>
            <a:off x="5121229" y="2999453"/>
            <a:ext cx="2307011" cy="61331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b="1" dirty="0">
                <a:solidFill>
                  <a:schemeClr val="tx1"/>
                </a:solidFill>
                <a:latin typeface="+mj-lt"/>
              </a:rPr>
              <a:t>Roll angles between +/-1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mrad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(few higher)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A252E2B-21EF-C36F-7062-EC1D7A38A3ED}"/>
              </a:ext>
            </a:extLst>
          </p:cNvPr>
          <p:cNvSpPr txBox="1"/>
          <p:nvPr/>
        </p:nvSpPr>
        <p:spPr>
          <a:xfrm>
            <a:off x="2263423" y="1747909"/>
            <a:ext cx="2181444" cy="38494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err="1">
                <a:solidFill>
                  <a:schemeClr val="tx1"/>
                </a:solidFill>
                <a:latin typeface="+mj-lt"/>
              </a:rPr>
              <a:t>sextupole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 ~200 units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57CB3F4-83A6-65DB-B536-620902BBD05F}"/>
              </a:ext>
            </a:extLst>
          </p:cNvPr>
          <p:cNvCxnSpPr>
            <a:cxnSpLocks/>
          </p:cNvCxnSpPr>
          <p:nvPr/>
        </p:nvCxnSpPr>
        <p:spPr>
          <a:xfrm flipH="1">
            <a:off x="2156636" y="1970054"/>
            <a:ext cx="146493" cy="515946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A862B10-CC7C-9624-DD3C-BF83BAB95D88}"/>
              </a:ext>
            </a:extLst>
          </p:cNvPr>
          <p:cNvCxnSpPr>
            <a:cxnSpLocks/>
            <a:stCxn id="23" idx="2"/>
          </p:cNvCxnSpPr>
          <p:nvPr/>
        </p:nvCxnSpPr>
        <p:spPr>
          <a:xfrm flipH="1">
            <a:off x="2263422" y="2132857"/>
            <a:ext cx="1090723" cy="3096343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11EE347-50AF-803B-B6BA-243059765CEE}"/>
              </a:ext>
            </a:extLst>
          </p:cNvPr>
          <p:cNvSpPr txBox="1"/>
          <p:nvPr/>
        </p:nvSpPr>
        <p:spPr>
          <a:xfrm>
            <a:off x="2711624" y="2290213"/>
            <a:ext cx="1440160" cy="6155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 err="1"/>
              <a:t>Harmonics</a:t>
            </a:r>
            <a:r>
              <a:rPr lang="de-CH" sz="2000" dirty="0"/>
              <a:t>, CH</a:t>
            </a:r>
          </a:p>
        </p:txBody>
      </p:sp>
    </p:spTree>
    <p:extLst>
      <p:ext uri="{BB962C8B-B14F-4D97-AF65-F5344CB8AC3E}">
        <p14:creationId xmlns:p14="http://schemas.microsoft.com/office/powerpoint/2010/main" val="17044118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 animBg="1"/>
      <p:bldGraphic spid="8" grpId="0">
        <p:bldAsOne/>
      </p:bldGraphic>
      <p:bldGraphic spid="10" grpId="0">
        <p:bldAsOne/>
      </p:bldGraphic>
      <p:bldP spid="22" grpId="0" animBg="1"/>
      <p:bldP spid="23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E7DA4C57-5A06-A75E-CF1E-93730DC91BB9}"/>
              </a:ext>
            </a:extLst>
          </p:cNvPr>
          <p:cNvGraphicFramePr>
            <a:graphicFrameLocks/>
          </p:cNvGraphicFramePr>
          <p:nvPr/>
        </p:nvGraphicFramePr>
        <p:xfrm>
          <a:off x="494118" y="918613"/>
          <a:ext cx="395074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3287BF80-D755-6FD6-67A3-B9200CD44EB7}"/>
              </a:ext>
            </a:extLst>
          </p:cNvPr>
          <p:cNvGraphicFramePr>
            <a:graphicFrameLocks/>
          </p:cNvGraphicFramePr>
          <p:nvPr/>
        </p:nvGraphicFramePr>
        <p:xfrm>
          <a:off x="496338" y="3617636"/>
          <a:ext cx="3948807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E00492BC-8296-4C65-AF89-E33772151F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6160" y="1067731"/>
            <a:ext cx="3512694" cy="241678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18C646A-BFF4-C5EC-E65C-C4C129D85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Results</a:t>
            </a:r>
            <a:r>
              <a:rPr lang="de-CH" dirty="0"/>
              <a:t> 112 CH(S)/CV </a:t>
            </a:r>
            <a:r>
              <a:rPr lang="de-CH" dirty="0" err="1"/>
              <a:t>with</a:t>
            </a:r>
            <a:r>
              <a:rPr lang="de-CH" dirty="0"/>
              <a:t> RC: </a:t>
            </a:r>
            <a:r>
              <a:rPr lang="de-CH" dirty="0" err="1"/>
              <a:t>exemplary</a:t>
            </a:r>
            <a:r>
              <a:rPr lang="de-CH" dirty="0"/>
              <a:t> CH/CV</a:t>
            </a:r>
          </a:p>
        </p:txBody>
      </p:sp>
      <p:sp>
        <p:nvSpPr>
          <p:cNvPr id="5" name="Foliennummernplatzhalter 13">
            <a:extLst>
              <a:ext uri="{FF2B5EF4-FFF2-40B4-BE49-F238E27FC236}">
                <a16:creationId xmlns:a16="http://schemas.microsoft.com/office/drawing/2014/main" id="{95400A14-5ED4-6BFE-2D68-82B6EF0B9633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5989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FE76AE-A374-0B2D-5D8C-FEC342D528C0}"/>
              </a:ext>
            </a:extLst>
          </p:cNvPr>
          <p:cNvSpPr txBox="1"/>
          <p:nvPr/>
        </p:nvSpPr>
        <p:spPr>
          <a:xfrm>
            <a:off x="2761487" y="4987917"/>
            <a:ext cx="1390297" cy="6155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 err="1"/>
              <a:t>Harmonics</a:t>
            </a:r>
            <a:r>
              <a:rPr lang="de-CH" sz="2000" dirty="0"/>
              <a:t>, CV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71B7A9-8EB3-CEFC-5524-C9CAEAE3A4E0}"/>
              </a:ext>
            </a:extLst>
          </p:cNvPr>
          <p:cNvSpPr txBox="1"/>
          <p:nvPr/>
        </p:nvSpPr>
        <p:spPr>
          <a:xfrm>
            <a:off x="5329239" y="1547073"/>
            <a:ext cx="1765422" cy="6133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b="1" dirty="0">
                <a:solidFill>
                  <a:schemeClr val="tx1"/>
                </a:solidFill>
                <a:latin typeface="+mj-lt"/>
              </a:rPr>
              <a:t>Multipoles as expected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ED8E6C13-B54C-EE6B-3D98-3BCE4476A440}"/>
              </a:ext>
            </a:extLst>
          </p:cNvPr>
          <p:cNvGraphicFramePr>
            <a:graphicFrameLocks/>
          </p:cNvGraphicFramePr>
          <p:nvPr/>
        </p:nvGraphicFramePr>
        <p:xfrm>
          <a:off x="8085443" y="3651587"/>
          <a:ext cx="413464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8532E0CE-02E1-5D6B-BFE1-C81F6A5362D3}"/>
              </a:ext>
            </a:extLst>
          </p:cNvPr>
          <p:cNvGraphicFramePr>
            <a:graphicFrameLocks/>
          </p:cNvGraphicFramePr>
          <p:nvPr/>
        </p:nvGraphicFramePr>
        <p:xfrm>
          <a:off x="4374112" y="3617636"/>
          <a:ext cx="3948807" cy="2712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cxnSp>
        <p:nvCxnSpPr>
          <p:cNvPr id="11" name="Gerader Verbinder 34">
            <a:extLst>
              <a:ext uri="{FF2B5EF4-FFF2-40B4-BE49-F238E27FC236}">
                <a16:creationId xmlns:a16="http://schemas.microsoft.com/office/drawing/2014/main" id="{7A3DA8C4-448A-0DED-6072-6F3F5BC60C7D}"/>
              </a:ext>
            </a:extLst>
          </p:cNvPr>
          <p:cNvCxnSpPr>
            <a:cxnSpLocks/>
          </p:cNvCxnSpPr>
          <p:nvPr/>
        </p:nvCxnSpPr>
        <p:spPr bwMode="auto">
          <a:xfrm>
            <a:off x="8870722" y="4077072"/>
            <a:ext cx="3057926" cy="0"/>
          </a:xfrm>
          <a:prstGeom prst="line">
            <a:avLst/>
          </a:prstGeom>
          <a:ln w="19050">
            <a:solidFill>
              <a:schemeClr val="accent6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" name="Gerader Verbinder 34">
            <a:extLst>
              <a:ext uri="{FF2B5EF4-FFF2-40B4-BE49-F238E27FC236}">
                <a16:creationId xmlns:a16="http://schemas.microsoft.com/office/drawing/2014/main" id="{6D4044C9-809F-E70E-A473-90F60962F8C9}"/>
              </a:ext>
            </a:extLst>
          </p:cNvPr>
          <p:cNvCxnSpPr>
            <a:cxnSpLocks/>
          </p:cNvCxnSpPr>
          <p:nvPr/>
        </p:nvCxnSpPr>
        <p:spPr bwMode="auto">
          <a:xfrm>
            <a:off x="5154567" y="5085184"/>
            <a:ext cx="2930876" cy="0"/>
          </a:xfrm>
          <a:prstGeom prst="line">
            <a:avLst/>
          </a:prstGeom>
          <a:ln w="19050">
            <a:solidFill>
              <a:schemeClr val="accent6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3BB9AB6-BEF0-D593-8B83-4711220DAE02}"/>
              </a:ext>
            </a:extLst>
          </p:cNvPr>
          <p:cNvSpPr txBox="1"/>
          <p:nvPr/>
        </p:nvSpPr>
        <p:spPr>
          <a:xfrm>
            <a:off x="5121229" y="2999453"/>
            <a:ext cx="2307011" cy="61331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b="1" dirty="0">
                <a:solidFill>
                  <a:schemeClr val="tx1"/>
                </a:solidFill>
                <a:latin typeface="+mj-lt"/>
              </a:rPr>
              <a:t>Roll angles between +/-1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mrad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(few higher)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A252E2B-21EF-C36F-7062-EC1D7A38A3ED}"/>
              </a:ext>
            </a:extLst>
          </p:cNvPr>
          <p:cNvSpPr txBox="1"/>
          <p:nvPr/>
        </p:nvSpPr>
        <p:spPr>
          <a:xfrm>
            <a:off x="2263423" y="1747909"/>
            <a:ext cx="2181444" cy="38494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err="1">
                <a:solidFill>
                  <a:schemeClr val="tx1"/>
                </a:solidFill>
                <a:latin typeface="+mj-lt"/>
              </a:rPr>
              <a:t>sextupole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 ~200 units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57CB3F4-83A6-65DB-B536-620902BBD05F}"/>
              </a:ext>
            </a:extLst>
          </p:cNvPr>
          <p:cNvCxnSpPr>
            <a:cxnSpLocks/>
          </p:cNvCxnSpPr>
          <p:nvPr/>
        </p:nvCxnSpPr>
        <p:spPr>
          <a:xfrm flipH="1">
            <a:off x="2156636" y="1970054"/>
            <a:ext cx="146493" cy="515946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A862B10-CC7C-9624-DD3C-BF83BAB95D88}"/>
              </a:ext>
            </a:extLst>
          </p:cNvPr>
          <p:cNvCxnSpPr>
            <a:cxnSpLocks/>
            <a:stCxn id="23" idx="2"/>
          </p:cNvCxnSpPr>
          <p:nvPr/>
        </p:nvCxnSpPr>
        <p:spPr>
          <a:xfrm flipH="1">
            <a:off x="2263422" y="2132857"/>
            <a:ext cx="1090723" cy="3096343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11EE347-50AF-803B-B6BA-243059765CEE}"/>
              </a:ext>
            </a:extLst>
          </p:cNvPr>
          <p:cNvSpPr txBox="1"/>
          <p:nvPr/>
        </p:nvSpPr>
        <p:spPr>
          <a:xfrm>
            <a:off x="2711624" y="2290213"/>
            <a:ext cx="1440160" cy="6155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 err="1"/>
              <a:t>Harmonics</a:t>
            </a:r>
            <a:r>
              <a:rPr lang="de-CH" sz="2000" dirty="0"/>
              <a:t>, CH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9333F45-D5BD-C31E-FA6E-A1BC150C6A19}"/>
              </a:ext>
            </a:extLst>
          </p:cNvPr>
          <p:cNvSpPr/>
          <p:nvPr/>
        </p:nvSpPr>
        <p:spPr>
          <a:xfrm>
            <a:off x="202110" y="692131"/>
            <a:ext cx="11967594" cy="616586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F8D9A1-D99A-96B6-7261-24997B3065A1}"/>
              </a:ext>
            </a:extLst>
          </p:cNvPr>
          <p:cNvSpPr txBox="1"/>
          <p:nvPr/>
        </p:nvSpPr>
        <p:spPr>
          <a:xfrm>
            <a:off x="1329842" y="3263407"/>
            <a:ext cx="10009112" cy="369332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>
            <a:defPPr>
              <a:defRPr lang="de-DE"/>
            </a:def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de-CH" sz="2400" dirty="0" err="1">
                <a:solidFill>
                  <a:schemeClr val="tx1"/>
                </a:solidFill>
                <a:latin typeface="+mj-lt"/>
              </a:rPr>
              <a:t>Good</a:t>
            </a:r>
            <a:r>
              <a:rPr lang="de-CH" sz="24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chemeClr val="tx1"/>
                </a:solidFill>
                <a:latin typeface="+mj-lt"/>
              </a:rPr>
              <a:t>quality</a:t>
            </a:r>
            <a:r>
              <a:rPr lang="de-CH" sz="24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de-CH" sz="24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chemeClr val="tx1"/>
                </a:solidFill>
                <a:latin typeface="+mj-lt"/>
              </a:rPr>
              <a:t>magnets</a:t>
            </a:r>
            <a:r>
              <a:rPr lang="de-CH" sz="24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chemeClr val="tx1"/>
                </a:solidFill>
                <a:latin typeface="+mj-lt"/>
              </a:rPr>
              <a:t>delivered</a:t>
            </a:r>
            <a:endParaRPr lang="en-US" sz="2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03227821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C01C71F-CDD8-7BE2-1467-D40D4006C62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20472" y="2132856"/>
            <a:ext cx="11316603" cy="4182219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Context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Rotating coils measurement system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Exemplary results electromagnets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Exemplary results permanent magnets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Conclusion</a:t>
            </a:r>
            <a:endParaRPr lang="nl-NL" sz="2800" dirty="0"/>
          </a:p>
          <a:p>
            <a:endParaRPr lang="nl-NL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E4743D-71B7-3AD7-C2D1-B91375244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Outline</a:t>
            </a:r>
          </a:p>
        </p:txBody>
      </p:sp>
      <p:sp>
        <p:nvSpPr>
          <p:cNvPr id="8" name="Foliennummernplatzhalter 13">
            <a:extLst>
              <a:ext uri="{FF2B5EF4-FFF2-40B4-BE49-F238E27FC236}">
                <a16:creationId xmlns:a16="http://schemas.microsoft.com/office/drawing/2014/main" id="{03D6952C-726B-59C0-466E-0AF1C50006AE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04056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CF7AA07-6858-6A38-F68E-E7918951BCC6}"/>
              </a:ext>
            </a:extLst>
          </p:cNvPr>
          <p:cNvSpPr/>
          <p:nvPr/>
        </p:nvSpPr>
        <p:spPr bwMode="auto">
          <a:xfrm>
            <a:off x="317392" y="4930168"/>
            <a:ext cx="6498687" cy="533872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812109-7F35-E1B6-B661-E4E090EE819E}"/>
              </a:ext>
            </a:extLst>
          </p:cNvPr>
          <p:cNvSpPr txBox="1"/>
          <p:nvPr/>
        </p:nvSpPr>
        <p:spPr>
          <a:xfrm>
            <a:off x="7600004" y="5566391"/>
            <a:ext cx="415892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i="1" dirty="0"/>
              <a:t>SLS2 magnets installed in the tunnel</a:t>
            </a:r>
            <a:endParaRPr lang="de-CH" sz="1400" i="1" dirty="0"/>
          </a:p>
        </p:txBody>
      </p:sp>
      <p:pic>
        <p:nvPicPr>
          <p:cNvPr id="14" name="Picture 13" descr="A factory with many machines&#10;&#10;Description automatically generated">
            <a:extLst>
              <a:ext uri="{FF2B5EF4-FFF2-40B4-BE49-F238E27FC236}">
                <a16:creationId xmlns:a16="http://schemas.microsoft.com/office/drawing/2014/main" id="{0070F05C-1EF8-EA58-DCF7-0BA3A307A92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4" t="22452" r="10476" b="6955"/>
          <a:stretch/>
        </p:blipFill>
        <p:spPr>
          <a:xfrm>
            <a:off x="7136697" y="1281820"/>
            <a:ext cx="4590243" cy="41822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1C0D183-1AD1-DB8E-17BC-2CF2FA259F45}"/>
              </a:ext>
            </a:extLst>
          </p:cNvPr>
          <p:cNvSpPr/>
          <p:nvPr/>
        </p:nvSpPr>
        <p:spPr bwMode="auto">
          <a:xfrm>
            <a:off x="398616" y="1354398"/>
            <a:ext cx="6498687" cy="2851918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0213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591408"/>
              </p:ext>
            </p:extLst>
          </p:nvPr>
        </p:nvGraphicFramePr>
        <p:xfrm>
          <a:off x="695324" y="1110759"/>
          <a:ext cx="10945292" cy="5033934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736323">
                  <a:extLst>
                    <a:ext uri="{9D8B030D-6E8A-4147-A177-3AD203B41FA5}">
                      <a16:colId xmlns:a16="http://schemas.microsoft.com/office/drawing/2014/main" val="2204264931"/>
                    </a:ext>
                  </a:extLst>
                </a:gridCol>
                <a:gridCol w="2736323">
                  <a:extLst>
                    <a:ext uri="{9D8B030D-6E8A-4147-A177-3AD203B41FA5}">
                      <a16:colId xmlns:a16="http://schemas.microsoft.com/office/drawing/2014/main" val="1874848120"/>
                    </a:ext>
                  </a:extLst>
                </a:gridCol>
                <a:gridCol w="2736323">
                  <a:extLst>
                    <a:ext uri="{9D8B030D-6E8A-4147-A177-3AD203B41FA5}">
                      <a16:colId xmlns:a16="http://schemas.microsoft.com/office/drawing/2014/main" val="1342108072"/>
                    </a:ext>
                  </a:extLst>
                </a:gridCol>
                <a:gridCol w="2736323">
                  <a:extLst>
                    <a:ext uri="{9D8B030D-6E8A-4147-A177-3AD203B41FA5}">
                      <a16:colId xmlns:a16="http://schemas.microsoft.com/office/drawing/2014/main" val="1730648176"/>
                    </a:ext>
                  </a:extLst>
                </a:gridCol>
              </a:tblGrid>
              <a:tr h="608484">
                <a:tc>
                  <a:txBody>
                    <a:bodyPr/>
                    <a:lstStyle/>
                    <a:p>
                      <a:r>
                        <a:rPr lang="de-CH" sz="2400" dirty="0">
                          <a:solidFill>
                            <a:schemeClr val="bg1"/>
                          </a:solidFill>
                        </a:rPr>
                        <a:t>Name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400" dirty="0">
                          <a:solidFill>
                            <a:schemeClr val="bg1"/>
                          </a:solidFill>
                        </a:rPr>
                        <a:t>AN </a:t>
                      </a:r>
                      <a:r>
                        <a:rPr lang="de-CH" sz="2400" b="0" dirty="0">
                          <a:solidFill>
                            <a:schemeClr val="bg1"/>
                          </a:solidFill>
                        </a:rPr>
                        <a:t>(QS2D)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400" dirty="0">
                          <a:solidFill>
                            <a:schemeClr val="bg1"/>
                          </a:solidFill>
                        </a:rPr>
                        <a:t>ANM </a:t>
                      </a:r>
                      <a:r>
                        <a:rPr lang="de-CH" sz="2400" b="0" dirty="0">
                          <a:solidFill>
                            <a:schemeClr val="bg1"/>
                          </a:solidFill>
                        </a:rPr>
                        <a:t>(QS2C)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400" dirty="0">
                          <a:solidFill>
                            <a:schemeClr val="bg1"/>
                          </a:solidFill>
                        </a:rPr>
                        <a:t>VE </a:t>
                      </a:r>
                      <a:r>
                        <a:rPr lang="de-CH" sz="2400" b="0" dirty="0">
                          <a:solidFill>
                            <a:schemeClr val="bg1"/>
                          </a:solidFill>
                        </a:rPr>
                        <a:t>(QS2K)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2780741"/>
                  </a:ext>
                </a:extLst>
              </a:tr>
              <a:tr h="39549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400" b="1" dirty="0" err="1">
                          <a:solidFill>
                            <a:schemeClr val="bg1"/>
                          </a:solidFill>
                        </a:rPr>
                        <a:t>Subtypes</a:t>
                      </a:r>
                      <a:endParaRPr lang="de-CH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400" b="1" dirty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en-US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400" b="1" dirty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US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400" b="1" dirty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US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8643791"/>
                  </a:ext>
                </a:extLst>
              </a:tr>
              <a:tr h="60848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400" dirty="0" err="1">
                          <a:solidFill>
                            <a:schemeClr val="bg1"/>
                          </a:solidFill>
                        </a:rPr>
                        <a:t>Length</a:t>
                      </a:r>
                      <a:r>
                        <a:rPr lang="de-CH" sz="2400" dirty="0">
                          <a:solidFill>
                            <a:schemeClr val="bg1"/>
                          </a:solidFill>
                        </a:rPr>
                        <a:t> /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400" dirty="0">
                          <a:solidFill>
                            <a:schemeClr val="bg1"/>
                          </a:solidFill>
                        </a:rPr>
                        <a:t>140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400" dirty="0">
                          <a:solidFill>
                            <a:schemeClr val="bg1"/>
                          </a:solidFill>
                        </a:rPr>
                        <a:t>150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400" dirty="0">
                          <a:solidFill>
                            <a:schemeClr val="bg1"/>
                          </a:solidFill>
                        </a:rPr>
                        <a:t>240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29190"/>
                  </a:ext>
                </a:extLst>
              </a:tr>
              <a:tr h="395498">
                <a:tc>
                  <a:txBody>
                    <a:bodyPr/>
                    <a:lstStyle/>
                    <a:p>
                      <a:r>
                        <a:rPr lang="de-CH" sz="2400" dirty="0">
                          <a:solidFill>
                            <a:schemeClr val="bg1"/>
                          </a:solidFill>
                        </a:rPr>
                        <a:t>Field / 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u="none" strike="noStrike" kern="1200" baseline="0" dirty="0">
                          <a:solidFill>
                            <a:schemeClr val="bg1"/>
                          </a:solidFill>
                        </a:rPr>
                        <a:t>+0.26947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u="none" strike="noStrike" kern="1200" baseline="0" dirty="0">
                          <a:solidFill>
                            <a:schemeClr val="bg1"/>
                          </a:solidFill>
                        </a:rPr>
                        <a:t>+0.27246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u="none" strike="noStrike" kern="1200" baseline="0" dirty="0">
                          <a:solidFill>
                            <a:schemeClr val="bg1"/>
                          </a:solidFill>
                        </a:rPr>
                        <a:t>-0.65495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7355821"/>
                  </a:ext>
                </a:extLst>
              </a:tr>
              <a:tr h="608484">
                <a:tc>
                  <a:txBody>
                    <a:bodyPr/>
                    <a:lstStyle/>
                    <a:p>
                      <a:r>
                        <a:rPr lang="de-CH" sz="2400" dirty="0">
                          <a:solidFill>
                            <a:schemeClr val="bg1"/>
                          </a:solidFill>
                        </a:rPr>
                        <a:t>Gradient/ T/m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u="none" strike="noStrike" kern="1200" baseline="0" dirty="0">
                          <a:solidFill>
                            <a:schemeClr val="bg1"/>
                          </a:solidFill>
                        </a:rPr>
                        <a:t>-77.6562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-82.8733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u="none" strike="noStrike" kern="1200" baseline="0" dirty="0">
                          <a:solidFill>
                            <a:schemeClr val="bg1"/>
                          </a:solidFill>
                        </a:rPr>
                        <a:t>+45.7648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0957746"/>
                  </a:ext>
                </a:extLst>
              </a:tr>
              <a:tr h="608484">
                <a:tc>
                  <a:txBody>
                    <a:bodyPr/>
                    <a:lstStyle/>
                    <a:p>
                      <a:r>
                        <a:rPr lang="de-CH" sz="2400" dirty="0" err="1">
                          <a:solidFill>
                            <a:schemeClr val="bg1"/>
                          </a:solidFill>
                        </a:rPr>
                        <a:t>Amount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400" dirty="0">
                          <a:solidFill>
                            <a:schemeClr val="bg1"/>
                          </a:solidFill>
                        </a:rPr>
                        <a:t>120 (10x12)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400" dirty="0">
                          <a:solidFill>
                            <a:schemeClr val="bg1"/>
                          </a:solidFill>
                        </a:rPr>
                        <a:t>24 (12+12)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u="none" strike="noStrike" kern="1200" baseline="0" dirty="0">
                          <a:solidFill>
                            <a:schemeClr val="bg1"/>
                          </a:solidFill>
                        </a:rPr>
                        <a:t>24 </a:t>
                      </a:r>
                      <a:r>
                        <a:rPr lang="de-CH" sz="2400" dirty="0">
                          <a:solidFill>
                            <a:schemeClr val="bg1"/>
                          </a:solidFill>
                        </a:rPr>
                        <a:t>(12+12)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2961707"/>
                  </a:ext>
                </a:extLst>
              </a:tr>
              <a:tr h="1685598">
                <a:tc>
                  <a:txBody>
                    <a:bodyPr/>
                    <a:lstStyle/>
                    <a:p>
                      <a:r>
                        <a:rPr lang="de-CH" sz="2400" dirty="0">
                          <a:solidFill>
                            <a:schemeClr val="bg1"/>
                          </a:solidFill>
                        </a:rPr>
                        <a:t>Drawing</a:t>
                      </a:r>
                    </a:p>
                    <a:p>
                      <a:endParaRPr lang="de-CH" sz="2400" dirty="0">
                        <a:solidFill>
                          <a:schemeClr val="bg1"/>
                        </a:solidFill>
                      </a:endParaRPr>
                    </a:p>
                    <a:p>
                      <a:endParaRPr lang="de-CH" sz="2400" dirty="0">
                        <a:solidFill>
                          <a:schemeClr val="bg1"/>
                        </a:solidFill>
                      </a:endParaRPr>
                    </a:p>
                    <a:p>
                      <a:endParaRPr lang="de-CH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  <a:p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2008785"/>
                  </a:ext>
                </a:extLst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Specs permanent magnets (PM)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7768" y="4509120"/>
            <a:ext cx="1624980" cy="1558867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0376" y="4553242"/>
            <a:ext cx="1553173" cy="1514745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4072" y="4509120"/>
            <a:ext cx="1553173" cy="1614482"/>
          </a:xfrm>
          <a:prstGeom prst="rect">
            <a:avLst/>
          </a:prstGeom>
        </p:spPr>
      </p:pic>
      <p:sp>
        <p:nvSpPr>
          <p:cNvPr id="9" name="Foliennummernplatzhalter 13">
            <a:extLst>
              <a:ext uri="{FF2B5EF4-FFF2-40B4-BE49-F238E27FC236}">
                <a16:creationId xmlns:a16="http://schemas.microsoft.com/office/drawing/2014/main" id="{EE7EC49C-4FB6-8D2F-45BE-E39C16F9DB65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5989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192932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C01C71F-CDD8-7BE2-1467-D40D4006C62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20472" y="2132856"/>
            <a:ext cx="11316603" cy="4182219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Context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Rotating coils measurement system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Exemplary results electromagnets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Exemplary results permanent magnets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Conclusion</a:t>
            </a:r>
            <a:endParaRPr lang="nl-NL" sz="2800" dirty="0"/>
          </a:p>
          <a:p>
            <a:endParaRPr lang="nl-NL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E4743D-71B7-3AD7-C2D1-B91375244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Outline</a:t>
            </a:r>
          </a:p>
        </p:txBody>
      </p:sp>
      <p:sp>
        <p:nvSpPr>
          <p:cNvPr id="8" name="Foliennummernplatzhalter 13">
            <a:extLst>
              <a:ext uri="{FF2B5EF4-FFF2-40B4-BE49-F238E27FC236}">
                <a16:creationId xmlns:a16="http://schemas.microsoft.com/office/drawing/2014/main" id="{03D6952C-726B-59C0-466E-0AF1C50006AE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396115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CF7AA07-6858-6A38-F68E-E7918951BCC6}"/>
              </a:ext>
            </a:extLst>
          </p:cNvPr>
          <p:cNvSpPr/>
          <p:nvPr/>
        </p:nvSpPr>
        <p:spPr bwMode="auto">
          <a:xfrm>
            <a:off x="317392" y="2708920"/>
            <a:ext cx="6498687" cy="2755120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812109-7F35-E1B6-B661-E4E090EE819E}"/>
              </a:ext>
            </a:extLst>
          </p:cNvPr>
          <p:cNvSpPr txBox="1"/>
          <p:nvPr/>
        </p:nvSpPr>
        <p:spPr>
          <a:xfrm>
            <a:off x="7600004" y="5566391"/>
            <a:ext cx="415892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i="1" dirty="0"/>
              <a:t>SLS2 magnets installed in the tunnel</a:t>
            </a:r>
            <a:endParaRPr lang="de-CH" sz="1400" i="1" dirty="0"/>
          </a:p>
        </p:txBody>
      </p:sp>
      <p:pic>
        <p:nvPicPr>
          <p:cNvPr id="14" name="Picture 13" descr="A factory with many machines&#10;&#10;Description automatically generated">
            <a:extLst>
              <a:ext uri="{FF2B5EF4-FFF2-40B4-BE49-F238E27FC236}">
                <a16:creationId xmlns:a16="http://schemas.microsoft.com/office/drawing/2014/main" id="{0070F05C-1EF8-EA58-DCF7-0BA3A307A92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4" t="22452" r="10476" b="6955"/>
          <a:stretch/>
        </p:blipFill>
        <p:spPr>
          <a:xfrm>
            <a:off x="7136697" y="1281820"/>
            <a:ext cx="4590243" cy="4182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146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3B71AE-2EBC-7D6E-9B3A-A98D20C6E46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b="1" kern="1000" spc="30" dirty="0">
                <a:cs typeface="Franklin Gothic Book"/>
              </a:rPr>
              <a:t>Pre-warming </a:t>
            </a:r>
            <a:r>
              <a:rPr lang="en-US" sz="2000" kern="1000" spc="30" dirty="0">
                <a:cs typeface="Franklin Gothic Book"/>
              </a:rPr>
              <a:t>of magnets for 3 days in building, 1 night in hutch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kern="1000" spc="30" dirty="0">
                <a:cs typeface="Franklin Gothic Book"/>
              </a:rPr>
              <a:t>M</a:t>
            </a:r>
            <a:r>
              <a:rPr lang="en-US" sz="2000" kern="1000" spc="30" dirty="0">
                <a:cs typeface="Franklin Gothic Book"/>
              </a:rPr>
              <a:t>echanical preparation of magnets </a:t>
            </a:r>
          </a:p>
          <a:p>
            <a:endParaRPr lang="de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3CCACE-726D-311B-5EFF-14C3A4FAD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kern="1000" spc="30" dirty="0">
                <a:cs typeface="Franklin Gothic Book"/>
              </a:rPr>
              <a:t>Measurement program PM</a:t>
            </a:r>
            <a:endParaRPr lang="de-CH" dirty="0"/>
          </a:p>
        </p:txBody>
      </p:sp>
      <p:sp>
        <p:nvSpPr>
          <p:cNvPr id="5" name="Foliennummernplatzhalter 13">
            <a:extLst>
              <a:ext uri="{FF2B5EF4-FFF2-40B4-BE49-F238E27FC236}">
                <a16:creationId xmlns:a16="http://schemas.microsoft.com/office/drawing/2014/main" id="{1DCA81CE-FA62-57A5-4774-3665601FF9E1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5989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E39BA1-119A-F454-8B01-6693827F84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23722" y="2683870"/>
            <a:ext cx="4127732" cy="3096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824DDC5-CA85-90C6-2FFF-5B2059B717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63535" y="2683328"/>
            <a:ext cx="4128824" cy="3096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0A49C2C-FCA2-94D0-DEBA-62F1DC61BA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803893" y="2683325"/>
            <a:ext cx="4128824" cy="30963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54647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9E041DE-5CFA-AA24-946F-7D1E749441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804027" y="2683188"/>
            <a:ext cx="4127735" cy="3095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0FADB6-DFD4-7451-A633-C467F9F844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23311" y="2683188"/>
            <a:ext cx="4127735" cy="309552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3B71AE-2EBC-7D6E-9B3A-A98D20C6E46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/>
            <a:r>
              <a:rPr lang="en-US" b="1" kern="1000" spc="30" dirty="0">
                <a:cs typeface="Franklin Gothic Book"/>
              </a:rPr>
              <a:t>RC measurement with moderator plates at 0-position</a:t>
            </a:r>
          </a:p>
          <a:p>
            <a:pPr marL="285750" indent="-285750"/>
            <a:r>
              <a:rPr lang="en-US" kern="1000" spc="30" dirty="0">
                <a:cs typeface="Franklin Gothic Book"/>
              </a:rPr>
              <a:t>RC measurement with shims</a:t>
            </a:r>
          </a:p>
          <a:p>
            <a:endParaRPr lang="de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3CCACE-726D-311B-5EFF-14C3A4FAD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kern="1000" spc="30" dirty="0">
                <a:cs typeface="Franklin Gothic Book"/>
              </a:rPr>
              <a:t>Measurement program PM</a:t>
            </a:r>
            <a:endParaRPr lang="de-CH" dirty="0"/>
          </a:p>
        </p:txBody>
      </p:sp>
      <p:sp>
        <p:nvSpPr>
          <p:cNvPr id="5" name="Foliennummernplatzhalter 13">
            <a:extLst>
              <a:ext uri="{FF2B5EF4-FFF2-40B4-BE49-F238E27FC236}">
                <a16:creationId xmlns:a16="http://schemas.microsoft.com/office/drawing/2014/main" id="{1DCA81CE-FA62-57A5-4774-3665601FF9E1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5989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9050F2-D811-9922-E6D2-5FAABF9AC11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36"/>
          <a:stretch/>
        </p:blipFill>
        <p:spPr bwMode="auto">
          <a:xfrm rot="5400000">
            <a:off x="4229766" y="2689037"/>
            <a:ext cx="2782209" cy="30838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2F72088-FBBA-AE2B-5FEB-0AC84631D243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8616280" y="2878354"/>
            <a:ext cx="81686" cy="112671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2C753DF-78D2-5A13-3908-59004F30A34D}"/>
              </a:ext>
            </a:extLst>
          </p:cNvPr>
          <p:cNvSpPr txBox="1"/>
          <p:nvPr/>
        </p:nvSpPr>
        <p:spPr>
          <a:xfrm>
            <a:off x="7608168" y="2541504"/>
            <a:ext cx="2179596" cy="3368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 algn="ctr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 b="1">
                <a:latin typeface="+mj-l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CH" dirty="0">
                <a:solidFill>
                  <a:schemeClr val="tx1"/>
                </a:solidFill>
              </a:rPr>
              <a:t>Insertion </a:t>
            </a:r>
            <a:r>
              <a:rPr lang="de-CH" dirty="0" err="1">
                <a:solidFill>
                  <a:schemeClr val="tx1"/>
                </a:solidFill>
              </a:rPr>
              <a:t>of</a:t>
            </a:r>
            <a:r>
              <a:rPr lang="de-CH" dirty="0">
                <a:solidFill>
                  <a:schemeClr val="tx1"/>
                </a:solidFill>
              </a:rPr>
              <a:t> </a:t>
            </a:r>
            <a:r>
              <a:rPr lang="de-CH" dirty="0" err="1">
                <a:solidFill>
                  <a:schemeClr val="tx1"/>
                </a:solidFill>
              </a:rPr>
              <a:t>shims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A789799-EC98-085A-6D10-4B7823F9D661}"/>
              </a:ext>
            </a:extLst>
          </p:cNvPr>
          <p:cNvCxnSpPr>
            <a:cxnSpLocks/>
            <a:stCxn id="15" idx="3"/>
          </p:cNvCxnSpPr>
          <p:nvPr/>
        </p:nvCxnSpPr>
        <p:spPr>
          <a:xfrm flipV="1">
            <a:off x="7271333" y="5622056"/>
            <a:ext cx="1344947" cy="430573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EDC2CD0-2D02-AF62-AD56-AD90FC3E9072}"/>
              </a:ext>
            </a:extLst>
          </p:cNvPr>
          <p:cNvSpPr txBox="1"/>
          <p:nvPr/>
        </p:nvSpPr>
        <p:spPr>
          <a:xfrm>
            <a:off x="4078956" y="5884204"/>
            <a:ext cx="3192377" cy="3368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 algn="ctr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 b="1">
                <a:latin typeface="+mj-l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CH" dirty="0">
                <a:solidFill>
                  <a:schemeClr val="tx1"/>
                </a:solidFill>
              </a:rPr>
              <a:t>Moderator </a:t>
            </a:r>
            <a:r>
              <a:rPr lang="de-CH" dirty="0" err="1">
                <a:solidFill>
                  <a:schemeClr val="tx1"/>
                </a:solidFill>
              </a:rPr>
              <a:t>plates</a:t>
            </a:r>
            <a:r>
              <a:rPr lang="de-CH" dirty="0">
                <a:solidFill>
                  <a:schemeClr val="tx1"/>
                </a:solidFill>
              </a:rPr>
              <a:t> at 0-position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4E2477B-DECB-1CDD-C764-18CEF65E51E0}"/>
              </a:ext>
            </a:extLst>
          </p:cNvPr>
          <p:cNvCxnSpPr>
            <a:cxnSpLocks/>
            <a:stCxn id="15" idx="3"/>
          </p:cNvCxnSpPr>
          <p:nvPr/>
        </p:nvCxnSpPr>
        <p:spPr>
          <a:xfrm flipV="1">
            <a:off x="7271333" y="3645024"/>
            <a:ext cx="912899" cy="240760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27437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A752AC8-A315-D2FB-6BE9-5CF988F597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1609" y="2181275"/>
            <a:ext cx="3772771" cy="412773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FA9FF17-4D06-91A2-DBBD-D058F5139F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4598" y="2682856"/>
            <a:ext cx="4127738" cy="309619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3B71AE-2EBC-7D6E-9B3A-A98D20C6E46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/>
            <a:r>
              <a:rPr lang="en-US" b="1" kern="1000" spc="30" dirty="0">
                <a:cs typeface="Franklin Gothic Book"/>
              </a:rPr>
              <a:t>Tuning of magnet </a:t>
            </a:r>
            <a:r>
              <a:rPr lang="en-US" kern="1000" spc="30" dirty="0">
                <a:cs typeface="Franklin Gothic Book"/>
              </a:rPr>
              <a:t>(closing moderator plates) to target value </a:t>
            </a:r>
            <a:r>
              <a:rPr lang="en-US" b="1" kern="1000" spc="30" dirty="0">
                <a:cs typeface="Franklin Gothic Book"/>
              </a:rPr>
              <a:t>+/- 3 u </a:t>
            </a:r>
            <a:r>
              <a:rPr lang="en-US" kern="1000" spc="30" dirty="0">
                <a:cs typeface="Franklin Gothic Book"/>
              </a:rPr>
              <a:t>(10 types)</a:t>
            </a:r>
          </a:p>
          <a:p>
            <a:pPr marL="285750" indent="-285750"/>
            <a:r>
              <a:rPr lang="en-US" b="1" kern="1000" spc="30" dirty="0">
                <a:cs typeface="Franklin Gothic Book"/>
              </a:rPr>
              <a:t>RC measurement</a:t>
            </a:r>
            <a:r>
              <a:rPr lang="en-US" kern="1000" spc="30" dirty="0">
                <a:cs typeface="Franklin Gothic Book"/>
              </a:rPr>
              <a:t> of harmonics, magnetic axis and roll angle in reference position</a:t>
            </a:r>
          </a:p>
          <a:p>
            <a:endParaRPr lang="de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3CCACE-726D-311B-5EFF-14C3A4FAD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kern="1000" spc="30" dirty="0">
                <a:cs typeface="Franklin Gothic Book"/>
              </a:rPr>
              <a:t>Measurement program PM</a:t>
            </a:r>
            <a:endParaRPr lang="de-CH" dirty="0"/>
          </a:p>
        </p:txBody>
      </p:sp>
      <p:sp>
        <p:nvSpPr>
          <p:cNvPr id="5" name="Foliennummernplatzhalter 13">
            <a:extLst>
              <a:ext uri="{FF2B5EF4-FFF2-40B4-BE49-F238E27FC236}">
                <a16:creationId xmlns:a16="http://schemas.microsoft.com/office/drawing/2014/main" id="{1DCA81CE-FA62-57A5-4774-3665601FF9E1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5989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86B214F-2611-1832-A275-5249A4EE28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263284"/>
              </p:ext>
            </p:extLst>
          </p:nvPr>
        </p:nvGraphicFramePr>
        <p:xfrm>
          <a:off x="8112224" y="2181273"/>
          <a:ext cx="3933580" cy="4142005"/>
        </p:xfrm>
        <a:graphic>
          <a:graphicData uri="http://schemas.openxmlformats.org/drawingml/2006/table">
            <a:tbl>
              <a:tblPr/>
              <a:tblGrid>
                <a:gridCol w="1837240">
                  <a:extLst>
                    <a:ext uri="{9D8B030D-6E8A-4147-A177-3AD203B41FA5}">
                      <a16:colId xmlns:a16="http://schemas.microsoft.com/office/drawing/2014/main" val="4089755308"/>
                    </a:ext>
                  </a:extLst>
                </a:gridCol>
                <a:gridCol w="1213051">
                  <a:extLst>
                    <a:ext uri="{9D8B030D-6E8A-4147-A177-3AD203B41FA5}">
                      <a16:colId xmlns:a16="http://schemas.microsoft.com/office/drawing/2014/main" val="3375101566"/>
                    </a:ext>
                  </a:extLst>
                </a:gridCol>
                <a:gridCol w="883289">
                  <a:extLst>
                    <a:ext uri="{9D8B030D-6E8A-4147-A177-3AD203B41FA5}">
                      <a16:colId xmlns:a16="http://schemas.microsoft.com/office/drawing/2014/main" val="1188892156"/>
                    </a:ext>
                  </a:extLst>
                </a:gridCol>
              </a:tblGrid>
              <a:tr h="482936">
                <a:tc>
                  <a:txBody>
                    <a:bodyPr/>
                    <a:lstStyle/>
                    <a:p>
                      <a:pPr algn="l" fontAlgn="b"/>
                      <a:r>
                        <a:rPr lang="de-CH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 Type (AN label)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B2_Nominal (T)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Shim (mm)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0864040"/>
                  </a:ext>
                </a:extLst>
              </a:tr>
              <a:tr h="364480">
                <a:tc>
                  <a:txBody>
                    <a:bodyPr/>
                    <a:lstStyle/>
                    <a:p>
                      <a:pPr algn="l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ANO1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-11.43486087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8972776"/>
                  </a:ext>
                </a:extLst>
              </a:tr>
              <a:tr h="364480">
                <a:tc>
                  <a:txBody>
                    <a:bodyPr/>
                    <a:lstStyle/>
                    <a:p>
                      <a:pPr algn="l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ANI2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-11.26424458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6997121"/>
                  </a:ext>
                </a:extLst>
              </a:tr>
              <a:tr h="364480">
                <a:tc>
                  <a:txBody>
                    <a:bodyPr/>
                    <a:lstStyle/>
                    <a:p>
                      <a:pPr algn="l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ANO3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-11.41488081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2364068"/>
                  </a:ext>
                </a:extLst>
              </a:tr>
              <a:tr h="364480">
                <a:tc>
                  <a:txBody>
                    <a:bodyPr/>
                    <a:lstStyle/>
                    <a:p>
                      <a:pPr algn="l" fontAlgn="b"/>
                      <a:r>
                        <a:rPr lang="de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ANI4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-11.33068781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8885379"/>
                  </a:ext>
                </a:extLst>
              </a:tr>
              <a:tr h="364480">
                <a:tc>
                  <a:txBody>
                    <a:bodyPr/>
                    <a:lstStyle/>
                    <a:p>
                      <a:pPr algn="l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ANO5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-11.4197839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7688308"/>
                  </a:ext>
                </a:extLst>
              </a:tr>
              <a:tr h="364480">
                <a:tc>
                  <a:txBody>
                    <a:bodyPr/>
                    <a:lstStyle/>
                    <a:p>
                      <a:pPr algn="l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ANI6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-11.35074981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1600603"/>
                  </a:ext>
                </a:extLst>
              </a:tr>
              <a:tr h="364480">
                <a:tc>
                  <a:txBody>
                    <a:bodyPr/>
                    <a:lstStyle/>
                    <a:p>
                      <a:pPr algn="l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ANO7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-11.40144712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6655716"/>
                  </a:ext>
                </a:extLst>
              </a:tr>
              <a:tr h="364480">
                <a:tc>
                  <a:txBody>
                    <a:bodyPr/>
                    <a:lstStyle/>
                    <a:p>
                      <a:pPr algn="l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ANI8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-11.348197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95150"/>
                  </a:ext>
                </a:extLst>
              </a:tr>
              <a:tr h="364480">
                <a:tc>
                  <a:txBody>
                    <a:bodyPr/>
                    <a:lstStyle/>
                    <a:p>
                      <a:pPr algn="l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ANO9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-11.36359016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2944779"/>
                  </a:ext>
                </a:extLst>
              </a:tr>
              <a:tr h="364480">
                <a:tc>
                  <a:txBody>
                    <a:bodyPr/>
                    <a:lstStyle/>
                    <a:p>
                      <a:pPr algn="l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ANI10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-11.31130482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5466840"/>
                  </a:ext>
                </a:extLst>
              </a:tr>
            </a:tbl>
          </a:graphicData>
        </a:graphic>
      </p:graphicFrame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F62AABA-BBC1-E888-162D-9B0D5E12A1EC}"/>
              </a:ext>
            </a:extLst>
          </p:cNvPr>
          <p:cNvCxnSpPr>
            <a:cxnSpLocks/>
          </p:cNvCxnSpPr>
          <p:nvPr/>
        </p:nvCxnSpPr>
        <p:spPr>
          <a:xfrm>
            <a:off x="3143672" y="3717032"/>
            <a:ext cx="0" cy="72008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66332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3B71AE-2EBC-7D6E-9B3A-A98D20C6E46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95325" y="1376364"/>
            <a:ext cx="5616699" cy="4645024"/>
          </a:xfrm>
        </p:spPr>
        <p:txBody>
          <a:bodyPr/>
          <a:lstStyle/>
          <a:p>
            <a:pPr marL="285750" indent="-285750"/>
            <a:r>
              <a:rPr lang="en-US" kern="1000" spc="30" dirty="0">
                <a:cs typeface="Franklin Gothic Book"/>
              </a:rPr>
              <a:t>Measurement of </a:t>
            </a:r>
            <a:r>
              <a:rPr lang="en-US" b="1" kern="1000" spc="30" dirty="0">
                <a:cs typeface="Franklin Gothic Book"/>
              </a:rPr>
              <a:t>magnet position </a:t>
            </a:r>
            <a:r>
              <a:rPr lang="en-US" kern="1000" spc="30" dirty="0">
                <a:cs typeface="Franklin Gothic Book"/>
              </a:rPr>
              <a:t>on bench with AT500 laser tracker</a:t>
            </a:r>
          </a:p>
          <a:p>
            <a:pPr lvl="1"/>
            <a:r>
              <a:rPr lang="en-US" dirty="0"/>
              <a:t>Level laser </a:t>
            </a:r>
            <a:r>
              <a:rPr lang="en-US" dirty="0" err="1"/>
              <a:t>w.r.t.</a:t>
            </a:r>
            <a:r>
              <a:rPr lang="en-US" dirty="0"/>
              <a:t> gravity</a:t>
            </a:r>
            <a:endParaRPr lang="de-CH" dirty="0"/>
          </a:p>
          <a:p>
            <a:pPr lvl="1"/>
            <a:r>
              <a:rPr lang="de-CH" dirty="0" err="1"/>
              <a:t>Adjust</a:t>
            </a:r>
            <a:r>
              <a:rPr lang="de-CH" dirty="0"/>
              <a:t> </a:t>
            </a:r>
            <a:r>
              <a:rPr lang="de-CH" dirty="0" err="1"/>
              <a:t>measurement</a:t>
            </a:r>
            <a:r>
              <a:rPr lang="de-CH" dirty="0"/>
              <a:t> </a:t>
            </a:r>
            <a:r>
              <a:rPr lang="de-CH" dirty="0" err="1"/>
              <a:t>template</a:t>
            </a:r>
            <a:r>
              <a:rPr lang="de-CH" dirty="0"/>
              <a:t> in </a:t>
            </a:r>
            <a:r>
              <a:rPr lang="en-US" dirty="0"/>
              <a:t>Spatial Analyzer </a:t>
            </a:r>
            <a:endParaRPr lang="de-CH" dirty="0"/>
          </a:p>
          <a:p>
            <a:pPr lvl="1"/>
            <a:r>
              <a:rPr lang="en-US" dirty="0"/>
              <a:t>Align instrument -&gt;</a:t>
            </a:r>
            <a:r>
              <a:rPr lang="en-US" b="1" dirty="0"/>
              <a:t> </a:t>
            </a:r>
            <a:r>
              <a:rPr lang="en-US" dirty="0"/>
              <a:t>Measure the fiducial of the bench -&gt; check RMS &lt; 10 um compared to reference magnet measurement </a:t>
            </a:r>
          </a:p>
          <a:p>
            <a:pPr lvl="1"/>
            <a:r>
              <a:rPr lang="en-US" dirty="0"/>
              <a:t>Measure magnet fiducials</a:t>
            </a:r>
            <a:endParaRPr lang="de-CH" dirty="0"/>
          </a:p>
          <a:p>
            <a:pPr lvl="1"/>
            <a:r>
              <a:rPr lang="en-US" dirty="0"/>
              <a:t>Measure base plate fiducials -&gt; check AVG Mag &lt; 10 um and Max Mag &lt; 15 um compared to reference magnet measurement </a:t>
            </a:r>
            <a:endParaRPr lang="de-CH" dirty="0"/>
          </a:p>
          <a:p>
            <a:endParaRPr lang="de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3CCACE-726D-311B-5EFF-14C3A4FAD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kern="1000" spc="30" dirty="0">
                <a:cs typeface="Franklin Gothic Book"/>
              </a:rPr>
              <a:t>Measurement program PM</a:t>
            </a:r>
            <a:endParaRPr lang="de-CH" dirty="0"/>
          </a:p>
        </p:txBody>
      </p:sp>
      <p:sp>
        <p:nvSpPr>
          <p:cNvPr id="5" name="Foliennummernplatzhalter 13">
            <a:extLst>
              <a:ext uri="{FF2B5EF4-FFF2-40B4-BE49-F238E27FC236}">
                <a16:creationId xmlns:a16="http://schemas.microsoft.com/office/drawing/2014/main" id="{1DCA81CE-FA62-57A5-4774-3665601FF9E1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5989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  <p:pic>
        <p:nvPicPr>
          <p:cNvPr id="8" name="Picture 7" descr="A machine in a factory&#10;&#10;Description automatically generated">
            <a:extLst>
              <a:ext uri="{FF2B5EF4-FFF2-40B4-BE49-F238E27FC236}">
                <a16:creationId xmlns:a16="http://schemas.microsoft.com/office/drawing/2014/main" id="{46FDD82E-C474-F936-577F-0844942868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5000"/>
                    </a14:imgEffect>
                    <a14:imgEffect>
                      <a14:saturation sat="121000"/>
                    </a14:imgEffect>
                    <a14:imgEffect>
                      <a14:brightnessContrast brigh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56" r="4779"/>
          <a:stretch/>
        </p:blipFill>
        <p:spPr>
          <a:xfrm>
            <a:off x="6460213" y="1463902"/>
            <a:ext cx="4820363" cy="3930258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61A20BA-E842-892D-4F94-E97EADF1A0D1}"/>
              </a:ext>
            </a:extLst>
          </p:cNvPr>
          <p:cNvCxnSpPr>
            <a:cxnSpLocks/>
          </p:cNvCxnSpPr>
          <p:nvPr/>
        </p:nvCxnSpPr>
        <p:spPr>
          <a:xfrm flipH="1">
            <a:off x="7392144" y="1833234"/>
            <a:ext cx="864096" cy="515646"/>
          </a:xfrm>
          <a:prstGeom prst="straightConnector1">
            <a:avLst/>
          </a:prstGeom>
          <a:ln w="508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1F4A7FE-217B-0E42-5264-BA0839608EFF}"/>
              </a:ext>
            </a:extLst>
          </p:cNvPr>
          <p:cNvSpPr txBox="1"/>
          <p:nvPr/>
        </p:nvSpPr>
        <p:spPr>
          <a:xfrm>
            <a:off x="8256240" y="1463902"/>
            <a:ext cx="187220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 algn="ctr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 b="1">
                <a:latin typeface="+mj-l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CH" dirty="0">
                <a:solidFill>
                  <a:schemeClr val="tx1"/>
                </a:solidFill>
              </a:rPr>
              <a:t>Laser </a:t>
            </a:r>
            <a:r>
              <a:rPr lang="de-CH" dirty="0" err="1">
                <a:solidFill>
                  <a:schemeClr val="tx1"/>
                </a:solidFill>
              </a:rPr>
              <a:t>tracker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71E0E67-A07C-4786-7140-9C1D4BB18EDB}"/>
              </a:ext>
            </a:extLst>
          </p:cNvPr>
          <p:cNvCxnSpPr>
            <a:cxnSpLocks/>
          </p:cNvCxnSpPr>
          <p:nvPr/>
        </p:nvCxnSpPr>
        <p:spPr>
          <a:xfrm flipH="1" flipV="1">
            <a:off x="10344472" y="4221088"/>
            <a:ext cx="216024" cy="735071"/>
          </a:xfrm>
          <a:prstGeom prst="straightConnector1">
            <a:avLst/>
          </a:prstGeom>
          <a:ln w="508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D4E9D0D-97F6-47F1-7E26-1439BC2AF0CD}"/>
              </a:ext>
            </a:extLst>
          </p:cNvPr>
          <p:cNvSpPr txBox="1"/>
          <p:nvPr/>
        </p:nvSpPr>
        <p:spPr>
          <a:xfrm>
            <a:off x="6960096" y="4950680"/>
            <a:ext cx="4106177" cy="29245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 algn="ctr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 b="1">
                <a:latin typeface="+mj-l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CH" dirty="0">
                <a:solidFill>
                  <a:schemeClr val="tx1"/>
                </a:solidFill>
              </a:rPr>
              <a:t>Moderator </a:t>
            </a:r>
            <a:r>
              <a:rPr lang="de-CH" dirty="0" err="1">
                <a:solidFill>
                  <a:schemeClr val="tx1"/>
                </a:solidFill>
              </a:rPr>
              <a:t>plates</a:t>
            </a:r>
            <a:r>
              <a:rPr lang="de-CH" dirty="0">
                <a:solidFill>
                  <a:schemeClr val="tx1"/>
                </a:solidFill>
              </a:rPr>
              <a:t> in </a:t>
            </a:r>
            <a:r>
              <a:rPr lang="de-CH" dirty="0" err="1">
                <a:solidFill>
                  <a:schemeClr val="tx1"/>
                </a:solidFill>
              </a:rPr>
              <a:t>tuned</a:t>
            </a:r>
            <a:r>
              <a:rPr lang="de-CH" dirty="0">
                <a:solidFill>
                  <a:schemeClr val="tx1"/>
                </a:solidFill>
              </a:rPr>
              <a:t> </a:t>
            </a:r>
            <a:r>
              <a:rPr lang="de-CH" dirty="0" err="1">
                <a:solidFill>
                  <a:schemeClr val="tx1"/>
                </a:solidFill>
              </a:rPr>
              <a:t>position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620DC2D-E92E-E26C-A173-234784B6015C}"/>
              </a:ext>
            </a:extLst>
          </p:cNvPr>
          <p:cNvCxnSpPr>
            <a:cxnSpLocks/>
          </p:cNvCxnSpPr>
          <p:nvPr/>
        </p:nvCxnSpPr>
        <p:spPr>
          <a:xfrm flipH="1" flipV="1">
            <a:off x="9659938" y="2708920"/>
            <a:ext cx="610440" cy="2241760"/>
          </a:xfrm>
          <a:prstGeom prst="straightConnector1">
            <a:avLst/>
          </a:prstGeom>
          <a:ln w="508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80693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3B71AE-2EBC-7D6E-9B3A-A98D20C6E46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/>
            <a:r>
              <a:rPr lang="en-US" kern="1000" spc="30" dirty="0">
                <a:cs typeface="Franklin Gothic Book"/>
              </a:rPr>
              <a:t>RC Measurement of </a:t>
            </a:r>
            <a:r>
              <a:rPr lang="en-US" b="1" kern="1000" spc="30" dirty="0">
                <a:cs typeface="Franklin Gothic Book"/>
              </a:rPr>
              <a:t>roll angle</a:t>
            </a:r>
            <a:r>
              <a:rPr lang="en-US" kern="1000" spc="30" dirty="0">
                <a:cs typeface="Franklin Gothic Book"/>
              </a:rPr>
              <a:t>, flip position</a:t>
            </a:r>
          </a:p>
          <a:p>
            <a:pPr marL="285750" indent="-285750"/>
            <a:r>
              <a:rPr lang="en-US" kern="1000" spc="30" dirty="0">
                <a:cs typeface="Franklin Gothic Book"/>
              </a:rPr>
              <a:t>Perform </a:t>
            </a:r>
            <a:r>
              <a:rPr lang="en-US" b="1" kern="1000" spc="30" dirty="0">
                <a:cs typeface="Franklin Gothic Book"/>
              </a:rPr>
              <a:t>axis transfer </a:t>
            </a:r>
            <a:r>
              <a:rPr lang="en-US" kern="1000" spc="30" dirty="0">
                <a:cs typeface="Franklin Gothic Book"/>
              </a:rPr>
              <a:t>compared to moving wire measurement</a:t>
            </a:r>
          </a:p>
          <a:p>
            <a:pPr marL="285750" indent="-285750"/>
            <a:r>
              <a:rPr lang="en-US" kern="1000" spc="30" dirty="0">
                <a:cs typeface="Franklin Gothic Book"/>
              </a:rPr>
              <a:t>Export </a:t>
            </a:r>
            <a:r>
              <a:rPr lang="en-US" kern="1000" spc="30" dirty="0" err="1">
                <a:cs typeface="Franklin Gothic Book"/>
              </a:rPr>
              <a:t>fiducialization</a:t>
            </a:r>
            <a:r>
              <a:rPr lang="en-US" kern="1000" spc="30" dirty="0">
                <a:cs typeface="Franklin Gothic Book"/>
              </a:rPr>
              <a:t> file</a:t>
            </a:r>
          </a:p>
          <a:p>
            <a:pPr marL="285750" indent="-285750"/>
            <a:r>
              <a:rPr lang="en-US" kern="1000" spc="30" dirty="0">
                <a:cs typeface="Franklin Gothic Book"/>
              </a:rPr>
              <a:t>Upload information on inventory database </a:t>
            </a:r>
          </a:p>
          <a:p>
            <a:endParaRPr lang="de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3CCACE-726D-311B-5EFF-14C3A4FAD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kern="1000" spc="30" dirty="0">
                <a:cs typeface="Franklin Gothic Book"/>
              </a:rPr>
              <a:t>Measurement program PM</a:t>
            </a:r>
            <a:endParaRPr lang="de-CH" dirty="0"/>
          </a:p>
        </p:txBody>
      </p:sp>
      <p:sp>
        <p:nvSpPr>
          <p:cNvPr id="5" name="Foliennummernplatzhalter 13">
            <a:extLst>
              <a:ext uri="{FF2B5EF4-FFF2-40B4-BE49-F238E27FC236}">
                <a16:creationId xmlns:a16="http://schemas.microsoft.com/office/drawing/2014/main" id="{1DCA81CE-FA62-57A5-4774-3665601FF9E1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5989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  <p:pic>
        <p:nvPicPr>
          <p:cNvPr id="6" name="Picture 5" descr="A computer screen shot of a computer game&#10;&#10;Description automatically generated">
            <a:extLst>
              <a:ext uri="{FF2B5EF4-FFF2-40B4-BE49-F238E27FC236}">
                <a16:creationId xmlns:a16="http://schemas.microsoft.com/office/drawing/2014/main" id="{30DA0993-0DF0-40CB-E2D6-E52EAC7D249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6" r="81070" b="47801"/>
          <a:stretch/>
        </p:blipFill>
        <p:spPr bwMode="auto">
          <a:xfrm>
            <a:off x="8472264" y="1374960"/>
            <a:ext cx="3186856" cy="49494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F1702AD-F40B-FE58-F1ED-9C02F93532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761" y="2852936"/>
            <a:ext cx="5697951" cy="300092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B582E41-48F6-B019-027A-23A91D36D4B5}"/>
              </a:ext>
            </a:extLst>
          </p:cNvPr>
          <p:cNvSpPr/>
          <p:nvPr/>
        </p:nvSpPr>
        <p:spPr>
          <a:xfrm>
            <a:off x="9912424" y="5157192"/>
            <a:ext cx="1584176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</p:spTree>
    <p:extLst>
      <p:ext uri="{BB962C8B-B14F-4D97-AF65-F5344CB8AC3E}">
        <p14:creationId xmlns:p14="http://schemas.microsoft.com/office/powerpoint/2010/main" val="15724298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Picture Placeholder 10">
            <a:extLst>
              <a:ext uri="{FF2B5EF4-FFF2-40B4-BE49-F238E27FC236}">
                <a16:creationId xmlns:a16="http://schemas.microsoft.com/office/drawing/2014/main" id="{229A2E71-12B6-CB0F-282A-FA40A7F3F9B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9153921"/>
              </p:ext>
            </p:extLst>
          </p:nvPr>
        </p:nvGraphicFramePr>
        <p:xfrm>
          <a:off x="7039612" y="3581146"/>
          <a:ext cx="4724766" cy="2646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Picture Placeholder 9">
            <a:extLst>
              <a:ext uri="{FF2B5EF4-FFF2-40B4-BE49-F238E27FC236}">
                <a16:creationId xmlns:a16="http://schemas.microsoft.com/office/drawing/2014/main" id="{F8BEE129-C259-C1E9-BDAE-943C0D8CA5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4790594"/>
              </p:ext>
            </p:extLst>
          </p:nvPr>
        </p:nvGraphicFramePr>
        <p:xfrm>
          <a:off x="427622" y="790860"/>
          <a:ext cx="5508675" cy="3348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C18C646A-BFF4-C5EC-E65C-C4C129D85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Results</a:t>
            </a:r>
            <a:r>
              <a:rPr lang="de-CH" dirty="0"/>
              <a:t> PM, </a:t>
            </a:r>
            <a:r>
              <a:rPr lang="de-CH" dirty="0" err="1"/>
              <a:t>exemplary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AN</a:t>
            </a:r>
          </a:p>
        </p:txBody>
      </p:sp>
      <p:sp>
        <p:nvSpPr>
          <p:cNvPr id="5" name="Foliennummernplatzhalter 13">
            <a:extLst>
              <a:ext uri="{FF2B5EF4-FFF2-40B4-BE49-F238E27FC236}">
                <a16:creationId xmlns:a16="http://schemas.microsoft.com/office/drawing/2014/main" id="{95400A14-5ED4-6BFE-2D68-82B6EF0B9633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5989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2820E4-66E2-A7B6-893C-0C8413B80CB8}"/>
              </a:ext>
            </a:extLst>
          </p:cNvPr>
          <p:cNvSpPr txBox="1"/>
          <p:nvPr/>
        </p:nvSpPr>
        <p:spPr>
          <a:xfrm>
            <a:off x="4037418" y="1311448"/>
            <a:ext cx="1468399" cy="6155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/>
              <a:t>B2/</a:t>
            </a:r>
            <a:r>
              <a:rPr lang="de-CH" sz="2000" dirty="0" err="1"/>
              <a:t>R</a:t>
            </a:r>
            <a:r>
              <a:rPr lang="de-CH" sz="2000" baseline="-25000" dirty="0" err="1"/>
              <a:t>Ref</a:t>
            </a:r>
            <a:r>
              <a:rPr lang="de-CH" sz="2000" dirty="0"/>
              <a:t>, </a:t>
            </a:r>
            <a:r>
              <a:rPr lang="de-CH" sz="2000" dirty="0" err="1"/>
              <a:t>before</a:t>
            </a:r>
            <a:r>
              <a:rPr lang="de-CH" sz="2000" dirty="0"/>
              <a:t> </a:t>
            </a:r>
            <a:r>
              <a:rPr lang="de-CH" sz="2000" dirty="0" err="1"/>
              <a:t>tuning</a:t>
            </a:r>
            <a:endParaRPr lang="de-CH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E7380E-448F-2DA2-B1FC-AA44D93E86E3}"/>
              </a:ext>
            </a:extLst>
          </p:cNvPr>
          <p:cNvSpPr txBox="1"/>
          <p:nvPr/>
        </p:nvSpPr>
        <p:spPr>
          <a:xfrm>
            <a:off x="10396226" y="4018279"/>
            <a:ext cx="1368152" cy="30777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 err="1"/>
              <a:t>Harmonics</a:t>
            </a:r>
            <a:endParaRPr lang="de-CH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E20677-E80F-59B3-2661-E9D9C0242A80}"/>
              </a:ext>
            </a:extLst>
          </p:cNvPr>
          <p:cNvSpPr txBox="1"/>
          <p:nvPr/>
        </p:nvSpPr>
        <p:spPr>
          <a:xfrm>
            <a:off x="5841250" y="1777219"/>
            <a:ext cx="2179596" cy="91187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 algn="ctr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 b="1">
                <a:latin typeface="+mj-l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CH" dirty="0" err="1">
                <a:solidFill>
                  <a:schemeClr val="tx1"/>
                </a:solidFill>
              </a:rPr>
              <a:t>Successful</a:t>
            </a:r>
            <a:r>
              <a:rPr lang="de-CH" dirty="0">
                <a:solidFill>
                  <a:schemeClr val="tx1"/>
                </a:solidFill>
              </a:rPr>
              <a:t> </a:t>
            </a:r>
            <a:r>
              <a:rPr lang="de-CH" dirty="0" err="1">
                <a:solidFill>
                  <a:schemeClr val="tx1"/>
                </a:solidFill>
              </a:rPr>
              <a:t>tuning</a:t>
            </a:r>
            <a:r>
              <a:rPr lang="de-CH" dirty="0">
                <a:solidFill>
                  <a:schemeClr val="tx1"/>
                </a:solidFill>
              </a:rPr>
              <a:t> </a:t>
            </a:r>
            <a:r>
              <a:rPr lang="de-CH" dirty="0" err="1">
                <a:solidFill>
                  <a:schemeClr val="tx1"/>
                </a:solidFill>
              </a:rPr>
              <a:t>for</a:t>
            </a:r>
            <a:r>
              <a:rPr lang="de-CH" dirty="0">
                <a:solidFill>
                  <a:schemeClr val="tx1"/>
                </a:solidFill>
              </a:rPr>
              <a:t> </a:t>
            </a:r>
            <a:r>
              <a:rPr lang="de-CH" dirty="0" err="1">
                <a:solidFill>
                  <a:schemeClr val="tx1"/>
                </a:solidFill>
              </a:rPr>
              <a:t>each</a:t>
            </a:r>
            <a:r>
              <a:rPr lang="de-CH" dirty="0">
                <a:solidFill>
                  <a:schemeClr val="tx1"/>
                </a:solidFill>
              </a:rPr>
              <a:t> </a:t>
            </a:r>
            <a:r>
              <a:rPr lang="de-CH" dirty="0" err="1">
                <a:solidFill>
                  <a:schemeClr val="tx1"/>
                </a:solidFill>
              </a:rPr>
              <a:t>spec</a:t>
            </a:r>
            <a:r>
              <a:rPr lang="de-CH" dirty="0">
                <a:solidFill>
                  <a:schemeClr val="tx1"/>
                </a:solidFill>
              </a:rPr>
              <a:t> </a:t>
            </a:r>
            <a:r>
              <a:rPr lang="de-CH" dirty="0" err="1">
                <a:solidFill>
                  <a:schemeClr val="tx1"/>
                </a:solidFill>
              </a:rPr>
              <a:t>to</a:t>
            </a:r>
            <a:r>
              <a:rPr lang="de-CH" dirty="0">
                <a:solidFill>
                  <a:schemeClr val="tx1"/>
                </a:solidFill>
              </a:rPr>
              <a:t> </a:t>
            </a:r>
            <a:r>
              <a:rPr lang="de-CH" dirty="0" err="1">
                <a:solidFill>
                  <a:schemeClr val="tx1"/>
                </a:solidFill>
              </a:rPr>
              <a:t>below</a:t>
            </a:r>
            <a:r>
              <a:rPr lang="de-CH" dirty="0">
                <a:solidFill>
                  <a:schemeClr val="tx1"/>
                </a:solidFill>
              </a:rPr>
              <a:t> +/- 3 u</a:t>
            </a:r>
          </a:p>
        </p:txBody>
      </p:sp>
      <p:pic>
        <p:nvPicPr>
          <p:cNvPr id="7" name="Picture 6" descr="A machine in a factory&#10;&#10;Description automatically generated">
            <a:extLst>
              <a:ext uri="{FF2B5EF4-FFF2-40B4-BE49-F238E27FC236}">
                <a16:creationId xmlns:a16="http://schemas.microsoft.com/office/drawing/2014/main" id="{69A4B899-C769-1E1E-76F2-F0637346AFA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5000"/>
                    </a14:imgEffect>
                    <a14:imgEffect>
                      <a14:saturation sat="121000"/>
                    </a14:imgEffect>
                    <a14:imgEffect>
                      <a14:brightnessContrast brigh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56" r="4779"/>
          <a:stretch/>
        </p:blipFill>
        <p:spPr>
          <a:xfrm>
            <a:off x="8135247" y="715429"/>
            <a:ext cx="3514730" cy="28657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B40DAF9-A36B-C57F-C58C-575F9BBBEC99}"/>
                  </a:ext>
                </a:extLst>
              </p:cNvPr>
              <p:cNvSpPr txBox="1"/>
              <p:nvPr/>
            </p:nvSpPr>
            <p:spPr>
              <a:xfrm>
                <a:off x="634012" y="4197078"/>
                <a:ext cx="2181444" cy="1736879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wrap="square" lIns="0" tIns="0" rIns="0" bIns="0" rtlCol="0">
                <a:noAutofit/>
              </a:bodyPr>
              <a:lstStyle/>
              <a:p>
                <a:pPr algn="ctr"/>
                <a:r>
                  <a:rPr lang="de-CH" dirty="0">
                    <a:solidFill>
                      <a:schemeClr val="tx1"/>
                    </a:solidFill>
                  </a:rPr>
                  <a:t>Field </a:t>
                </a:r>
                <a:r>
                  <a:rPr lang="de-CH" dirty="0" err="1">
                    <a:solidFill>
                      <a:schemeClr val="tx1"/>
                    </a:solidFill>
                  </a:rPr>
                  <a:t>strength</a:t>
                </a:r>
                <a:r>
                  <a:rPr lang="de-CH" dirty="0">
                    <a:solidFill>
                      <a:schemeClr val="tx1"/>
                    </a:solidFill>
                  </a:rPr>
                  <a:t> </a:t>
                </a:r>
                <a:r>
                  <a:rPr lang="de-CH" dirty="0" err="1">
                    <a:solidFill>
                      <a:schemeClr val="tx1"/>
                    </a:solidFill>
                  </a:rPr>
                  <a:t>getting</a:t>
                </a:r>
                <a:r>
                  <a:rPr lang="de-CH" dirty="0">
                    <a:solidFill>
                      <a:schemeClr val="tx1"/>
                    </a:solidFill>
                  </a:rPr>
                  <a:t> </a:t>
                </a:r>
                <a:r>
                  <a:rPr lang="de-CH" dirty="0" err="1">
                    <a:solidFill>
                      <a:schemeClr val="tx1"/>
                    </a:solidFill>
                  </a:rPr>
                  <a:t>lower</a:t>
                </a:r>
                <a:r>
                  <a:rPr lang="de-CH" dirty="0">
                    <a:solidFill>
                      <a:schemeClr val="tx1"/>
                    </a:solidFill>
                  </a:rPr>
                  <a:t> </a:t>
                </a:r>
                <a:r>
                  <a:rPr lang="de-CH" dirty="0" err="1">
                    <a:solidFill>
                      <a:schemeClr val="tx1"/>
                    </a:solidFill>
                  </a:rPr>
                  <a:t>with</a:t>
                </a:r>
                <a:r>
                  <a:rPr lang="de-CH" dirty="0">
                    <a:solidFill>
                      <a:schemeClr val="tx1"/>
                    </a:solidFill>
                  </a:rPr>
                  <a:t> time due </a:t>
                </a:r>
                <a:r>
                  <a:rPr lang="de-CH" dirty="0" err="1">
                    <a:solidFill>
                      <a:schemeClr val="tx1"/>
                    </a:solidFill>
                  </a:rPr>
                  <a:t>to</a:t>
                </a:r>
                <a:r>
                  <a:rPr lang="de-CH" dirty="0">
                    <a:solidFill>
                      <a:schemeClr val="tx1"/>
                    </a:solidFill>
                  </a:rPr>
                  <a:t> </a:t>
                </a:r>
                <a:r>
                  <a:rPr lang="de-CH" dirty="0" err="1">
                    <a:solidFill>
                      <a:schemeClr val="tx1"/>
                    </a:solidFill>
                  </a:rPr>
                  <a:t>adjustment</a:t>
                </a:r>
                <a:r>
                  <a:rPr lang="de-CH" dirty="0">
                    <a:solidFill>
                      <a:schemeClr val="tx1"/>
                    </a:solidFill>
                  </a:rPr>
                  <a:t> </a:t>
                </a:r>
                <a:r>
                  <a:rPr lang="de-CH" dirty="0" err="1">
                    <a:solidFill>
                      <a:schemeClr val="tx1"/>
                    </a:solidFill>
                  </a:rPr>
                  <a:t>of</a:t>
                </a:r>
                <a:r>
                  <a:rPr lang="de-CH" dirty="0">
                    <a:solidFill>
                      <a:schemeClr val="tx1"/>
                    </a:solidFill>
                  </a:rPr>
                  <a:t> PM block </a:t>
                </a:r>
                <a:r>
                  <a:rPr lang="de-CH" dirty="0" err="1">
                    <a:solidFill>
                      <a:schemeClr val="tx1"/>
                    </a:solidFill>
                  </a:rPr>
                  <a:t>assembly</a:t>
                </a:r>
                <a:r>
                  <a:rPr lang="de-CH" dirty="0">
                    <a:solidFill>
                      <a:schemeClr val="tx1"/>
                    </a:solidFill>
                  </a:rPr>
                  <a:t> plan (10 </a:t>
                </a:r>
                <a:r>
                  <a:rPr lang="de-CH" dirty="0" err="1">
                    <a:solidFill>
                      <a:schemeClr val="tx1"/>
                    </a:solidFill>
                  </a:rPr>
                  <a:t>charges</a:t>
                </a:r>
                <a:r>
                  <a:rPr lang="de-CH" dirty="0">
                    <a:solidFill>
                      <a:schemeClr val="tx1"/>
                    </a:solidFill>
                  </a:rPr>
                  <a:t>) </a:t>
                </a:r>
                <a14:m>
                  <m:oMath xmlns:m="http://schemas.openxmlformats.org/officeDocument/2006/math">
                    <m:r>
                      <a:rPr lang="de-CH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de-CH" dirty="0">
                    <a:solidFill>
                      <a:schemeClr val="tx1"/>
                    </a:solidFill>
                  </a:rPr>
                  <a:t> </a:t>
                </a:r>
                <a:r>
                  <a:rPr lang="de-CH" dirty="0" err="1">
                    <a:solidFill>
                      <a:schemeClr val="tx1"/>
                    </a:solidFill>
                  </a:rPr>
                  <a:t>as</a:t>
                </a:r>
                <a:r>
                  <a:rPr lang="de-CH" dirty="0">
                    <a:solidFill>
                      <a:schemeClr val="tx1"/>
                    </a:solidFill>
                  </a:rPr>
                  <a:t> </a:t>
                </a:r>
                <a:r>
                  <a:rPr lang="de-CH" dirty="0" err="1">
                    <a:solidFill>
                      <a:schemeClr val="tx1"/>
                    </a:solidFill>
                  </a:rPr>
                  <a:t>expected</a:t>
                </a:r>
                <a:endParaRPr lang="de-CH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B40DAF9-A36B-C57F-C58C-575F9BBBEC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012" y="4197078"/>
                <a:ext cx="2181444" cy="1736879"/>
              </a:xfrm>
              <a:prstGeom prst="rect">
                <a:avLst/>
              </a:prstGeom>
              <a:blipFill>
                <a:blip r:embed="rId7"/>
                <a:stretch>
                  <a:fillRect l="-5817" t="-3819" r="-5540" b="-277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3D0E594-EA7E-E308-4CFC-89752DFD7A79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1724734" y="2883514"/>
            <a:ext cx="1169271" cy="1313564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79CA8F4-33FD-ECC8-37D5-590822050468}"/>
              </a:ext>
            </a:extLst>
          </p:cNvPr>
          <p:cNvSpPr txBox="1"/>
          <p:nvPr/>
        </p:nvSpPr>
        <p:spPr>
          <a:xfrm>
            <a:off x="4299761" y="4139183"/>
            <a:ext cx="2181444" cy="91187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Low multipole values &lt;10 units,</a:t>
            </a: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small spread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C723ED-9BD6-AC17-3371-91645EFCCD5D}"/>
              </a:ext>
            </a:extLst>
          </p:cNvPr>
          <p:cNvSpPr txBox="1"/>
          <p:nvPr/>
        </p:nvSpPr>
        <p:spPr>
          <a:xfrm>
            <a:off x="4510289" y="5346709"/>
            <a:ext cx="1760388" cy="59115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Roll angles below 0.5 </a:t>
            </a:r>
            <a:r>
              <a:rPr lang="en-US" b="1" dirty="0" err="1">
                <a:solidFill>
                  <a:schemeClr val="tx1"/>
                </a:solidFill>
              </a:rPr>
              <a:t>mrad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136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AsOne/>
      </p:bldGraphic>
      <p:bldGraphic spid="9" grpId="0">
        <p:bldAsOne/>
      </p:bldGraphic>
      <p:bldP spid="14" grpId="0" animBg="1"/>
      <p:bldP spid="17" grpId="0" animBg="1"/>
      <p:bldP spid="24" grpId="0" animBg="1"/>
      <p:bldP spid="2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1EAB92D-0FC6-C1D2-AB5A-E40D55B70FD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de-CH" b="1" dirty="0" err="1"/>
              <a:t>Rotating</a:t>
            </a:r>
            <a:r>
              <a:rPr lang="de-CH" b="1" dirty="0"/>
              <a:t> </a:t>
            </a:r>
            <a:r>
              <a:rPr lang="de-CH" b="1" dirty="0" err="1"/>
              <a:t>coils</a:t>
            </a:r>
            <a:r>
              <a:rPr lang="de-CH" b="1" dirty="0"/>
              <a:t> </a:t>
            </a:r>
            <a:r>
              <a:rPr lang="de-CH" dirty="0" err="1"/>
              <a:t>have</a:t>
            </a:r>
            <a:r>
              <a:rPr lang="de-CH" dirty="0"/>
              <a:t> </a:t>
            </a:r>
            <a:r>
              <a:rPr lang="de-CH" dirty="0" err="1"/>
              <a:t>proved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«</a:t>
            </a:r>
            <a:r>
              <a:rPr lang="de-CH" b="1" dirty="0" err="1"/>
              <a:t>working</a:t>
            </a:r>
            <a:r>
              <a:rPr lang="de-CH" b="1" dirty="0"/>
              <a:t> </a:t>
            </a:r>
            <a:r>
              <a:rPr lang="de-CH" b="1" dirty="0" err="1"/>
              <a:t>horse</a:t>
            </a:r>
            <a:r>
              <a:rPr lang="de-CH" dirty="0"/>
              <a:t>»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SLS2 </a:t>
            </a:r>
            <a:r>
              <a:rPr lang="de-CH" dirty="0" err="1"/>
              <a:t>magnetic</a:t>
            </a:r>
            <a:r>
              <a:rPr lang="de-CH" dirty="0"/>
              <a:t> </a:t>
            </a:r>
            <a:r>
              <a:rPr lang="de-CH" dirty="0" err="1"/>
              <a:t>measurements</a:t>
            </a:r>
            <a:endParaRPr lang="de-CH" dirty="0"/>
          </a:p>
          <a:p>
            <a:r>
              <a:rPr lang="de-CH" b="1" dirty="0" err="1"/>
              <a:t>Successful</a:t>
            </a:r>
            <a:r>
              <a:rPr lang="de-CH" b="1" dirty="0"/>
              <a:t> </a:t>
            </a:r>
            <a:r>
              <a:rPr lang="de-CH" b="1" dirty="0" err="1"/>
              <a:t>series</a:t>
            </a:r>
            <a:r>
              <a:rPr lang="de-CH" b="1" dirty="0"/>
              <a:t> </a:t>
            </a:r>
            <a:r>
              <a:rPr lang="de-CH" b="1" dirty="0" err="1"/>
              <a:t>measurement</a:t>
            </a:r>
            <a:r>
              <a:rPr lang="de-CH" b="1" dirty="0"/>
              <a:t>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this</a:t>
            </a:r>
            <a:r>
              <a:rPr lang="de-CH" dirty="0"/>
              <a:t> RC </a:t>
            </a:r>
            <a:r>
              <a:rPr lang="de-CH" dirty="0" err="1"/>
              <a:t>system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</a:p>
          <a:p>
            <a:pPr lvl="1"/>
            <a:r>
              <a:rPr lang="de-CH" dirty="0"/>
              <a:t>Electromagnets: </a:t>
            </a:r>
          </a:p>
          <a:p>
            <a:pPr lvl="2"/>
            <a:r>
              <a:rPr lang="de-CH" dirty="0"/>
              <a:t>116 </a:t>
            </a:r>
            <a:r>
              <a:rPr lang="de-CH" dirty="0" err="1"/>
              <a:t>Sextupoles</a:t>
            </a:r>
            <a:r>
              <a:rPr lang="de-CH" dirty="0"/>
              <a:t> (8 </a:t>
            </a:r>
            <a:r>
              <a:rPr lang="de-CH" dirty="0" err="1"/>
              <a:t>types</a:t>
            </a:r>
            <a:r>
              <a:rPr lang="de-CH" dirty="0"/>
              <a:t>)</a:t>
            </a:r>
          </a:p>
          <a:p>
            <a:pPr lvl="2"/>
            <a:r>
              <a:rPr lang="de-CH" dirty="0"/>
              <a:t>82 </a:t>
            </a:r>
            <a:r>
              <a:rPr lang="de-CH" dirty="0" err="1"/>
              <a:t>combined-function</a:t>
            </a:r>
            <a:r>
              <a:rPr lang="de-CH" dirty="0"/>
              <a:t> </a:t>
            </a:r>
            <a:r>
              <a:rPr lang="de-CH" dirty="0" err="1"/>
              <a:t>Octupoles</a:t>
            </a:r>
            <a:r>
              <a:rPr lang="de-CH" dirty="0"/>
              <a:t> (</a:t>
            </a:r>
            <a:r>
              <a:rPr lang="de-CH" dirty="0" err="1"/>
              <a:t>with</a:t>
            </a:r>
            <a:r>
              <a:rPr lang="de-CH" dirty="0"/>
              <a:t> Normal Quad and </a:t>
            </a:r>
            <a:r>
              <a:rPr lang="de-CH" dirty="0" err="1"/>
              <a:t>Skew</a:t>
            </a:r>
            <a:r>
              <a:rPr lang="de-CH" dirty="0"/>
              <a:t> Quad) (4 </a:t>
            </a:r>
            <a:r>
              <a:rPr lang="de-CH" dirty="0" err="1"/>
              <a:t>types</a:t>
            </a:r>
            <a:r>
              <a:rPr lang="de-CH" dirty="0"/>
              <a:t>)</a:t>
            </a:r>
          </a:p>
          <a:p>
            <a:pPr lvl="2"/>
            <a:r>
              <a:rPr lang="de-CH" dirty="0"/>
              <a:t>112 </a:t>
            </a:r>
            <a:r>
              <a:rPr lang="de-CH" dirty="0" err="1"/>
              <a:t>steerers</a:t>
            </a:r>
            <a:r>
              <a:rPr lang="de-CH" dirty="0"/>
              <a:t> (i.e. 112 CH(S)+112 CV)</a:t>
            </a:r>
          </a:p>
          <a:p>
            <a:pPr lvl="2"/>
            <a:r>
              <a:rPr lang="de-CH" dirty="0"/>
              <a:t>55 QP+53 QPH </a:t>
            </a:r>
            <a:r>
              <a:rPr lang="de-CH" dirty="0" err="1"/>
              <a:t>magnets</a:t>
            </a:r>
            <a:r>
              <a:rPr lang="de-CH" dirty="0"/>
              <a:t> (</a:t>
            </a:r>
            <a:r>
              <a:rPr lang="de-CH" dirty="0" err="1"/>
              <a:t>presented</a:t>
            </a:r>
            <a:r>
              <a:rPr lang="de-CH" dirty="0"/>
              <a:t> </a:t>
            </a:r>
            <a:r>
              <a:rPr lang="de-CH" dirty="0" err="1"/>
              <a:t>during</a:t>
            </a:r>
            <a:r>
              <a:rPr lang="de-CH" dirty="0"/>
              <a:t> last IMMW)</a:t>
            </a:r>
          </a:p>
          <a:p>
            <a:pPr lvl="1"/>
            <a:r>
              <a:rPr lang="de-CH" dirty="0"/>
              <a:t>Permanent </a:t>
            </a:r>
            <a:r>
              <a:rPr lang="de-CH" dirty="0" err="1"/>
              <a:t>magnets</a:t>
            </a:r>
            <a:r>
              <a:rPr lang="de-CH" dirty="0"/>
              <a:t>:</a:t>
            </a:r>
          </a:p>
          <a:p>
            <a:pPr lvl="2"/>
            <a:r>
              <a:rPr lang="de-CH" dirty="0"/>
              <a:t>120 AN (10 </a:t>
            </a:r>
            <a:r>
              <a:rPr lang="de-CH" dirty="0" err="1"/>
              <a:t>types</a:t>
            </a:r>
            <a:r>
              <a:rPr lang="de-CH" dirty="0"/>
              <a:t>)</a:t>
            </a:r>
          </a:p>
          <a:p>
            <a:pPr lvl="2"/>
            <a:r>
              <a:rPr lang="de-CH" dirty="0"/>
              <a:t>24 ANM (2 </a:t>
            </a:r>
            <a:r>
              <a:rPr lang="de-CH" dirty="0" err="1"/>
              <a:t>types</a:t>
            </a:r>
            <a:r>
              <a:rPr lang="de-CH" dirty="0"/>
              <a:t>)</a:t>
            </a:r>
          </a:p>
          <a:p>
            <a:pPr lvl="2"/>
            <a:r>
              <a:rPr lang="de-CH" dirty="0"/>
              <a:t>24 VE (2 </a:t>
            </a:r>
            <a:r>
              <a:rPr lang="de-CH" dirty="0" err="1"/>
              <a:t>types</a:t>
            </a:r>
            <a:r>
              <a:rPr lang="de-CH" dirty="0"/>
              <a:t>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01A813-171F-6CE6-F914-53CCD8B0D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Conclusion</a:t>
            </a:r>
            <a:endParaRPr lang="de-CH" dirty="0"/>
          </a:p>
        </p:txBody>
      </p:sp>
      <p:sp>
        <p:nvSpPr>
          <p:cNvPr id="5" name="Foliennummernplatzhalter 13">
            <a:extLst>
              <a:ext uri="{FF2B5EF4-FFF2-40B4-BE49-F238E27FC236}">
                <a16:creationId xmlns:a16="http://schemas.microsoft.com/office/drawing/2014/main" id="{B3EB5E51-B53B-B72B-888E-844265E84927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04056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  <p:pic>
        <p:nvPicPr>
          <p:cNvPr id="4" name="Grafik 5">
            <a:extLst>
              <a:ext uri="{FF2B5EF4-FFF2-40B4-BE49-F238E27FC236}">
                <a16:creationId xmlns:a16="http://schemas.microsoft.com/office/drawing/2014/main" id="{EBE7444F-4BC5-4E29-BD5C-F63EC96E2CD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0309" y="4365104"/>
            <a:ext cx="1198656" cy="1149888"/>
          </a:xfrm>
          <a:prstGeom prst="rect">
            <a:avLst/>
          </a:prstGeom>
        </p:spPr>
      </p:pic>
      <p:pic>
        <p:nvPicPr>
          <p:cNvPr id="6" name="Grafik 1">
            <a:extLst>
              <a:ext uri="{FF2B5EF4-FFF2-40B4-BE49-F238E27FC236}">
                <a16:creationId xmlns:a16="http://schemas.microsoft.com/office/drawing/2014/main" id="{E8D2AE0C-C846-602D-D39D-E4EE9CEACD7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8519" y="4755227"/>
            <a:ext cx="1121863" cy="1094106"/>
          </a:xfrm>
          <a:prstGeom prst="rect">
            <a:avLst/>
          </a:prstGeom>
        </p:spPr>
      </p:pic>
      <p:pic>
        <p:nvPicPr>
          <p:cNvPr id="7" name="Grafik 7">
            <a:extLst>
              <a:ext uri="{FF2B5EF4-FFF2-40B4-BE49-F238E27FC236}">
                <a16:creationId xmlns:a16="http://schemas.microsoft.com/office/drawing/2014/main" id="{98D7A768-5B0A-84DD-FF15-5C5D1D021A5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8773" y="5183827"/>
            <a:ext cx="1088290" cy="1131248"/>
          </a:xfrm>
          <a:prstGeom prst="rect">
            <a:avLst/>
          </a:prstGeom>
        </p:spPr>
      </p:pic>
      <p:pic>
        <p:nvPicPr>
          <p:cNvPr id="8" name="Grafik 1">
            <a:extLst>
              <a:ext uri="{FF2B5EF4-FFF2-40B4-BE49-F238E27FC236}">
                <a16:creationId xmlns:a16="http://schemas.microsoft.com/office/drawing/2014/main" id="{49DBB342-0CB5-A0CE-22B9-A811C6FA99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4272" y="1464192"/>
            <a:ext cx="1736122" cy="1376599"/>
          </a:xfrm>
          <a:prstGeom prst="rect">
            <a:avLst/>
          </a:prstGeom>
        </p:spPr>
      </p:pic>
      <p:pic>
        <p:nvPicPr>
          <p:cNvPr id="9" name="Grafik 4">
            <a:extLst>
              <a:ext uri="{FF2B5EF4-FFF2-40B4-BE49-F238E27FC236}">
                <a16:creationId xmlns:a16="http://schemas.microsoft.com/office/drawing/2014/main" id="{2F31F71D-E258-FB1B-0000-D089E946D390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6254" y="2602576"/>
            <a:ext cx="1592200" cy="122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3506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9B63F-3871-43B7-541C-011432ED9D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>
            <a:extLst>
              <a:ext uri="{FF2B5EF4-FFF2-40B4-BE49-F238E27FC236}">
                <a16:creationId xmlns:a16="http://schemas.microsoft.com/office/drawing/2014/main" id="{B13F9830-5755-937B-C131-D790E7C5BB91}"/>
              </a:ext>
            </a:extLst>
          </p:cNvPr>
          <p:cNvPicPr>
            <a:picLocks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206001" y="1268760"/>
            <a:ext cx="7596825" cy="3699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68895D9-A80E-97A3-E05E-3518928E89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6001" y="2276872"/>
            <a:ext cx="7596825" cy="694164"/>
          </a:xfrm>
          <a:solidFill>
            <a:schemeClr val="bg1">
              <a:alpha val="70000"/>
            </a:schemeClr>
          </a:solidFill>
        </p:spPr>
        <p:txBody>
          <a:bodyPr/>
          <a:lstStyle/>
          <a:p>
            <a:pPr algn="ctr"/>
            <a:r>
              <a:rPr lang="en-GB" noProof="0" dirty="0"/>
              <a:t>Thank you for your interest</a:t>
            </a:r>
          </a:p>
        </p:txBody>
      </p:sp>
      <p:sp>
        <p:nvSpPr>
          <p:cNvPr id="10" name="Textplatzhalter 13">
            <a:extLst>
              <a:ext uri="{FF2B5EF4-FFF2-40B4-BE49-F238E27FC236}">
                <a16:creationId xmlns:a16="http://schemas.microsoft.com/office/drawing/2014/main" id="{72A1D4F0-9DEB-E576-CB35-0CDB7E4D341F}"/>
              </a:ext>
            </a:extLst>
          </p:cNvPr>
          <p:cNvSpPr txBox="1">
            <a:spLocks/>
          </p:cNvSpPr>
          <p:nvPr/>
        </p:nvSpPr>
        <p:spPr>
          <a:xfrm>
            <a:off x="7968208" y="980728"/>
            <a:ext cx="4104456" cy="3865974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vert="horz" lIns="72000" tIns="432000" rIns="36000" bIns="36000" rtlCol="0" anchor="t" anchorCtr="0">
            <a:noAutofit/>
          </a:bodyPr>
          <a:lstStyle>
            <a:lvl1pPr marL="177792" indent="-177792" algn="l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ptos" panose="020B00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ptos" panose="020B00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ptos" panose="020B00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ptos" panose="020B00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noProof="0" dirty="0">
                <a:solidFill>
                  <a:schemeClr val="tx1"/>
                </a:solidFill>
              </a:rPr>
              <a:t>We would like to thank:</a:t>
            </a:r>
          </a:p>
          <a:p>
            <a:pPr algn="l"/>
            <a:r>
              <a:rPr lang="en-US" b="1" i="0" u="none" strike="noStrike" baseline="0" dirty="0">
                <a:solidFill>
                  <a:schemeClr val="tx1"/>
                </a:solidFill>
                <a:latin typeface="CMR10"/>
              </a:rPr>
              <a:t>PSI line managers </a:t>
            </a:r>
            <a:r>
              <a:rPr lang="en-US" i="0" u="none" strike="noStrike" baseline="0" dirty="0">
                <a:solidFill>
                  <a:schemeClr val="tx1"/>
                </a:solidFill>
                <a:latin typeface="CMR10"/>
              </a:rPr>
              <a:t>for their support during this massive undertaking</a:t>
            </a:r>
            <a:endParaRPr lang="en-US" b="1" i="0" u="none" strike="noStrike" baseline="0" dirty="0">
              <a:solidFill>
                <a:schemeClr val="tx1"/>
              </a:solidFill>
              <a:latin typeface="CMR10"/>
            </a:endParaRPr>
          </a:p>
          <a:p>
            <a:pPr algn="l"/>
            <a:r>
              <a:rPr lang="en-US" b="1" i="0" u="none" strike="noStrike" baseline="0" dirty="0">
                <a:solidFill>
                  <a:schemeClr val="tx1"/>
                </a:solidFill>
                <a:latin typeface="CMR10"/>
              </a:rPr>
              <a:t>PSI technicians </a:t>
            </a:r>
            <a:r>
              <a:rPr lang="en-US" b="0" i="0" u="none" strike="noStrike" baseline="0" dirty="0">
                <a:solidFill>
                  <a:schemeClr val="tx1"/>
                </a:solidFill>
                <a:latin typeface="CMR10"/>
              </a:rPr>
              <a:t>for their highly valued contributions in manufacturing parts, assembly, crane operation, …</a:t>
            </a:r>
          </a:p>
          <a:p>
            <a:pPr algn="l"/>
            <a:r>
              <a:rPr lang="en-US" b="1" i="0" u="none" strike="noStrike" baseline="0" dirty="0">
                <a:solidFill>
                  <a:schemeClr val="tx1"/>
                </a:solidFill>
                <a:latin typeface="CMR10"/>
              </a:rPr>
              <a:t>Logistics team</a:t>
            </a:r>
            <a:r>
              <a:rPr lang="en-US" dirty="0">
                <a:solidFill>
                  <a:schemeClr val="tx1"/>
                </a:solidFill>
                <a:latin typeface="CMR10"/>
              </a:rPr>
              <a:t> </a:t>
            </a:r>
            <a:r>
              <a:rPr lang="en-US" b="0" i="0" u="none" strike="noStrike" baseline="0" dirty="0">
                <a:solidFill>
                  <a:schemeClr val="tx1"/>
                </a:solidFill>
                <a:latin typeface="CMR10"/>
              </a:rPr>
              <a:t>for making in-time deliveries and pre-warming possible</a:t>
            </a:r>
          </a:p>
        </p:txBody>
      </p:sp>
      <p:sp>
        <p:nvSpPr>
          <p:cNvPr id="13" name="Foliennummernplatzhalter 13">
            <a:extLst>
              <a:ext uri="{FF2B5EF4-FFF2-40B4-BE49-F238E27FC236}">
                <a16:creationId xmlns:a16="http://schemas.microsoft.com/office/drawing/2014/main" id="{DDCE8325-5969-72AB-36CC-849CDA50CD0C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04056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>
                <a:solidFill>
                  <a:schemeClr val="bg1"/>
                </a:solidFill>
              </a:rPr>
              <a:pPr>
                <a:defRPr/>
              </a:pPr>
              <a:t>27</a:t>
            </a:fld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239E208-5E24-B076-609D-8A5D835EAB2D}"/>
              </a:ext>
            </a:extLst>
          </p:cNvPr>
          <p:cNvSpPr/>
          <p:nvPr/>
        </p:nvSpPr>
        <p:spPr>
          <a:xfrm>
            <a:off x="10344472" y="116632"/>
            <a:ext cx="1728192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36CFBA35-FFA3-2F53-1EDA-F11D61D16F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5841268"/>
            <a:ext cx="6912843" cy="252028"/>
          </a:xfrm>
        </p:spPr>
        <p:txBody>
          <a:bodyPr/>
          <a:lstStyle/>
          <a:p>
            <a:r>
              <a:rPr lang="fr-FR" sz="1800" b="0" i="0" u="none" strike="noStrike" baseline="0" dirty="0">
                <a:latin typeface="CMBX10"/>
              </a:rPr>
              <a:t>C. Zoller, M. Duda, T. Ernst, G. Montenero, R. Riccioli, V. van de Vijfeijken</a:t>
            </a:r>
            <a:endParaRPr lang="en-GB" noProof="0" dirty="0"/>
          </a:p>
        </p:txBody>
      </p:sp>
      <p:sp>
        <p:nvSpPr>
          <p:cNvPr id="12" name="Textplatzhalter 5">
            <a:extLst>
              <a:ext uri="{FF2B5EF4-FFF2-40B4-BE49-F238E27FC236}">
                <a16:creationId xmlns:a16="http://schemas.microsoft.com/office/drawing/2014/main" id="{47F7ACE2-A8A7-5E3B-64EF-8E79EF48062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5325" y="6129300"/>
            <a:ext cx="5292725" cy="252028"/>
          </a:xfrm>
        </p:spPr>
        <p:txBody>
          <a:bodyPr/>
          <a:lstStyle/>
          <a:p>
            <a:r>
              <a:rPr lang="en-GB" dirty="0"/>
              <a:t>IMMW23, Bad </a:t>
            </a:r>
            <a:r>
              <a:rPr lang="en-GB" dirty="0" err="1"/>
              <a:t>Zurzach</a:t>
            </a:r>
            <a:r>
              <a:rPr lang="en-GB" dirty="0"/>
              <a:t>, 08/10/2024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756142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AAD293-9A63-7D37-A51B-27BD1913D9F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AA73442-A5DF-3778-DC40-074074561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Results</a:t>
            </a:r>
            <a:r>
              <a:rPr lang="de-CH" dirty="0"/>
              <a:t> 116 SX/SXQ </a:t>
            </a:r>
            <a:r>
              <a:rPr lang="de-CH" dirty="0" err="1"/>
              <a:t>with</a:t>
            </a:r>
            <a:r>
              <a:rPr lang="de-CH" dirty="0"/>
              <a:t> RC: </a:t>
            </a:r>
            <a:r>
              <a:rPr lang="de-CH" dirty="0" err="1"/>
              <a:t>harmonics</a:t>
            </a:r>
            <a:endParaRPr lang="de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14BB1B-EA52-082E-9E31-E8753B4736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2801" y="969735"/>
            <a:ext cx="3325998" cy="17768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DAECD64-1262-C0FE-5ED8-48EA98216F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922" y="2849251"/>
            <a:ext cx="3195781" cy="18063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BF9ABCB-ED7E-204E-EA90-AA9567E1C0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064" y="4746586"/>
            <a:ext cx="3292558" cy="17936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41285D6-CCA2-C9CC-2843-F9D0B69594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064" y="969734"/>
            <a:ext cx="3196640" cy="17722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76E5E9-85B1-A6D0-E20B-9D396A4A75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91067" y="2864533"/>
            <a:ext cx="3292321" cy="2004627"/>
          </a:xfrm>
          <a:prstGeom prst="rect">
            <a:avLst/>
          </a:prstGeom>
        </p:spPr>
      </p:pic>
      <p:sp>
        <p:nvSpPr>
          <p:cNvPr id="10" name="Foliennummernplatzhalter 13">
            <a:extLst>
              <a:ext uri="{FF2B5EF4-FFF2-40B4-BE49-F238E27FC236}">
                <a16:creationId xmlns:a16="http://schemas.microsoft.com/office/drawing/2014/main" id="{0AD5F566-7AE5-3186-58FE-872D8C26E6C3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5989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28</a:t>
            </a:fld>
            <a:endParaRPr lang="de-DE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6B5D5DF-6837-B728-C2D3-AE10289691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98014" y="1367458"/>
            <a:ext cx="3398586" cy="23680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28EDA2D-63FF-CFCC-4162-31F6B329242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04312" y="4270968"/>
            <a:ext cx="2350556" cy="152624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5E83277-DEA9-85B7-2111-9F9C73D79F6E}"/>
              </a:ext>
            </a:extLst>
          </p:cNvPr>
          <p:cNvSpPr txBox="1"/>
          <p:nvPr/>
        </p:nvSpPr>
        <p:spPr>
          <a:xfrm>
            <a:off x="9848129" y="4043929"/>
            <a:ext cx="665247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hangingPunct="0"/>
            <a:r>
              <a:rPr lang="de-CH" sz="1600" b="1" dirty="0">
                <a:solidFill>
                  <a:srgbClr val="C00000"/>
                </a:solidFill>
                <a:latin typeface="+mj-lt"/>
                <a:ea typeface="+mj-ea"/>
                <a:cs typeface="+mj-cs"/>
                <a:sym typeface="Calibri"/>
              </a:rPr>
              <a:t>5 </a:t>
            </a:r>
            <a:r>
              <a:rPr lang="de-CH" sz="1600" b="1" dirty="0" err="1">
                <a:solidFill>
                  <a:srgbClr val="C00000"/>
                </a:solidFill>
                <a:latin typeface="+mj-lt"/>
                <a:ea typeface="+mj-ea"/>
                <a:cs typeface="+mj-cs"/>
                <a:sym typeface="Calibri"/>
              </a:rPr>
              <a:t>types</a:t>
            </a:r>
            <a:endParaRPr lang="fr-FR" sz="1600" b="1" dirty="0">
              <a:solidFill>
                <a:srgbClr val="C00000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5366700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 bwMode="auto">
          <a:xfrm>
            <a:off x="2423592" y="3845300"/>
            <a:ext cx="8136904" cy="272420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graphicFrame>
        <p:nvGraphicFramePr>
          <p:cNvPr id="29" name="Chart 28"/>
          <p:cNvGraphicFramePr>
            <a:graphicFrameLocks/>
          </p:cNvGraphicFramePr>
          <p:nvPr/>
        </p:nvGraphicFramePr>
        <p:xfrm>
          <a:off x="2500630" y="3814841"/>
          <a:ext cx="383165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1" name="Chart 30"/>
          <p:cNvGraphicFramePr>
            <a:graphicFrameLocks/>
          </p:cNvGraphicFramePr>
          <p:nvPr/>
        </p:nvGraphicFramePr>
        <p:xfrm>
          <a:off x="6447289" y="3845300"/>
          <a:ext cx="3965426" cy="2724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hteck 1"/>
          <p:cNvSpPr/>
          <p:nvPr/>
        </p:nvSpPr>
        <p:spPr bwMode="auto">
          <a:xfrm>
            <a:off x="2423592" y="999720"/>
            <a:ext cx="8136904" cy="272420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graphicFrame>
        <p:nvGraphicFramePr>
          <p:cNvPr id="25" name="Chart 24"/>
          <p:cNvGraphicFramePr>
            <a:graphicFrameLocks/>
          </p:cNvGraphicFramePr>
          <p:nvPr/>
        </p:nvGraphicFramePr>
        <p:xfrm>
          <a:off x="2423592" y="951738"/>
          <a:ext cx="3908690" cy="2893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4" name="Chart 23"/>
          <p:cNvGraphicFramePr>
            <a:graphicFrameLocks/>
          </p:cNvGraphicFramePr>
          <p:nvPr/>
        </p:nvGraphicFramePr>
        <p:xfrm>
          <a:off x="6332282" y="979951"/>
          <a:ext cx="4228214" cy="25734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/>
              <p:cNvSpPr>
                <a:spLocks noGrp="1"/>
              </p:cNvSpPr>
              <p:nvPr>
                <p:ph type="title"/>
              </p:nvPr>
            </p:nvSpPr>
            <p:spPr>
              <a:xfrm>
                <a:off x="2531096" y="291600"/>
                <a:ext cx="8136904" cy="508500"/>
              </a:xfrm>
            </p:spPr>
            <p:txBody>
              <a:bodyPr/>
              <a:lstStyle/>
              <a:p>
                <a:r>
                  <a:rPr lang="de-CH" dirty="0"/>
                  <a:t>Transfer </a:t>
                </a:r>
                <a:r>
                  <a:rPr lang="de-CH" dirty="0" err="1"/>
                  <a:t>function</a:t>
                </a:r>
                <a:r>
                  <a:rPr lang="de-CH" dirty="0"/>
                  <a:t> </a:t>
                </a:r>
                <a14:m>
                  <m:oMath xmlns:m="http://schemas.openxmlformats.org/officeDocument/2006/math">
                    <m:r>
                      <a:rPr lang="de-CH" b="0" i="0" smtClean="0">
                        <a:latin typeface="Cambria Math" panose="02040503050406030204" pitchFamily="18" charset="0"/>
                      </a:rPr>
                      <m:t>1</m:t>
                    </m:r>
                    <m:r>
                      <m:rPr>
                        <m:sty m:val="p"/>
                      </m:rPr>
                      <a:rPr lang="de-CH" b="0" i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de-CH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de-CH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  <m:r>
                      <m:rPr>
                        <m:sty m:val="p"/>
                      </m:rPr>
                      <a:rPr lang="de-CH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  <m:r>
                      <a:rPr lang="de-CH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de-CH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−5</m:t>
                    </m:r>
                    <m:r>
                      <m:rPr>
                        <m:sty m:val="p"/>
                      </m:rPr>
                      <a:rPr lang="de-CH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  <m:r>
                      <a:rPr lang="de-CH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de-CH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</m:t>
                    </m:r>
                    <m:r>
                      <m:rPr>
                        <m:sty m:val="p"/>
                      </m:rPr>
                      <a:rPr lang="de-CH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</m:oMath>
                </a14:m>
                <a:r>
                  <a:rPr lang="de-CH" dirty="0"/>
                  <a:t> </a:t>
                </a:r>
                <a:r>
                  <a:rPr lang="de-CH" dirty="0" err="1"/>
                  <a:t>with</a:t>
                </a:r>
                <a:r>
                  <a:rPr lang="de-CH" dirty="0"/>
                  <a:t> 3 </a:t>
                </a:r>
                <a:r>
                  <a:rPr lang="el-GR" dirty="0">
                    <a:latin typeface="Calibri" panose="020F0502020204030204" pitchFamily="34" charset="0"/>
                    <a:cs typeface="Calibri" panose="020F0502020204030204" pitchFamily="34" charset="0"/>
                  </a:rPr>
                  <a:t>σ</a:t>
                </a:r>
                <a:endParaRPr lang="de-CH" dirty="0"/>
              </a:p>
            </p:txBody>
          </p:sp>
        </mc:Choice>
        <mc:Fallback xmlns="">
          <p:sp>
            <p:nvSpPr>
              <p:cNvPr id="3" name="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531096" y="291600"/>
                <a:ext cx="8136904" cy="508500"/>
              </a:xfrm>
              <a:blipFill>
                <a:blip r:embed="rId6"/>
                <a:stretch>
                  <a:fillRect l="-2472" t="-20482" b="-1807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Straight Arrow Connector 9"/>
          <p:cNvCxnSpPr/>
          <p:nvPr/>
        </p:nvCxnSpPr>
        <p:spPr bwMode="auto">
          <a:xfrm>
            <a:off x="3999083" y="1825923"/>
            <a:ext cx="402705" cy="1826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Straight Arrow Connector 11"/>
          <p:cNvCxnSpPr/>
          <p:nvPr/>
        </p:nvCxnSpPr>
        <p:spPr bwMode="auto">
          <a:xfrm flipH="1">
            <a:off x="3881259" y="2564904"/>
            <a:ext cx="638355" cy="1501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4" name="Straight Arrow Connector 11"/>
          <p:cNvCxnSpPr/>
          <p:nvPr/>
        </p:nvCxnSpPr>
        <p:spPr bwMode="auto">
          <a:xfrm flipH="1">
            <a:off x="8262778" y="2573136"/>
            <a:ext cx="491465" cy="13037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" name="Straight Arrow Connector 9"/>
          <p:cNvCxnSpPr/>
          <p:nvPr/>
        </p:nvCxnSpPr>
        <p:spPr bwMode="auto">
          <a:xfrm>
            <a:off x="8243058" y="1832145"/>
            <a:ext cx="402705" cy="1826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Straight Arrow Connector 9"/>
          <p:cNvCxnSpPr/>
          <p:nvPr/>
        </p:nvCxnSpPr>
        <p:spPr bwMode="auto">
          <a:xfrm>
            <a:off x="8140646" y="4718641"/>
            <a:ext cx="402705" cy="913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0" name="Straight Arrow Connector 11"/>
          <p:cNvCxnSpPr/>
          <p:nvPr/>
        </p:nvCxnSpPr>
        <p:spPr bwMode="auto">
          <a:xfrm flipH="1" flipV="1">
            <a:off x="4510486" y="4516356"/>
            <a:ext cx="446513" cy="1308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2" name="Straight Arrow Connector 11"/>
          <p:cNvCxnSpPr/>
          <p:nvPr/>
        </p:nvCxnSpPr>
        <p:spPr bwMode="auto">
          <a:xfrm flipH="1">
            <a:off x="8210058" y="5251981"/>
            <a:ext cx="439888" cy="742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3" name="Straight Arrow Connector 9"/>
          <p:cNvCxnSpPr/>
          <p:nvPr/>
        </p:nvCxnSpPr>
        <p:spPr bwMode="auto">
          <a:xfrm>
            <a:off x="4401788" y="5227862"/>
            <a:ext cx="402705" cy="6125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45" name="Grafik 4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3992" y="3282403"/>
            <a:ext cx="1146942" cy="88159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E73EBA0-B2B9-69EF-872D-CAC9129CA6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5067" y="1909481"/>
            <a:ext cx="1621677" cy="2877561"/>
          </a:xfrm>
          <a:prstGeom prst="rect">
            <a:avLst/>
          </a:prstGeom>
        </p:spPr>
      </p:pic>
      <p:sp>
        <p:nvSpPr>
          <p:cNvPr id="6" name="Foliennummernplatzhalter 13">
            <a:extLst>
              <a:ext uri="{FF2B5EF4-FFF2-40B4-BE49-F238E27FC236}">
                <a16:creationId xmlns:a16="http://schemas.microsoft.com/office/drawing/2014/main" id="{8CA02C2F-E2EA-FC8E-27AE-3BCCC3961496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5989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29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29989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FDE9C8A4-8584-1058-B476-64D74AF6C07C}"/>
              </a:ext>
            </a:extLst>
          </p:cNvPr>
          <p:cNvGrpSpPr/>
          <p:nvPr/>
        </p:nvGrpSpPr>
        <p:grpSpPr>
          <a:xfrm>
            <a:off x="5084988" y="2780928"/>
            <a:ext cx="8760442" cy="5179515"/>
            <a:chOff x="4856495" y="2474079"/>
            <a:chExt cx="8760442" cy="5179515"/>
          </a:xfrm>
        </p:grpSpPr>
        <p:pic>
          <p:nvPicPr>
            <p:cNvPr id="5" name="Picture 4" descr="A group of people working on a machine&#10;&#10;Description automatically generated">
              <a:extLst>
                <a:ext uri="{FF2B5EF4-FFF2-40B4-BE49-F238E27FC236}">
                  <a16:creationId xmlns:a16="http://schemas.microsoft.com/office/drawing/2014/main" id="{1E639321-B90F-0640-7147-7713F5A64E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718" r="5703"/>
            <a:stretch/>
          </p:blipFill>
          <p:spPr>
            <a:xfrm>
              <a:off x="5879976" y="3474387"/>
              <a:ext cx="6048672" cy="2654402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4DCE3E7-E104-0C38-A4A0-09D2ED5E8095}"/>
                </a:ext>
              </a:extLst>
            </p:cNvPr>
            <p:cNvSpPr/>
            <p:nvPr/>
          </p:nvSpPr>
          <p:spPr>
            <a:xfrm rot="19629387">
              <a:off x="4856495" y="2474079"/>
              <a:ext cx="5296622" cy="25496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74251E9-C537-741C-AB6E-29ED85C78CBA}"/>
                </a:ext>
              </a:extLst>
            </p:cNvPr>
            <p:cNvSpPr/>
            <p:nvPr/>
          </p:nvSpPr>
          <p:spPr>
            <a:xfrm rot="19629387">
              <a:off x="8320315" y="5103985"/>
              <a:ext cx="5296622" cy="25496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95AD87F-F280-E429-9F1D-07BF3522C07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20472" y="1004250"/>
            <a:ext cx="9275928" cy="5310825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Aim: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Increase </a:t>
            </a:r>
            <a:r>
              <a:rPr lang="en-US" b="1" dirty="0"/>
              <a:t>electron beam energy </a:t>
            </a:r>
            <a:r>
              <a:rPr lang="en-US" dirty="0"/>
              <a:t>from 2.4 GeV to 2.7 GeV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Improvement in </a:t>
            </a:r>
            <a:r>
              <a:rPr lang="en-US" b="1" dirty="0"/>
              <a:t>emittance and brightness</a:t>
            </a:r>
            <a:r>
              <a:rPr lang="en-US" dirty="0"/>
              <a:t> by factor 40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Maintain locations </a:t>
            </a:r>
            <a:r>
              <a:rPr lang="en-US" dirty="0"/>
              <a:t>of undulator based beam lines and </a:t>
            </a:r>
            <a:r>
              <a:rPr lang="en-US" b="1" dirty="0"/>
              <a:t>circumference</a:t>
            </a:r>
            <a:r>
              <a:rPr lang="en-US" dirty="0"/>
              <a:t> 287.25 m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Resulting challenges for magnets: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Extremely dense </a:t>
            </a:r>
            <a:r>
              <a:rPr lang="en-US" dirty="0"/>
              <a:t>Multi Bend Achromat lattice arrangement with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888 electromagnets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450 permanent magnets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2 superconducting magnets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Installation of all magnets in the tunnel until end of 2024</a:t>
            </a:r>
          </a:p>
          <a:p>
            <a:endParaRPr lang="en-US" dirty="0"/>
          </a:p>
          <a:p>
            <a:endParaRPr lang="de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A359ED-DD4D-08F7-54A1-8A6BBEDE6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Context: Upgrade of the Swiss Light Source (SLS2)</a:t>
            </a:r>
            <a:endParaRPr lang="de-CH" dirty="0"/>
          </a:p>
        </p:txBody>
      </p:sp>
      <p:sp>
        <p:nvSpPr>
          <p:cNvPr id="134" name="Foliennummernplatzhalter 13">
            <a:extLst>
              <a:ext uri="{FF2B5EF4-FFF2-40B4-BE49-F238E27FC236}">
                <a16:creationId xmlns:a16="http://schemas.microsoft.com/office/drawing/2014/main" id="{16BFA3F1-2231-4967-3AB5-3E5AB45E2D87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396115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706B1D-1B7E-EC7F-797D-CC8B95950152}"/>
              </a:ext>
            </a:extLst>
          </p:cNvPr>
          <p:cNvSpPr txBox="1"/>
          <p:nvPr/>
        </p:nvSpPr>
        <p:spPr>
          <a:xfrm>
            <a:off x="9685913" y="847136"/>
            <a:ext cx="2289086" cy="24622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/>
              <a:t>More </a:t>
            </a:r>
            <a:r>
              <a:rPr lang="de-CH" sz="2000" dirty="0" err="1"/>
              <a:t>information</a:t>
            </a:r>
            <a:r>
              <a:rPr lang="de-CH" sz="2000" dirty="0"/>
              <a:t> </a:t>
            </a:r>
            <a:r>
              <a:rPr lang="de-CH" sz="2000" dirty="0" err="1"/>
              <a:t>see</a:t>
            </a:r>
            <a:r>
              <a:rPr lang="de-CH" sz="2000" dirty="0"/>
              <a:t> </a:t>
            </a:r>
            <a:r>
              <a:rPr lang="de-CH" sz="2000" dirty="0" err="1"/>
              <a:t>presentations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000" dirty="0"/>
              <a:t>S. Sanfilippo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000" dirty="0"/>
              <a:t>M. Aiba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000" dirty="0"/>
              <a:t>R. Riccioli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000" dirty="0"/>
              <a:t>G. Montenero</a:t>
            </a:r>
          </a:p>
          <a:p>
            <a:pPr algn="ctr"/>
            <a:r>
              <a:rPr lang="de-CH" sz="2000" dirty="0"/>
              <a:t>and </a:t>
            </a:r>
            <a:r>
              <a:rPr lang="de-CH" sz="2000" dirty="0" err="1"/>
              <a:t>visit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SLS2 on Wednesday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62601E-DF20-981B-A3C4-7D661C3351C5}"/>
              </a:ext>
            </a:extLst>
          </p:cNvPr>
          <p:cNvSpPr txBox="1"/>
          <p:nvPr/>
        </p:nvSpPr>
        <p:spPr>
          <a:xfrm>
            <a:off x="9984432" y="5950441"/>
            <a:ext cx="181214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i="1" dirty="0"/>
              <a:t>SLS2 magnets installed in the tunnel</a:t>
            </a:r>
            <a:endParaRPr lang="de-CH" sz="1400" i="1" dirty="0"/>
          </a:p>
        </p:txBody>
      </p:sp>
    </p:spTree>
    <p:extLst>
      <p:ext uri="{BB962C8B-B14F-4D97-AF65-F5344CB8AC3E}">
        <p14:creationId xmlns:p14="http://schemas.microsoft.com/office/powerpoint/2010/main" val="1469481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 bwMode="auto">
          <a:xfrm>
            <a:off x="2423592" y="999720"/>
            <a:ext cx="8136904" cy="272420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sp>
        <p:nvSpPr>
          <p:cNvPr id="22" name="Rechteck 21"/>
          <p:cNvSpPr/>
          <p:nvPr/>
        </p:nvSpPr>
        <p:spPr bwMode="auto">
          <a:xfrm>
            <a:off x="2423592" y="3810624"/>
            <a:ext cx="8136904" cy="272420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/>
              <p:cNvSpPr>
                <a:spLocks noGrp="1"/>
              </p:cNvSpPr>
              <p:nvPr>
                <p:ph type="title"/>
              </p:nvPr>
            </p:nvSpPr>
            <p:spPr>
              <a:xfrm>
                <a:off x="3601200" y="291600"/>
                <a:ext cx="7066800" cy="508500"/>
              </a:xfrm>
            </p:spPr>
            <p:txBody>
              <a:bodyPr/>
              <a:lstStyle/>
              <a:p>
                <a:r>
                  <a:rPr lang="de-CH" dirty="0"/>
                  <a:t>Average </a:t>
                </a:r>
                <a:r>
                  <a:rPr lang="de-CH" dirty="0" err="1"/>
                  <a:t>harmonics</a:t>
                </a:r>
                <a:r>
                  <a:rPr lang="de-CH" dirty="0"/>
                  <a:t> at </a:t>
                </a:r>
                <a14:m>
                  <m:oMath xmlns:m="http://schemas.openxmlformats.org/officeDocument/2006/math">
                    <m:r>
                      <a:rPr lang="de-CH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5 </m:t>
                    </m:r>
                    <m:r>
                      <m:rPr>
                        <m:sty m:val="p"/>
                      </m:rPr>
                      <a:rPr lang="de-CH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</m:oMath>
                </a14:m>
                <a:r>
                  <a:rPr lang="de-CH" dirty="0"/>
                  <a:t> </a:t>
                </a:r>
                <a:r>
                  <a:rPr lang="de-CH" dirty="0" err="1"/>
                  <a:t>with</a:t>
                </a:r>
                <a:r>
                  <a:rPr lang="de-CH" dirty="0"/>
                  <a:t> min </a:t>
                </a:r>
                <a:r>
                  <a:rPr lang="de-CH" dirty="0" err="1"/>
                  <a:t>and</a:t>
                </a:r>
                <a:r>
                  <a:rPr lang="de-CH" dirty="0"/>
                  <a:t> </a:t>
                </a:r>
                <a:r>
                  <a:rPr lang="de-CH" dirty="0" err="1"/>
                  <a:t>max</a:t>
                </a:r>
                <a:endParaRPr lang="de-CH" dirty="0"/>
              </a:p>
            </p:txBody>
          </p:sp>
        </mc:Choice>
        <mc:Fallback xmlns="">
          <p:sp>
            <p:nvSpPr>
              <p:cNvPr id="3" name="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601200" y="291600"/>
                <a:ext cx="7066800" cy="508500"/>
              </a:xfrm>
              <a:blipFill>
                <a:blip r:embed="rId2"/>
                <a:stretch>
                  <a:fillRect l="-2847" t="-20482" b="-1807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0" name="Chart 19"/>
          <p:cNvGraphicFramePr>
            <a:graphicFrameLocks/>
          </p:cNvGraphicFramePr>
          <p:nvPr/>
        </p:nvGraphicFramePr>
        <p:xfrm>
          <a:off x="2078596" y="967816"/>
          <a:ext cx="4521461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Chart 20"/>
          <p:cNvGraphicFramePr>
            <a:graphicFrameLocks/>
          </p:cNvGraphicFramePr>
          <p:nvPr/>
        </p:nvGraphicFramePr>
        <p:xfrm>
          <a:off x="6492045" y="967816"/>
          <a:ext cx="4098251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3" name="Chart 22"/>
          <p:cNvGraphicFramePr>
            <a:graphicFrameLocks/>
          </p:cNvGraphicFramePr>
          <p:nvPr/>
        </p:nvGraphicFramePr>
        <p:xfrm>
          <a:off x="2207568" y="3801128"/>
          <a:ext cx="428447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6" name="Chart 25"/>
          <p:cNvGraphicFramePr>
            <a:graphicFrameLocks/>
          </p:cNvGraphicFramePr>
          <p:nvPr/>
        </p:nvGraphicFramePr>
        <p:xfrm>
          <a:off x="6600056" y="3788216"/>
          <a:ext cx="396044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27" name="Grafik 4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8573" y="3315036"/>
            <a:ext cx="1146942" cy="881592"/>
          </a:xfrm>
          <a:prstGeom prst="rect">
            <a:avLst/>
          </a:prstGeom>
        </p:spPr>
      </p:pic>
      <p:sp>
        <p:nvSpPr>
          <p:cNvPr id="5" name="Foliennummernplatzhalter 13">
            <a:extLst>
              <a:ext uri="{FF2B5EF4-FFF2-40B4-BE49-F238E27FC236}">
                <a16:creationId xmlns:a16="http://schemas.microsoft.com/office/drawing/2014/main" id="{5917748A-8EC9-DB5F-F8AE-9C7F03DE9CF7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5989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30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161A8B5-B0D6-4FAE-3740-3E732AB374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5067" y="1909481"/>
            <a:ext cx="1621677" cy="287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0393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eck 25"/>
          <p:cNvSpPr/>
          <p:nvPr/>
        </p:nvSpPr>
        <p:spPr bwMode="auto">
          <a:xfrm>
            <a:off x="2423592" y="3669700"/>
            <a:ext cx="8136904" cy="283112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graphicFrame>
        <p:nvGraphicFramePr>
          <p:cNvPr id="33" name="Chart 32"/>
          <p:cNvGraphicFramePr>
            <a:graphicFrameLocks/>
          </p:cNvGraphicFramePr>
          <p:nvPr/>
        </p:nvGraphicFramePr>
        <p:xfrm>
          <a:off x="2341569" y="3659237"/>
          <a:ext cx="408428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8" name="Chart 37"/>
          <p:cNvGraphicFramePr>
            <a:graphicFrameLocks/>
          </p:cNvGraphicFramePr>
          <p:nvPr/>
        </p:nvGraphicFramePr>
        <p:xfrm>
          <a:off x="6762904" y="3708431"/>
          <a:ext cx="379759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7" name="Rechteck 26"/>
          <p:cNvSpPr/>
          <p:nvPr/>
        </p:nvSpPr>
        <p:spPr bwMode="auto">
          <a:xfrm>
            <a:off x="2423592" y="836713"/>
            <a:ext cx="8136904" cy="267266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el 2"/>
              <p:cNvSpPr>
                <a:spLocks noGrp="1"/>
              </p:cNvSpPr>
              <p:nvPr>
                <p:ph type="title"/>
              </p:nvPr>
            </p:nvSpPr>
            <p:spPr>
              <a:xfrm>
                <a:off x="3601201" y="291600"/>
                <a:ext cx="6599255" cy="508500"/>
              </a:xfrm>
            </p:spPr>
            <p:txBody>
              <a:bodyPr/>
              <a:lstStyle/>
              <a:p>
                <a:r>
                  <a:rPr lang="de-CH" dirty="0"/>
                  <a:t>Roll angle at </a:t>
                </a:r>
                <a14:m>
                  <m:oMath xmlns:m="http://schemas.openxmlformats.org/officeDocument/2006/math">
                    <m:r>
                      <a:rPr lang="de-CH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5 </m:t>
                    </m:r>
                    <m:r>
                      <m:rPr>
                        <m:sty m:val="p"/>
                      </m:rPr>
                      <a:rPr lang="de-CH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</m:oMath>
                </a14:m>
                <a:r>
                  <a:rPr lang="de-CH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3" name="Titel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601201" y="291600"/>
                <a:ext cx="6599255" cy="508500"/>
              </a:xfrm>
              <a:blipFill>
                <a:blip r:embed="rId4"/>
                <a:stretch>
                  <a:fillRect l="-3050" t="-20482" b="-1807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Gerader Verbinder 35"/>
          <p:cNvCxnSpPr/>
          <p:nvPr/>
        </p:nvCxnSpPr>
        <p:spPr bwMode="auto">
          <a:xfrm>
            <a:off x="7374278" y="5157192"/>
            <a:ext cx="3186218" cy="0"/>
          </a:xfrm>
          <a:prstGeom prst="line">
            <a:avLst/>
          </a:prstGeom>
          <a:ln w="19050">
            <a:prstDash val="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7" name="Gerader Verbinder 36"/>
          <p:cNvCxnSpPr/>
          <p:nvPr/>
        </p:nvCxnSpPr>
        <p:spPr bwMode="auto">
          <a:xfrm>
            <a:off x="2999657" y="5589240"/>
            <a:ext cx="3348757" cy="0"/>
          </a:xfrm>
          <a:prstGeom prst="line">
            <a:avLst/>
          </a:prstGeom>
          <a:ln w="19050">
            <a:prstDash val="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32" name="Chart 31"/>
          <p:cNvGraphicFramePr>
            <a:graphicFrameLocks/>
          </p:cNvGraphicFramePr>
          <p:nvPr/>
        </p:nvGraphicFramePr>
        <p:xfrm>
          <a:off x="6425852" y="719261"/>
          <a:ext cx="413464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29" name="Gerader Verbinder 34"/>
          <p:cNvCxnSpPr/>
          <p:nvPr/>
        </p:nvCxnSpPr>
        <p:spPr bwMode="auto">
          <a:xfrm>
            <a:off x="7104112" y="1412776"/>
            <a:ext cx="3201942" cy="0"/>
          </a:xfrm>
          <a:prstGeom prst="line">
            <a:avLst/>
          </a:prstGeom>
          <a:ln w="19050">
            <a:prstDash val="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30" name="Chart 29"/>
          <p:cNvGraphicFramePr>
            <a:graphicFrameLocks/>
          </p:cNvGraphicFramePr>
          <p:nvPr/>
        </p:nvGraphicFramePr>
        <p:xfrm>
          <a:off x="2291210" y="847857"/>
          <a:ext cx="3948807" cy="2712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cxnSp>
        <p:nvCxnSpPr>
          <p:cNvPr id="35" name="Gerader Verbinder 34"/>
          <p:cNvCxnSpPr/>
          <p:nvPr/>
        </p:nvCxnSpPr>
        <p:spPr bwMode="auto">
          <a:xfrm>
            <a:off x="2927648" y="2492896"/>
            <a:ext cx="3168352" cy="0"/>
          </a:xfrm>
          <a:prstGeom prst="line">
            <a:avLst/>
          </a:prstGeom>
          <a:ln w="19050">
            <a:prstDash val="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39" name="Grafik 4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341" y="3135846"/>
            <a:ext cx="1146942" cy="881592"/>
          </a:xfrm>
          <a:prstGeom prst="rect">
            <a:avLst/>
          </a:prstGeom>
        </p:spPr>
      </p:pic>
      <p:sp>
        <p:nvSpPr>
          <p:cNvPr id="2" name="Foliennummernplatzhalter 13">
            <a:extLst>
              <a:ext uri="{FF2B5EF4-FFF2-40B4-BE49-F238E27FC236}">
                <a16:creationId xmlns:a16="http://schemas.microsoft.com/office/drawing/2014/main" id="{2C94CDC4-007E-7FF9-2FFB-EB3D4C539DAB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5989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31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370308-7BEE-47D9-6B50-E1637AC9FE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5067" y="1909481"/>
            <a:ext cx="1621677" cy="287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3854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B6449-77B5-C159-5C24-0C0B21A65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Measurement </a:t>
            </a:r>
            <a:r>
              <a:rPr lang="de-CH" dirty="0" err="1"/>
              <a:t>system</a:t>
            </a:r>
            <a:r>
              <a:rPr lang="de-CH" dirty="0"/>
              <a:t>:  </a:t>
            </a:r>
            <a:r>
              <a:rPr lang="de-CH" dirty="0" err="1"/>
              <a:t>Rotating</a:t>
            </a:r>
            <a:r>
              <a:rPr lang="de-CH" dirty="0"/>
              <a:t> Coils (RC)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F43A64-BD6F-2A59-A330-9C16C2D2C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EB00C-1486-4C07-A8B7-272553D42C76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515E4F-EFD9-7EA9-313D-1522DE6DC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094E28-3FAB-BFCF-4304-1649B4E58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32</a:t>
            </a:fld>
            <a:endParaRPr lang="en-GB" noProof="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C1F349C-2676-ACE2-1E7F-8B073EF64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5922732" cy="4644616"/>
          </a:xfrm>
        </p:spPr>
        <p:txBody>
          <a:bodyPr/>
          <a:lstStyle/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b="1" kern="1000" spc="30" dirty="0">
                <a:cs typeface="Franklin Gothic Book"/>
              </a:rPr>
              <a:t>PCB </a:t>
            </a:r>
            <a:r>
              <a:rPr lang="en-US" sz="2000" kern="1000" spc="30" dirty="0">
                <a:cs typeface="Franklin Gothic Book"/>
              </a:rPr>
              <a:t>with </a:t>
            </a:r>
            <a:r>
              <a:rPr lang="en-US" sz="2000" b="1" kern="1000" spc="30" dirty="0">
                <a:cs typeface="Franklin Gothic Book"/>
              </a:rPr>
              <a:t>5 radial coils </a:t>
            </a:r>
            <a:r>
              <a:rPr lang="en-US" sz="2000" kern="1000" spc="30" dirty="0">
                <a:cs typeface="Franklin Gothic Book"/>
              </a:rPr>
              <a:t>(1 spare), each </a:t>
            </a:r>
            <a:r>
              <a:rPr lang="en-US" sz="2000" b="1" kern="1000" spc="30" dirty="0">
                <a:cs typeface="Franklin Gothic Book"/>
              </a:rPr>
              <a:t>120 turns </a:t>
            </a:r>
            <a:r>
              <a:rPr lang="en-US" sz="2000" kern="1000" spc="30" dirty="0">
                <a:cs typeface="Franklin Gothic Book"/>
              </a:rPr>
              <a:t>(in collaboration with </a:t>
            </a:r>
            <a:r>
              <a:rPr lang="en-US" sz="2000" kern="1000" spc="30" dirty="0" err="1">
                <a:cs typeface="Franklin Gothic Book"/>
              </a:rPr>
              <a:t>Elettra</a:t>
            </a:r>
            <a:r>
              <a:rPr lang="en-US" sz="2000" kern="1000" spc="30" dirty="0">
                <a:cs typeface="Franklin Gothic Book"/>
              </a:rPr>
              <a:t> Synchrotron Trieste) 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kern="1000" spc="30" dirty="0">
                <a:cs typeface="Franklin Gothic Book"/>
              </a:rPr>
              <a:t>Reference radius: 18 mm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kern="1000" spc="30" dirty="0">
                <a:cs typeface="Franklin Gothic Book"/>
              </a:rPr>
              <a:t>Active coil length: 500 mm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kern="1000" spc="30" dirty="0">
                <a:cs typeface="Franklin Gothic Book"/>
              </a:rPr>
              <a:t>Digital bucking of dipole and quadrupole field components 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kern="1000" spc="30" dirty="0">
                <a:cs typeface="Franklin Gothic Book"/>
              </a:rPr>
              <a:t>Shaft with hexagonal cross section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US" sz="2000" kern="1000" spc="30" dirty="0">
              <a:cs typeface="Franklin Gothic Book"/>
            </a:endParaRPr>
          </a:p>
          <a:p>
            <a:endParaRPr lang="de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4EDEA88-61BB-61EB-2302-85F29EB837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125" t="35666" r="7291" b="22667"/>
          <a:stretch/>
        </p:blipFill>
        <p:spPr>
          <a:xfrm>
            <a:off x="6096000" y="4713252"/>
            <a:ext cx="3382670" cy="11811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2E8E2E0-8249-DC75-C822-F85A5CD6BE64}"/>
              </a:ext>
            </a:extLst>
          </p:cNvPr>
          <p:cNvCxnSpPr/>
          <p:nvPr/>
        </p:nvCxnSpPr>
        <p:spPr>
          <a:xfrm>
            <a:off x="10916920" y="5310152"/>
            <a:ext cx="927100" cy="0"/>
          </a:xfrm>
          <a:prstGeom prst="straightConnector1">
            <a:avLst/>
          </a:prstGeom>
          <a:ln w="2222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6479ABA-EBC9-BEE4-29C1-171217CFA603}"/>
              </a:ext>
            </a:extLst>
          </p:cNvPr>
          <p:cNvCxnSpPr/>
          <p:nvPr/>
        </p:nvCxnSpPr>
        <p:spPr>
          <a:xfrm>
            <a:off x="7966714" y="5310152"/>
            <a:ext cx="2895600" cy="0"/>
          </a:xfrm>
          <a:prstGeom prst="line">
            <a:avLst/>
          </a:prstGeom>
          <a:ln w="2540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D332756-38BC-8902-AC72-A921008488AC}"/>
              </a:ext>
            </a:extLst>
          </p:cNvPr>
          <p:cNvCxnSpPr/>
          <p:nvPr/>
        </p:nvCxnSpPr>
        <p:spPr>
          <a:xfrm rot="16200000">
            <a:off x="10453370" y="4846602"/>
            <a:ext cx="927100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EA10D9B-0CA0-7458-116E-887C773F8C08}"/>
              </a:ext>
            </a:extLst>
          </p:cNvPr>
          <p:cNvSpPr txBox="1"/>
          <p:nvPr/>
        </p:nvSpPr>
        <p:spPr>
          <a:xfrm>
            <a:off x="10894060" y="4245615"/>
            <a:ext cx="487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x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D9D4A56-C8B5-D6C4-C181-CF5319783A1A}"/>
              </a:ext>
            </a:extLst>
          </p:cNvPr>
          <p:cNvGrpSpPr/>
          <p:nvPr/>
        </p:nvGrpSpPr>
        <p:grpSpPr>
          <a:xfrm>
            <a:off x="10854694" y="5250462"/>
            <a:ext cx="121916" cy="122400"/>
            <a:chOff x="6301744" y="2416810"/>
            <a:chExt cx="121916" cy="1224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F769DB5B-5E62-38B3-582F-6529B6D6D607}"/>
                </a:ext>
              </a:extLst>
            </p:cNvPr>
            <p:cNvSpPr/>
            <p:nvPr/>
          </p:nvSpPr>
          <p:spPr>
            <a:xfrm>
              <a:off x="6301744" y="2416810"/>
              <a:ext cx="121916" cy="122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B625498A-C90E-4480-E09E-E411E88708BB}"/>
                </a:ext>
              </a:extLst>
            </p:cNvPr>
            <p:cNvSpPr/>
            <p:nvPr/>
          </p:nvSpPr>
          <p:spPr>
            <a:xfrm>
              <a:off x="6345917" y="2459176"/>
              <a:ext cx="36000" cy="36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8CC9FE7-8FFD-3F31-33B8-94CBC9F690DE}"/>
              </a:ext>
            </a:extLst>
          </p:cNvPr>
          <p:cNvSpPr txBox="1"/>
          <p:nvPr/>
        </p:nvSpPr>
        <p:spPr>
          <a:xfrm>
            <a:off x="10789511" y="5262923"/>
            <a:ext cx="487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y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CF0A145-134A-CC71-3CD8-966C91CA4F42}"/>
              </a:ext>
            </a:extLst>
          </p:cNvPr>
          <p:cNvCxnSpPr/>
          <p:nvPr/>
        </p:nvCxnSpPr>
        <p:spPr>
          <a:xfrm>
            <a:off x="7383780" y="4231544"/>
            <a:ext cx="0" cy="2062757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ight Arrow 32">
            <a:extLst>
              <a:ext uri="{FF2B5EF4-FFF2-40B4-BE49-F238E27FC236}">
                <a16:creationId xmlns:a16="http://schemas.microsoft.com/office/drawing/2014/main" id="{9BABB01C-4B97-2300-259C-7582E1E94CE6}"/>
              </a:ext>
            </a:extLst>
          </p:cNvPr>
          <p:cNvSpPr/>
          <p:nvPr/>
        </p:nvSpPr>
        <p:spPr>
          <a:xfrm>
            <a:off x="5054006" y="5167276"/>
            <a:ext cx="901024" cy="19965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F027BC7-F5DD-8B55-FC87-AE458273B23C}"/>
              </a:ext>
            </a:extLst>
          </p:cNvPr>
          <p:cNvSpPr txBox="1"/>
          <p:nvPr/>
        </p:nvSpPr>
        <p:spPr>
          <a:xfrm>
            <a:off x="4883746" y="4598425"/>
            <a:ext cx="1119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</a:rPr>
              <a:t>Beam entrance</a:t>
            </a:r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2307D1A1-2210-862C-1171-D5000925B862}"/>
              </a:ext>
            </a:extLst>
          </p:cNvPr>
          <p:cNvSpPr/>
          <p:nvPr/>
        </p:nvSpPr>
        <p:spPr>
          <a:xfrm>
            <a:off x="9515223" y="4845014"/>
            <a:ext cx="241062" cy="106976"/>
          </a:xfrm>
          <a:prstGeom prst="arc">
            <a:avLst>
              <a:gd name="adj1" fmla="val 8849875"/>
              <a:gd name="adj2" fmla="val 6242173"/>
            </a:avLst>
          </a:prstGeom>
          <a:ln w="12700">
            <a:solidFill>
              <a:schemeClr val="tx1"/>
            </a:solidFill>
            <a:headEnd type="none" w="sm" len="sm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DD92F2D9-AE22-64B2-7B91-757F667D249D}"/>
              </a:ext>
            </a:extLst>
          </p:cNvPr>
          <p:cNvSpPr/>
          <p:nvPr/>
        </p:nvSpPr>
        <p:spPr>
          <a:xfrm>
            <a:off x="9515223" y="5050839"/>
            <a:ext cx="241062" cy="106976"/>
          </a:xfrm>
          <a:prstGeom prst="arc">
            <a:avLst>
              <a:gd name="adj1" fmla="val 8849875"/>
              <a:gd name="adj2" fmla="val 6242173"/>
            </a:avLst>
          </a:prstGeom>
          <a:ln w="12700">
            <a:solidFill>
              <a:schemeClr val="tx1"/>
            </a:solidFill>
            <a:headEnd type="none" w="sm" len="sm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E2E5C64F-68FF-F574-8B28-4105259B096D}"/>
              </a:ext>
            </a:extLst>
          </p:cNvPr>
          <p:cNvSpPr/>
          <p:nvPr/>
        </p:nvSpPr>
        <p:spPr>
          <a:xfrm>
            <a:off x="9515223" y="5256664"/>
            <a:ext cx="241062" cy="106976"/>
          </a:xfrm>
          <a:prstGeom prst="arc">
            <a:avLst>
              <a:gd name="adj1" fmla="val 8849875"/>
              <a:gd name="adj2" fmla="val 6242173"/>
            </a:avLst>
          </a:prstGeom>
          <a:ln w="12700">
            <a:solidFill>
              <a:schemeClr val="tx1"/>
            </a:solidFill>
            <a:headEnd type="none" w="sm" len="sm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1E4AA4C0-C0B6-D6EA-7583-E62EC60925AA}"/>
              </a:ext>
            </a:extLst>
          </p:cNvPr>
          <p:cNvSpPr/>
          <p:nvPr/>
        </p:nvSpPr>
        <p:spPr>
          <a:xfrm>
            <a:off x="9515223" y="5462489"/>
            <a:ext cx="241062" cy="106976"/>
          </a:xfrm>
          <a:prstGeom prst="arc">
            <a:avLst>
              <a:gd name="adj1" fmla="val 8849875"/>
              <a:gd name="adj2" fmla="val 6242173"/>
            </a:avLst>
          </a:prstGeom>
          <a:ln w="12700">
            <a:solidFill>
              <a:schemeClr val="tx1"/>
            </a:solidFill>
            <a:headEnd type="none" w="sm" len="sm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>
            <a:extLst>
              <a:ext uri="{FF2B5EF4-FFF2-40B4-BE49-F238E27FC236}">
                <a16:creationId xmlns:a16="http://schemas.microsoft.com/office/drawing/2014/main" id="{ADD2E834-4487-25F2-8948-D891043C86E4}"/>
              </a:ext>
            </a:extLst>
          </p:cNvPr>
          <p:cNvSpPr/>
          <p:nvPr/>
        </p:nvSpPr>
        <p:spPr>
          <a:xfrm>
            <a:off x="9515223" y="5668315"/>
            <a:ext cx="241062" cy="106976"/>
          </a:xfrm>
          <a:prstGeom prst="arc">
            <a:avLst>
              <a:gd name="adj1" fmla="val 8849875"/>
              <a:gd name="adj2" fmla="val 6242173"/>
            </a:avLst>
          </a:prstGeom>
          <a:ln w="12700">
            <a:solidFill>
              <a:schemeClr val="tx1"/>
            </a:solidFill>
            <a:headEnd type="none" w="sm" len="sm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E974F23-68EA-1B52-0B7A-A23A7F4BCCC3}"/>
              </a:ext>
            </a:extLst>
          </p:cNvPr>
          <p:cNvSpPr txBox="1"/>
          <p:nvPr/>
        </p:nvSpPr>
        <p:spPr>
          <a:xfrm>
            <a:off x="9003122" y="4399513"/>
            <a:ext cx="1667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CW winding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07EEAF6-2FE8-0F76-E709-1E633B2530C6}"/>
              </a:ext>
            </a:extLst>
          </p:cNvPr>
          <p:cNvCxnSpPr/>
          <p:nvPr/>
        </p:nvCxnSpPr>
        <p:spPr>
          <a:xfrm flipH="1">
            <a:off x="7657112" y="4584180"/>
            <a:ext cx="404812" cy="26083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  <a:effectLst>
            <a:outerShdw blurRad="50800" dist="38100" dir="13500000" algn="b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03E7FF3-8F85-BCDE-D665-5AE934719341}"/>
              </a:ext>
            </a:extLst>
          </p:cNvPr>
          <p:cNvCxnSpPr/>
          <p:nvPr/>
        </p:nvCxnSpPr>
        <p:spPr>
          <a:xfrm flipH="1">
            <a:off x="7657110" y="4584180"/>
            <a:ext cx="400940" cy="46431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  <a:effectLst>
            <a:outerShdw blurRad="50800" dist="38100" dir="13500000" algn="b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9D066C3-0BB6-1D2F-4C34-F4012A000DBA}"/>
              </a:ext>
            </a:extLst>
          </p:cNvPr>
          <p:cNvCxnSpPr/>
          <p:nvPr/>
        </p:nvCxnSpPr>
        <p:spPr>
          <a:xfrm flipH="1">
            <a:off x="7653236" y="4582306"/>
            <a:ext cx="404813" cy="6681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  <a:effectLst>
            <a:outerShdw blurRad="50800" dist="38100" dir="13500000" algn="b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3EA7681-1BDC-B1A4-798D-180E19EDFA06}"/>
              </a:ext>
            </a:extLst>
          </p:cNvPr>
          <p:cNvCxnSpPr/>
          <p:nvPr/>
        </p:nvCxnSpPr>
        <p:spPr>
          <a:xfrm flipH="1">
            <a:off x="7655157" y="4579426"/>
            <a:ext cx="406767" cy="88306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  <a:effectLst>
            <a:outerShdw blurRad="50800" dist="38100" dir="13500000" algn="b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3654F78-BBCC-D571-20E8-77405D77ED17}"/>
              </a:ext>
            </a:extLst>
          </p:cNvPr>
          <p:cNvCxnSpPr/>
          <p:nvPr/>
        </p:nvCxnSpPr>
        <p:spPr>
          <a:xfrm flipH="1">
            <a:off x="7651283" y="4579426"/>
            <a:ext cx="406767" cy="111172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  <a:effectLst>
            <a:outerShdw blurRad="50800" dist="38100" dir="13500000" algn="b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9712C84-DDFE-9636-164F-B61C1BEBE4E4}"/>
              </a:ext>
            </a:extLst>
          </p:cNvPr>
          <p:cNvGrpSpPr/>
          <p:nvPr/>
        </p:nvGrpSpPr>
        <p:grpSpPr>
          <a:xfrm flipH="1" flipV="1">
            <a:off x="6828650" y="4941066"/>
            <a:ext cx="410641" cy="1111726"/>
            <a:chOff x="3250733" y="1898174"/>
            <a:chExt cx="410641" cy="1111726"/>
          </a:xfrm>
        </p:grpSpPr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75CABACA-4260-D695-C4BB-D6C87548021C}"/>
                </a:ext>
              </a:extLst>
            </p:cNvPr>
            <p:cNvCxnSpPr/>
            <p:nvPr/>
          </p:nvCxnSpPr>
          <p:spPr>
            <a:xfrm flipH="1">
              <a:off x="3256562" y="1902928"/>
              <a:ext cx="404812" cy="260834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/>
            </a:ln>
            <a:effectLst>
              <a:outerShdw blurRad="50800" dist="38100" dir="13500000" algn="br" rotWithShape="0">
                <a:schemeClr val="bg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146C1388-C249-131A-B241-914E0E2851B0}"/>
                </a:ext>
              </a:extLst>
            </p:cNvPr>
            <p:cNvCxnSpPr/>
            <p:nvPr/>
          </p:nvCxnSpPr>
          <p:spPr>
            <a:xfrm flipH="1">
              <a:off x="3256560" y="1902928"/>
              <a:ext cx="400940" cy="464310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/>
            </a:ln>
            <a:effectLst>
              <a:outerShdw blurRad="50800" dist="38100" dir="13500000" algn="br" rotWithShape="0">
                <a:schemeClr val="bg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90BB013E-2471-4258-5374-98A7DFBD18BE}"/>
                </a:ext>
              </a:extLst>
            </p:cNvPr>
            <p:cNvCxnSpPr/>
            <p:nvPr/>
          </p:nvCxnSpPr>
          <p:spPr>
            <a:xfrm flipH="1">
              <a:off x="3252686" y="1901054"/>
              <a:ext cx="404813" cy="668156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/>
            </a:ln>
            <a:effectLst>
              <a:outerShdw blurRad="50800" dist="38100" dir="13500000" algn="br" rotWithShape="0">
                <a:schemeClr val="bg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5DAAB4A4-DA93-1CD9-E446-1D714A98C281}"/>
                </a:ext>
              </a:extLst>
            </p:cNvPr>
            <p:cNvCxnSpPr/>
            <p:nvPr/>
          </p:nvCxnSpPr>
          <p:spPr>
            <a:xfrm flipH="1">
              <a:off x="3254607" y="1898174"/>
              <a:ext cx="406767" cy="883063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/>
            </a:ln>
            <a:effectLst>
              <a:outerShdw blurRad="50800" dist="38100" dir="13500000" algn="br" rotWithShape="0">
                <a:schemeClr val="bg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3578334D-FCBD-47AD-DA1A-C04272C37AD7}"/>
                </a:ext>
              </a:extLst>
            </p:cNvPr>
            <p:cNvCxnSpPr/>
            <p:nvPr/>
          </p:nvCxnSpPr>
          <p:spPr>
            <a:xfrm flipH="1">
              <a:off x="3250733" y="1898174"/>
              <a:ext cx="406767" cy="1111726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/>
            </a:ln>
            <a:effectLst>
              <a:outerShdw blurRad="50800" dist="38100" dir="13500000" algn="br" rotWithShape="0">
                <a:schemeClr val="bg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D0C7D76-0B89-906B-1E63-A4DB7E277272}"/>
              </a:ext>
            </a:extLst>
          </p:cNvPr>
          <p:cNvCxnSpPr/>
          <p:nvPr/>
        </p:nvCxnSpPr>
        <p:spPr>
          <a:xfrm flipV="1">
            <a:off x="7252015" y="4960110"/>
            <a:ext cx="390632" cy="2381"/>
          </a:xfrm>
          <a:prstGeom prst="line">
            <a:avLst/>
          </a:prstGeom>
          <a:ln w="254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D0E14E1-BFBF-49AE-C736-B045C5A53B1B}"/>
              </a:ext>
            </a:extLst>
          </p:cNvPr>
          <p:cNvCxnSpPr/>
          <p:nvPr/>
        </p:nvCxnSpPr>
        <p:spPr>
          <a:xfrm flipV="1">
            <a:off x="7253032" y="5167276"/>
            <a:ext cx="390632" cy="2381"/>
          </a:xfrm>
          <a:prstGeom prst="line">
            <a:avLst/>
          </a:prstGeom>
          <a:ln w="254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FB6DF72-5ED2-82B7-78B9-CB78E18AF439}"/>
              </a:ext>
            </a:extLst>
          </p:cNvPr>
          <p:cNvCxnSpPr/>
          <p:nvPr/>
        </p:nvCxnSpPr>
        <p:spPr>
          <a:xfrm flipV="1">
            <a:off x="7249871" y="5374597"/>
            <a:ext cx="390632" cy="2381"/>
          </a:xfrm>
          <a:prstGeom prst="line">
            <a:avLst/>
          </a:prstGeom>
          <a:ln w="254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B170A29C-EDCA-000D-4817-7621A6594E35}"/>
              </a:ext>
            </a:extLst>
          </p:cNvPr>
          <p:cNvCxnSpPr/>
          <p:nvPr/>
        </p:nvCxnSpPr>
        <p:spPr>
          <a:xfrm flipV="1">
            <a:off x="7254280" y="5581797"/>
            <a:ext cx="390632" cy="2381"/>
          </a:xfrm>
          <a:prstGeom prst="line">
            <a:avLst/>
          </a:prstGeom>
          <a:ln w="254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53C43A7-63EB-1947-4855-4DB497D4E7CF}"/>
              </a:ext>
            </a:extLst>
          </p:cNvPr>
          <p:cNvCxnSpPr/>
          <p:nvPr/>
        </p:nvCxnSpPr>
        <p:spPr>
          <a:xfrm flipV="1">
            <a:off x="7260651" y="5788963"/>
            <a:ext cx="390632" cy="2381"/>
          </a:xfrm>
          <a:prstGeom prst="line">
            <a:avLst/>
          </a:prstGeom>
          <a:ln w="254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CD1CE930-19C0-0744-0D36-129459210314}"/>
              </a:ext>
            </a:extLst>
          </p:cNvPr>
          <p:cNvSpPr txBox="1"/>
          <p:nvPr/>
        </p:nvSpPr>
        <p:spPr>
          <a:xfrm>
            <a:off x="7948326" y="4294246"/>
            <a:ext cx="1398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Start (Bk)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559F342-2BB0-1C0D-6E2A-FB44278CB7CF}"/>
              </a:ext>
            </a:extLst>
          </p:cNvPr>
          <p:cNvSpPr txBox="1"/>
          <p:nvPr/>
        </p:nvSpPr>
        <p:spPr>
          <a:xfrm>
            <a:off x="7155662" y="3952094"/>
            <a:ext cx="1675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Connections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B14BB51A-C4A8-F551-304C-BF6DD8A5435C}"/>
              </a:ext>
            </a:extLst>
          </p:cNvPr>
          <p:cNvCxnSpPr>
            <a:cxnSpLocks/>
          </p:cNvCxnSpPr>
          <p:nvPr/>
        </p:nvCxnSpPr>
        <p:spPr>
          <a:xfrm>
            <a:off x="4731707" y="4478912"/>
            <a:ext cx="4123" cy="1815389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6EE1A12-1A48-2C1A-9AD6-DC8AA8F7DE90}"/>
              </a:ext>
            </a:extLst>
          </p:cNvPr>
          <p:cNvSpPr txBox="1"/>
          <p:nvPr/>
        </p:nvSpPr>
        <p:spPr>
          <a:xfrm>
            <a:off x="4731707" y="5885279"/>
            <a:ext cx="1398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Maxon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motor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B7C8B9C-306C-3636-8E71-72094C04676C}"/>
              </a:ext>
            </a:extLst>
          </p:cNvPr>
          <p:cNvGrpSpPr/>
          <p:nvPr/>
        </p:nvGrpSpPr>
        <p:grpSpPr>
          <a:xfrm>
            <a:off x="840566" y="4690008"/>
            <a:ext cx="3490671" cy="1403288"/>
            <a:chOff x="1146901" y="3960948"/>
            <a:chExt cx="3490671" cy="1403288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371DDC75-FEEB-9F73-D579-B6FD1E84E21C}"/>
                </a:ext>
              </a:extLst>
            </p:cNvPr>
            <p:cNvPicPr/>
            <p:nvPr/>
          </p:nvPicPr>
          <p:blipFill rotWithShape="1">
            <a:blip r:embed="rId3"/>
            <a:srcRect l="21188" t="11886" b="32097"/>
            <a:stretch/>
          </p:blipFill>
          <p:spPr>
            <a:xfrm>
              <a:off x="1146901" y="3960948"/>
              <a:ext cx="3490671" cy="1403288"/>
            </a:xfrm>
            <a:prstGeom prst="rect">
              <a:avLst/>
            </a:prstGeom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B66EC2F-66AF-0841-1ED5-B173D83A8D4B}"/>
                </a:ext>
              </a:extLst>
            </p:cNvPr>
            <p:cNvSpPr txBox="1"/>
            <p:nvPr/>
          </p:nvSpPr>
          <p:spPr>
            <a:xfrm>
              <a:off x="1298716" y="4774096"/>
              <a:ext cx="48866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/>
                <a:t>FF</a:t>
              </a:r>
              <a:endParaRPr lang="en-US" dirty="0"/>
            </a:p>
          </p:txBody>
        </p:sp>
      </p:grpSp>
      <p:pic>
        <p:nvPicPr>
          <p:cNvPr id="49" name="Picture 48">
            <a:extLst>
              <a:ext uri="{FF2B5EF4-FFF2-40B4-BE49-F238E27FC236}">
                <a16:creationId xmlns:a16="http://schemas.microsoft.com/office/drawing/2014/main" id="{8C8787A8-D37E-65AA-B121-813B43BE19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4943" y="992492"/>
            <a:ext cx="4417932" cy="2755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5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C01C71F-CDD8-7BE2-1467-D40D4006C62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20472" y="2132856"/>
            <a:ext cx="11316603" cy="4182219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Context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Rotating coils measurement system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Exemplary results electromagnets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Exemplary results permanent magnets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Conclusion</a:t>
            </a:r>
            <a:endParaRPr lang="nl-NL" sz="2800" dirty="0"/>
          </a:p>
          <a:p>
            <a:endParaRPr lang="nl-NL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E4743D-71B7-3AD7-C2D1-B91375244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Outline</a:t>
            </a:r>
          </a:p>
        </p:txBody>
      </p:sp>
      <p:sp>
        <p:nvSpPr>
          <p:cNvPr id="8" name="Foliennummernplatzhalter 13">
            <a:extLst>
              <a:ext uri="{FF2B5EF4-FFF2-40B4-BE49-F238E27FC236}">
                <a16:creationId xmlns:a16="http://schemas.microsoft.com/office/drawing/2014/main" id="{03D6952C-726B-59C0-466E-0AF1C50006AE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396115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CF7AA07-6858-6A38-F68E-E7918951BCC6}"/>
              </a:ext>
            </a:extLst>
          </p:cNvPr>
          <p:cNvSpPr/>
          <p:nvPr/>
        </p:nvSpPr>
        <p:spPr bwMode="auto">
          <a:xfrm>
            <a:off x="317392" y="3429000"/>
            <a:ext cx="6498687" cy="2035040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812109-7F35-E1B6-B661-E4E090EE819E}"/>
              </a:ext>
            </a:extLst>
          </p:cNvPr>
          <p:cNvSpPr txBox="1"/>
          <p:nvPr/>
        </p:nvSpPr>
        <p:spPr>
          <a:xfrm>
            <a:off x="7600004" y="5566391"/>
            <a:ext cx="415892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i="1" dirty="0"/>
              <a:t>SLS2 magnets installed in the tunnel</a:t>
            </a:r>
            <a:endParaRPr lang="de-CH" sz="1400" i="1" dirty="0"/>
          </a:p>
        </p:txBody>
      </p:sp>
      <p:pic>
        <p:nvPicPr>
          <p:cNvPr id="14" name="Picture 13" descr="A factory with many machines&#10;&#10;Description automatically generated">
            <a:extLst>
              <a:ext uri="{FF2B5EF4-FFF2-40B4-BE49-F238E27FC236}">
                <a16:creationId xmlns:a16="http://schemas.microsoft.com/office/drawing/2014/main" id="{0070F05C-1EF8-EA58-DCF7-0BA3A307A92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4" t="22452" r="10476" b="6955"/>
          <a:stretch/>
        </p:blipFill>
        <p:spPr>
          <a:xfrm>
            <a:off x="7136697" y="1281820"/>
            <a:ext cx="4590243" cy="41822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1C0D183-1AD1-DB8E-17BC-2CF2FA259F45}"/>
              </a:ext>
            </a:extLst>
          </p:cNvPr>
          <p:cNvSpPr/>
          <p:nvPr/>
        </p:nvSpPr>
        <p:spPr bwMode="auto">
          <a:xfrm>
            <a:off x="318856" y="1354399"/>
            <a:ext cx="6498687" cy="1297286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467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B6449-77B5-C159-5C24-0C0B21A65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Measurement </a:t>
            </a:r>
            <a:r>
              <a:rPr lang="de-CH" dirty="0" err="1"/>
              <a:t>system</a:t>
            </a:r>
            <a:r>
              <a:rPr lang="de-CH" dirty="0"/>
              <a:t>:  </a:t>
            </a:r>
            <a:r>
              <a:rPr lang="de-CH" dirty="0" err="1"/>
              <a:t>Rotating</a:t>
            </a:r>
            <a:r>
              <a:rPr lang="de-CH" dirty="0"/>
              <a:t> Coils (RC)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094E28-3FAB-BFCF-4304-1649B4E58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C1F349C-2676-ACE2-1E7F-8B073EF64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5922732" cy="4644616"/>
          </a:xfrm>
        </p:spPr>
        <p:txBody>
          <a:bodyPr/>
          <a:lstStyle/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b="1" kern="1000" spc="30" dirty="0">
                <a:cs typeface="Franklin Gothic Book"/>
              </a:rPr>
              <a:t>PCB </a:t>
            </a:r>
            <a:r>
              <a:rPr lang="en-US" sz="2000" kern="1000" spc="30" dirty="0">
                <a:cs typeface="Franklin Gothic Book"/>
              </a:rPr>
              <a:t>with </a:t>
            </a:r>
            <a:r>
              <a:rPr lang="en-US" sz="2000" b="1" kern="1000" spc="30" dirty="0">
                <a:cs typeface="Franklin Gothic Book"/>
              </a:rPr>
              <a:t>5 radial coils </a:t>
            </a:r>
            <a:r>
              <a:rPr lang="en-US" sz="2000" kern="1000" spc="30" dirty="0">
                <a:cs typeface="Franklin Gothic Book"/>
              </a:rPr>
              <a:t>(1 spare), each </a:t>
            </a:r>
            <a:r>
              <a:rPr lang="en-US" sz="2000" b="1" kern="1000" spc="30" dirty="0">
                <a:cs typeface="Franklin Gothic Book"/>
              </a:rPr>
              <a:t>120 turns </a:t>
            </a:r>
            <a:r>
              <a:rPr lang="en-US" sz="2000" kern="1000" spc="30" dirty="0">
                <a:cs typeface="Franklin Gothic Book"/>
              </a:rPr>
              <a:t>(in collaboration with </a:t>
            </a:r>
            <a:r>
              <a:rPr lang="en-US" sz="2000" kern="1000" spc="30" dirty="0" err="1">
                <a:cs typeface="Franklin Gothic Book"/>
              </a:rPr>
              <a:t>Elettra</a:t>
            </a:r>
            <a:r>
              <a:rPr lang="en-US" sz="2000" kern="1000" spc="30" dirty="0">
                <a:cs typeface="Franklin Gothic Book"/>
              </a:rPr>
              <a:t> Synchrotron Trieste)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kern="1000" spc="30" dirty="0">
                <a:cs typeface="Franklin Gothic Book"/>
              </a:rPr>
              <a:t>Shaft with hexagonal cross section</a:t>
            </a:r>
            <a:r>
              <a:rPr lang="en-US" sz="2000" kern="1000" spc="30" dirty="0">
                <a:cs typeface="Franklin Gothic Book"/>
              </a:rPr>
              <a:t> 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kern="1000" spc="30" dirty="0">
                <a:cs typeface="Franklin Gothic Book"/>
              </a:rPr>
              <a:t>Reference radius: 18 mm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kern="1000" spc="30" dirty="0">
                <a:cs typeface="Franklin Gothic Book"/>
              </a:rPr>
              <a:t>Active coil length: 500 mm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kern="1000" spc="30" dirty="0">
                <a:cs typeface="Franklin Gothic Book"/>
              </a:rPr>
              <a:t>Digital bucking of dipole and quadrupole field components 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US" sz="2000" kern="1000" spc="30" dirty="0">
              <a:cs typeface="Franklin Gothic Book"/>
            </a:endParaRPr>
          </a:p>
          <a:p>
            <a:endParaRPr lang="de-CH" dirty="0"/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8C8787A8-D37E-65AA-B121-813B43BE19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840" b="52962"/>
          <a:stretch/>
        </p:blipFill>
        <p:spPr>
          <a:xfrm>
            <a:off x="539344" y="4316104"/>
            <a:ext cx="7285072" cy="1781096"/>
          </a:xfrm>
          <a:prstGeom prst="rect">
            <a:avLst/>
          </a:prstGeom>
        </p:spPr>
      </p:pic>
      <p:pic>
        <p:nvPicPr>
          <p:cNvPr id="50" name="Picture 49" descr="A large machine with many wires&#10;&#10;Description automatically generated">
            <a:extLst>
              <a:ext uri="{FF2B5EF4-FFF2-40B4-BE49-F238E27FC236}">
                <a16:creationId xmlns:a16="http://schemas.microsoft.com/office/drawing/2014/main" id="{E77A75D3-F322-1536-637D-3CF1067C9F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2972" y="3500063"/>
            <a:ext cx="3457644" cy="2593233"/>
          </a:xfrm>
          <a:prstGeom prst="rect">
            <a:avLst/>
          </a:prstGeom>
        </p:spPr>
      </p:pic>
      <p:pic>
        <p:nvPicPr>
          <p:cNvPr id="52" name="Picture 51" descr="A machine in a factory&#10;&#10;Description automatically generated">
            <a:extLst>
              <a:ext uri="{FF2B5EF4-FFF2-40B4-BE49-F238E27FC236}">
                <a16:creationId xmlns:a16="http://schemas.microsoft.com/office/drawing/2014/main" id="{322D5A2D-7530-25FE-244E-3DC14548421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2972" y="764704"/>
            <a:ext cx="3457644" cy="2593233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26D65A0-E140-33BF-6E60-A92E8F04B229}"/>
              </a:ext>
            </a:extLst>
          </p:cNvPr>
          <p:cNvCxnSpPr>
            <a:cxnSpLocks/>
          </p:cNvCxnSpPr>
          <p:nvPr/>
        </p:nvCxnSpPr>
        <p:spPr>
          <a:xfrm flipH="1">
            <a:off x="10608488" y="1088740"/>
            <a:ext cx="528072" cy="82402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A667C93-E8EA-8E6C-D702-4BFD778D8F4D}"/>
              </a:ext>
            </a:extLst>
          </p:cNvPr>
          <p:cNvCxnSpPr>
            <a:cxnSpLocks/>
          </p:cNvCxnSpPr>
          <p:nvPr/>
        </p:nvCxnSpPr>
        <p:spPr>
          <a:xfrm>
            <a:off x="9048328" y="3844345"/>
            <a:ext cx="642402" cy="952334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043590C-0610-FDC2-5953-7BF4039578AA}"/>
              </a:ext>
            </a:extLst>
          </p:cNvPr>
          <p:cNvSpPr txBox="1"/>
          <p:nvPr/>
        </p:nvSpPr>
        <p:spPr>
          <a:xfrm>
            <a:off x="8182972" y="3021087"/>
            <a:ext cx="1225396" cy="3368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 algn="ctr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 b="1">
                <a:latin typeface="+mj-l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CH" dirty="0">
                <a:solidFill>
                  <a:schemeClr val="tx1"/>
                </a:solidFill>
              </a:rPr>
              <a:t>Front </a:t>
            </a:r>
            <a:r>
              <a:rPr lang="de-CH" dirty="0" err="1">
                <a:solidFill>
                  <a:schemeClr val="tx1"/>
                </a:solidFill>
              </a:rPr>
              <a:t>view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90FB62-CDAB-2F4F-70FB-03A6B2EFCE14}"/>
              </a:ext>
            </a:extLst>
          </p:cNvPr>
          <p:cNvSpPr txBox="1"/>
          <p:nvPr/>
        </p:nvSpPr>
        <p:spPr>
          <a:xfrm>
            <a:off x="10427260" y="5769260"/>
            <a:ext cx="1225396" cy="3368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 algn="ctr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 b="1">
                <a:latin typeface="+mj-l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CH" dirty="0" err="1">
                <a:solidFill>
                  <a:schemeClr val="tx1"/>
                </a:solidFill>
              </a:rPr>
              <a:t>Rear</a:t>
            </a:r>
            <a:r>
              <a:rPr lang="de-CH" dirty="0">
                <a:solidFill>
                  <a:schemeClr val="tx1"/>
                </a:solidFill>
              </a:rPr>
              <a:t> </a:t>
            </a:r>
            <a:r>
              <a:rPr lang="de-CH" dirty="0" err="1">
                <a:solidFill>
                  <a:schemeClr val="tx1"/>
                </a:solidFill>
              </a:rPr>
              <a:t>view</a:t>
            </a:r>
            <a:endParaRPr lang="de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77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C01C71F-CDD8-7BE2-1467-D40D4006C62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20472" y="2132856"/>
            <a:ext cx="11316603" cy="4182219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Context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Rotating coils measurement system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Exemplary results electromagnets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Exemplary results permanent magnets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Conclusion</a:t>
            </a:r>
            <a:endParaRPr lang="nl-NL" sz="2800" dirty="0"/>
          </a:p>
          <a:p>
            <a:endParaRPr lang="nl-NL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E4743D-71B7-3AD7-C2D1-B91375244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Outline</a:t>
            </a:r>
          </a:p>
        </p:txBody>
      </p:sp>
      <p:sp>
        <p:nvSpPr>
          <p:cNvPr id="8" name="Foliennummernplatzhalter 13">
            <a:extLst>
              <a:ext uri="{FF2B5EF4-FFF2-40B4-BE49-F238E27FC236}">
                <a16:creationId xmlns:a16="http://schemas.microsoft.com/office/drawing/2014/main" id="{03D6952C-726B-59C0-466E-0AF1C50006AE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396115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CF7AA07-6858-6A38-F68E-E7918951BCC6}"/>
              </a:ext>
            </a:extLst>
          </p:cNvPr>
          <p:cNvSpPr/>
          <p:nvPr/>
        </p:nvSpPr>
        <p:spPr bwMode="auto">
          <a:xfrm>
            <a:off x="317392" y="4206316"/>
            <a:ext cx="6498687" cy="1257724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812109-7F35-E1B6-B661-E4E090EE819E}"/>
              </a:ext>
            </a:extLst>
          </p:cNvPr>
          <p:cNvSpPr txBox="1"/>
          <p:nvPr/>
        </p:nvSpPr>
        <p:spPr>
          <a:xfrm>
            <a:off x="7600004" y="5566391"/>
            <a:ext cx="415892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i="1" dirty="0"/>
              <a:t>SLS2 magnets installed in the tunnel</a:t>
            </a:r>
            <a:endParaRPr lang="de-CH" sz="1400" i="1" dirty="0"/>
          </a:p>
        </p:txBody>
      </p:sp>
      <p:pic>
        <p:nvPicPr>
          <p:cNvPr id="14" name="Picture 13" descr="A factory with many machines&#10;&#10;Description automatically generated">
            <a:extLst>
              <a:ext uri="{FF2B5EF4-FFF2-40B4-BE49-F238E27FC236}">
                <a16:creationId xmlns:a16="http://schemas.microsoft.com/office/drawing/2014/main" id="{0070F05C-1EF8-EA58-DCF7-0BA3A307A92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4" t="22452" r="10476" b="6955"/>
          <a:stretch/>
        </p:blipFill>
        <p:spPr>
          <a:xfrm>
            <a:off x="7136697" y="1281820"/>
            <a:ext cx="4590243" cy="41822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1C0D183-1AD1-DB8E-17BC-2CF2FA259F45}"/>
              </a:ext>
            </a:extLst>
          </p:cNvPr>
          <p:cNvSpPr/>
          <p:nvPr/>
        </p:nvSpPr>
        <p:spPr bwMode="auto">
          <a:xfrm>
            <a:off x="398616" y="1354398"/>
            <a:ext cx="6498687" cy="2074601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849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el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13214330"/>
                  </p:ext>
                </p:extLst>
              </p:nvPr>
            </p:nvGraphicFramePr>
            <p:xfrm>
              <a:off x="839416" y="1257152"/>
              <a:ext cx="10760226" cy="5174458"/>
            </p:xfrm>
            <a:graphic>
              <a:graphicData uri="http://schemas.openxmlformats.org/drawingml/2006/table">
                <a:tbl>
                  <a:tblPr firstRow="1" bandRow="1">
                    <a:tableStyleId>{3C2FFA5D-87B4-456A-9821-1D502468CF0F}</a:tableStyleId>
                  </a:tblPr>
                  <a:tblGrid>
                    <a:gridCol w="2705544">
                      <a:extLst>
                        <a:ext uri="{9D8B030D-6E8A-4147-A177-3AD203B41FA5}">
                          <a16:colId xmlns:a16="http://schemas.microsoft.com/office/drawing/2014/main" val="2204264931"/>
                        </a:ext>
                      </a:extLst>
                    </a:gridCol>
                    <a:gridCol w="3446096">
                      <a:extLst>
                        <a:ext uri="{9D8B030D-6E8A-4147-A177-3AD203B41FA5}">
                          <a16:colId xmlns:a16="http://schemas.microsoft.com/office/drawing/2014/main" val="4123412714"/>
                        </a:ext>
                      </a:extLst>
                    </a:gridCol>
                    <a:gridCol w="2091498">
                      <a:extLst>
                        <a:ext uri="{9D8B030D-6E8A-4147-A177-3AD203B41FA5}">
                          <a16:colId xmlns:a16="http://schemas.microsoft.com/office/drawing/2014/main" val="1730648176"/>
                        </a:ext>
                      </a:extLst>
                    </a:gridCol>
                    <a:gridCol w="2517088">
                      <a:extLst>
                        <a:ext uri="{9D8B030D-6E8A-4147-A177-3AD203B41FA5}">
                          <a16:colId xmlns:a16="http://schemas.microsoft.com/office/drawing/2014/main" val="4250704996"/>
                        </a:ext>
                      </a:extLst>
                    </a:gridCol>
                  </a:tblGrid>
                  <a:tr h="489998">
                    <a:tc>
                      <a:txBody>
                        <a:bodyPr/>
                        <a:lstStyle/>
                        <a:p>
                          <a:r>
                            <a:rPr lang="de-CH" sz="2000" dirty="0">
                              <a:latin typeface="+mj-lt"/>
                            </a:rPr>
                            <a:t>Name</a:t>
                          </a:r>
                          <a:endParaRPr lang="en-US" sz="2000" dirty="0"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2000" dirty="0">
                              <a:latin typeface="+mj-lt"/>
                            </a:rPr>
                            <a:t>SOQ = </a:t>
                          </a:r>
                        </a:p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2000" dirty="0">
                              <a:latin typeface="+mj-lt"/>
                            </a:rPr>
                            <a:t>HS2-A/B/G/H/K/L/M and OS2-A/B/E/F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2000" dirty="0">
                              <a:latin typeface="+mj-lt"/>
                            </a:rPr>
                            <a:t>HS2F-SXQ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2000" dirty="0">
                              <a:latin typeface="+mj-lt"/>
                            </a:rPr>
                            <a:t>SS2A-CH(S)/CV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52780741"/>
                      </a:ext>
                    </a:extLst>
                  </a:tr>
                  <a:tr h="489998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2000" b="1" dirty="0" err="1">
                              <a:solidFill>
                                <a:schemeClr val="bg1"/>
                              </a:solidFill>
                              <a:latin typeface="+mj-lt"/>
                            </a:rPr>
                            <a:t>Subtypes</a:t>
                          </a:r>
                          <a:endParaRPr lang="de-CH" sz="2000" b="1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r>
                            <a:rPr lang="de-CH" sz="2000" b="1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8 HS2i and 4 OS2i</a:t>
                          </a:r>
                          <a:endParaRPr lang="en-US" sz="2000" b="1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2400" b="1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CH" sz="2000" b="1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2 CH(S) and 1 CV</a:t>
                          </a:r>
                          <a:endParaRPr lang="en-US" sz="2000" b="1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4254847"/>
                      </a:ext>
                    </a:extLst>
                  </a:tr>
                  <a:tr h="489998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2000" dirty="0" err="1">
                              <a:solidFill>
                                <a:schemeClr val="bg1"/>
                              </a:solidFill>
                              <a:latin typeface="+mj-lt"/>
                            </a:rPr>
                            <a:t>Length</a:t>
                          </a:r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230= 90 (SX) + 50 (OC)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140, 90 (SX)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105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4229190"/>
                      </a:ext>
                    </a:extLst>
                  </a:tr>
                  <a:tr h="489998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nary>
                                <m:naryPr>
                                  <m:limLoc m:val="undOvr"/>
                                  <m:subHide m:val="on"/>
                                  <m:supHide m:val="on"/>
                                  <m:ctrlPr>
                                    <a:rPr lang="de-CH" sz="20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f>
                                    <m:fPr>
                                      <m:ctrlPr>
                                        <a:rPr lang="de-CH" sz="200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de-CH" sz="200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CH" sz="2000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  <m:sub>
                                          <m:r>
                                            <a:rPr lang="de-CH" sz="2000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𝑌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de-CH" sz="200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CH" sz="2000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  <m:sub>
                                          <m:r>
                                            <a:rPr lang="de-CH" sz="2000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𝑋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de-CH" sz="200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𝑑𝑙</m:t>
                                  </m:r>
                                </m:e>
                              </m:nary>
                            </m:oMath>
                          </a14:m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 / mTm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-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-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3.6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7355821"/>
                      </a:ext>
                    </a:extLst>
                  </a:tr>
                  <a:tr h="489998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de-CH" sz="20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CH" sz="200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sz="2000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  <m:r>
                                        <a:rPr lang="de-CH" sz="2000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′′</m:t>
                                      </m:r>
                                    </m:e>
                                    <m:sub>
                                      <m:r>
                                        <a:rPr lang="de-CH" sz="2000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de-CH" sz="200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/ T/m</a:t>
                          </a:r>
                          <a:r>
                            <a:rPr lang="de-CH" sz="2000" baseline="30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2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5850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5850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-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40957746"/>
                      </a:ext>
                    </a:extLst>
                  </a:tr>
                  <a:tr h="489998">
                    <a:tc>
                      <a:txBody>
                        <a:bodyPr/>
                        <a:lstStyle/>
                        <a:p>
                          <a:r>
                            <a:rPr lang="de-CH" sz="2000" dirty="0" err="1">
                              <a:solidFill>
                                <a:schemeClr val="bg1"/>
                              </a:solidFill>
                              <a:latin typeface="+mj-lt"/>
                            </a:rPr>
                            <a:t>Amount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264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24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112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92961707"/>
                      </a:ext>
                    </a:extLst>
                  </a:tr>
                  <a:tr h="489998">
                    <a:tc>
                      <a:txBody>
                        <a:bodyPr/>
                        <a:lstStyle/>
                        <a:p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Drawing</a:t>
                          </a:r>
                        </a:p>
                        <a:p>
                          <a:endParaRPr lang="de-CH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  <a:p>
                          <a:endParaRPr lang="de-CH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  <a:p>
                          <a:endParaRPr lang="de-CH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  <a:p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3200878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el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13214330"/>
                  </p:ext>
                </p:extLst>
              </p:nvPr>
            </p:nvGraphicFramePr>
            <p:xfrm>
              <a:off x="839416" y="1257152"/>
              <a:ext cx="10760226" cy="5174458"/>
            </p:xfrm>
            <a:graphic>
              <a:graphicData uri="http://schemas.openxmlformats.org/drawingml/2006/table">
                <a:tbl>
                  <a:tblPr firstRow="1" bandRow="1">
                    <a:tableStyleId>{3C2FFA5D-87B4-456A-9821-1D502468CF0F}</a:tableStyleId>
                  </a:tblPr>
                  <a:tblGrid>
                    <a:gridCol w="2705544">
                      <a:extLst>
                        <a:ext uri="{9D8B030D-6E8A-4147-A177-3AD203B41FA5}">
                          <a16:colId xmlns:a16="http://schemas.microsoft.com/office/drawing/2014/main" val="2204264931"/>
                        </a:ext>
                      </a:extLst>
                    </a:gridCol>
                    <a:gridCol w="3446096">
                      <a:extLst>
                        <a:ext uri="{9D8B030D-6E8A-4147-A177-3AD203B41FA5}">
                          <a16:colId xmlns:a16="http://schemas.microsoft.com/office/drawing/2014/main" val="4123412714"/>
                        </a:ext>
                      </a:extLst>
                    </a:gridCol>
                    <a:gridCol w="2091498">
                      <a:extLst>
                        <a:ext uri="{9D8B030D-6E8A-4147-A177-3AD203B41FA5}">
                          <a16:colId xmlns:a16="http://schemas.microsoft.com/office/drawing/2014/main" val="1730648176"/>
                        </a:ext>
                      </a:extLst>
                    </a:gridCol>
                    <a:gridCol w="2517088">
                      <a:extLst>
                        <a:ext uri="{9D8B030D-6E8A-4147-A177-3AD203B41FA5}">
                          <a16:colId xmlns:a16="http://schemas.microsoft.com/office/drawing/2014/main" val="4250704996"/>
                        </a:ext>
                      </a:extLst>
                    </a:gridCol>
                  </a:tblGrid>
                  <a:tr h="1005840">
                    <a:tc>
                      <a:txBody>
                        <a:bodyPr/>
                        <a:lstStyle/>
                        <a:p>
                          <a:r>
                            <a:rPr lang="de-CH" sz="2000" dirty="0">
                              <a:latin typeface="+mj-lt"/>
                            </a:rPr>
                            <a:t>Name</a:t>
                          </a:r>
                          <a:endParaRPr lang="en-US" sz="2000" dirty="0"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2000" dirty="0">
                              <a:latin typeface="+mj-lt"/>
                            </a:rPr>
                            <a:t>SOQ = </a:t>
                          </a:r>
                        </a:p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2000" dirty="0">
                              <a:latin typeface="+mj-lt"/>
                            </a:rPr>
                            <a:t>HS2-A/B/G/H/K/L/M and OS2-A/B/E/F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2000" dirty="0">
                              <a:latin typeface="+mj-lt"/>
                            </a:rPr>
                            <a:t>HS2F-SXQ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2000" dirty="0">
                              <a:latin typeface="+mj-lt"/>
                            </a:rPr>
                            <a:t>SS2A-CH(S)/CV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52780741"/>
                      </a:ext>
                    </a:extLst>
                  </a:tr>
                  <a:tr h="489998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2000" b="1" dirty="0" err="1">
                              <a:solidFill>
                                <a:schemeClr val="bg1"/>
                              </a:solidFill>
                              <a:latin typeface="+mj-lt"/>
                            </a:rPr>
                            <a:t>Subtypes</a:t>
                          </a:r>
                          <a:endParaRPr lang="de-CH" sz="2000" b="1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r>
                            <a:rPr lang="de-CH" sz="2000" b="1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8 HS2i and 4 OS2i</a:t>
                          </a:r>
                          <a:endParaRPr lang="en-US" sz="2000" b="1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2400" b="1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CH" sz="2000" b="1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2 CH(S) and 1 CV</a:t>
                          </a:r>
                          <a:endParaRPr lang="en-US" sz="2000" b="1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4254847"/>
                      </a:ext>
                    </a:extLst>
                  </a:tr>
                  <a:tr h="489998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2000" dirty="0" err="1">
                              <a:solidFill>
                                <a:schemeClr val="bg1"/>
                              </a:solidFill>
                              <a:latin typeface="+mj-lt"/>
                            </a:rPr>
                            <a:t>Length</a:t>
                          </a:r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230= 90 (SX) + 50 (OC)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140, 90 (SX)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105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4229190"/>
                      </a:ext>
                    </a:extLst>
                  </a:tr>
                  <a:tr h="560515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2"/>
                          <a:stretch>
                            <a:fillRect t="-359783" r="-298198" b="-4706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-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-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3.6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7355821"/>
                      </a:ext>
                    </a:extLst>
                  </a:tr>
                  <a:tr h="522669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2"/>
                          <a:stretch>
                            <a:fillRect t="-491860" r="-298198" b="-4034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5850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5850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-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40957746"/>
                      </a:ext>
                    </a:extLst>
                  </a:tr>
                  <a:tr h="489998">
                    <a:tc>
                      <a:txBody>
                        <a:bodyPr/>
                        <a:lstStyle/>
                        <a:p>
                          <a:r>
                            <a:rPr lang="de-CH" sz="2000" dirty="0" err="1">
                              <a:solidFill>
                                <a:schemeClr val="bg1"/>
                              </a:solidFill>
                              <a:latin typeface="+mj-lt"/>
                            </a:rPr>
                            <a:t>Amount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264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24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112</a:t>
                          </a:r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92961707"/>
                      </a:ext>
                    </a:extLst>
                  </a:tr>
                  <a:tr h="1615440">
                    <a:tc>
                      <a:txBody>
                        <a:bodyPr/>
                        <a:lstStyle/>
                        <a:p>
                          <a:r>
                            <a:rPr lang="de-CH" sz="2000" dirty="0">
                              <a:solidFill>
                                <a:schemeClr val="bg1"/>
                              </a:solidFill>
                              <a:latin typeface="+mj-lt"/>
                            </a:rPr>
                            <a:t>Drawing</a:t>
                          </a:r>
                        </a:p>
                        <a:p>
                          <a:endParaRPr lang="de-CH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  <a:p>
                          <a:endParaRPr lang="de-CH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  <a:p>
                          <a:endParaRPr lang="de-CH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  <a:p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000" dirty="0">
                            <a:solidFill>
                              <a:schemeClr val="bg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3200878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Specs electromagnets (EM)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0722" y="4869552"/>
            <a:ext cx="1859294" cy="147426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4581" y="4907064"/>
            <a:ext cx="1918003" cy="147426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8041" y="4901696"/>
            <a:ext cx="1851968" cy="1474264"/>
          </a:xfrm>
          <a:prstGeom prst="rect">
            <a:avLst/>
          </a:prstGeom>
        </p:spPr>
      </p:pic>
      <p:sp>
        <p:nvSpPr>
          <p:cNvPr id="15" name="Foliennummernplatzhalter 13">
            <a:extLst>
              <a:ext uri="{FF2B5EF4-FFF2-40B4-BE49-F238E27FC236}">
                <a16:creationId xmlns:a16="http://schemas.microsoft.com/office/drawing/2014/main" id="{D998D305-E927-06E5-C651-5BB758471D26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396115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665709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3B71AE-2EBC-7D6E-9B3A-A98D20C6E46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kern="1000" spc="30" dirty="0">
                <a:cs typeface="Franklin Gothic Book"/>
              </a:rPr>
              <a:t>Some magnets: </a:t>
            </a:r>
            <a:r>
              <a:rPr lang="en-US" sz="2000" b="1" kern="1000" spc="30" dirty="0">
                <a:cs typeface="Franklin Gothic Book"/>
              </a:rPr>
              <a:t>Pre-heating</a:t>
            </a:r>
            <a:r>
              <a:rPr lang="en-US" sz="2000" kern="1000" spc="30" dirty="0">
                <a:cs typeface="Franklin Gothic Book"/>
              </a:rPr>
              <a:t> of magnet (cooling water, nominal current) over night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kern="1000" spc="30" dirty="0">
                <a:cs typeface="Franklin Gothic Book"/>
              </a:rPr>
              <a:t>Some magnets: Measurement of </a:t>
            </a:r>
            <a:r>
              <a:rPr lang="en-US" sz="2000" b="1" kern="1000" spc="30" dirty="0">
                <a:cs typeface="Franklin Gothic Book"/>
              </a:rPr>
              <a:t>magnet position </a:t>
            </a:r>
            <a:r>
              <a:rPr lang="en-US" sz="2000" kern="1000" spc="30" dirty="0">
                <a:cs typeface="Franklin Gothic Book"/>
              </a:rPr>
              <a:t>on bench with FARO or laser tracker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kern="1000" spc="30" dirty="0">
                <a:cs typeface="Franklin Gothic Book"/>
              </a:rPr>
              <a:t>Some magnets: </a:t>
            </a:r>
            <a:r>
              <a:rPr lang="en-US" sz="2000" b="1" kern="1000" spc="30" dirty="0">
                <a:cs typeface="Franklin Gothic Book"/>
              </a:rPr>
              <a:t>Degaussing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kern="1000" spc="30" dirty="0">
                <a:cs typeface="Franklin Gothic Book"/>
              </a:rPr>
              <a:t>Measurement of </a:t>
            </a:r>
            <a:r>
              <a:rPr lang="en-US" sz="2000" b="1" kern="1000" spc="30" dirty="0" err="1">
                <a:cs typeface="Franklin Gothic Book"/>
              </a:rPr>
              <a:t>Loadline</a:t>
            </a:r>
            <a:r>
              <a:rPr lang="en-US" sz="2000" kern="1000" spc="30" dirty="0">
                <a:cs typeface="Franklin Gothic Book"/>
              </a:rPr>
              <a:t> (0 A -&gt; +/- nominal current -&gt; 0 A)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kern="1000" spc="30" dirty="0">
                <a:cs typeface="Franklin Gothic Book"/>
              </a:rPr>
              <a:t>Measurement of </a:t>
            </a:r>
            <a:r>
              <a:rPr lang="en-US" sz="2000" b="1" kern="1000" spc="30" dirty="0">
                <a:cs typeface="Franklin Gothic Book"/>
              </a:rPr>
              <a:t>roll angle</a:t>
            </a:r>
            <a:r>
              <a:rPr lang="en-US" sz="2000" kern="1000" spc="30" dirty="0">
                <a:cs typeface="Franklin Gothic Book"/>
              </a:rPr>
              <a:t>, reference position, nominal current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kern="1000" spc="30" dirty="0">
                <a:cs typeface="Franklin Gothic Book"/>
              </a:rPr>
              <a:t>Measurement of </a:t>
            </a:r>
            <a:r>
              <a:rPr lang="en-US" sz="2000" b="1" kern="1000" spc="30" dirty="0">
                <a:cs typeface="Franklin Gothic Book"/>
              </a:rPr>
              <a:t>roll angle</a:t>
            </a:r>
            <a:r>
              <a:rPr lang="en-US" sz="2000" kern="1000" spc="30" dirty="0">
                <a:cs typeface="Franklin Gothic Book"/>
              </a:rPr>
              <a:t>, flip position, nominal current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US" kern="1000" spc="30" dirty="0">
              <a:cs typeface="Franklin Gothic Book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3CCACE-726D-311B-5EFF-14C3A4FAD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kern="1000" spc="30" dirty="0">
                <a:cs typeface="Franklin Gothic Book"/>
              </a:rPr>
              <a:t>Measurement program EM:</a:t>
            </a:r>
            <a:endParaRPr lang="de-CH" dirty="0"/>
          </a:p>
        </p:txBody>
      </p:sp>
      <p:sp>
        <p:nvSpPr>
          <p:cNvPr id="5" name="Foliennummernplatzhalter 13">
            <a:extLst>
              <a:ext uri="{FF2B5EF4-FFF2-40B4-BE49-F238E27FC236}">
                <a16:creationId xmlns:a16="http://schemas.microsoft.com/office/drawing/2014/main" id="{1538FC4A-EA47-2D7E-A354-FA8BAEF04BD8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5989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AA9EC8-DD94-7BF3-B0DD-65ADE915D6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12" y="3457982"/>
            <a:ext cx="5542885" cy="3259616"/>
          </a:xfrm>
          <a:prstGeom prst="rect">
            <a:avLst/>
          </a:prstGeom>
        </p:spPr>
      </p:pic>
      <p:pic>
        <p:nvPicPr>
          <p:cNvPr id="10" name="Picture 9" descr="A machine with many wires and arrows&#10;&#10;Description automatically generated with medium confidence">
            <a:extLst>
              <a:ext uri="{FF2B5EF4-FFF2-40B4-BE49-F238E27FC236}">
                <a16:creationId xmlns:a16="http://schemas.microsoft.com/office/drawing/2014/main" id="{2376B688-C8AA-D419-47B6-4A94ED44A7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136" y="3521204"/>
            <a:ext cx="4521159" cy="31507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F790A91-4280-06C6-513F-CB9BC1418EFF}"/>
              </a:ext>
            </a:extLst>
          </p:cNvPr>
          <p:cNvSpPr txBox="1"/>
          <p:nvPr/>
        </p:nvSpPr>
        <p:spPr>
          <a:xfrm>
            <a:off x="7320757" y="3425418"/>
            <a:ext cx="4063531" cy="2421240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>
            <a:defPPr>
              <a:defRPr lang="de-DE"/>
            </a:def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2400" kern="1000" spc="30" dirty="0">
                <a:solidFill>
                  <a:schemeClr val="tx1"/>
                </a:solidFill>
                <a:cs typeface="Franklin Gothic Book"/>
              </a:rPr>
              <a:t>Determination of 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400" kern="1000" spc="30" dirty="0">
                <a:solidFill>
                  <a:schemeClr val="tx1"/>
                </a:solidFill>
                <a:cs typeface="Franklin Gothic Book"/>
              </a:rPr>
              <a:t>Transfer Function (TF)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400" kern="1000" spc="30" dirty="0">
                <a:solidFill>
                  <a:schemeClr val="tx1"/>
                </a:solidFill>
                <a:cs typeface="Franklin Gothic Book"/>
              </a:rPr>
              <a:t>Harmonics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400" kern="1000" spc="30" dirty="0">
                <a:solidFill>
                  <a:schemeClr val="tx1"/>
                </a:solidFill>
                <a:cs typeface="Franklin Gothic Book"/>
              </a:rPr>
              <a:t>Magnetic axis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400" kern="1000" spc="30" dirty="0">
                <a:solidFill>
                  <a:schemeClr val="tx1"/>
                </a:solidFill>
                <a:cs typeface="Franklin Gothic Book"/>
              </a:rPr>
              <a:t>Roll angle 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400" kern="1000" spc="30" dirty="0">
                <a:solidFill>
                  <a:schemeClr val="tx1"/>
                </a:solidFill>
                <a:cs typeface="Franklin Gothic Book"/>
              </a:rPr>
              <a:t>(</a:t>
            </a:r>
            <a:r>
              <a:rPr lang="el-GR" sz="2400" kern="1000" spc="30" dirty="0">
                <a:solidFill>
                  <a:schemeClr val="tx1"/>
                </a:solidFill>
                <a:cs typeface="Franklin Gothic Book"/>
              </a:rPr>
              <a:t>1-σ </a:t>
            </a:r>
            <a:r>
              <a:rPr lang="en-US" sz="2400" kern="1000" spc="30" dirty="0">
                <a:solidFill>
                  <a:schemeClr val="tx1"/>
                </a:solidFill>
                <a:cs typeface="Franklin Gothic Book"/>
              </a:rPr>
              <a:t>repeatability &lt; 0.05 %)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AC4D0CA-5E9A-8903-6CB8-9EB414CCF60A}"/>
              </a:ext>
            </a:extLst>
          </p:cNvPr>
          <p:cNvSpPr/>
          <p:nvPr/>
        </p:nvSpPr>
        <p:spPr>
          <a:xfrm>
            <a:off x="5157843" y="2150100"/>
            <a:ext cx="2982130" cy="440574"/>
          </a:xfrm>
          <a:custGeom>
            <a:avLst/>
            <a:gdLst>
              <a:gd name="connsiteX0" fmla="*/ 2543694 w 2982130"/>
              <a:gd name="connsiteY0" fmla="*/ 440574 h 440574"/>
              <a:gd name="connsiteX1" fmla="*/ 2809701 w 2982130"/>
              <a:gd name="connsiteY1" fmla="*/ 199505 h 440574"/>
              <a:gd name="connsiteX2" fmla="*/ 257694 w 2982130"/>
              <a:gd name="connsiteY2" fmla="*/ 16625 h 440574"/>
              <a:gd name="connsiteX3" fmla="*/ 0 w 2982130"/>
              <a:gd name="connsiteY3" fmla="*/ 0 h 440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2130" h="440574">
                <a:moveTo>
                  <a:pt x="2543694" y="440574"/>
                </a:moveTo>
                <a:cubicBezTo>
                  <a:pt x="2867197" y="355368"/>
                  <a:pt x="3190701" y="270163"/>
                  <a:pt x="2809701" y="199505"/>
                </a:cubicBezTo>
                <a:cubicBezTo>
                  <a:pt x="2428701" y="128847"/>
                  <a:pt x="725977" y="49876"/>
                  <a:pt x="257694" y="16625"/>
                </a:cubicBezTo>
                <a:lnTo>
                  <a:pt x="0" y="0"/>
                </a:lnTo>
              </a:path>
            </a:pathLst>
          </a:custGeom>
          <a:ln w="57150">
            <a:headEnd type="arrow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C6EC4DC-64CE-301C-14DD-BE7BE16DE7B8}"/>
              </a:ext>
            </a:extLst>
          </p:cNvPr>
          <p:cNvSpPr/>
          <p:nvPr/>
        </p:nvSpPr>
        <p:spPr>
          <a:xfrm>
            <a:off x="207705" y="2194560"/>
            <a:ext cx="656819" cy="374073"/>
          </a:xfrm>
          <a:custGeom>
            <a:avLst/>
            <a:gdLst>
              <a:gd name="connsiteX0" fmla="*/ 656819 w 656819"/>
              <a:gd name="connsiteY0" fmla="*/ 0 h 374073"/>
              <a:gd name="connsiteX1" fmla="*/ 113 w 656819"/>
              <a:gd name="connsiteY1" fmla="*/ 182880 h 374073"/>
              <a:gd name="connsiteX2" fmla="*/ 615255 w 656819"/>
              <a:gd name="connsiteY2" fmla="*/ 374073 h 374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6819" h="374073">
                <a:moveTo>
                  <a:pt x="656819" y="0"/>
                </a:moveTo>
                <a:cubicBezTo>
                  <a:pt x="331929" y="60267"/>
                  <a:pt x="7040" y="120535"/>
                  <a:pt x="113" y="182880"/>
                </a:cubicBezTo>
                <a:cubicBezTo>
                  <a:pt x="-6814" y="245225"/>
                  <a:pt x="304220" y="309649"/>
                  <a:pt x="615255" y="374073"/>
                </a:cubicBezTo>
              </a:path>
            </a:pathLst>
          </a:custGeom>
          <a:ln w="57150">
            <a:headEnd type="arrow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AB2170-2CA9-C8AE-FB8C-1222B8166070}"/>
              </a:ext>
            </a:extLst>
          </p:cNvPr>
          <p:cNvSpPr txBox="1"/>
          <p:nvPr/>
        </p:nvSpPr>
        <p:spPr>
          <a:xfrm>
            <a:off x="8275355" y="2150100"/>
            <a:ext cx="2402034" cy="59937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chemeClr val="tx1"/>
                </a:solidFill>
                <a:latin typeface="+mj-lt"/>
              </a:rPr>
              <a:t>In case of combined-function- OC-NQ-SQ</a:t>
            </a:r>
          </a:p>
        </p:txBody>
      </p:sp>
    </p:spTree>
    <p:extLst>
      <p:ext uri="{BB962C8B-B14F-4D97-AF65-F5344CB8AC3E}">
        <p14:creationId xmlns:p14="http://schemas.microsoft.com/office/powerpoint/2010/main" val="24723524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00000000-0008-0000-01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2397935"/>
              </p:ext>
            </p:extLst>
          </p:nvPr>
        </p:nvGraphicFramePr>
        <p:xfrm>
          <a:off x="103487" y="3482492"/>
          <a:ext cx="3953268" cy="2945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0000000-0008-0000-02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6131882"/>
              </p:ext>
            </p:extLst>
          </p:nvPr>
        </p:nvGraphicFramePr>
        <p:xfrm>
          <a:off x="3948569" y="3608602"/>
          <a:ext cx="4163655" cy="28194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C18C646A-BFF4-C5EC-E65C-C4C129D85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Results</a:t>
            </a:r>
            <a:r>
              <a:rPr lang="de-CH" dirty="0"/>
              <a:t> 82 OC </a:t>
            </a:r>
            <a:r>
              <a:rPr lang="de-CH" dirty="0" err="1"/>
              <a:t>with</a:t>
            </a:r>
            <a:r>
              <a:rPr lang="de-CH" dirty="0"/>
              <a:t> RC</a:t>
            </a:r>
          </a:p>
        </p:txBody>
      </p:sp>
      <p:sp>
        <p:nvSpPr>
          <p:cNvPr id="5" name="Foliennummernplatzhalter 13">
            <a:extLst>
              <a:ext uri="{FF2B5EF4-FFF2-40B4-BE49-F238E27FC236}">
                <a16:creationId xmlns:a16="http://schemas.microsoft.com/office/drawing/2014/main" id="{95400A14-5ED4-6BFE-2D68-82B6EF0B9633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5989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659DFF8-2F9E-E9EC-9A6E-9929A95D7DC9}"/>
              </a:ext>
            </a:extLst>
          </p:cNvPr>
          <p:cNvSpPr txBox="1"/>
          <p:nvPr/>
        </p:nvSpPr>
        <p:spPr>
          <a:xfrm>
            <a:off x="1991544" y="3751649"/>
            <a:ext cx="1795900" cy="30777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 err="1"/>
              <a:t>Av</a:t>
            </a:r>
            <a:r>
              <a:rPr lang="de-CH" sz="2000" dirty="0"/>
              <a:t>. TF </a:t>
            </a:r>
            <a:r>
              <a:rPr lang="de-CH" sz="2000" dirty="0" err="1"/>
              <a:t>of</a:t>
            </a:r>
            <a:r>
              <a:rPr lang="de-CH" sz="2000" dirty="0"/>
              <a:t> NQ</a:t>
            </a:r>
          </a:p>
        </p:txBody>
      </p:sp>
      <p:pic>
        <p:nvPicPr>
          <p:cNvPr id="4" name="Picture 3" descr="A machine with many wires and arrows&#10;&#10;Description automatically generated with medium confidence">
            <a:extLst>
              <a:ext uri="{FF2B5EF4-FFF2-40B4-BE49-F238E27FC236}">
                <a16:creationId xmlns:a16="http://schemas.microsoft.com/office/drawing/2014/main" id="{E781074E-8AA5-E7F4-9292-789902D0BF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224" y="687796"/>
            <a:ext cx="3960440" cy="2759950"/>
          </a:xfrm>
          <a:prstGeom prst="rect">
            <a:avLst/>
          </a:prstGeom>
        </p:spPr>
      </p:pic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D0352E51-30B5-DD09-6565-1DF2D543A7B7}"/>
              </a:ext>
            </a:extLst>
          </p:cNvPr>
          <p:cNvGraphicFramePr>
            <a:graphicFrameLocks/>
          </p:cNvGraphicFramePr>
          <p:nvPr/>
        </p:nvGraphicFramePr>
        <p:xfrm>
          <a:off x="119334" y="908721"/>
          <a:ext cx="5867218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1F2820E4-66E2-A7B6-893C-0C8413B80CB8}"/>
              </a:ext>
            </a:extLst>
          </p:cNvPr>
          <p:cNvSpPr txBox="1"/>
          <p:nvPr/>
        </p:nvSpPr>
        <p:spPr>
          <a:xfrm>
            <a:off x="3647727" y="769124"/>
            <a:ext cx="2179595" cy="6155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/>
              <a:t>Average Transfer </a:t>
            </a:r>
            <a:r>
              <a:rPr lang="de-CH" sz="2000" dirty="0" err="1"/>
              <a:t>function</a:t>
            </a:r>
            <a:r>
              <a:rPr lang="de-CH" sz="2000" dirty="0"/>
              <a:t> (TF) </a:t>
            </a:r>
            <a:r>
              <a:rPr lang="de-CH" sz="2000" dirty="0" err="1"/>
              <a:t>of</a:t>
            </a:r>
            <a:r>
              <a:rPr lang="de-CH" sz="2000" dirty="0"/>
              <a:t> OC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E7380E-448F-2DA2-B1FC-AA44D93E86E3}"/>
              </a:ext>
            </a:extLst>
          </p:cNvPr>
          <p:cNvSpPr txBox="1"/>
          <p:nvPr/>
        </p:nvSpPr>
        <p:spPr>
          <a:xfrm>
            <a:off x="6528048" y="3841303"/>
            <a:ext cx="1368152" cy="30777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 err="1"/>
              <a:t>Av</a:t>
            </a:r>
            <a:r>
              <a:rPr lang="de-CH" sz="2000" dirty="0"/>
              <a:t>. TF </a:t>
            </a:r>
            <a:r>
              <a:rPr lang="de-CH" sz="2000" dirty="0" err="1"/>
              <a:t>of</a:t>
            </a:r>
            <a:r>
              <a:rPr lang="de-CH" sz="2000" dirty="0"/>
              <a:t> SQ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67D826F-7994-E555-1F56-ECE8DD3F0C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05338" y="1122179"/>
            <a:ext cx="1202830" cy="2010384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E1EB567-5879-1D64-E30B-AFFBDDFBBB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623443"/>
              </p:ext>
            </p:extLst>
          </p:nvPr>
        </p:nvGraphicFramePr>
        <p:xfrm>
          <a:off x="8064498" y="3841303"/>
          <a:ext cx="3953267" cy="14597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8783">
                  <a:extLst>
                    <a:ext uri="{9D8B030D-6E8A-4147-A177-3AD203B41FA5}">
                      <a16:colId xmlns:a16="http://schemas.microsoft.com/office/drawing/2014/main" val="4189388778"/>
                    </a:ext>
                  </a:extLst>
                </a:gridCol>
                <a:gridCol w="1027850">
                  <a:extLst>
                    <a:ext uri="{9D8B030D-6E8A-4147-A177-3AD203B41FA5}">
                      <a16:colId xmlns:a16="http://schemas.microsoft.com/office/drawing/2014/main" val="101431480"/>
                    </a:ext>
                  </a:extLst>
                </a:gridCol>
                <a:gridCol w="672711">
                  <a:extLst>
                    <a:ext uri="{9D8B030D-6E8A-4147-A177-3AD203B41FA5}">
                      <a16:colId xmlns:a16="http://schemas.microsoft.com/office/drawing/2014/main" val="235083936"/>
                    </a:ext>
                  </a:extLst>
                </a:gridCol>
                <a:gridCol w="1303923">
                  <a:extLst>
                    <a:ext uri="{9D8B030D-6E8A-4147-A177-3AD203B41FA5}">
                      <a16:colId xmlns:a16="http://schemas.microsoft.com/office/drawing/2014/main" val="3501578149"/>
                    </a:ext>
                  </a:extLst>
                </a:gridCol>
              </a:tblGrid>
              <a:tr h="76779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400" b="0" i="0" u="none" strike="noStrike" kern="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"/>
                          <a:cs typeface="Helvetica"/>
                          <a:sym typeface="Calibri"/>
                        </a:rPr>
                        <a:t>Integr</a:t>
                      </a:r>
                      <a:r>
                        <a:rPr kumimoji="0" lang="de-CH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"/>
                          <a:cs typeface="Helvetica"/>
                          <a:sym typeface="Calibri"/>
                        </a:rPr>
                        <a:t>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400" b="0" i="0" u="none" strike="noStrike" kern="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"/>
                          <a:cs typeface="Helvetica"/>
                          <a:sym typeface="Calibri"/>
                        </a:rPr>
                        <a:t>Strength</a:t>
                      </a:r>
                      <a:r>
                        <a:rPr kumimoji="0" lang="de-CH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"/>
                          <a:cs typeface="Helvetica"/>
                          <a:sym typeface="Calibri"/>
                        </a:rPr>
                        <a:t> </a:t>
                      </a:r>
                      <a:endParaRPr kumimoji="0" lang="fr-FR" sz="1400" b="0" i="0" u="none" strike="noStrike" kern="0" cap="none" spc="0" normalizeH="0" baseline="3000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"/>
                        <a:cs typeface="Helvetica"/>
                        <a:sym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400" b="0" i="0" u="none" strike="noStrike" kern="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"/>
                          <a:cs typeface="Helvetica"/>
                          <a:sym typeface="Calibri"/>
                        </a:rPr>
                        <a:t>Meas</a:t>
                      </a:r>
                      <a:r>
                        <a:rPr kumimoji="0" lang="de-CH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"/>
                          <a:cs typeface="Helvetica"/>
                          <a:sym typeface="Calibri"/>
                        </a:rPr>
                        <a:t>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  <a:sym typeface="Calibri"/>
                        </a:rPr>
                        <a:t>Average (T/m</a:t>
                      </a:r>
                      <a:r>
                        <a:rPr kumimoji="0" lang="de-CH" sz="1400" b="0" i="0" u="none" strike="noStrike" kern="0" cap="none" spc="0" normalizeH="0" baseline="3000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  <a:sym typeface="Calibri"/>
                        </a:rPr>
                        <a:t>2</a:t>
                      </a:r>
                      <a:r>
                        <a:rPr kumimoji="0" lang="de-CH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  <a:sym typeface="Calibri"/>
                        </a:rPr>
                        <a:t>)</a:t>
                      </a:r>
                      <a:r>
                        <a:rPr kumimoji="0" lang="de-CH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"/>
                          <a:cs typeface="Helvetica"/>
                          <a:sym typeface="Calibri"/>
                        </a:rPr>
                        <a:t> 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"/>
                        <a:cs typeface="Helvetica"/>
                        <a:sym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ymbol" panose="05050102010706020507" pitchFamily="18" charset="2"/>
                          <a:cs typeface="Helvetica"/>
                          <a:sym typeface="Calibri"/>
                        </a:rPr>
                        <a:t>s </a:t>
                      </a:r>
                      <a:r>
                        <a:rPr kumimoji="0" lang="de-CH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"/>
                          <a:cs typeface="Helvetica"/>
                          <a:sym typeface="Calibri"/>
                        </a:rPr>
                        <a:t>(</a:t>
                      </a:r>
                      <a:r>
                        <a:rPr kumimoji="0" lang="de-CH" sz="1400" b="0" i="0" u="none" strike="noStrike" kern="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"/>
                          <a:cs typeface="Helvetica"/>
                          <a:sym typeface="Calibri"/>
                        </a:rPr>
                        <a:t>unit</a:t>
                      </a:r>
                      <a:r>
                        <a:rPr kumimoji="0" lang="de-CH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"/>
                          <a:cs typeface="Helvetica"/>
                          <a:sym typeface="Calibri"/>
                        </a:rPr>
                        <a:t>)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"/>
                        <a:cs typeface="Helvetica"/>
                        <a:sym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400" b="0" i="0" u="none" strike="noStrike" kern="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"/>
                          <a:cs typeface="Helvetica"/>
                          <a:sym typeface="Calibri"/>
                        </a:rPr>
                        <a:t>Meas</a:t>
                      </a:r>
                      <a:r>
                        <a:rPr kumimoji="0" lang="de-CH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"/>
                          <a:cs typeface="Helvetica"/>
                          <a:sym typeface="Calibri"/>
                        </a:rPr>
                        <a:t>. vs. Sim.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"/>
                          <a:cs typeface="Helvetica"/>
                          <a:sym typeface="Calibri"/>
                        </a:rPr>
                        <a:t>(%)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"/>
                        <a:cs typeface="Helvetica"/>
                        <a:sym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2908679"/>
                  </a:ext>
                </a:extLst>
              </a:tr>
              <a:tr h="3459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"/>
                          <a:cs typeface="Helvetica"/>
                          <a:sym typeface="Calibri"/>
                        </a:rPr>
                        <a:t>OA/OB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"/>
                        <a:cs typeface="Helvetica"/>
                        <a:sym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"/>
                          <a:cs typeface="Helvetica"/>
                          <a:sym typeface="Calibri"/>
                        </a:rPr>
                        <a:t>3530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"/>
                        <a:cs typeface="Helvetica"/>
                        <a:sym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"/>
                          <a:cs typeface="Helvetica"/>
                          <a:sym typeface="Calibri"/>
                        </a:rPr>
                        <a:t>23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"/>
                        <a:cs typeface="Helvetica"/>
                        <a:sym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"/>
                          <a:cs typeface="Helvetica"/>
                          <a:sym typeface="Calibri"/>
                        </a:rPr>
                        <a:t>+1.5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"/>
                        <a:cs typeface="Helvetica"/>
                        <a:sym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1244661"/>
                  </a:ext>
                </a:extLst>
              </a:tr>
              <a:tr h="3459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"/>
                          <a:cs typeface="Helvetica"/>
                          <a:sym typeface="Calibri"/>
                        </a:rPr>
                        <a:t>OE/OF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"/>
                        <a:cs typeface="Helvetica"/>
                        <a:sym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"/>
                          <a:cs typeface="Helvetica"/>
                          <a:sym typeface="Calibri"/>
                        </a:rPr>
                        <a:t>3531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"/>
                        <a:cs typeface="Helvetica"/>
                        <a:sym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"/>
                          <a:cs typeface="Helvetica"/>
                          <a:sym typeface="Calibri"/>
                        </a:rPr>
                        <a:t>25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"/>
                        <a:cs typeface="Helvetica"/>
                        <a:sym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"/>
                          <a:cs typeface="Helvetica"/>
                          <a:sym typeface="Calibri"/>
                        </a:rPr>
                        <a:t>+1.7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"/>
                        <a:cs typeface="Helvetica"/>
                        <a:sym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480540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CAE62A30-3FFE-3694-56AB-6DD8134B00AD}"/>
              </a:ext>
            </a:extLst>
          </p:cNvPr>
          <p:cNvSpPr/>
          <p:nvPr/>
        </p:nvSpPr>
        <p:spPr>
          <a:xfrm>
            <a:off x="8057325" y="3841303"/>
            <a:ext cx="3960440" cy="1459759"/>
          </a:xfrm>
          <a:prstGeom prst="rect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E20677-E80F-59B3-2661-E9D9C0242A80}"/>
              </a:ext>
            </a:extLst>
          </p:cNvPr>
          <p:cNvSpPr txBox="1"/>
          <p:nvPr/>
        </p:nvSpPr>
        <p:spPr>
          <a:xfrm>
            <a:off x="8030049" y="5694618"/>
            <a:ext cx="4069892" cy="7333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 algn="ctr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 b="1">
                <a:latin typeface="+mj-l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Integrated field strength: small spread, discrepancies with simulation ~1.6 %</a:t>
            </a:r>
          </a:p>
        </p:txBody>
      </p:sp>
    </p:spTree>
    <p:extLst>
      <p:ext uri="{BB962C8B-B14F-4D97-AF65-F5344CB8AC3E}">
        <p14:creationId xmlns:p14="http://schemas.microsoft.com/office/powerpoint/2010/main" val="18641848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Graphic spid="12" grpId="0">
        <p:bldAsOne/>
      </p:bldGraphic>
      <p:bldP spid="20" grpId="0" animBg="1"/>
      <p:bldGraphic spid="10" grpId="0">
        <p:bldAsOne/>
      </p:bldGraphic>
      <p:bldP spid="11" grpId="0" animBg="1"/>
      <p:bldP spid="14" grpId="0" animBg="1"/>
      <p:bldP spid="6" grpId="0" animBg="1"/>
      <p:bldP spid="8" grpId="0" animBg="1"/>
    </p:bldLst>
  </p:timing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AS V8" id="{064E1F69-F7DB-4A09-94E4-8C427170E7EA}" vid="{7643CE5B-6D02-48B3-BE19-E2325451F8F3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1974</Words>
  <Application>Microsoft Office PowerPoint</Application>
  <PresentationFormat>Widescreen</PresentationFormat>
  <Paragraphs>450</Paragraphs>
  <Slides>32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3" baseType="lpstr">
      <vt:lpstr>Aptos</vt:lpstr>
      <vt:lpstr>Arial</vt:lpstr>
      <vt:lpstr>Calibri</vt:lpstr>
      <vt:lpstr>Cambria Math</vt:lpstr>
      <vt:lpstr>CMBX10</vt:lpstr>
      <vt:lpstr>CMR10</vt:lpstr>
      <vt:lpstr>Helvetica</vt:lpstr>
      <vt:lpstr>Symbol</vt:lpstr>
      <vt:lpstr>Times</vt:lpstr>
      <vt:lpstr>Wingdings</vt:lpstr>
      <vt:lpstr>Benutzerdefiniertes Design</vt:lpstr>
      <vt:lpstr>Measurement of Electromagnets and Tuning of Permanent Magnets based on Rotating Coils for the Upgrade of the Swiss Light Source (SLS2)</vt:lpstr>
      <vt:lpstr>Outline</vt:lpstr>
      <vt:lpstr>Context: Upgrade of the Swiss Light Source (SLS2)</vt:lpstr>
      <vt:lpstr>Outline</vt:lpstr>
      <vt:lpstr>Measurement system:  Rotating Coils (RC)</vt:lpstr>
      <vt:lpstr>Outline</vt:lpstr>
      <vt:lpstr>Specs electromagnets (EM)</vt:lpstr>
      <vt:lpstr>Measurement program EM:</vt:lpstr>
      <vt:lpstr>Results 82 OC with RC</vt:lpstr>
      <vt:lpstr>Results 82 OC with RC</vt:lpstr>
      <vt:lpstr>Results 82 OC with RC</vt:lpstr>
      <vt:lpstr>Results 116 SX/SXQ with RC: exemplary HS2A and -B</vt:lpstr>
      <vt:lpstr>Results 116 SX/SXQ with RC: exemplary HS2A and -B</vt:lpstr>
      <vt:lpstr>Results 116 SX/SXQ with RC: exemplary HS2A and -B</vt:lpstr>
      <vt:lpstr>Results 112 CH(S)/CV with RC: exemplary CH/CV</vt:lpstr>
      <vt:lpstr>Results 112 CH(S)/CV with RC: exemplary CH/CV</vt:lpstr>
      <vt:lpstr>Results 112 CH(S)/CV with RC: exemplary CH/CV</vt:lpstr>
      <vt:lpstr>Outline</vt:lpstr>
      <vt:lpstr>Specs permanent magnets (PM)</vt:lpstr>
      <vt:lpstr>Measurement program PM</vt:lpstr>
      <vt:lpstr>Measurement program PM</vt:lpstr>
      <vt:lpstr>Measurement program PM</vt:lpstr>
      <vt:lpstr>Measurement program PM</vt:lpstr>
      <vt:lpstr>Measurement program PM</vt:lpstr>
      <vt:lpstr>Results PM, exemplary for AN</vt:lpstr>
      <vt:lpstr>Conclusion</vt:lpstr>
      <vt:lpstr>Thank you for your interest</vt:lpstr>
      <vt:lpstr>Results 116 SX/SXQ with RC: harmonics</vt:lpstr>
      <vt:lpstr>Transfer function 1A→5A→-5A→-1A with 3 σ</vt:lpstr>
      <vt:lpstr>Average harmonics at 5 A with min and max</vt:lpstr>
      <vt:lpstr>Roll angle at 5 A </vt:lpstr>
      <vt:lpstr>Measurement system:  Rotating Coils (RC)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Zoller Carolin</dc:creator>
  <dc:description>erstellt durch Vorlagenbauer.ch</dc:description>
  <cp:lastModifiedBy>Zoller Carolin</cp:lastModifiedBy>
  <cp:revision>124</cp:revision>
  <dcterms:created xsi:type="dcterms:W3CDTF">2024-07-17T14:53:37Z</dcterms:created>
  <dcterms:modified xsi:type="dcterms:W3CDTF">2024-10-07T20:04:08Z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