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  <p:sldMasterId id="2147483731" r:id="rId2"/>
    <p:sldMasterId id="2147483739" r:id="rId3"/>
    <p:sldMasterId id="2147483691" r:id="rId4"/>
    <p:sldMasterId id="2147483736" r:id="rId5"/>
    <p:sldMasterId id="2147483743" r:id="rId6"/>
  </p:sldMasterIdLst>
  <p:notesMasterIdLst>
    <p:notesMasterId r:id="rId27"/>
  </p:notesMasterIdLst>
  <p:handoutMasterIdLst>
    <p:handoutMasterId r:id="rId28"/>
  </p:handoutMasterIdLst>
  <p:sldIdLst>
    <p:sldId id="331" r:id="rId7"/>
    <p:sldId id="312" r:id="rId8"/>
    <p:sldId id="334" r:id="rId9"/>
    <p:sldId id="335" r:id="rId10"/>
    <p:sldId id="317" r:id="rId11"/>
    <p:sldId id="302" r:id="rId12"/>
    <p:sldId id="303" r:id="rId13"/>
    <p:sldId id="316" r:id="rId14"/>
    <p:sldId id="332" r:id="rId15"/>
    <p:sldId id="322" r:id="rId16"/>
    <p:sldId id="333" r:id="rId17"/>
    <p:sldId id="323" r:id="rId18"/>
    <p:sldId id="324" r:id="rId19"/>
    <p:sldId id="325" r:id="rId20"/>
    <p:sldId id="326" r:id="rId21"/>
    <p:sldId id="274" r:id="rId22"/>
    <p:sldId id="272" r:id="rId23"/>
    <p:sldId id="327" r:id="rId24"/>
    <p:sldId id="328" r:id="rId25"/>
    <p:sldId id="330" r:id="rId26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4194"/>
    <a:srgbClr val="092A5F"/>
    <a:srgbClr val="FFCC00"/>
    <a:srgbClr val="E6E6E6"/>
    <a:srgbClr val="112843"/>
    <a:srgbClr val="FC9804"/>
    <a:srgbClr val="3F6BAE"/>
    <a:srgbClr val="F0DC08"/>
    <a:srgbClr val="EFE125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8" autoAdjust="0"/>
    <p:restoredTop sz="86424" autoAdjust="0"/>
  </p:normalViewPr>
  <p:slideViewPr>
    <p:cSldViewPr>
      <p:cViewPr varScale="1">
        <p:scale>
          <a:sx n="65" d="100"/>
          <a:sy n="65" d="100"/>
        </p:scale>
        <p:origin x="966" y="78"/>
      </p:cViewPr>
      <p:guideLst>
        <p:guide orient="horz" pos="2160"/>
        <p:guide pos="384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72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01-projets\10-Upgrade\Dipole_longs_courts\dipole_longs_14octobre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5.221.6.1\Fromservmag4\UPGRADE\Quadrupole\maille\V3366\Profil_DIC_DIL_QUA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5.221.6.1\Fromservmag4\UPGRADE\Booster\Dipole\B2\2D\transitoire\book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home-dir\Homedir_Accelerateurs-Ingenierie\KITEGIC\SOLEIL\confAndWorkshop\MT28\Classeur1_magndis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5.221.6.1\Fromservmag4\UPGRADE\Quadrupole\proto\protoN02\Spec\TQC\EffetShim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01-projets\10-Upgrade\sextupole\sextupole_notch_202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1T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'1T_68mrad'!$A$2:$A$3202</c:f>
              <c:numCache>
                <c:formatCode>General</c:formatCode>
                <c:ptCount val="3201"/>
                <c:pt idx="0">
                  <c:v>0</c:v>
                </c:pt>
                <c:pt idx="1">
                  <c:v>0.25</c:v>
                </c:pt>
                <c:pt idx="2" formatCode="0.00E+00">
                  <c:v>0.5</c:v>
                </c:pt>
                <c:pt idx="3" formatCode="0.00E+00">
                  <c:v>0.75</c:v>
                </c:pt>
                <c:pt idx="4" formatCode="0.00E+00">
                  <c:v>1</c:v>
                </c:pt>
                <c:pt idx="5" formatCode="0.00E+00">
                  <c:v>1.25</c:v>
                </c:pt>
                <c:pt idx="6" formatCode="0.00E+00">
                  <c:v>1.5</c:v>
                </c:pt>
                <c:pt idx="7" formatCode="0.00E+00">
                  <c:v>1.75</c:v>
                </c:pt>
                <c:pt idx="8" formatCode="0.00E+00">
                  <c:v>2</c:v>
                </c:pt>
                <c:pt idx="9" formatCode="0.00E+00">
                  <c:v>2.25</c:v>
                </c:pt>
                <c:pt idx="10" formatCode="0.00E+00">
                  <c:v>2.5</c:v>
                </c:pt>
                <c:pt idx="11" formatCode="0.00E+00">
                  <c:v>2.7499999000000002</c:v>
                </c:pt>
                <c:pt idx="12" formatCode="0.00E+00">
                  <c:v>2.9999999000000002</c:v>
                </c:pt>
                <c:pt idx="13" formatCode="0.00E+00">
                  <c:v>3.2499999000000002</c:v>
                </c:pt>
                <c:pt idx="14" formatCode="0.00E+00">
                  <c:v>3.4999999000000002</c:v>
                </c:pt>
                <c:pt idx="15" formatCode="0.00E+00">
                  <c:v>3.7499999000000002</c:v>
                </c:pt>
                <c:pt idx="16" formatCode="0.00E+00">
                  <c:v>3.9999997999999999</c:v>
                </c:pt>
                <c:pt idx="17" formatCode="0.00E+00">
                  <c:v>4.2499998000000003</c:v>
                </c:pt>
                <c:pt idx="18" formatCode="0.00E+00">
                  <c:v>4.4999998000000003</c:v>
                </c:pt>
                <c:pt idx="19" formatCode="0.00E+00">
                  <c:v>4.7499997</c:v>
                </c:pt>
                <c:pt idx="20" formatCode="0.00E+00">
                  <c:v>4.9999997</c:v>
                </c:pt>
                <c:pt idx="21" formatCode="0.00E+00">
                  <c:v>5.2499995999999998</c:v>
                </c:pt>
                <c:pt idx="22" formatCode="0.00E+00">
                  <c:v>5.4999995999999998</c:v>
                </c:pt>
                <c:pt idx="23" formatCode="0.00E+00">
                  <c:v>5.7499995000000004</c:v>
                </c:pt>
                <c:pt idx="24" formatCode="0.00E+00">
                  <c:v>5.9999995000000004</c:v>
                </c:pt>
                <c:pt idx="25" formatCode="0.00E+00">
                  <c:v>6.2499994000000001</c:v>
                </c:pt>
                <c:pt idx="26" formatCode="0.00E+00">
                  <c:v>6.4999992999999998</c:v>
                </c:pt>
                <c:pt idx="27" formatCode="0.00E+00">
                  <c:v>6.7499992000000004</c:v>
                </c:pt>
                <c:pt idx="28" formatCode="0.00E+00">
                  <c:v>6.9999991000000001</c:v>
                </c:pt>
                <c:pt idx="29" formatCode="0.00E+00">
                  <c:v>7.2499989999999999</c:v>
                </c:pt>
                <c:pt idx="30" formatCode="0.00E+00">
                  <c:v>7.4999988999999996</c:v>
                </c:pt>
                <c:pt idx="31" formatCode="0.00E+00">
                  <c:v>7.7499988000000002</c:v>
                </c:pt>
                <c:pt idx="32" formatCode="0.00E+00">
                  <c:v>7.9999986999999999</c:v>
                </c:pt>
                <c:pt idx="33">
                  <c:v>8.2499985999999996</c:v>
                </c:pt>
                <c:pt idx="34">
                  <c:v>8.4999985000000002</c:v>
                </c:pt>
                <c:pt idx="35">
                  <c:v>8.7499982999999997</c:v>
                </c:pt>
                <c:pt idx="36">
                  <c:v>8.9999982000000003</c:v>
                </c:pt>
                <c:pt idx="37">
                  <c:v>9.2499979999999997</c:v>
                </c:pt>
                <c:pt idx="38">
                  <c:v>9.4999977999999992</c:v>
                </c:pt>
                <c:pt idx="39">
                  <c:v>9.7499976999999998</c:v>
                </c:pt>
                <c:pt idx="40">
                  <c:v>9.9999974999999992</c:v>
                </c:pt>
                <c:pt idx="41">
                  <c:v>10.249997</c:v>
                </c:pt>
                <c:pt idx="42">
                  <c:v>10.499997</c:v>
                </c:pt>
                <c:pt idx="43">
                  <c:v>10.749997</c:v>
                </c:pt>
                <c:pt idx="44">
                  <c:v>10.999997</c:v>
                </c:pt>
                <c:pt idx="45">
                  <c:v>11.249995999999999</c:v>
                </c:pt>
                <c:pt idx="46">
                  <c:v>11.499995999999999</c:v>
                </c:pt>
                <c:pt idx="47">
                  <c:v>11.749995999999999</c:v>
                </c:pt>
                <c:pt idx="48">
                  <c:v>11.999995999999999</c:v>
                </c:pt>
                <c:pt idx="49">
                  <c:v>12.249995</c:v>
                </c:pt>
                <c:pt idx="50">
                  <c:v>12.499995</c:v>
                </c:pt>
                <c:pt idx="51">
                  <c:v>12.749995</c:v>
                </c:pt>
                <c:pt idx="52">
                  <c:v>12.999993999999999</c:v>
                </c:pt>
                <c:pt idx="53">
                  <c:v>13.249993999999999</c:v>
                </c:pt>
                <c:pt idx="54">
                  <c:v>13.499993999999999</c:v>
                </c:pt>
                <c:pt idx="55">
                  <c:v>13.749993</c:v>
                </c:pt>
                <c:pt idx="56">
                  <c:v>13.999993</c:v>
                </c:pt>
                <c:pt idx="57">
                  <c:v>14.249993</c:v>
                </c:pt>
                <c:pt idx="58">
                  <c:v>14.499992000000001</c:v>
                </c:pt>
                <c:pt idx="59">
                  <c:v>14.749992000000001</c:v>
                </c:pt>
                <c:pt idx="60">
                  <c:v>14.999992000000001</c:v>
                </c:pt>
                <c:pt idx="61">
                  <c:v>15.249991</c:v>
                </c:pt>
                <c:pt idx="62">
                  <c:v>15.499991</c:v>
                </c:pt>
                <c:pt idx="63">
                  <c:v>15.74999</c:v>
                </c:pt>
                <c:pt idx="64">
                  <c:v>15.99999</c:v>
                </c:pt>
                <c:pt idx="65">
                  <c:v>16.249988999999999</c:v>
                </c:pt>
                <c:pt idx="66">
                  <c:v>16.499988999999999</c:v>
                </c:pt>
                <c:pt idx="67">
                  <c:v>16.749987999999998</c:v>
                </c:pt>
                <c:pt idx="68">
                  <c:v>16.999987999999998</c:v>
                </c:pt>
                <c:pt idx="69">
                  <c:v>17.249987000000001</c:v>
                </c:pt>
                <c:pt idx="70">
                  <c:v>17.499987000000001</c:v>
                </c:pt>
                <c:pt idx="71">
                  <c:v>17.749986</c:v>
                </c:pt>
                <c:pt idx="72">
                  <c:v>17.999984999999999</c:v>
                </c:pt>
                <c:pt idx="73">
                  <c:v>18.249984999999999</c:v>
                </c:pt>
                <c:pt idx="74">
                  <c:v>18.499984000000001</c:v>
                </c:pt>
                <c:pt idx="75">
                  <c:v>18.749983</c:v>
                </c:pt>
                <c:pt idx="76">
                  <c:v>18.999983</c:v>
                </c:pt>
                <c:pt idx="77">
                  <c:v>19.249981999999999</c:v>
                </c:pt>
                <c:pt idx="78">
                  <c:v>19.499980999999998</c:v>
                </c:pt>
                <c:pt idx="79">
                  <c:v>19.749980999999998</c:v>
                </c:pt>
                <c:pt idx="80">
                  <c:v>19.999980000000001</c:v>
                </c:pt>
                <c:pt idx="81">
                  <c:v>20.249979</c:v>
                </c:pt>
                <c:pt idx="82">
                  <c:v>20.499977999999999</c:v>
                </c:pt>
                <c:pt idx="83">
                  <c:v>20.749977999999999</c:v>
                </c:pt>
                <c:pt idx="84">
                  <c:v>20.999977000000001</c:v>
                </c:pt>
                <c:pt idx="85">
                  <c:v>21.249976</c:v>
                </c:pt>
                <c:pt idx="86">
                  <c:v>21.499974999999999</c:v>
                </c:pt>
                <c:pt idx="87">
                  <c:v>21.749974000000002</c:v>
                </c:pt>
                <c:pt idx="88">
                  <c:v>21.999973000000001</c:v>
                </c:pt>
                <c:pt idx="89">
                  <c:v>22.249972</c:v>
                </c:pt>
                <c:pt idx="90">
                  <c:v>22.499970999999999</c:v>
                </c:pt>
                <c:pt idx="91">
                  <c:v>22.749970000000001</c:v>
                </c:pt>
                <c:pt idx="92">
                  <c:v>22.999969</c:v>
                </c:pt>
                <c:pt idx="93">
                  <c:v>23.249967999999999</c:v>
                </c:pt>
                <c:pt idx="94">
                  <c:v>23.499967000000002</c:v>
                </c:pt>
                <c:pt idx="95">
                  <c:v>23.749966000000001</c:v>
                </c:pt>
                <c:pt idx="96">
                  <c:v>23.999965</c:v>
                </c:pt>
                <c:pt idx="97">
                  <c:v>24.249963999999999</c:v>
                </c:pt>
                <c:pt idx="98">
                  <c:v>24.499963000000001</c:v>
                </c:pt>
                <c:pt idx="99">
                  <c:v>24.749962</c:v>
                </c:pt>
                <c:pt idx="100">
                  <c:v>24.999960999999999</c:v>
                </c:pt>
                <c:pt idx="101">
                  <c:v>25.249960000000002</c:v>
                </c:pt>
                <c:pt idx="102">
                  <c:v>25.499957999999999</c:v>
                </c:pt>
                <c:pt idx="103">
                  <c:v>25.749956999999998</c:v>
                </c:pt>
                <c:pt idx="104">
                  <c:v>25.999956000000001</c:v>
                </c:pt>
                <c:pt idx="105">
                  <c:v>26.249955</c:v>
                </c:pt>
                <c:pt idx="106">
                  <c:v>26.499953000000001</c:v>
                </c:pt>
                <c:pt idx="107">
                  <c:v>26.749952</c:v>
                </c:pt>
                <c:pt idx="108">
                  <c:v>26.999950999999999</c:v>
                </c:pt>
                <c:pt idx="109">
                  <c:v>27.249949000000001</c:v>
                </c:pt>
                <c:pt idx="110">
                  <c:v>27.499948</c:v>
                </c:pt>
                <c:pt idx="111">
                  <c:v>27.749946000000001</c:v>
                </c:pt>
                <c:pt idx="112">
                  <c:v>27.999945</c:v>
                </c:pt>
                <c:pt idx="113">
                  <c:v>28.249942999999998</c:v>
                </c:pt>
                <c:pt idx="114">
                  <c:v>28.499942000000001</c:v>
                </c:pt>
                <c:pt idx="115">
                  <c:v>28.749939999999999</c:v>
                </c:pt>
                <c:pt idx="116">
                  <c:v>28.999939000000001</c:v>
                </c:pt>
                <c:pt idx="117">
                  <c:v>29.249936999999999</c:v>
                </c:pt>
                <c:pt idx="118">
                  <c:v>29.499936000000002</c:v>
                </c:pt>
                <c:pt idx="119">
                  <c:v>29.749934</c:v>
                </c:pt>
                <c:pt idx="120">
                  <c:v>29.999932000000001</c:v>
                </c:pt>
                <c:pt idx="121">
                  <c:v>30.249931</c:v>
                </c:pt>
                <c:pt idx="122">
                  <c:v>30.499929000000002</c:v>
                </c:pt>
                <c:pt idx="123">
                  <c:v>30.749927</c:v>
                </c:pt>
                <c:pt idx="124">
                  <c:v>30.999925000000001</c:v>
                </c:pt>
                <c:pt idx="125">
                  <c:v>31.249922999999999</c:v>
                </c:pt>
                <c:pt idx="126">
                  <c:v>31.499922000000002</c:v>
                </c:pt>
                <c:pt idx="127">
                  <c:v>31.749919999999999</c:v>
                </c:pt>
                <c:pt idx="128">
                  <c:v>31.999918000000001</c:v>
                </c:pt>
                <c:pt idx="129">
                  <c:v>32.249915999999999</c:v>
                </c:pt>
                <c:pt idx="130">
                  <c:v>32.499913999999997</c:v>
                </c:pt>
                <c:pt idx="131">
                  <c:v>32.749912000000002</c:v>
                </c:pt>
                <c:pt idx="132">
                  <c:v>32.99991</c:v>
                </c:pt>
                <c:pt idx="133">
                  <c:v>33.249907999999998</c:v>
                </c:pt>
                <c:pt idx="134">
                  <c:v>33.499906000000003</c:v>
                </c:pt>
                <c:pt idx="135">
                  <c:v>33.749904000000001</c:v>
                </c:pt>
                <c:pt idx="136">
                  <c:v>33.999901000000001</c:v>
                </c:pt>
                <c:pt idx="137">
                  <c:v>34.249898999999999</c:v>
                </c:pt>
                <c:pt idx="138">
                  <c:v>34.499896999999997</c:v>
                </c:pt>
                <c:pt idx="139">
                  <c:v>34.749895000000002</c:v>
                </c:pt>
                <c:pt idx="140">
                  <c:v>34.999892000000003</c:v>
                </c:pt>
                <c:pt idx="141">
                  <c:v>35.249890000000001</c:v>
                </c:pt>
                <c:pt idx="142">
                  <c:v>35.499887999999999</c:v>
                </c:pt>
                <c:pt idx="143">
                  <c:v>35.749884999999999</c:v>
                </c:pt>
                <c:pt idx="144">
                  <c:v>35.999882999999997</c:v>
                </c:pt>
                <c:pt idx="145">
                  <c:v>36.249879999999997</c:v>
                </c:pt>
                <c:pt idx="146">
                  <c:v>36.499878000000002</c:v>
                </c:pt>
                <c:pt idx="147">
                  <c:v>36.749875000000003</c:v>
                </c:pt>
                <c:pt idx="148">
                  <c:v>36.999873000000001</c:v>
                </c:pt>
                <c:pt idx="149">
                  <c:v>37.249870000000001</c:v>
                </c:pt>
                <c:pt idx="150">
                  <c:v>37.499867999999999</c:v>
                </c:pt>
                <c:pt idx="151">
                  <c:v>37.749865</c:v>
                </c:pt>
                <c:pt idx="152">
                  <c:v>37.999862</c:v>
                </c:pt>
                <c:pt idx="153">
                  <c:v>38.249859999999998</c:v>
                </c:pt>
                <c:pt idx="154">
                  <c:v>38.499856999999999</c:v>
                </c:pt>
                <c:pt idx="155">
                  <c:v>38.749853999999999</c:v>
                </c:pt>
                <c:pt idx="156">
                  <c:v>38.999851</c:v>
                </c:pt>
                <c:pt idx="157">
                  <c:v>39.249848</c:v>
                </c:pt>
                <c:pt idx="158">
                  <c:v>39.499845000000001</c:v>
                </c:pt>
                <c:pt idx="159">
                  <c:v>39.749842000000001</c:v>
                </c:pt>
                <c:pt idx="160">
                  <c:v>39.999839000000001</c:v>
                </c:pt>
                <c:pt idx="161">
                  <c:v>40.249836000000002</c:v>
                </c:pt>
                <c:pt idx="162">
                  <c:v>40.499833000000002</c:v>
                </c:pt>
                <c:pt idx="163">
                  <c:v>40.749830000000003</c:v>
                </c:pt>
                <c:pt idx="164">
                  <c:v>40.999827000000003</c:v>
                </c:pt>
                <c:pt idx="165">
                  <c:v>41.249823999999997</c:v>
                </c:pt>
                <c:pt idx="166">
                  <c:v>41.499820999999997</c:v>
                </c:pt>
                <c:pt idx="167">
                  <c:v>41.749817</c:v>
                </c:pt>
                <c:pt idx="168">
                  <c:v>41.999814000000001</c:v>
                </c:pt>
                <c:pt idx="169">
                  <c:v>42.249811000000001</c:v>
                </c:pt>
                <c:pt idx="170">
                  <c:v>42.499806999999997</c:v>
                </c:pt>
                <c:pt idx="171">
                  <c:v>42.749803999999997</c:v>
                </c:pt>
                <c:pt idx="172">
                  <c:v>42.9998</c:v>
                </c:pt>
                <c:pt idx="173">
                  <c:v>43.249797000000001</c:v>
                </c:pt>
                <c:pt idx="174">
                  <c:v>43.499792999999997</c:v>
                </c:pt>
                <c:pt idx="175">
                  <c:v>43.749789999999997</c:v>
                </c:pt>
                <c:pt idx="176">
                  <c:v>43.999786</c:v>
                </c:pt>
                <c:pt idx="177">
                  <c:v>44.249783000000001</c:v>
                </c:pt>
                <c:pt idx="178">
                  <c:v>44.499778999999997</c:v>
                </c:pt>
                <c:pt idx="179">
                  <c:v>44.749775</c:v>
                </c:pt>
                <c:pt idx="180">
                  <c:v>44.999771000000003</c:v>
                </c:pt>
                <c:pt idx="181">
                  <c:v>45.249768000000003</c:v>
                </c:pt>
                <c:pt idx="182">
                  <c:v>45.499763999999999</c:v>
                </c:pt>
                <c:pt idx="183">
                  <c:v>45.749760000000002</c:v>
                </c:pt>
                <c:pt idx="184">
                  <c:v>45.999755999999998</c:v>
                </c:pt>
                <c:pt idx="185">
                  <c:v>46.249752000000001</c:v>
                </c:pt>
                <c:pt idx="186">
                  <c:v>46.499747999999997</c:v>
                </c:pt>
                <c:pt idx="187">
                  <c:v>46.749744</c:v>
                </c:pt>
                <c:pt idx="188">
                  <c:v>46.999738999999998</c:v>
                </c:pt>
                <c:pt idx="189">
                  <c:v>47.249735000000001</c:v>
                </c:pt>
                <c:pt idx="190">
                  <c:v>47.499730999999997</c:v>
                </c:pt>
                <c:pt idx="191">
                  <c:v>47.749727</c:v>
                </c:pt>
                <c:pt idx="192">
                  <c:v>47.999723000000003</c:v>
                </c:pt>
                <c:pt idx="193">
                  <c:v>48.249718000000001</c:v>
                </c:pt>
                <c:pt idx="194">
                  <c:v>48.499713999999997</c:v>
                </c:pt>
                <c:pt idx="195">
                  <c:v>48.749709000000003</c:v>
                </c:pt>
                <c:pt idx="196">
                  <c:v>48.999704999999999</c:v>
                </c:pt>
                <c:pt idx="197">
                  <c:v>49.249699999999997</c:v>
                </c:pt>
                <c:pt idx="198">
                  <c:v>49.499696</c:v>
                </c:pt>
                <c:pt idx="199">
                  <c:v>49.749690999999999</c:v>
                </c:pt>
                <c:pt idx="200">
                  <c:v>49.999685999999997</c:v>
                </c:pt>
                <c:pt idx="201">
                  <c:v>50.249682</c:v>
                </c:pt>
                <c:pt idx="202">
                  <c:v>50.499676999999998</c:v>
                </c:pt>
                <c:pt idx="203">
                  <c:v>50.749671999999997</c:v>
                </c:pt>
                <c:pt idx="204">
                  <c:v>50.999667000000002</c:v>
                </c:pt>
                <c:pt idx="205">
                  <c:v>51.249662000000001</c:v>
                </c:pt>
                <c:pt idx="206">
                  <c:v>51.499656999999999</c:v>
                </c:pt>
                <c:pt idx="207">
                  <c:v>51.749651999999998</c:v>
                </c:pt>
                <c:pt idx="208">
                  <c:v>51.999647000000003</c:v>
                </c:pt>
                <c:pt idx="209">
                  <c:v>52.249642000000001</c:v>
                </c:pt>
                <c:pt idx="210">
                  <c:v>52.499637</c:v>
                </c:pt>
                <c:pt idx="211">
                  <c:v>52.749631999999998</c:v>
                </c:pt>
                <c:pt idx="212">
                  <c:v>52.999626999999997</c:v>
                </c:pt>
                <c:pt idx="213">
                  <c:v>53.249620999999998</c:v>
                </c:pt>
                <c:pt idx="214">
                  <c:v>53.499616000000003</c:v>
                </c:pt>
                <c:pt idx="215">
                  <c:v>53.749609999999997</c:v>
                </c:pt>
                <c:pt idx="216">
                  <c:v>53.999605000000003</c:v>
                </c:pt>
                <c:pt idx="217">
                  <c:v>54.249599000000003</c:v>
                </c:pt>
                <c:pt idx="218">
                  <c:v>54.499594000000002</c:v>
                </c:pt>
                <c:pt idx="219">
                  <c:v>54.749588000000003</c:v>
                </c:pt>
                <c:pt idx="220">
                  <c:v>54.999583000000001</c:v>
                </c:pt>
                <c:pt idx="221">
                  <c:v>55.249577000000002</c:v>
                </c:pt>
                <c:pt idx="222">
                  <c:v>55.499571000000003</c:v>
                </c:pt>
                <c:pt idx="223">
                  <c:v>55.749564999999997</c:v>
                </c:pt>
                <c:pt idx="224">
                  <c:v>55.999560000000002</c:v>
                </c:pt>
                <c:pt idx="225">
                  <c:v>56.249554000000003</c:v>
                </c:pt>
                <c:pt idx="226">
                  <c:v>56.499547999999997</c:v>
                </c:pt>
                <c:pt idx="227">
                  <c:v>56.749541999999998</c:v>
                </c:pt>
                <c:pt idx="228">
                  <c:v>56.999535999999999</c:v>
                </c:pt>
                <c:pt idx="229">
                  <c:v>57.249529000000003</c:v>
                </c:pt>
                <c:pt idx="230">
                  <c:v>57.499523000000003</c:v>
                </c:pt>
                <c:pt idx="231">
                  <c:v>57.749516999999997</c:v>
                </c:pt>
                <c:pt idx="232">
                  <c:v>57.999510999999998</c:v>
                </c:pt>
                <c:pt idx="233">
                  <c:v>58.249504000000002</c:v>
                </c:pt>
                <c:pt idx="234">
                  <c:v>58.499498000000003</c:v>
                </c:pt>
                <c:pt idx="235">
                  <c:v>58.749490999999999</c:v>
                </c:pt>
                <c:pt idx="236">
                  <c:v>58.999485</c:v>
                </c:pt>
                <c:pt idx="237">
                  <c:v>59.249478000000003</c:v>
                </c:pt>
                <c:pt idx="238">
                  <c:v>59.499471999999997</c:v>
                </c:pt>
                <c:pt idx="239">
                  <c:v>59.749465000000001</c:v>
                </c:pt>
                <c:pt idx="240">
                  <c:v>59.999457999999997</c:v>
                </c:pt>
                <c:pt idx="241">
                  <c:v>60.249451999999998</c:v>
                </c:pt>
                <c:pt idx="242">
                  <c:v>60.499445000000001</c:v>
                </c:pt>
                <c:pt idx="243">
                  <c:v>60.749437999999998</c:v>
                </c:pt>
                <c:pt idx="244">
                  <c:v>60.999431000000001</c:v>
                </c:pt>
                <c:pt idx="245">
                  <c:v>61.249423999999998</c:v>
                </c:pt>
                <c:pt idx="246">
                  <c:v>61.499417000000001</c:v>
                </c:pt>
                <c:pt idx="247">
                  <c:v>61.749409999999997</c:v>
                </c:pt>
                <c:pt idx="248">
                  <c:v>61.999403000000001</c:v>
                </c:pt>
                <c:pt idx="249">
                  <c:v>62.249395</c:v>
                </c:pt>
                <c:pt idx="250">
                  <c:v>62.499388000000003</c:v>
                </c:pt>
                <c:pt idx="251">
                  <c:v>62.749381</c:v>
                </c:pt>
                <c:pt idx="252">
                  <c:v>62.999372999999999</c:v>
                </c:pt>
                <c:pt idx="253">
                  <c:v>63.249366000000002</c:v>
                </c:pt>
                <c:pt idx="254">
                  <c:v>63.499358000000001</c:v>
                </c:pt>
                <c:pt idx="255">
                  <c:v>63.749350999999997</c:v>
                </c:pt>
                <c:pt idx="256">
                  <c:v>63.999343000000003</c:v>
                </c:pt>
                <c:pt idx="257">
                  <c:v>64.249335000000002</c:v>
                </c:pt>
                <c:pt idx="258">
                  <c:v>64.499328000000006</c:v>
                </c:pt>
                <c:pt idx="259">
                  <c:v>64.749319999999997</c:v>
                </c:pt>
                <c:pt idx="260">
                  <c:v>64.999312000000003</c:v>
                </c:pt>
                <c:pt idx="261">
                  <c:v>65.249303999999995</c:v>
                </c:pt>
                <c:pt idx="262">
                  <c:v>65.499296000000001</c:v>
                </c:pt>
                <c:pt idx="263">
                  <c:v>65.749288000000007</c:v>
                </c:pt>
                <c:pt idx="264">
                  <c:v>65.999279999999999</c:v>
                </c:pt>
                <c:pt idx="265">
                  <c:v>66.249272000000005</c:v>
                </c:pt>
                <c:pt idx="266">
                  <c:v>66.499262999999999</c:v>
                </c:pt>
                <c:pt idx="267">
                  <c:v>66.749255000000005</c:v>
                </c:pt>
                <c:pt idx="268">
                  <c:v>66.999246999999997</c:v>
                </c:pt>
                <c:pt idx="269">
                  <c:v>67.249238000000005</c:v>
                </c:pt>
                <c:pt idx="270">
                  <c:v>67.499229999999997</c:v>
                </c:pt>
                <c:pt idx="271">
                  <c:v>67.749221000000006</c:v>
                </c:pt>
                <c:pt idx="272">
                  <c:v>67.999212999999997</c:v>
                </c:pt>
                <c:pt idx="273">
                  <c:v>68.249204000000006</c:v>
                </c:pt>
                <c:pt idx="274">
                  <c:v>68.499195</c:v>
                </c:pt>
                <c:pt idx="275">
                  <c:v>68.749185999999995</c:v>
                </c:pt>
                <c:pt idx="276">
                  <c:v>68.999178000000001</c:v>
                </c:pt>
                <c:pt idx="277">
                  <c:v>69.249168999999995</c:v>
                </c:pt>
                <c:pt idx="278">
                  <c:v>69.499160000000003</c:v>
                </c:pt>
                <c:pt idx="279">
                  <c:v>69.749150999999998</c:v>
                </c:pt>
                <c:pt idx="280">
                  <c:v>69.999142000000006</c:v>
                </c:pt>
                <c:pt idx="281">
                  <c:v>70.249132000000003</c:v>
                </c:pt>
                <c:pt idx="282">
                  <c:v>70.499122999999997</c:v>
                </c:pt>
                <c:pt idx="283">
                  <c:v>70.749114000000006</c:v>
                </c:pt>
                <c:pt idx="284">
                  <c:v>70.999105</c:v>
                </c:pt>
                <c:pt idx="285">
                  <c:v>71.249094999999997</c:v>
                </c:pt>
                <c:pt idx="286">
                  <c:v>71.499086000000005</c:v>
                </c:pt>
                <c:pt idx="287">
                  <c:v>71.749076000000002</c:v>
                </c:pt>
                <c:pt idx="288">
                  <c:v>71.999066999999997</c:v>
                </c:pt>
                <c:pt idx="289">
                  <c:v>72.249056999999993</c:v>
                </c:pt>
                <c:pt idx="290">
                  <c:v>72.499047000000004</c:v>
                </c:pt>
                <c:pt idx="291">
                  <c:v>72.749037000000001</c:v>
                </c:pt>
                <c:pt idx="292">
                  <c:v>72.999027999999996</c:v>
                </c:pt>
                <c:pt idx="293">
                  <c:v>73.249018000000007</c:v>
                </c:pt>
                <c:pt idx="294">
                  <c:v>73.499008000000003</c:v>
                </c:pt>
                <c:pt idx="295">
                  <c:v>73.748998</c:v>
                </c:pt>
                <c:pt idx="296">
                  <c:v>73.998987999999997</c:v>
                </c:pt>
                <c:pt idx="297">
                  <c:v>74.248977999999994</c:v>
                </c:pt>
                <c:pt idx="298">
                  <c:v>74.498966999999993</c:v>
                </c:pt>
                <c:pt idx="299">
                  <c:v>74.748957000000004</c:v>
                </c:pt>
                <c:pt idx="300">
                  <c:v>74.998947000000001</c:v>
                </c:pt>
                <c:pt idx="301">
                  <c:v>75.248936</c:v>
                </c:pt>
                <c:pt idx="302">
                  <c:v>75.498925999999997</c:v>
                </c:pt>
                <c:pt idx="303">
                  <c:v>75.748915999999994</c:v>
                </c:pt>
                <c:pt idx="304">
                  <c:v>75.998904999999993</c:v>
                </c:pt>
                <c:pt idx="305">
                  <c:v>76.248894000000007</c:v>
                </c:pt>
                <c:pt idx="306">
                  <c:v>76.498884000000004</c:v>
                </c:pt>
                <c:pt idx="307">
                  <c:v>76.748873000000003</c:v>
                </c:pt>
                <c:pt idx="308">
                  <c:v>76.998862000000003</c:v>
                </c:pt>
                <c:pt idx="309">
                  <c:v>77.248851000000002</c:v>
                </c:pt>
                <c:pt idx="310">
                  <c:v>77.498840000000001</c:v>
                </c:pt>
                <c:pt idx="311">
                  <c:v>77.748829000000001</c:v>
                </c:pt>
                <c:pt idx="312">
                  <c:v>77.998818</c:v>
                </c:pt>
                <c:pt idx="313">
                  <c:v>78.248806999999999</c:v>
                </c:pt>
                <c:pt idx="314">
                  <c:v>78.498795999999999</c:v>
                </c:pt>
                <c:pt idx="315">
                  <c:v>78.748784999999998</c:v>
                </c:pt>
                <c:pt idx="316">
                  <c:v>78.998773999999997</c:v>
                </c:pt>
                <c:pt idx="317">
                  <c:v>79.248761999999999</c:v>
                </c:pt>
                <c:pt idx="318">
                  <c:v>79.498750999999999</c:v>
                </c:pt>
                <c:pt idx="319">
                  <c:v>79.748739999999998</c:v>
                </c:pt>
                <c:pt idx="320">
                  <c:v>79.998728</c:v>
                </c:pt>
                <c:pt idx="321">
                  <c:v>80.248716999999999</c:v>
                </c:pt>
                <c:pt idx="322">
                  <c:v>80.498705000000001</c:v>
                </c:pt>
                <c:pt idx="323">
                  <c:v>80.748694</c:v>
                </c:pt>
                <c:pt idx="324">
                  <c:v>80.998682000000002</c:v>
                </c:pt>
                <c:pt idx="325">
                  <c:v>81.248670000000004</c:v>
                </c:pt>
                <c:pt idx="326">
                  <c:v>81.498658000000006</c:v>
                </c:pt>
                <c:pt idx="327">
                  <c:v>81.748647000000005</c:v>
                </c:pt>
                <c:pt idx="328">
                  <c:v>81.998634999999993</c:v>
                </c:pt>
                <c:pt idx="329">
                  <c:v>82.248622999999995</c:v>
                </c:pt>
                <c:pt idx="330">
                  <c:v>82.498610999999997</c:v>
                </c:pt>
                <c:pt idx="331">
                  <c:v>82.748598999999999</c:v>
                </c:pt>
                <c:pt idx="332">
                  <c:v>82.998587000000001</c:v>
                </c:pt>
                <c:pt idx="333">
                  <c:v>83.248574000000005</c:v>
                </c:pt>
                <c:pt idx="334">
                  <c:v>83.498562000000007</c:v>
                </c:pt>
                <c:pt idx="335">
                  <c:v>83.748549999999994</c:v>
                </c:pt>
                <c:pt idx="336">
                  <c:v>83.998537999999996</c:v>
                </c:pt>
                <c:pt idx="337">
                  <c:v>84.248525999999998</c:v>
                </c:pt>
                <c:pt idx="338">
                  <c:v>84.498513000000003</c:v>
                </c:pt>
                <c:pt idx="339">
                  <c:v>84.748501000000005</c:v>
                </c:pt>
                <c:pt idx="340">
                  <c:v>84.998487999999995</c:v>
                </c:pt>
                <c:pt idx="341">
                  <c:v>85.248475999999997</c:v>
                </c:pt>
                <c:pt idx="342">
                  <c:v>85.498463000000001</c:v>
                </c:pt>
                <c:pt idx="343">
                  <c:v>85.748451000000003</c:v>
                </c:pt>
                <c:pt idx="344">
                  <c:v>85.998437999999993</c:v>
                </c:pt>
                <c:pt idx="345">
                  <c:v>86.248425999999995</c:v>
                </c:pt>
                <c:pt idx="346">
                  <c:v>86.498412999999999</c:v>
                </c:pt>
                <c:pt idx="347">
                  <c:v>86.748400000000004</c:v>
                </c:pt>
                <c:pt idx="348">
                  <c:v>86.998386999999994</c:v>
                </c:pt>
                <c:pt idx="349">
                  <c:v>87.248374999999996</c:v>
                </c:pt>
                <c:pt idx="350">
                  <c:v>87.498362</c:v>
                </c:pt>
                <c:pt idx="351">
                  <c:v>87.748349000000005</c:v>
                </c:pt>
                <c:pt idx="352">
                  <c:v>87.998335999999995</c:v>
                </c:pt>
                <c:pt idx="353">
                  <c:v>88.248322999999999</c:v>
                </c:pt>
                <c:pt idx="354">
                  <c:v>88.498310000000004</c:v>
                </c:pt>
                <c:pt idx="355">
                  <c:v>88.748296999999994</c:v>
                </c:pt>
                <c:pt idx="356">
                  <c:v>88.998283999999998</c:v>
                </c:pt>
                <c:pt idx="357">
                  <c:v>89.248271000000003</c:v>
                </c:pt>
                <c:pt idx="358">
                  <c:v>89.498258000000007</c:v>
                </c:pt>
                <c:pt idx="359">
                  <c:v>89.748244</c:v>
                </c:pt>
                <c:pt idx="360">
                  <c:v>89.998231000000004</c:v>
                </c:pt>
                <c:pt idx="361">
                  <c:v>90.248217999999994</c:v>
                </c:pt>
                <c:pt idx="362">
                  <c:v>90.498204999999999</c:v>
                </c:pt>
                <c:pt idx="363">
                  <c:v>90.748191000000006</c:v>
                </c:pt>
                <c:pt idx="364">
                  <c:v>90.998177999999996</c:v>
                </c:pt>
                <c:pt idx="365">
                  <c:v>91.248165</c:v>
                </c:pt>
                <c:pt idx="366">
                  <c:v>91.498150999999993</c:v>
                </c:pt>
                <c:pt idx="367">
                  <c:v>91.748137999999997</c:v>
                </c:pt>
                <c:pt idx="368">
                  <c:v>91.998124000000004</c:v>
                </c:pt>
                <c:pt idx="369">
                  <c:v>92.248110999999994</c:v>
                </c:pt>
                <c:pt idx="370">
                  <c:v>92.498097000000001</c:v>
                </c:pt>
                <c:pt idx="371">
                  <c:v>92.748084000000006</c:v>
                </c:pt>
                <c:pt idx="372">
                  <c:v>92.998069999999998</c:v>
                </c:pt>
                <c:pt idx="373">
                  <c:v>93.248056000000005</c:v>
                </c:pt>
                <c:pt idx="374">
                  <c:v>93.498042999999996</c:v>
                </c:pt>
                <c:pt idx="375">
                  <c:v>93.748029000000002</c:v>
                </c:pt>
                <c:pt idx="376">
                  <c:v>93.998014999999995</c:v>
                </c:pt>
                <c:pt idx="377">
                  <c:v>94.248001000000002</c:v>
                </c:pt>
                <c:pt idx="378">
                  <c:v>94.497988000000007</c:v>
                </c:pt>
                <c:pt idx="379">
                  <c:v>94.747973999999999</c:v>
                </c:pt>
                <c:pt idx="380">
                  <c:v>94.997960000000006</c:v>
                </c:pt>
                <c:pt idx="381">
                  <c:v>95.247945999999999</c:v>
                </c:pt>
                <c:pt idx="382">
                  <c:v>95.497932000000006</c:v>
                </c:pt>
                <c:pt idx="383">
                  <c:v>95.747917999999999</c:v>
                </c:pt>
                <c:pt idx="384">
                  <c:v>95.997904000000005</c:v>
                </c:pt>
                <c:pt idx="385">
                  <c:v>96.247889999999998</c:v>
                </c:pt>
                <c:pt idx="386">
                  <c:v>96.497876000000005</c:v>
                </c:pt>
                <c:pt idx="387">
                  <c:v>96.747861999999998</c:v>
                </c:pt>
                <c:pt idx="388">
                  <c:v>96.997848000000005</c:v>
                </c:pt>
                <c:pt idx="389">
                  <c:v>97.247833999999997</c:v>
                </c:pt>
                <c:pt idx="390">
                  <c:v>97.497819000000007</c:v>
                </c:pt>
                <c:pt idx="391">
                  <c:v>97.747805</c:v>
                </c:pt>
                <c:pt idx="392">
                  <c:v>97.997791000000007</c:v>
                </c:pt>
                <c:pt idx="393">
                  <c:v>98.247776999999999</c:v>
                </c:pt>
                <c:pt idx="394">
                  <c:v>98.497761999999994</c:v>
                </c:pt>
                <c:pt idx="395">
                  <c:v>98.747748000000001</c:v>
                </c:pt>
                <c:pt idx="396">
                  <c:v>98.997732999999997</c:v>
                </c:pt>
                <c:pt idx="397">
                  <c:v>99.247719000000004</c:v>
                </c:pt>
                <c:pt idx="398">
                  <c:v>99.497704999999996</c:v>
                </c:pt>
                <c:pt idx="399">
                  <c:v>99.747690000000006</c:v>
                </c:pt>
                <c:pt idx="400">
                  <c:v>99.997675999999998</c:v>
                </c:pt>
                <c:pt idx="401">
                  <c:v>100.24766</c:v>
                </c:pt>
                <c:pt idx="402">
                  <c:v>100.49764999999999</c:v>
                </c:pt>
                <c:pt idx="403">
                  <c:v>100.74763</c:v>
                </c:pt>
                <c:pt idx="404">
                  <c:v>100.99762</c:v>
                </c:pt>
                <c:pt idx="405">
                  <c:v>101.24760000000001</c:v>
                </c:pt>
                <c:pt idx="406">
                  <c:v>101.49759</c:v>
                </c:pt>
                <c:pt idx="407">
                  <c:v>101.74757</c:v>
                </c:pt>
                <c:pt idx="408">
                  <c:v>101.99755999999999</c:v>
                </c:pt>
                <c:pt idx="409">
                  <c:v>102.24754</c:v>
                </c:pt>
                <c:pt idx="410">
                  <c:v>102.49753</c:v>
                </c:pt>
                <c:pt idx="411">
                  <c:v>102.74751000000001</c:v>
                </c:pt>
                <c:pt idx="412">
                  <c:v>102.9975</c:v>
                </c:pt>
                <c:pt idx="413">
                  <c:v>103.24748</c:v>
                </c:pt>
                <c:pt idx="414">
                  <c:v>103.49747000000001</c:v>
                </c:pt>
                <c:pt idx="415">
                  <c:v>103.74745</c:v>
                </c:pt>
                <c:pt idx="416">
                  <c:v>103.99744</c:v>
                </c:pt>
                <c:pt idx="417">
                  <c:v>104.24742000000001</c:v>
                </c:pt>
                <c:pt idx="418">
                  <c:v>104.49741</c:v>
                </c:pt>
                <c:pt idx="419">
                  <c:v>104.74739</c:v>
                </c:pt>
                <c:pt idx="420">
                  <c:v>104.99738000000001</c:v>
                </c:pt>
                <c:pt idx="421">
                  <c:v>105.24736</c:v>
                </c:pt>
                <c:pt idx="422">
                  <c:v>105.49735</c:v>
                </c:pt>
                <c:pt idx="423">
                  <c:v>105.74733000000001</c:v>
                </c:pt>
                <c:pt idx="424">
                  <c:v>105.99732</c:v>
                </c:pt>
                <c:pt idx="425">
                  <c:v>106.2473</c:v>
                </c:pt>
                <c:pt idx="426">
                  <c:v>106.49729000000001</c:v>
                </c:pt>
                <c:pt idx="427">
                  <c:v>106.74727</c:v>
                </c:pt>
                <c:pt idx="428">
                  <c:v>106.99726</c:v>
                </c:pt>
                <c:pt idx="429">
                  <c:v>107.24724000000001</c:v>
                </c:pt>
                <c:pt idx="430">
                  <c:v>107.49723</c:v>
                </c:pt>
                <c:pt idx="431">
                  <c:v>107.74721</c:v>
                </c:pt>
                <c:pt idx="432">
                  <c:v>107.99719</c:v>
                </c:pt>
                <c:pt idx="433">
                  <c:v>108.24718</c:v>
                </c:pt>
                <c:pt idx="434">
                  <c:v>108.49715999999999</c:v>
                </c:pt>
                <c:pt idx="435">
                  <c:v>108.74715</c:v>
                </c:pt>
                <c:pt idx="436">
                  <c:v>108.99713</c:v>
                </c:pt>
                <c:pt idx="437">
                  <c:v>109.24712</c:v>
                </c:pt>
                <c:pt idx="438">
                  <c:v>109.4971</c:v>
                </c:pt>
                <c:pt idx="439">
                  <c:v>109.74708</c:v>
                </c:pt>
                <c:pt idx="440">
                  <c:v>109.99706999999999</c:v>
                </c:pt>
                <c:pt idx="441">
                  <c:v>110.24705</c:v>
                </c:pt>
                <c:pt idx="442">
                  <c:v>110.49704</c:v>
                </c:pt>
                <c:pt idx="443">
                  <c:v>110.74702000000001</c:v>
                </c:pt>
                <c:pt idx="444">
                  <c:v>110.99701</c:v>
                </c:pt>
                <c:pt idx="445">
                  <c:v>111.24699</c:v>
                </c:pt>
                <c:pt idx="446">
                  <c:v>111.49697</c:v>
                </c:pt>
                <c:pt idx="447">
                  <c:v>111.74696</c:v>
                </c:pt>
                <c:pt idx="448">
                  <c:v>111.99694</c:v>
                </c:pt>
                <c:pt idx="449">
                  <c:v>112.24693000000001</c:v>
                </c:pt>
                <c:pt idx="450">
                  <c:v>112.49691</c:v>
                </c:pt>
                <c:pt idx="451">
                  <c:v>112.74688999999999</c:v>
                </c:pt>
                <c:pt idx="452">
                  <c:v>112.99688</c:v>
                </c:pt>
                <c:pt idx="453">
                  <c:v>113.24686</c:v>
                </c:pt>
                <c:pt idx="454">
                  <c:v>113.49684000000001</c:v>
                </c:pt>
                <c:pt idx="455">
                  <c:v>113.74683</c:v>
                </c:pt>
                <c:pt idx="456">
                  <c:v>113.99681</c:v>
                </c:pt>
                <c:pt idx="457">
                  <c:v>114.24679999999999</c:v>
                </c:pt>
                <c:pt idx="458">
                  <c:v>114.49678</c:v>
                </c:pt>
                <c:pt idx="459">
                  <c:v>114.74675999999999</c:v>
                </c:pt>
                <c:pt idx="460">
                  <c:v>114.99675000000001</c:v>
                </c:pt>
                <c:pt idx="461">
                  <c:v>115.24673</c:v>
                </c:pt>
                <c:pt idx="462">
                  <c:v>115.49670999999999</c:v>
                </c:pt>
                <c:pt idx="463">
                  <c:v>115.7467</c:v>
                </c:pt>
                <c:pt idx="464">
                  <c:v>115.99668</c:v>
                </c:pt>
                <c:pt idx="465">
                  <c:v>116.24666000000001</c:v>
                </c:pt>
                <c:pt idx="466">
                  <c:v>116.49665</c:v>
                </c:pt>
                <c:pt idx="467">
                  <c:v>116.74663</c:v>
                </c:pt>
                <c:pt idx="468">
                  <c:v>116.99661</c:v>
                </c:pt>
                <c:pt idx="469">
                  <c:v>117.2466</c:v>
                </c:pt>
                <c:pt idx="470">
                  <c:v>117.49657999999999</c:v>
                </c:pt>
                <c:pt idx="471">
                  <c:v>117.74656</c:v>
                </c:pt>
                <c:pt idx="472">
                  <c:v>117.99654</c:v>
                </c:pt>
                <c:pt idx="473">
                  <c:v>118.24653000000001</c:v>
                </c:pt>
                <c:pt idx="474">
                  <c:v>118.49651</c:v>
                </c:pt>
                <c:pt idx="475">
                  <c:v>118.74648999999999</c:v>
                </c:pt>
                <c:pt idx="476">
                  <c:v>118.99648000000001</c:v>
                </c:pt>
                <c:pt idx="477">
                  <c:v>119.24646</c:v>
                </c:pt>
                <c:pt idx="478">
                  <c:v>119.49644000000001</c:v>
                </c:pt>
                <c:pt idx="479">
                  <c:v>119.74642</c:v>
                </c:pt>
                <c:pt idx="480">
                  <c:v>119.99641</c:v>
                </c:pt>
                <c:pt idx="481">
                  <c:v>120.24639000000001</c:v>
                </c:pt>
                <c:pt idx="482">
                  <c:v>120.49637</c:v>
                </c:pt>
                <c:pt idx="483">
                  <c:v>120.74636</c:v>
                </c:pt>
                <c:pt idx="484">
                  <c:v>120.99634</c:v>
                </c:pt>
                <c:pt idx="485">
                  <c:v>121.24632</c:v>
                </c:pt>
                <c:pt idx="486">
                  <c:v>121.49630000000001</c:v>
                </c:pt>
                <c:pt idx="487">
                  <c:v>121.74629</c:v>
                </c:pt>
                <c:pt idx="488">
                  <c:v>121.99627</c:v>
                </c:pt>
                <c:pt idx="489">
                  <c:v>122.24625</c:v>
                </c:pt>
                <c:pt idx="490">
                  <c:v>122.49623</c:v>
                </c:pt>
                <c:pt idx="491">
                  <c:v>122.74621</c:v>
                </c:pt>
                <c:pt idx="492">
                  <c:v>122.9962</c:v>
                </c:pt>
                <c:pt idx="493">
                  <c:v>123.24618</c:v>
                </c:pt>
                <c:pt idx="494">
                  <c:v>123.49616</c:v>
                </c:pt>
                <c:pt idx="495">
                  <c:v>123.74614</c:v>
                </c:pt>
                <c:pt idx="496">
                  <c:v>123.99612999999999</c:v>
                </c:pt>
                <c:pt idx="497">
                  <c:v>124.24611</c:v>
                </c:pt>
                <c:pt idx="498">
                  <c:v>124.49609</c:v>
                </c:pt>
                <c:pt idx="499">
                  <c:v>124.74607</c:v>
                </c:pt>
                <c:pt idx="500">
                  <c:v>124.99605</c:v>
                </c:pt>
                <c:pt idx="501">
                  <c:v>125.24603</c:v>
                </c:pt>
                <c:pt idx="502">
                  <c:v>125.49602</c:v>
                </c:pt>
                <c:pt idx="503">
                  <c:v>125.746</c:v>
                </c:pt>
                <c:pt idx="504">
                  <c:v>125.99598</c:v>
                </c:pt>
                <c:pt idx="505">
                  <c:v>126.24596</c:v>
                </c:pt>
                <c:pt idx="506">
                  <c:v>126.49594</c:v>
                </c:pt>
                <c:pt idx="507">
                  <c:v>126.74592</c:v>
                </c:pt>
                <c:pt idx="508">
                  <c:v>126.99590999999999</c:v>
                </c:pt>
                <c:pt idx="509">
                  <c:v>127.24589</c:v>
                </c:pt>
                <c:pt idx="510">
                  <c:v>127.49587</c:v>
                </c:pt>
                <c:pt idx="511">
                  <c:v>127.74585</c:v>
                </c:pt>
                <c:pt idx="512">
                  <c:v>127.99583</c:v>
                </c:pt>
                <c:pt idx="513">
                  <c:v>128.24581000000001</c:v>
                </c:pt>
                <c:pt idx="514">
                  <c:v>128.49579</c:v>
                </c:pt>
                <c:pt idx="515">
                  <c:v>128.74576999999999</c:v>
                </c:pt>
                <c:pt idx="516">
                  <c:v>128.99574999999999</c:v>
                </c:pt>
                <c:pt idx="517">
                  <c:v>129.24574000000001</c:v>
                </c:pt>
                <c:pt idx="518">
                  <c:v>129.49572000000001</c:v>
                </c:pt>
                <c:pt idx="519">
                  <c:v>129.7457</c:v>
                </c:pt>
                <c:pt idx="520">
                  <c:v>129.99567999999999</c:v>
                </c:pt>
                <c:pt idx="521">
                  <c:v>130.24565999999999</c:v>
                </c:pt>
                <c:pt idx="522">
                  <c:v>130.49564000000001</c:v>
                </c:pt>
                <c:pt idx="523">
                  <c:v>130.74562</c:v>
                </c:pt>
                <c:pt idx="524">
                  <c:v>130.9956</c:v>
                </c:pt>
                <c:pt idx="525">
                  <c:v>131.24557999999999</c:v>
                </c:pt>
                <c:pt idx="526">
                  <c:v>131.49556000000001</c:v>
                </c:pt>
                <c:pt idx="527">
                  <c:v>131.74554000000001</c:v>
                </c:pt>
                <c:pt idx="528">
                  <c:v>131.99552</c:v>
                </c:pt>
                <c:pt idx="529">
                  <c:v>132.24549999999999</c:v>
                </c:pt>
                <c:pt idx="530">
                  <c:v>132.49547999999999</c:v>
                </c:pt>
                <c:pt idx="531">
                  <c:v>132.74546000000001</c:v>
                </c:pt>
                <c:pt idx="532">
                  <c:v>132.99544</c:v>
                </c:pt>
                <c:pt idx="533">
                  <c:v>133.24542</c:v>
                </c:pt>
                <c:pt idx="534">
                  <c:v>133.49539999999999</c:v>
                </c:pt>
                <c:pt idx="535">
                  <c:v>133.74538000000001</c:v>
                </c:pt>
                <c:pt idx="536">
                  <c:v>133.99536000000001</c:v>
                </c:pt>
                <c:pt idx="537">
                  <c:v>134.24534</c:v>
                </c:pt>
                <c:pt idx="538">
                  <c:v>134.49531999999999</c:v>
                </c:pt>
                <c:pt idx="539">
                  <c:v>134.74529999999999</c:v>
                </c:pt>
                <c:pt idx="540">
                  <c:v>134.99528000000001</c:v>
                </c:pt>
                <c:pt idx="541">
                  <c:v>135.24526</c:v>
                </c:pt>
                <c:pt idx="542">
                  <c:v>135.49524</c:v>
                </c:pt>
                <c:pt idx="543">
                  <c:v>135.74521999999999</c:v>
                </c:pt>
                <c:pt idx="544">
                  <c:v>135.99520000000001</c:v>
                </c:pt>
                <c:pt idx="545">
                  <c:v>136.24518</c:v>
                </c:pt>
                <c:pt idx="546">
                  <c:v>136.49516</c:v>
                </c:pt>
                <c:pt idx="547">
                  <c:v>136.74513999999999</c:v>
                </c:pt>
                <c:pt idx="548">
                  <c:v>136.99511999999999</c:v>
                </c:pt>
                <c:pt idx="549">
                  <c:v>137.24510000000001</c:v>
                </c:pt>
                <c:pt idx="550">
                  <c:v>137.49508</c:v>
                </c:pt>
                <c:pt idx="551">
                  <c:v>137.74506</c:v>
                </c:pt>
                <c:pt idx="552">
                  <c:v>137.99503999999999</c:v>
                </c:pt>
                <c:pt idx="553">
                  <c:v>138.24502000000001</c:v>
                </c:pt>
                <c:pt idx="554">
                  <c:v>138.495</c:v>
                </c:pt>
                <c:pt idx="555">
                  <c:v>138.74498</c:v>
                </c:pt>
                <c:pt idx="556">
                  <c:v>138.99494999999999</c:v>
                </c:pt>
                <c:pt idx="557">
                  <c:v>139.24493000000001</c:v>
                </c:pt>
                <c:pt idx="558">
                  <c:v>139.49491</c:v>
                </c:pt>
                <c:pt idx="559">
                  <c:v>139.74489</c:v>
                </c:pt>
                <c:pt idx="560">
                  <c:v>139.99486999999999</c:v>
                </c:pt>
                <c:pt idx="561">
                  <c:v>140.24485000000001</c:v>
                </c:pt>
                <c:pt idx="562">
                  <c:v>140.49483000000001</c:v>
                </c:pt>
                <c:pt idx="563">
                  <c:v>140.74481</c:v>
                </c:pt>
                <c:pt idx="564">
                  <c:v>140.99477999999999</c:v>
                </c:pt>
                <c:pt idx="565">
                  <c:v>141.24476000000001</c:v>
                </c:pt>
                <c:pt idx="566">
                  <c:v>141.49474000000001</c:v>
                </c:pt>
                <c:pt idx="567">
                  <c:v>141.74472</c:v>
                </c:pt>
                <c:pt idx="568">
                  <c:v>141.99469999999999</c:v>
                </c:pt>
                <c:pt idx="569">
                  <c:v>142.24467999999999</c:v>
                </c:pt>
                <c:pt idx="570">
                  <c:v>142.49465000000001</c:v>
                </c:pt>
                <c:pt idx="571">
                  <c:v>142.74463</c:v>
                </c:pt>
                <c:pt idx="572">
                  <c:v>142.99460999999999</c:v>
                </c:pt>
                <c:pt idx="573">
                  <c:v>143.24458999999999</c:v>
                </c:pt>
                <c:pt idx="574">
                  <c:v>143.49457000000001</c:v>
                </c:pt>
                <c:pt idx="575">
                  <c:v>143.74455</c:v>
                </c:pt>
                <c:pt idx="576">
                  <c:v>143.99451999999999</c:v>
                </c:pt>
                <c:pt idx="577">
                  <c:v>144.24449999999999</c:v>
                </c:pt>
                <c:pt idx="578">
                  <c:v>144.49448000000001</c:v>
                </c:pt>
                <c:pt idx="579">
                  <c:v>144.74446</c:v>
                </c:pt>
                <c:pt idx="580">
                  <c:v>144.99442999999999</c:v>
                </c:pt>
                <c:pt idx="581">
                  <c:v>145.24440999999999</c:v>
                </c:pt>
                <c:pt idx="582">
                  <c:v>145.49439000000001</c:v>
                </c:pt>
                <c:pt idx="583">
                  <c:v>145.74437</c:v>
                </c:pt>
                <c:pt idx="584">
                  <c:v>145.99433999999999</c:v>
                </c:pt>
                <c:pt idx="585">
                  <c:v>146.24431999999999</c:v>
                </c:pt>
                <c:pt idx="586">
                  <c:v>146.49430000000001</c:v>
                </c:pt>
                <c:pt idx="587">
                  <c:v>146.74428</c:v>
                </c:pt>
                <c:pt idx="588">
                  <c:v>146.99424999999999</c:v>
                </c:pt>
                <c:pt idx="589">
                  <c:v>147.24422999999999</c:v>
                </c:pt>
                <c:pt idx="590">
                  <c:v>147.49421000000001</c:v>
                </c:pt>
                <c:pt idx="591">
                  <c:v>147.74419</c:v>
                </c:pt>
                <c:pt idx="592">
                  <c:v>147.99415999999999</c:v>
                </c:pt>
                <c:pt idx="593">
                  <c:v>148.24413999999999</c:v>
                </c:pt>
                <c:pt idx="594">
                  <c:v>148.49412000000001</c:v>
                </c:pt>
                <c:pt idx="595">
                  <c:v>148.74409</c:v>
                </c:pt>
                <c:pt idx="596">
                  <c:v>148.99406999999999</c:v>
                </c:pt>
                <c:pt idx="597">
                  <c:v>149.24404999999999</c:v>
                </c:pt>
                <c:pt idx="598">
                  <c:v>149.49402000000001</c:v>
                </c:pt>
                <c:pt idx="599">
                  <c:v>149.744</c:v>
                </c:pt>
                <c:pt idx="600">
                  <c:v>149.99397999999999</c:v>
                </c:pt>
                <c:pt idx="601">
                  <c:v>150.24395000000001</c:v>
                </c:pt>
                <c:pt idx="602">
                  <c:v>150.49393000000001</c:v>
                </c:pt>
                <c:pt idx="603">
                  <c:v>150.74391</c:v>
                </c:pt>
                <c:pt idx="604">
                  <c:v>150.99387999999999</c:v>
                </c:pt>
                <c:pt idx="605">
                  <c:v>151.24386000000001</c:v>
                </c:pt>
                <c:pt idx="606">
                  <c:v>151.49384000000001</c:v>
                </c:pt>
                <c:pt idx="607">
                  <c:v>151.74381</c:v>
                </c:pt>
                <c:pt idx="608">
                  <c:v>151.99378999999999</c:v>
                </c:pt>
                <c:pt idx="609">
                  <c:v>152.24376000000001</c:v>
                </c:pt>
                <c:pt idx="610">
                  <c:v>152.49374</c:v>
                </c:pt>
                <c:pt idx="611">
                  <c:v>152.74372</c:v>
                </c:pt>
                <c:pt idx="612">
                  <c:v>152.99368999999999</c:v>
                </c:pt>
                <c:pt idx="613">
                  <c:v>153.24367000000001</c:v>
                </c:pt>
                <c:pt idx="614">
                  <c:v>153.49364</c:v>
                </c:pt>
                <c:pt idx="615">
                  <c:v>153.74361999999999</c:v>
                </c:pt>
                <c:pt idx="616">
                  <c:v>153.99359000000001</c:v>
                </c:pt>
                <c:pt idx="617">
                  <c:v>154.24357000000001</c:v>
                </c:pt>
                <c:pt idx="618">
                  <c:v>154.49355</c:v>
                </c:pt>
                <c:pt idx="619">
                  <c:v>154.74351999999999</c:v>
                </c:pt>
                <c:pt idx="620">
                  <c:v>154.99350000000001</c:v>
                </c:pt>
                <c:pt idx="621">
                  <c:v>155.24347</c:v>
                </c:pt>
                <c:pt idx="622">
                  <c:v>155.49345</c:v>
                </c:pt>
                <c:pt idx="623">
                  <c:v>155.74341999999999</c:v>
                </c:pt>
                <c:pt idx="624">
                  <c:v>155.99340000000001</c:v>
                </c:pt>
                <c:pt idx="625">
                  <c:v>156.24337</c:v>
                </c:pt>
                <c:pt idx="626">
                  <c:v>156.49334999999999</c:v>
                </c:pt>
                <c:pt idx="627">
                  <c:v>156.74332000000001</c:v>
                </c:pt>
                <c:pt idx="628">
                  <c:v>156.9933</c:v>
                </c:pt>
                <c:pt idx="629">
                  <c:v>157.24327</c:v>
                </c:pt>
                <c:pt idx="630">
                  <c:v>157.49324999999999</c:v>
                </c:pt>
                <c:pt idx="631">
                  <c:v>157.74322000000001</c:v>
                </c:pt>
                <c:pt idx="632">
                  <c:v>157.9932</c:v>
                </c:pt>
                <c:pt idx="633">
                  <c:v>158.24316999999999</c:v>
                </c:pt>
                <c:pt idx="634">
                  <c:v>158.49315000000001</c:v>
                </c:pt>
                <c:pt idx="635">
                  <c:v>158.74312</c:v>
                </c:pt>
                <c:pt idx="636">
                  <c:v>158.9931</c:v>
                </c:pt>
                <c:pt idx="637">
                  <c:v>159.24306999999999</c:v>
                </c:pt>
                <c:pt idx="638">
                  <c:v>159.49305000000001</c:v>
                </c:pt>
                <c:pt idx="639">
                  <c:v>159.74302</c:v>
                </c:pt>
                <c:pt idx="640">
                  <c:v>159.99298999999999</c:v>
                </c:pt>
                <c:pt idx="641">
                  <c:v>160.24297000000001</c:v>
                </c:pt>
                <c:pt idx="642">
                  <c:v>160.49294</c:v>
                </c:pt>
                <c:pt idx="643">
                  <c:v>160.74292</c:v>
                </c:pt>
                <c:pt idx="644">
                  <c:v>160.99288999999999</c:v>
                </c:pt>
                <c:pt idx="645">
                  <c:v>161.24287000000001</c:v>
                </c:pt>
                <c:pt idx="646">
                  <c:v>161.49284</c:v>
                </c:pt>
                <c:pt idx="647">
                  <c:v>161.74280999999999</c:v>
                </c:pt>
                <c:pt idx="648">
                  <c:v>161.99279000000001</c:v>
                </c:pt>
                <c:pt idx="649">
                  <c:v>162.24276</c:v>
                </c:pt>
                <c:pt idx="650">
                  <c:v>162.49272999999999</c:v>
                </c:pt>
                <c:pt idx="651">
                  <c:v>162.74270999999999</c:v>
                </c:pt>
                <c:pt idx="652">
                  <c:v>162.99268000000001</c:v>
                </c:pt>
                <c:pt idx="653">
                  <c:v>163.24266</c:v>
                </c:pt>
                <c:pt idx="654">
                  <c:v>163.49262999999999</c:v>
                </c:pt>
                <c:pt idx="655">
                  <c:v>163.74260000000001</c:v>
                </c:pt>
                <c:pt idx="656">
                  <c:v>163.99258</c:v>
                </c:pt>
                <c:pt idx="657">
                  <c:v>164.24254999999999</c:v>
                </c:pt>
                <c:pt idx="658">
                  <c:v>164.49252000000001</c:v>
                </c:pt>
                <c:pt idx="659">
                  <c:v>164.74250000000001</c:v>
                </c:pt>
                <c:pt idx="660">
                  <c:v>164.99247</c:v>
                </c:pt>
                <c:pt idx="661">
                  <c:v>165.24243999999999</c:v>
                </c:pt>
                <c:pt idx="662">
                  <c:v>165.49242000000001</c:v>
                </c:pt>
                <c:pt idx="663">
                  <c:v>165.74239</c:v>
                </c:pt>
                <c:pt idx="664">
                  <c:v>165.99235999999999</c:v>
                </c:pt>
                <c:pt idx="665">
                  <c:v>166.24233000000001</c:v>
                </c:pt>
                <c:pt idx="666">
                  <c:v>166.49231</c:v>
                </c:pt>
                <c:pt idx="667">
                  <c:v>166.74227999999999</c:v>
                </c:pt>
                <c:pt idx="668">
                  <c:v>166.99225000000001</c:v>
                </c:pt>
                <c:pt idx="669">
                  <c:v>167.24223000000001</c:v>
                </c:pt>
                <c:pt idx="670">
                  <c:v>167.4922</c:v>
                </c:pt>
                <c:pt idx="671">
                  <c:v>167.74216999999999</c:v>
                </c:pt>
                <c:pt idx="672">
                  <c:v>167.99214000000001</c:v>
                </c:pt>
                <c:pt idx="673">
                  <c:v>168.24212</c:v>
                </c:pt>
                <c:pt idx="674">
                  <c:v>168.49208999999999</c:v>
                </c:pt>
                <c:pt idx="675">
                  <c:v>168.74206000000001</c:v>
                </c:pt>
                <c:pt idx="676">
                  <c:v>168.99203</c:v>
                </c:pt>
                <c:pt idx="677">
                  <c:v>169.24199999999999</c:v>
                </c:pt>
                <c:pt idx="678">
                  <c:v>169.49198000000001</c:v>
                </c:pt>
                <c:pt idx="679">
                  <c:v>169.74195</c:v>
                </c:pt>
                <c:pt idx="680">
                  <c:v>169.99191999999999</c:v>
                </c:pt>
                <c:pt idx="681">
                  <c:v>170.24189000000001</c:v>
                </c:pt>
                <c:pt idx="682">
                  <c:v>170.49186</c:v>
                </c:pt>
                <c:pt idx="683">
                  <c:v>170.74184</c:v>
                </c:pt>
                <c:pt idx="684">
                  <c:v>170.99180999999999</c:v>
                </c:pt>
                <c:pt idx="685">
                  <c:v>171.24178000000001</c:v>
                </c:pt>
                <c:pt idx="686">
                  <c:v>171.49175</c:v>
                </c:pt>
                <c:pt idx="687">
                  <c:v>171.74171999999999</c:v>
                </c:pt>
                <c:pt idx="688">
                  <c:v>171.99169000000001</c:v>
                </c:pt>
                <c:pt idx="689">
                  <c:v>172.24167</c:v>
                </c:pt>
                <c:pt idx="690">
                  <c:v>172.49163999999999</c:v>
                </c:pt>
                <c:pt idx="691">
                  <c:v>172.74161000000001</c:v>
                </c:pt>
                <c:pt idx="692">
                  <c:v>172.99158</c:v>
                </c:pt>
                <c:pt idx="693">
                  <c:v>173.24154999999999</c:v>
                </c:pt>
                <c:pt idx="694">
                  <c:v>173.49152000000001</c:v>
                </c:pt>
                <c:pt idx="695">
                  <c:v>173.74149</c:v>
                </c:pt>
                <c:pt idx="696">
                  <c:v>173.99145999999999</c:v>
                </c:pt>
                <c:pt idx="697">
                  <c:v>174.24143000000001</c:v>
                </c:pt>
                <c:pt idx="698">
                  <c:v>174.49141</c:v>
                </c:pt>
                <c:pt idx="699">
                  <c:v>174.74137999999999</c:v>
                </c:pt>
                <c:pt idx="700">
                  <c:v>174.99135000000001</c:v>
                </c:pt>
                <c:pt idx="701">
                  <c:v>175.24132</c:v>
                </c:pt>
                <c:pt idx="702">
                  <c:v>175.49128999999999</c:v>
                </c:pt>
                <c:pt idx="703">
                  <c:v>175.74126000000001</c:v>
                </c:pt>
                <c:pt idx="704">
                  <c:v>175.99123</c:v>
                </c:pt>
                <c:pt idx="705">
                  <c:v>176.24119999999999</c:v>
                </c:pt>
                <c:pt idx="706">
                  <c:v>176.49117000000001</c:v>
                </c:pt>
                <c:pt idx="707">
                  <c:v>176.74114</c:v>
                </c:pt>
                <c:pt idx="708">
                  <c:v>176.99110999999999</c:v>
                </c:pt>
                <c:pt idx="709">
                  <c:v>177.24108000000001</c:v>
                </c:pt>
                <c:pt idx="710">
                  <c:v>177.49105</c:v>
                </c:pt>
                <c:pt idx="711">
                  <c:v>177.74101999999999</c:v>
                </c:pt>
                <c:pt idx="712">
                  <c:v>177.99099000000001</c:v>
                </c:pt>
                <c:pt idx="713">
                  <c:v>178.24096</c:v>
                </c:pt>
                <c:pt idx="714">
                  <c:v>178.49092999999999</c:v>
                </c:pt>
                <c:pt idx="715">
                  <c:v>178.74090000000001</c:v>
                </c:pt>
                <c:pt idx="716">
                  <c:v>178.99087</c:v>
                </c:pt>
                <c:pt idx="717">
                  <c:v>179.24083999999999</c:v>
                </c:pt>
                <c:pt idx="718">
                  <c:v>179.49081000000001</c:v>
                </c:pt>
                <c:pt idx="719">
                  <c:v>179.74078</c:v>
                </c:pt>
                <c:pt idx="720">
                  <c:v>179.99074999999999</c:v>
                </c:pt>
                <c:pt idx="721">
                  <c:v>180.24072000000001</c:v>
                </c:pt>
                <c:pt idx="722">
                  <c:v>180.49069</c:v>
                </c:pt>
                <c:pt idx="723">
                  <c:v>180.74065999999999</c:v>
                </c:pt>
                <c:pt idx="724">
                  <c:v>180.99063000000001</c:v>
                </c:pt>
                <c:pt idx="725">
                  <c:v>181.2406</c:v>
                </c:pt>
                <c:pt idx="726">
                  <c:v>181.49056999999999</c:v>
                </c:pt>
                <c:pt idx="727">
                  <c:v>181.74053000000001</c:v>
                </c:pt>
                <c:pt idx="728">
                  <c:v>181.9905</c:v>
                </c:pt>
                <c:pt idx="729">
                  <c:v>182.24046999999999</c:v>
                </c:pt>
                <c:pt idx="730">
                  <c:v>182.49044000000001</c:v>
                </c:pt>
                <c:pt idx="731">
                  <c:v>182.74041</c:v>
                </c:pt>
                <c:pt idx="732">
                  <c:v>182.99037999999999</c:v>
                </c:pt>
                <c:pt idx="733">
                  <c:v>183.24035000000001</c:v>
                </c:pt>
                <c:pt idx="734">
                  <c:v>183.49032</c:v>
                </c:pt>
                <c:pt idx="735">
                  <c:v>183.74028000000001</c:v>
                </c:pt>
                <c:pt idx="736">
                  <c:v>183.99025</c:v>
                </c:pt>
                <c:pt idx="737">
                  <c:v>184.24021999999999</c:v>
                </c:pt>
                <c:pt idx="738">
                  <c:v>184.49019000000001</c:v>
                </c:pt>
                <c:pt idx="739">
                  <c:v>184.74016</c:v>
                </c:pt>
                <c:pt idx="740">
                  <c:v>184.99012999999999</c:v>
                </c:pt>
                <c:pt idx="741">
                  <c:v>185.24009000000001</c:v>
                </c:pt>
                <c:pt idx="742">
                  <c:v>185.49006</c:v>
                </c:pt>
                <c:pt idx="743">
                  <c:v>185.74002999999999</c:v>
                </c:pt>
                <c:pt idx="744">
                  <c:v>185.99</c:v>
                </c:pt>
                <c:pt idx="745">
                  <c:v>186.23997</c:v>
                </c:pt>
                <c:pt idx="746">
                  <c:v>186.48992999999999</c:v>
                </c:pt>
                <c:pt idx="747">
                  <c:v>186.73990000000001</c:v>
                </c:pt>
                <c:pt idx="748">
                  <c:v>186.98987</c:v>
                </c:pt>
                <c:pt idx="749">
                  <c:v>187.23983999999999</c:v>
                </c:pt>
                <c:pt idx="750">
                  <c:v>187.48981000000001</c:v>
                </c:pt>
                <c:pt idx="751">
                  <c:v>187.73976999999999</c:v>
                </c:pt>
                <c:pt idx="752">
                  <c:v>187.98974000000001</c:v>
                </c:pt>
                <c:pt idx="753">
                  <c:v>188.23971</c:v>
                </c:pt>
                <c:pt idx="754">
                  <c:v>188.48967999999999</c:v>
                </c:pt>
                <c:pt idx="755">
                  <c:v>188.73964000000001</c:v>
                </c:pt>
                <c:pt idx="756">
                  <c:v>188.98961</c:v>
                </c:pt>
                <c:pt idx="757">
                  <c:v>189.23957999999999</c:v>
                </c:pt>
                <c:pt idx="758">
                  <c:v>189.48954000000001</c:v>
                </c:pt>
                <c:pt idx="759">
                  <c:v>189.73951</c:v>
                </c:pt>
                <c:pt idx="760">
                  <c:v>189.98947999999999</c:v>
                </c:pt>
                <c:pt idx="761">
                  <c:v>190.23944</c:v>
                </c:pt>
                <c:pt idx="762">
                  <c:v>190.48940999999999</c:v>
                </c:pt>
                <c:pt idx="763">
                  <c:v>190.73938000000001</c:v>
                </c:pt>
                <c:pt idx="764">
                  <c:v>190.98935</c:v>
                </c:pt>
                <c:pt idx="765">
                  <c:v>191.23930999999999</c:v>
                </c:pt>
                <c:pt idx="766">
                  <c:v>191.48928000000001</c:v>
                </c:pt>
                <c:pt idx="767">
                  <c:v>191.73924</c:v>
                </c:pt>
                <c:pt idx="768">
                  <c:v>191.98921000000001</c:v>
                </c:pt>
                <c:pt idx="769">
                  <c:v>192.23918</c:v>
                </c:pt>
                <c:pt idx="770">
                  <c:v>192.48913999999999</c:v>
                </c:pt>
                <c:pt idx="771">
                  <c:v>192.73911000000001</c:v>
                </c:pt>
                <c:pt idx="772">
                  <c:v>192.98908</c:v>
                </c:pt>
                <c:pt idx="773">
                  <c:v>193.23903999999999</c:v>
                </c:pt>
                <c:pt idx="774">
                  <c:v>193.48901000000001</c:v>
                </c:pt>
                <c:pt idx="775">
                  <c:v>193.73896999999999</c:v>
                </c:pt>
                <c:pt idx="776">
                  <c:v>193.98894000000001</c:v>
                </c:pt>
                <c:pt idx="777">
                  <c:v>194.23891</c:v>
                </c:pt>
                <c:pt idx="778">
                  <c:v>194.48886999999999</c:v>
                </c:pt>
                <c:pt idx="779">
                  <c:v>194.73884000000001</c:v>
                </c:pt>
                <c:pt idx="780">
                  <c:v>194.9888</c:v>
                </c:pt>
                <c:pt idx="781">
                  <c:v>195.23876999999999</c:v>
                </c:pt>
                <c:pt idx="782">
                  <c:v>195.48873</c:v>
                </c:pt>
                <c:pt idx="783">
                  <c:v>195.73869999999999</c:v>
                </c:pt>
                <c:pt idx="784">
                  <c:v>195.98867000000001</c:v>
                </c:pt>
                <c:pt idx="785">
                  <c:v>196.23863</c:v>
                </c:pt>
                <c:pt idx="786">
                  <c:v>196.48859999999999</c:v>
                </c:pt>
                <c:pt idx="787">
                  <c:v>196.73856000000001</c:v>
                </c:pt>
                <c:pt idx="788">
                  <c:v>196.98853</c:v>
                </c:pt>
                <c:pt idx="789">
                  <c:v>197.23849000000001</c:v>
                </c:pt>
                <c:pt idx="790">
                  <c:v>197.48846</c:v>
                </c:pt>
                <c:pt idx="791">
                  <c:v>197.73841999999999</c:v>
                </c:pt>
                <c:pt idx="792">
                  <c:v>197.98839000000001</c:v>
                </c:pt>
                <c:pt idx="793">
                  <c:v>198.23835</c:v>
                </c:pt>
                <c:pt idx="794">
                  <c:v>198.48831999999999</c:v>
                </c:pt>
                <c:pt idx="795">
                  <c:v>198.73828</c:v>
                </c:pt>
                <c:pt idx="796">
                  <c:v>198.98823999999999</c:v>
                </c:pt>
                <c:pt idx="797">
                  <c:v>199.23821000000001</c:v>
                </c:pt>
                <c:pt idx="798">
                  <c:v>199.48817</c:v>
                </c:pt>
                <c:pt idx="799">
                  <c:v>199.73813999999999</c:v>
                </c:pt>
                <c:pt idx="800">
                  <c:v>199.9881</c:v>
                </c:pt>
                <c:pt idx="801">
                  <c:v>200.23806999999999</c:v>
                </c:pt>
                <c:pt idx="802">
                  <c:v>200.48803000000001</c:v>
                </c:pt>
                <c:pt idx="803">
                  <c:v>200.73799</c:v>
                </c:pt>
                <c:pt idx="804">
                  <c:v>200.98795999999999</c:v>
                </c:pt>
                <c:pt idx="805">
                  <c:v>201.23792</c:v>
                </c:pt>
                <c:pt idx="806">
                  <c:v>201.48788999999999</c:v>
                </c:pt>
                <c:pt idx="807">
                  <c:v>201.73785000000001</c:v>
                </c:pt>
                <c:pt idx="808">
                  <c:v>201.98781</c:v>
                </c:pt>
                <c:pt idx="809">
                  <c:v>202.23777999999999</c:v>
                </c:pt>
                <c:pt idx="810">
                  <c:v>202.48774</c:v>
                </c:pt>
                <c:pt idx="811">
                  <c:v>202.73770999999999</c:v>
                </c:pt>
                <c:pt idx="812">
                  <c:v>202.98767000000001</c:v>
                </c:pt>
                <c:pt idx="813">
                  <c:v>203.23763</c:v>
                </c:pt>
                <c:pt idx="814">
                  <c:v>203.48759999999999</c:v>
                </c:pt>
                <c:pt idx="815">
                  <c:v>203.73756</c:v>
                </c:pt>
                <c:pt idx="816">
                  <c:v>203.98751999999999</c:v>
                </c:pt>
                <c:pt idx="817">
                  <c:v>204.23749000000001</c:v>
                </c:pt>
                <c:pt idx="818">
                  <c:v>204.48745</c:v>
                </c:pt>
                <c:pt idx="819">
                  <c:v>204.73741000000001</c:v>
                </c:pt>
                <c:pt idx="820">
                  <c:v>204.98737</c:v>
                </c:pt>
                <c:pt idx="821">
                  <c:v>205.23733999999999</c:v>
                </c:pt>
                <c:pt idx="822">
                  <c:v>205.4873</c:v>
                </c:pt>
                <c:pt idx="823">
                  <c:v>205.73725999999999</c:v>
                </c:pt>
                <c:pt idx="824">
                  <c:v>205.98723000000001</c:v>
                </c:pt>
                <c:pt idx="825">
                  <c:v>206.23719</c:v>
                </c:pt>
                <c:pt idx="826">
                  <c:v>206.48715000000001</c:v>
                </c:pt>
                <c:pt idx="827">
                  <c:v>206.73711</c:v>
                </c:pt>
                <c:pt idx="828">
                  <c:v>206.98707999999999</c:v>
                </c:pt>
                <c:pt idx="829">
                  <c:v>207.23704000000001</c:v>
                </c:pt>
                <c:pt idx="830">
                  <c:v>207.48699999999999</c:v>
                </c:pt>
                <c:pt idx="831">
                  <c:v>207.73696000000001</c:v>
                </c:pt>
                <c:pt idx="832">
                  <c:v>207.98692</c:v>
                </c:pt>
                <c:pt idx="833">
                  <c:v>208.23688999999999</c:v>
                </c:pt>
                <c:pt idx="834">
                  <c:v>208.48685</c:v>
                </c:pt>
                <c:pt idx="835">
                  <c:v>208.73680999999999</c:v>
                </c:pt>
                <c:pt idx="836">
                  <c:v>208.98677000000001</c:v>
                </c:pt>
                <c:pt idx="837">
                  <c:v>209.23672999999999</c:v>
                </c:pt>
                <c:pt idx="838">
                  <c:v>209.48670000000001</c:v>
                </c:pt>
                <c:pt idx="839">
                  <c:v>209.73666</c:v>
                </c:pt>
                <c:pt idx="840">
                  <c:v>209.98661999999999</c:v>
                </c:pt>
                <c:pt idx="841">
                  <c:v>210.23658</c:v>
                </c:pt>
                <c:pt idx="842">
                  <c:v>210.48653999999999</c:v>
                </c:pt>
                <c:pt idx="843">
                  <c:v>210.73650000000001</c:v>
                </c:pt>
                <c:pt idx="844">
                  <c:v>210.98645999999999</c:v>
                </c:pt>
                <c:pt idx="845">
                  <c:v>211.23643000000001</c:v>
                </c:pt>
                <c:pt idx="846">
                  <c:v>211.48639</c:v>
                </c:pt>
                <c:pt idx="847">
                  <c:v>211.73634999999999</c:v>
                </c:pt>
                <c:pt idx="848">
                  <c:v>211.98631</c:v>
                </c:pt>
                <c:pt idx="849">
                  <c:v>212.23626999999999</c:v>
                </c:pt>
                <c:pt idx="850">
                  <c:v>212.48623000000001</c:v>
                </c:pt>
                <c:pt idx="851">
                  <c:v>212.73618999999999</c:v>
                </c:pt>
                <c:pt idx="852">
                  <c:v>212.98615000000001</c:v>
                </c:pt>
                <c:pt idx="853">
                  <c:v>213.23611</c:v>
                </c:pt>
                <c:pt idx="854">
                  <c:v>213.48607000000001</c:v>
                </c:pt>
                <c:pt idx="855">
                  <c:v>213.73603</c:v>
                </c:pt>
                <c:pt idx="856">
                  <c:v>213.98598999999999</c:v>
                </c:pt>
                <c:pt idx="857">
                  <c:v>214.23595</c:v>
                </c:pt>
                <c:pt idx="858">
                  <c:v>214.48590999999999</c:v>
                </c:pt>
                <c:pt idx="859">
                  <c:v>214.73587000000001</c:v>
                </c:pt>
                <c:pt idx="860">
                  <c:v>214.98582999999999</c:v>
                </c:pt>
                <c:pt idx="861">
                  <c:v>215.23580000000001</c:v>
                </c:pt>
                <c:pt idx="862">
                  <c:v>215.48576</c:v>
                </c:pt>
                <c:pt idx="863">
                  <c:v>215.73571000000001</c:v>
                </c:pt>
                <c:pt idx="864">
                  <c:v>215.98567</c:v>
                </c:pt>
                <c:pt idx="865">
                  <c:v>216.23562999999999</c:v>
                </c:pt>
                <c:pt idx="866">
                  <c:v>216.48559</c:v>
                </c:pt>
                <c:pt idx="867">
                  <c:v>216.73554999999999</c:v>
                </c:pt>
                <c:pt idx="868">
                  <c:v>216.98551</c:v>
                </c:pt>
                <c:pt idx="869">
                  <c:v>217.23546999999999</c:v>
                </c:pt>
                <c:pt idx="870">
                  <c:v>217.48543000000001</c:v>
                </c:pt>
                <c:pt idx="871">
                  <c:v>217.73539</c:v>
                </c:pt>
                <c:pt idx="872">
                  <c:v>217.98535000000001</c:v>
                </c:pt>
                <c:pt idx="873">
                  <c:v>218.23531</c:v>
                </c:pt>
                <c:pt idx="874">
                  <c:v>218.48527000000001</c:v>
                </c:pt>
                <c:pt idx="875">
                  <c:v>218.73523</c:v>
                </c:pt>
                <c:pt idx="876">
                  <c:v>218.98518999999999</c:v>
                </c:pt>
                <c:pt idx="877">
                  <c:v>219.23515</c:v>
                </c:pt>
                <c:pt idx="878">
                  <c:v>219.48510999999999</c:v>
                </c:pt>
                <c:pt idx="879">
                  <c:v>219.73506</c:v>
                </c:pt>
                <c:pt idx="880">
                  <c:v>219.98501999999999</c:v>
                </c:pt>
                <c:pt idx="881">
                  <c:v>220.23498000000001</c:v>
                </c:pt>
                <c:pt idx="882">
                  <c:v>220.48493999999999</c:v>
                </c:pt>
                <c:pt idx="883">
                  <c:v>220.73490000000001</c:v>
                </c:pt>
                <c:pt idx="884">
                  <c:v>220.98486</c:v>
                </c:pt>
                <c:pt idx="885">
                  <c:v>221.23482000000001</c:v>
                </c:pt>
                <c:pt idx="886">
                  <c:v>221.48477</c:v>
                </c:pt>
                <c:pt idx="887">
                  <c:v>221.73473000000001</c:v>
                </c:pt>
                <c:pt idx="888">
                  <c:v>221.98469</c:v>
                </c:pt>
                <c:pt idx="889">
                  <c:v>222.23464999999999</c:v>
                </c:pt>
                <c:pt idx="890">
                  <c:v>222.48461</c:v>
                </c:pt>
                <c:pt idx="891">
                  <c:v>222.73455999999999</c:v>
                </c:pt>
                <c:pt idx="892">
                  <c:v>222.98452</c:v>
                </c:pt>
                <c:pt idx="893">
                  <c:v>223.23447999999999</c:v>
                </c:pt>
                <c:pt idx="894">
                  <c:v>223.48444000000001</c:v>
                </c:pt>
                <c:pt idx="895">
                  <c:v>223.73438999999999</c:v>
                </c:pt>
                <c:pt idx="896">
                  <c:v>223.98435000000001</c:v>
                </c:pt>
                <c:pt idx="897">
                  <c:v>224.23430999999999</c:v>
                </c:pt>
                <c:pt idx="898">
                  <c:v>224.48427000000001</c:v>
                </c:pt>
                <c:pt idx="899">
                  <c:v>224.73421999999999</c:v>
                </c:pt>
                <c:pt idx="900">
                  <c:v>224.98418000000001</c:v>
                </c:pt>
                <c:pt idx="901">
                  <c:v>225.23414</c:v>
                </c:pt>
                <c:pt idx="902">
                  <c:v>225.48410000000001</c:v>
                </c:pt>
                <c:pt idx="903">
                  <c:v>225.73405</c:v>
                </c:pt>
                <c:pt idx="904">
                  <c:v>225.98401000000001</c:v>
                </c:pt>
                <c:pt idx="905">
                  <c:v>226.23397</c:v>
                </c:pt>
                <c:pt idx="906">
                  <c:v>226.48392000000001</c:v>
                </c:pt>
                <c:pt idx="907">
                  <c:v>226.73388</c:v>
                </c:pt>
                <c:pt idx="908">
                  <c:v>226.98383999999999</c:v>
                </c:pt>
                <c:pt idx="909">
                  <c:v>227.23379</c:v>
                </c:pt>
                <c:pt idx="910">
                  <c:v>227.48374999999999</c:v>
                </c:pt>
                <c:pt idx="911">
                  <c:v>227.73371</c:v>
                </c:pt>
                <c:pt idx="912">
                  <c:v>227.98365999999999</c:v>
                </c:pt>
                <c:pt idx="913">
                  <c:v>228.23362</c:v>
                </c:pt>
                <c:pt idx="914">
                  <c:v>228.48357999999999</c:v>
                </c:pt>
                <c:pt idx="915">
                  <c:v>228.73353</c:v>
                </c:pt>
                <c:pt idx="916">
                  <c:v>228.98348999999999</c:v>
                </c:pt>
                <c:pt idx="917">
                  <c:v>229.23344</c:v>
                </c:pt>
                <c:pt idx="918">
                  <c:v>229.48339999999999</c:v>
                </c:pt>
                <c:pt idx="919">
                  <c:v>229.73336</c:v>
                </c:pt>
                <c:pt idx="920">
                  <c:v>229.98330999999999</c:v>
                </c:pt>
                <c:pt idx="921">
                  <c:v>230.23327</c:v>
                </c:pt>
                <c:pt idx="922">
                  <c:v>230.48321999999999</c:v>
                </c:pt>
                <c:pt idx="923">
                  <c:v>230.73318</c:v>
                </c:pt>
                <c:pt idx="924">
                  <c:v>230.98312999999999</c:v>
                </c:pt>
                <c:pt idx="925">
                  <c:v>231.23309</c:v>
                </c:pt>
                <c:pt idx="926">
                  <c:v>231.48303999999999</c:v>
                </c:pt>
                <c:pt idx="927">
                  <c:v>231.733</c:v>
                </c:pt>
                <c:pt idx="928">
                  <c:v>231.98294999999999</c:v>
                </c:pt>
                <c:pt idx="929">
                  <c:v>232.23291</c:v>
                </c:pt>
                <c:pt idx="930">
                  <c:v>232.48285999999999</c:v>
                </c:pt>
                <c:pt idx="931">
                  <c:v>232.73282</c:v>
                </c:pt>
                <c:pt idx="932">
                  <c:v>232.98276999999999</c:v>
                </c:pt>
                <c:pt idx="933">
                  <c:v>233.23273</c:v>
                </c:pt>
                <c:pt idx="934">
                  <c:v>233.48267999999999</c:v>
                </c:pt>
                <c:pt idx="935">
                  <c:v>233.73264</c:v>
                </c:pt>
                <c:pt idx="936">
                  <c:v>233.98258999999999</c:v>
                </c:pt>
                <c:pt idx="937">
                  <c:v>234.23255</c:v>
                </c:pt>
                <c:pt idx="938">
                  <c:v>234.48249999999999</c:v>
                </c:pt>
                <c:pt idx="939">
                  <c:v>234.73246</c:v>
                </c:pt>
                <c:pt idx="940">
                  <c:v>234.98240999999999</c:v>
                </c:pt>
                <c:pt idx="941">
                  <c:v>235.23236</c:v>
                </c:pt>
                <c:pt idx="942">
                  <c:v>235.48231999999999</c:v>
                </c:pt>
                <c:pt idx="943">
                  <c:v>235.73227</c:v>
                </c:pt>
                <c:pt idx="944">
                  <c:v>235.98222999999999</c:v>
                </c:pt>
                <c:pt idx="945">
                  <c:v>236.23218</c:v>
                </c:pt>
                <c:pt idx="946">
                  <c:v>236.48213000000001</c:v>
                </c:pt>
                <c:pt idx="947">
                  <c:v>236.73209</c:v>
                </c:pt>
                <c:pt idx="948">
                  <c:v>236.98204000000001</c:v>
                </c:pt>
                <c:pt idx="949">
                  <c:v>237.23199</c:v>
                </c:pt>
                <c:pt idx="950">
                  <c:v>237.48195000000001</c:v>
                </c:pt>
                <c:pt idx="951">
                  <c:v>237.7319</c:v>
                </c:pt>
                <c:pt idx="952">
                  <c:v>237.98186000000001</c:v>
                </c:pt>
                <c:pt idx="953">
                  <c:v>238.23181</c:v>
                </c:pt>
                <c:pt idx="954">
                  <c:v>238.48176000000001</c:v>
                </c:pt>
                <c:pt idx="955">
                  <c:v>238.73170999999999</c:v>
                </c:pt>
                <c:pt idx="956">
                  <c:v>238.98167000000001</c:v>
                </c:pt>
                <c:pt idx="957">
                  <c:v>239.23161999999999</c:v>
                </c:pt>
                <c:pt idx="958">
                  <c:v>239.48157</c:v>
                </c:pt>
                <c:pt idx="959">
                  <c:v>239.73152999999999</c:v>
                </c:pt>
                <c:pt idx="960">
                  <c:v>239.98148</c:v>
                </c:pt>
                <c:pt idx="961">
                  <c:v>240.23142999999999</c:v>
                </c:pt>
                <c:pt idx="962">
                  <c:v>240.48138</c:v>
                </c:pt>
                <c:pt idx="963">
                  <c:v>240.73133999999999</c:v>
                </c:pt>
                <c:pt idx="964">
                  <c:v>240.98129</c:v>
                </c:pt>
                <c:pt idx="965">
                  <c:v>241.23124000000001</c:v>
                </c:pt>
                <c:pt idx="966">
                  <c:v>241.48119</c:v>
                </c:pt>
                <c:pt idx="967">
                  <c:v>241.73115000000001</c:v>
                </c:pt>
                <c:pt idx="968">
                  <c:v>241.9811</c:v>
                </c:pt>
                <c:pt idx="969">
                  <c:v>242.23105000000001</c:v>
                </c:pt>
                <c:pt idx="970">
                  <c:v>242.48099999999999</c:v>
                </c:pt>
                <c:pt idx="971">
                  <c:v>242.73095000000001</c:v>
                </c:pt>
                <c:pt idx="972">
                  <c:v>242.98090999999999</c:v>
                </c:pt>
                <c:pt idx="973">
                  <c:v>243.23086000000001</c:v>
                </c:pt>
                <c:pt idx="974">
                  <c:v>243.48080999999999</c:v>
                </c:pt>
                <c:pt idx="975">
                  <c:v>243.73076</c:v>
                </c:pt>
                <c:pt idx="976">
                  <c:v>243.98070999999999</c:v>
                </c:pt>
                <c:pt idx="977">
                  <c:v>244.23066</c:v>
                </c:pt>
                <c:pt idx="978">
                  <c:v>244.48061000000001</c:v>
                </c:pt>
                <c:pt idx="979">
                  <c:v>244.73057</c:v>
                </c:pt>
                <c:pt idx="980">
                  <c:v>244.98052000000001</c:v>
                </c:pt>
                <c:pt idx="981">
                  <c:v>245.23047</c:v>
                </c:pt>
                <c:pt idx="982">
                  <c:v>245.48042000000001</c:v>
                </c:pt>
                <c:pt idx="983">
                  <c:v>245.73036999999999</c:v>
                </c:pt>
                <c:pt idx="984">
                  <c:v>245.98032000000001</c:v>
                </c:pt>
                <c:pt idx="985">
                  <c:v>246.23026999999999</c:v>
                </c:pt>
                <c:pt idx="986">
                  <c:v>246.48022</c:v>
                </c:pt>
                <c:pt idx="987">
                  <c:v>246.73016999999999</c:v>
                </c:pt>
                <c:pt idx="988">
                  <c:v>246.98012</c:v>
                </c:pt>
                <c:pt idx="989">
                  <c:v>247.23007000000001</c:v>
                </c:pt>
                <c:pt idx="990">
                  <c:v>247.48002</c:v>
                </c:pt>
                <c:pt idx="991">
                  <c:v>247.72997000000001</c:v>
                </c:pt>
                <c:pt idx="992">
                  <c:v>247.97991999999999</c:v>
                </c:pt>
                <c:pt idx="993">
                  <c:v>248.22987000000001</c:v>
                </c:pt>
                <c:pt idx="994">
                  <c:v>248.47981999999999</c:v>
                </c:pt>
                <c:pt idx="995">
                  <c:v>248.72977</c:v>
                </c:pt>
                <c:pt idx="996">
                  <c:v>248.97971999999999</c:v>
                </c:pt>
                <c:pt idx="997">
                  <c:v>249.22967</c:v>
                </c:pt>
                <c:pt idx="998">
                  <c:v>249.47962000000001</c:v>
                </c:pt>
                <c:pt idx="999">
                  <c:v>249.72957</c:v>
                </c:pt>
                <c:pt idx="1000">
                  <c:v>249.97952000000001</c:v>
                </c:pt>
                <c:pt idx="1001">
                  <c:v>250.22946999999999</c:v>
                </c:pt>
                <c:pt idx="1002">
                  <c:v>250.47942</c:v>
                </c:pt>
                <c:pt idx="1003">
                  <c:v>250.72936999999999</c:v>
                </c:pt>
                <c:pt idx="1004">
                  <c:v>250.97932</c:v>
                </c:pt>
                <c:pt idx="1005">
                  <c:v>251.22927000000001</c:v>
                </c:pt>
                <c:pt idx="1006">
                  <c:v>251.47922</c:v>
                </c:pt>
                <c:pt idx="1007">
                  <c:v>251.72917000000001</c:v>
                </c:pt>
                <c:pt idx="1008">
                  <c:v>251.97911999999999</c:v>
                </c:pt>
                <c:pt idx="1009">
                  <c:v>252.22907000000001</c:v>
                </c:pt>
                <c:pt idx="1010">
                  <c:v>252.47900999999999</c:v>
                </c:pt>
                <c:pt idx="1011">
                  <c:v>252.72896</c:v>
                </c:pt>
                <c:pt idx="1012">
                  <c:v>252.97891000000001</c:v>
                </c:pt>
                <c:pt idx="1013">
                  <c:v>253.22886</c:v>
                </c:pt>
                <c:pt idx="1014">
                  <c:v>253.47881000000001</c:v>
                </c:pt>
                <c:pt idx="1015">
                  <c:v>253.72875999999999</c:v>
                </c:pt>
                <c:pt idx="1016">
                  <c:v>253.97871000000001</c:v>
                </c:pt>
                <c:pt idx="1017">
                  <c:v>254.22864999999999</c:v>
                </c:pt>
                <c:pt idx="1018">
                  <c:v>254.4786</c:v>
                </c:pt>
                <c:pt idx="1019">
                  <c:v>254.72855000000001</c:v>
                </c:pt>
                <c:pt idx="1020">
                  <c:v>254.9785</c:v>
                </c:pt>
                <c:pt idx="1021">
                  <c:v>255.22845000000001</c:v>
                </c:pt>
                <c:pt idx="1022">
                  <c:v>255.47838999999999</c:v>
                </c:pt>
                <c:pt idx="1023">
                  <c:v>255.72834</c:v>
                </c:pt>
                <c:pt idx="1024">
                  <c:v>255.97828999999999</c:v>
                </c:pt>
                <c:pt idx="1025">
                  <c:v>256.22824000000003</c:v>
                </c:pt>
                <c:pt idx="1026">
                  <c:v>256.47818000000001</c:v>
                </c:pt>
                <c:pt idx="1027">
                  <c:v>256.72813000000002</c:v>
                </c:pt>
                <c:pt idx="1028">
                  <c:v>256.97807999999998</c:v>
                </c:pt>
                <c:pt idx="1029">
                  <c:v>257.22802999999999</c:v>
                </c:pt>
                <c:pt idx="1030">
                  <c:v>257.47797000000003</c:v>
                </c:pt>
                <c:pt idx="1031">
                  <c:v>257.72791999999998</c:v>
                </c:pt>
                <c:pt idx="1032">
                  <c:v>257.97787</c:v>
                </c:pt>
                <c:pt idx="1033">
                  <c:v>258.22780999999998</c:v>
                </c:pt>
                <c:pt idx="1034">
                  <c:v>258.47775999999999</c:v>
                </c:pt>
                <c:pt idx="1035">
                  <c:v>258.72771</c:v>
                </c:pt>
                <c:pt idx="1036">
                  <c:v>258.97764999999998</c:v>
                </c:pt>
                <c:pt idx="1037">
                  <c:v>259.2276</c:v>
                </c:pt>
                <c:pt idx="1038">
                  <c:v>259.47755000000001</c:v>
                </c:pt>
                <c:pt idx="1039">
                  <c:v>259.72748999999999</c:v>
                </c:pt>
                <c:pt idx="1040">
                  <c:v>259.97744</c:v>
                </c:pt>
                <c:pt idx="1041">
                  <c:v>260.22739000000001</c:v>
                </c:pt>
                <c:pt idx="1042">
                  <c:v>260.47732999999999</c:v>
                </c:pt>
                <c:pt idx="1043">
                  <c:v>260.72728000000001</c:v>
                </c:pt>
                <c:pt idx="1044">
                  <c:v>260.97721999999999</c:v>
                </c:pt>
                <c:pt idx="1045">
                  <c:v>261.22717</c:v>
                </c:pt>
                <c:pt idx="1046">
                  <c:v>261.47712000000001</c:v>
                </c:pt>
                <c:pt idx="1047">
                  <c:v>261.72705999999999</c:v>
                </c:pt>
                <c:pt idx="1048">
                  <c:v>261.97701000000001</c:v>
                </c:pt>
                <c:pt idx="1049">
                  <c:v>262.22694999999999</c:v>
                </c:pt>
                <c:pt idx="1050">
                  <c:v>262.4769</c:v>
                </c:pt>
                <c:pt idx="1051">
                  <c:v>262.72683999999998</c:v>
                </c:pt>
                <c:pt idx="1052">
                  <c:v>262.97678999999999</c:v>
                </c:pt>
                <c:pt idx="1053">
                  <c:v>263.22672999999998</c:v>
                </c:pt>
                <c:pt idx="1054">
                  <c:v>263.47667999999999</c:v>
                </c:pt>
                <c:pt idx="1055">
                  <c:v>263.72662000000003</c:v>
                </c:pt>
                <c:pt idx="1056">
                  <c:v>263.97656999999998</c:v>
                </c:pt>
                <c:pt idx="1057">
                  <c:v>264.22651000000002</c:v>
                </c:pt>
                <c:pt idx="1058">
                  <c:v>264.47645999999997</c:v>
                </c:pt>
                <c:pt idx="1059">
                  <c:v>264.72640000000001</c:v>
                </c:pt>
                <c:pt idx="1060">
                  <c:v>264.97635000000002</c:v>
                </c:pt>
                <c:pt idx="1061">
                  <c:v>265.22629000000001</c:v>
                </c:pt>
                <c:pt idx="1062">
                  <c:v>265.47624000000002</c:v>
                </c:pt>
                <c:pt idx="1063">
                  <c:v>265.72618</c:v>
                </c:pt>
                <c:pt idx="1064">
                  <c:v>265.97613000000001</c:v>
                </c:pt>
                <c:pt idx="1065">
                  <c:v>266.22606999999999</c:v>
                </c:pt>
                <c:pt idx="1066">
                  <c:v>266.47602000000001</c:v>
                </c:pt>
                <c:pt idx="1067">
                  <c:v>266.72595999999999</c:v>
                </c:pt>
                <c:pt idx="1068">
                  <c:v>266.97590000000002</c:v>
                </c:pt>
                <c:pt idx="1069">
                  <c:v>267.22584999999998</c:v>
                </c:pt>
                <c:pt idx="1070">
                  <c:v>267.47579000000002</c:v>
                </c:pt>
                <c:pt idx="1071">
                  <c:v>267.72573</c:v>
                </c:pt>
                <c:pt idx="1072">
                  <c:v>267.97568000000001</c:v>
                </c:pt>
                <c:pt idx="1073">
                  <c:v>268.22561999999999</c:v>
                </c:pt>
                <c:pt idx="1074">
                  <c:v>268.47557</c:v>
                </c:pt>
                <c:pt idx="1075">
                  <c:v>268.72550999999999</c:v>
                </c:pt>
                <c:pt idx="1076">
                  <c:v>268.97545000000002</c:v>
                </c:pt>
                <c:pt idx="1077">
                  <c:v>269.22539999999998</c:v>
                </c:pt>
                <c:pt idx="1078">
                  <c:v>269.47534000000002</c:v>
                </c:pt>
                <c:pt idx="1079">
                  <c:v>269.72528</c:v>
                </c:pt>
                <c:pt idx="1080">
                  <c:v>269.97521999999998</c:v>
                </c:pt>
                <c:pt idx="1081">
                  <c:v>270.22516999999999</c:v>
                </c:pt>
                <c:pt idx="1082">
                  <c:v>270.47510999999997</c:v>
                </c:pt>
                <c:pt idx="1083">
                  <c:v>270.72505000000001</c:v>
                </c:pt>
                <c:pt idx="1084">
                  <c:v>270.97500000000002</c:v>
                </c:pt>
                <c:pt idx="1085">
                  <c:v>271.22494</c:v>
                </c:pt>
                <c:pt idx="1086">
                  <c:v>271.47487999999998</c:v>
                </c:pt>
                <c:pt idx="1087">
                  <c:v>271.72482000000002</c:v>
                </c:pt>
                <c:pt idx="1088">
                  <c:v>271.97476999999998</c:v>
                </c:pt>
                <c:pt idx="1089">
                  <c:v>272.22471000000002</c:v>
                </c:pt>
                <c:pt idx="1090">
                  <c:v>272.47465</c:v>
                </c:pt>
                <c:pt idx="1091">
                  <c:v>272.72458999999998</c:v>
                </c:pt>
                <c:pt idx="1092">
                  <c:v>272.97453000000002</c:v>
                </c:pt>
                <c:pt idx="1093">
                  <c:v>273.22448000000003</c:v>
                </c:pt>
                <c:pt idx="1094">
                  <c:v>273.47442000000001</c:v>
                </c:pt>
                <c:pt idx="1095">
                  <c:v>273.72435999999999</c:v>
                </c:pt>
                <c:pt idx="1096">
                  <c:v>273.97430000000003</c:v>
                </c:pt>
                <c:pt idx="1097">
                  <c:v>274.22424000000001</c:v>
                </c:pt>
                <c:pt idx="1098">
                  <c:v>274.47417999999999</c:v>
                </c:pt>
                <c:pt idx="1099">
                  <c:v>274.72412000000003</c:v>
                </c:pt>
                <c:pt idx="1100">
                  <c:v>274.97406999999998</c:v>
                </c:pt>
                <c:pt idx="1101">
                  <c:v>275.22401000000002</c:v>
                </c:pt>
                <c:pt idx="1102">
                  <c:v>275.47395</c:v>
                </c:pt>
                <c:pt idx="1103">
                  <c:v>275.72388999999998</c:v>
                </c:pt>
                <c:pt idx="1104">
                  <c:v>275.97383000000002</c:v>
                </c:pt>
                <c:pt idx="1105">
                  <c:v>276.22377</c:v>
                </c:pt>
                <c:pt idx="1106">
                  <c:v>276.47370999999998</c:v>
                </c:pt>
                <c:pt idx="1107">
                  <c:v>276.72365000000002</c:v>
                </c:pt>
                <c:pt idx="1108">
                  <c:v>276.97359</c:v>
                </c:pt>
                <c:pt idx="1109">
                  <c:v>277.22352999999998</c:v>
                </c:pt>
                <c:pt idx="1110">
                  <c:v>277.47347000000002</c:v>
                </c:pt>
                <c:pt idx="1111">
                  <c:v>277.72341</c:v>
                </c:pt>
                <c:pt idx="1112">
                  <c:v>277.97334999999998</c:v>
                </c:pt>
                <c:pt idx="1113">
                  <c:v>278.22329000000002</c:v>
                </c:pt>
                <c:pt idx="1114">
                  <c:v>278.47323</c:v>
                </c:pt>
                <c:pt idx="1115">
                  <c:v>278.72316999999998</c:v>
                </c:pt>
                <c:pt idx="1116">
                  <c:v>278.97311000000002</c:v>
                </c:pt>
                <c:pt idx="1117">
                  <c:v>279.22305</c:v>
                </c:pt>
                <c:pt idx="1118">
                  <c:v>279.47298999999998</c:v>
                </c:pt>
                <c:pt idx="1119">
                  <c:v>279.72293000000002</c:v>
                </c:pt>
                <c:pt idx="1120">
                  <c:v>279.97287</c:v>
                </c:pt>
                <c:pt idx="1121">
                  <c:v>280.22280999999998</c:v>
                </c:pt>
                <c:pt idx="1122">
                  <c:v>280.47275000000002</c:v>
                </c:pt>
                <c:pt idx="1123">
                  <c:v>280.72269</c:v>
                </c:pt>
                <c:pt idx="1124">
                  <c:v>280.97262999999998</c:v>
                </c:pt>
                <c:pt idx="1125">
                  <c:v>281.22257000000002</c:v>
                </c:pt>
                <c:pt idx="1126">
                  <c:v>281.47251</c:v>
                </c:pt>
                <c:pt idx="1127">
                  <c:v>281.72244999999998</c:v>
                </c:pt>
                <c:pt idx="1128">
                  <c:v>281.97239000000002</c:v>
                </c:pt>
                <c:pt idx="1129">
                  <c:v>282.22233</c:v>
                </c:pt>
                <c:pt idx="1130">
                  <c:v>282.47226000000001</c:v>
                </c:pt>
                <c:pt idx="1131">
                  <c:v>282.72219999999999</c:v>
                </c:pt>
                <c:pt idx="1132">
                  <c:v>282.97214000000002</c:v>
                </c:pt>
                <c:pt idx="1133">
                  <c:v>283.22208000000001</c:v>
                </c:pt>
                <c:pt idx="1134">
                  <c:v>283.47201999999999</c:v>
                </c:pt>
                <c:pt idx="1135">
                  <c:v>283.72196000000002</c:v>
                </c:pt>
                <c:pt idx="1136">
                  <c:v>283.97188999999997</c:v>
                </c:pt>
                <c:pt idx="1137">
                  <c:v>284.22183000000001</c:v>
                </c:pt>
                <c:pt idx="1138">
                  <c:v>284.47176999999999</c:v>
                </c:pt>
                <c:pt idx="1139">
                  <c:v>284.72170999999997</c:v>
                </c:pt>
                <c:pt idx="1140">
                  <c:v>284.97165000000001</c:v>
                </c:pt>
                <c:pt idx="1141">
                  <c:v>285.22158000000002</c:v>
                </c:pt>
                <c:pt idx="1142">
                  <c:v>285.47152</c:v>
                </c:pt>
                <c:pt idx="1143">
                  <c:v>285.72145999999998</c:v>
                </c:pt>
                <c:pt idx="1144">
                  <c:v>285.97140000000002</c:v>
                </c:pt>
                <c:pt idx="1145">
                  <c:v>286.22133000000002</c:v>
                </c:pt>
                <c:pt idx="1146">
                  <c:v>286.47127</c:v>
                </c:pt>
                <c:pt idx="1147">
                  <c:v>286.72120999999999</c:v>
                </c:pt>
                <c:pt idx="1148">
                  <c:v>286.97113999999999</c:v>
                </c:pt>
                <c:pt idx="1149">
                  <c:v>287.22107999999997</c:v>
                </c:pt>
                <c:pt idx="1150">
                  <c:v>287.47102000000001</c:v>
                </c:pt>
                <c:pt idx="1151">
                  <c:v>287.72095999999999</c:v>
                </c:pt>
                <c:pt idx="1152">
                  <c:v>287.97089</c:v>
                </c:pt>
                <c:pt idx="1153">
                  <c:v>288.22082999999998</c:v>
                </c:pt>
                <c:pt idx="1154">
                  <c:v>288.47077000000002</c:v>
                </c:pt>
                <c:pt idx="1155">
                  <c:v>288.72070000000002</c:v>
                </c:pt>
                <c:pt idx="1156">
                  <c:v>288.97064</c:v>
                </c:pt>
                <c:pt idx="1157">
                  <c:v>289.22057000000001</c:v>
                </c:pt>
                <c:pt idx="1158">
                  <c:v>289.47050999999999</c:v>
                </c:pt>
                <c:pt idx="1159">
                  <c:v>289.72045000000003</c:v>
                </c:pt>
                <c:pt idx="1160">
                  <c:v>289.97037999999998</c:v>
                </c:pt>
                <c:pt idx="1161">
                  <c:v>290.22032000000002</c:v>
                </c:pt>
                <c:pt idx="1162">
                  <c:v>290.47025000000002</c:v>
                </c:pt>
                <c:pt idx="1163">
                  <c:v>290.72019</c:v>
                </c:pt>
                <c:pt idx="1164">
                  <c:v>290.97012999999998</c:v>
                </c:pt>
                <c:pt idx="1165">
                  <c:v>291.22005999999999</c:v>
                </c:pt>
                <c:pt idx="1166">
                  <c:v>291.47000000000003</c:v>
                </c:pt>
                <c:pt idx="1167">
                  <c:v>291.71992999999998</c:v>
                </c:pt>
                <c:pt idx="1168">
                  <c:v>291.96987000000001</c:v>
                </c:pt>
                <c:pt idx="1169">
                  <c:v>292.21980000000002</c:v>
                </c:pt>
                <c:pt idx="1170">
                  <c:v>292.46974</c:v>
                </c:pt>
                <c:pt idx="1171">
                  <c:v>292.71967000000001</c:v>
                </c:pt>
                <c:pt idx="1172">
                  <c:v>292.96960999999999</c:v>
                </c:pt>
                <c:pt idx="1173">
                  <c:v>293.21953999999999</c:v>
                </c:pt>
                <c:pt idx="1174">
                  <c:v>293.46947999999998</c:v>
                </c:pt>
                <c:pt idx="1175">
                  <c:v>293.71940999999998</c:v>
                </c:pt>
                <c:pt idx="1176">
                  <c:v>293.96935000000002</c:v>
                </c:pt>
                <c:pt idx="1177">
                  <c:v>294.21928000000003</c:v>
                </c:pt>
                <c:pt idx="1178">
                  <c:v>294.46922000000001</c:v>
                </c:pt>
                <c:pt idx="1179">
                  <c:v>294.71915000000001</c:v>
                </c:pt>
                <c:pt idx="1180">
                  <c:v>294.96908000000002</c:v>
                </c:pt>
                <c:pt idx="1181">
                  <c:v>295.21902</c:v>
                </c:pt>
                <c:pt idx="1182">
                  <c:v>295.46895000000001</c:v>
                </c:pt>
                <c:pt idx="1183">
                  <c:v>295.71888999999999</c:v>
                </c:pt>
                <c:pt idx="1184">
                  <c:v>295.96881999999999</c:v>
                </c:pt>
                <c:pt idx="1185">
                  <c:v>296.21875</c:v>
                </c:pt>
                <c:pt idx="1186">
                  <c:v>296.46868999999998</c:v>
                </c:pt>
                <c:pt idx="1187">
                  <c:v>296.71861999999999</c:v>
                </c:pt>
                <c:pt idx="1188">
                  <c:v>296.96854999999999</c:v>
                </c:pt>
                <c:pt idx="1189">
                  <c:v>297.21848999999997</c:v>
                </c:pt>
                <c:pt idx="1190">
                  <c:v>297.46841999999998</c:v>
                </c:pt>
                <c:pt idx="1191">
                  <c:v>297.71834999999999</c:v>
                </c:pt>
                <c:pt idx="1192">
                  <c:v>297.96829000000002</c:v>
                </c:pt>
                <c:pt idx="1193">
                  <c:v>298.21821999999997</c:v>
                </c:pt>
                <c:pt idx="1194">
                  <c:v>298.46814999999998</c:v>
                </c:pt>
                <c:pt idx="1195">
                  <c:v>298.71809000000002</c:v>
                </c:pt>
                <c:pt idx="1196">
                  <c:v>298.96802000000002</c:v>
                </c:pt>
                <c:pt idx="1197">
                  <c:v>299.21794999999997</c:v>
                </c:pt>
                <c:pt idx="1198">
                  <c:v>299.46787999999998</c:v>
                </c:pt>
                <c:pt idx="1199">
                  <c:v>299.71782000000002</c:v>
                </c:pt>
                <c:pt idx="1200">
                  <c:v>299.96775000000002</c:v>
                </c:pt>
                <c:pt idx="1201">
                  <c:v>300.21767999999997</c:v>
                </c:pt>
                <c:pt idx="1202">
                  <c:v>300.46760999999998</c:v>
                </c:pt>
                <c:pt idx="1203">
                  <c:v>300.71753999999999</c:v>
                </c:pt>
                <c:pt idx="1204">
                  <c:v>300.96748000000002</c:v>
                </c:pt>
                <c:pt idx="1205">
                  <c:v>301.21740999999997</c:v>
                </c:pt>
                <c:pt idx="1206">
                  <c:v>301.46733999999998</c:v>
                </c:pt>
                <c:pt idx="1207">
                  <c:v>301.71726999999998</c:v>
                </c:pt>
                <c:pt idx="1208">
                  <c:v>301.96719999999999</c:v>
                </c:pt>
                <c:pt idx="1209">
                  <c:v>302.21713999999997</c:v>
                </c:pt>
                <c:pt idx="1210">
                  <c:v>302.46706999999998</c:v>
                </c:pt>
                <c:pt idx="1211">
                  <c:v>302.71699999999998</c:v>
                </c:pt>
                <c:pt idx="1212">
                  <c:v>302.96692999999999</c:v>
                </c:pt>
                <c:pt idx="1213">
                  <c:v>303.21686</c:v>
                </c:pt>
                <c:pt idx="1214">
                  <c:v>303.46679</c:v>
                </c:pt>
                <c:pt idx="1215">
                  <c:v>303.71672000000001</c:v>
                </c:pt>
                <c:pt idx="1216">
                  <c:v>303.96665000000002</c:v>
                </c:pt>
                <c:pt idx="1217">
                  <c:v>304.21658000000002</c:v>
                </c:pt>
                <c:pt idx="1218">
                  <c:v>304.46651000000003</c:v>
                </c:pt>
                <c:pt idx="1219">
                  <c:v>304.71645000000001</c:v>
                </c:pt>
                <c:pt idx="1220">
                  <c:v>304.96638000000002</c:v>
                </c:pt>
                <c:pt idx="1221">
                  <c:v>305.21631000000002</c:v>
                </c:pt>
                <c:pt idx="1222">
                  <c:v>305.46624000000003</c:v>
                </c:pt>
                <c:pt idx="1223">
                  <c:v>305.71616999999998</c:v>
                </c:pt>
                <c:pt idx="1224">
                  <c:v>305.96609999999998</c:v>
                </c:pt>
                <c:pt idx="1225">
                  <c:v>306.21602999999999</c:v>
                </c:pt>
                <c:pt idx="1226">
                  <c:v>306.46596</c:v>
                </c:pt>
                <c:pt idx="1227">
                  <c:v>306.71589</c:v>
                </c:pt>
                <c:pt idx="1228">
                  <c:v>306.96582000000001</c:v>
                </c:pt>
                <c:pt idx="1229">
                  <c:v>307.21575000000001</c:v>
                </c:pt>
                <c:pt idx="1230">
                  <c:v>307.46568000000002</c:v>
                </c:pt>
                <c:pt idx="1231">
                  <c:v>307.71559999999999</c:v>
                </c:pt>
                <c:pt idx="1232">
                  <c:v>307.96553</c:v>
                </c:pt>
                <c:pt idx="1233">
                  <c:v>308.21546000000001</c:v>
                </c:pt>
                <c:pt idx="1234">
                  <c:v>308.46539000000001</c:v>
                </c:pt>
                <c:pt idx="1235">
                  <c:v>308.71532000000002</c:v>
                </c:pt>
                <c:pt idx="1236">
                  <c:v>308.96525000000003</c:v>
                </c:pt>
                <c:pt idx="1237">
                  <c:v>309.21517999999998</c:v>
                </c:pt>
                <c:pt idx="1238">
                  <c:v>309.46510999999998</c:v>
                </c:pt>
                <c:pt idx="1239">
                  <c:v>309.71503999999999</c:v>
                </c:pt>
                <c:pt idx="1240">
                  <c:v>309.96496999999999</c:v>
                </c:pt>
                <c:pt idx="1241">
                  <c:v>310.21489000000003</c:v>
                </c:pt>
                <c:pt idx="1242">
                  <c:v>310.46481999999997</c:v>
                </c:pt>
                <c:pt idx="1243">
                  <c:v>310.71474999999998</c:v>
                </c:pt>
                <c:pt idx="1244">
                  <c:v>310.96467999999999</c:v>
                </c:pt>
                <c:pt idx="1245">
                  <c:v>311.21460999999999</c:v>
                </c:pt>
                <c:pt idx="1246">
                  <c:v>311.46454</c:v>
                </c:pt>
                <c:pt idx="1247">
                  <c:v>311.71445999999997</c:v>
                </c:pt>
                <c:pt idx="1248">
                  <c:v>311.96438999999998</c:v>
                </c:pt>
                <c:pt idx="1249">
                  <c:v>312.21431999999999</c:v>
                </c:pt>
                <c:pt idx="1250">
                  <c:v>312.46424999999999</c:v>
                </c:pt>
                <c:pt idx="1251">
                  <c:v>312.71417000000002</c:v>
                </c:pt>
                <c:pt idx="1252">
                  <c:v>312.96409999999997</c:v>
                </c:pt>
                <c:pt idx="1253">
                  <c:v>313.21402999999998</c:v>
                </c:pt>
                <c:pt idx="1254">
                  <c:v>313.46395999999999</c:v>
                </c:pt>
                <c:pt idx="1255">
                  <c:v>313.71388000000002</c:v>
                </c:pt>
                <c:pt idx="1256">
                  <c:v>313.96381000000002</c:v>
                </c:pt>
                <c:pt idx="1257">
                  <c:v>314.21373999999997</c:v>
                </c:pt>
                <c:pt idx="1258">
                  <c:v>314.46366</c:v>
                </c:pt>
                <c:pt idx="1259">
                  <c:v>314.71359000000001</c:v>
                </c:pt>
                <c:pt idx="1260">
                  <c:v>314.96352000000002</c:v>
                </c:pt>
                <c:pt idx="1261">
                  <c:v>315.21343999999999</c:v>
                </c:pt>
                <c:pt idx="1262">
                  <c:v>315.46337</c:v>
                </c:pt>
                <c:pt idx="1263">
                  <c:v>315.7133</c:v>
                </c:pt>
                <c:pt idx="1264">
                  <c:v>315.96321999999998</c:v>
                </c:pt>
                <c:pt idx="1265">
                  <c:v>316.21314999999998</c:v>
                </c:pt>
                <c:pt idx="1266">
                  <c:v>316.46307999999999</c:v>
                </c:pt>
                <c:pt idx="1267">
                  <c:v>316.71300000000002</c:v>
                </c:pt>
                <c:pt idx="1268">
                  <c:v>316.96292999999997</c:v>
                </c:pt>
                <c:pt idx="1269">
                  <c:v>317.21285</c:v>
                </c:pt>
                <c:pt idx="1270">
                  <c:v>317.46278000000001</c:v>
                </c:pt>
                <c:pt idx="1271">
                  <c:v>317.71269999999998</c:v>
                </c:pt>
                <c:pt idx="1272">
                  <c:v>317.96262999999999</c:v>
                </c:pt>
                <c:pt idx="1273">
                  <c:v>318.21256</c:v>
                </c:pt>
                <c:pt idx="1274">
                  <c:v>318.46248000000003</c:v>
                </c:pt>
                <c:pt idx="1275">
                  <c:v>318.71240999999998</c:v>
                </c:pt>
                <c:pt idx="1276">
                  <c:v>318.96233000000001</c:v>
                </c:pt>
                <c:pt idx="1277">
                  <c:v>319.21226000000001</c:v>
                </c:pt>
                <c:pt idx="1278">
                  <c:v>319.46217999999999</c:v>
                </c:pt>
                <c:pt idx="1279">
                  <c:v>319.71211</c:v>
                </c:pt>
                <c:pt idx="1280">
                  <c:v>319.96203000000003</c:v>
                </c:pt>
                <c:pt idx="1281">
                  <c:v>320.21195999999998</c:v>
                </c:pt>
                <c:pt idx="1282">
                  <c:v>320.46188000000001</c:v>
                </c:pt>
                <c:pt idx="1283">
                  <c:v>320.71179999999998</c:v>
                </c:pt>
                <c:pt idx="1284">
                  <c:v>320.96172999999999</c:v>
                </c:pt>
                <c:pt idx="1285">
                  <c:v>321.21165000000002</c:v>
                </c:pt>
                <c:pt idx="1286">
                  <c:v>321.46158000000003</c:v>
                </c:pt>
                <c:pt idx="1287">
                  <c:v>321.7115</c:v>
                </c:pt>
                <c:pt idx="1288">
                  <c:v>321.96143000000001</c:v>
                </c:pt>
                <c:pt idx="1289">
                  <c:v>322.21134999999998</c:v>
                </c:pt>
                <c:pt idx="1290">
                  <c:v>322.46127000000001</c:v>
                </c:pt>
                <c:pt idx="1291">
                  <c:v>322.71120000000002</c:v>
                </c:pt>
                <c:pt idx="1292">
                  <c:v>322.96111999999999</c:v>
                </c:pt>
                <c:pt idx="1293">
                  <c:v>323.21104000000003</c:v>
                </c:pt>
                <c:pt idx="1294">
                  <c:v>323.46096999999997</c:v>
                </c:pt>
                <c:pt idx="1295">
                  <c:v>323.71089000000001</c:v>
                </c:pt>
                <c:pt idx="1296">
                  <c:v>323.96080999999998</c:v>
                </c:pt>
                <c:pt idx="1297">
                  <c:v>324.21073999999999</c:v>
                </c:pt>
                <c:pt idx="1298">
                  <c:v>324.46066000000002</c:v>
                </c:pt>
                <c:pt idx="1299">
                  <c:v>324.71057999999999</c:v>
                </c:pt>
                <c:pt idx="1300">
                  <c:v>324.96051</c:v>
                </c:pt>
                <c:pt idx="1301">
                  <c:v>325.21042999999997</c:v>
                </c:pt>
                <c:pt idx="1302">
                  <c:v>325.46035000000001</c:v>
                </c:pt>
                <c:pt idx="1303">
                  <c:v>325.71026999999998</c:v>
                </c:pt>
                <c:pt idx="1304">
                  <c:v>325.96019999999999</c:v>
                </c:pt>
                <c:pt idx="1305">
                  <c:v>326.21012000000002</c:v>
                </c:pt>
                <c:pt idx="1306">
                  <c:v>326.46003999999999</c:v>
                </c:pt>
                <c:pt idx="1307">
                  <c:v>326.70996000000002</c:v>
                </c:pt>
                <c:pt idx="1308">
                  <c:v>326.95988</c:v>
                </c:pt>
                <c:pt idx="1309">
                  <c:v>327.20981</c:v>
                </c:pt>
                <c:pt idx="1310">
                  <c:v>327.45972999999998</c:v>
                </c:pt>
                <c:pt idx="1311">
                  <c:v>327.70965000000001</c:v>
                </c:pt>
                <c:pt idx="1312">
                  <c:v>327.95956999999999</c:v>
                </c:pt>
                <c:pt idx="1313">
                  <c:v>328.20949000000002</c:v>
                </c:pt>
                <c:pt idx="1314">
                  <c:v>328.45940999999999</c:v>
                </c:pt>
                <c:pt idx="1315">
                  <c:v>328.70934</c:v>
                </c:pt>
                <c:pt idx="1316">
                  <c:v>328.95925999999997</c:v>
                </c:pt>
                <c:pt idx="1317">
                  <c:v>329.20918</c:v>
                </c:pt>
                <c:pt idx="1318">
                  <c:v>329.45909999999998</c:v>
                </c:pt>
                <c:pt idx="1319">
                  <c:v>329.70902000000001</c:v>
                </c:pt>
                <c:pt idx="1320">
                  <c:v>329.95893999999998</c:v>
                </c:pt>
                <c:pt idx="1321">
                  <c:v>330.20886000000002</c:v>
                </c:pt>
                <c:pt idx="1322">
                  <c:v>330.45877999999999</c:v>
                </c:pt>
                <c:pt idx="1323">
                  <c:v>330.70870000000002</c:v>
                </c:pt>
                <c:pt idx="1324">
                  <c:v>330.95862</c:v>
                </c:pt>
                <c:pt idx="1325">
                  <c:v>331.20854000000003</c:v>
                </c:pt>
                <c:pt idx="1326">
                  <c:v>331.45846</c:v>
                </c:pt>
                <c:pt idx="1327">
                  <c:v>331.70837999999998</c:v>
                </c:pt>
                <c:pt idx="1328">
                  <c:v>331.95830000000001</c:v>
                </c:pt>
                <c:pt idx="1329">
                  <c:v>332.20821999999998</c:v>
                </c:pt>
                <c:pt idx="1330">
                  <c:v>332.45814000000001</c:v>
                </c:pt>
                <c:pt idx="1331">
                  <c:v>332.70805999999999</c:v>
                </c:pt>
                <c:pt idx="1332">
                  <c:v>332.95798000000002</c:v>
                </c:pt>
                <c:pt idx="1333">
                  <c:v>333.2079</c:v>
                </c:pt>
                <c:pt idx="1334">
                  <c:v>333.45782000000003</c:v>
                </c:pt>
                <c:pt idx="1335">
                  <c:v>333.70774</c:v>
                </c:pt>
                <c:pt idx="1336">
                  <c:v>333.95765999999998</c:v>
                </c:pt>
                <c:pt idx="1337">
                  <c:v>334.20758000000001</c:v>
                </c:pt>
                <c:pt idx="1338">
                  <c:v>334.45749999999998</c:v>
                </c:pt>
                <c:pt idx="1339">
                  <c:v>334.70742000000001</c:v>
                </c:pt>
                <c:pt idx="1340">
                  <c:v>334.95733999999999</c:v>
                </c:pt>
                <c:pt idx="1341">
                  <c:v>335.20724999999999</c:v>
                </c:pt>
                <c:pt idx="1342">
                  <c:v>335.45717000000002</c:v>
                </c:pt>
                <c:pt idx="1343">
                  <c:v>335.70708999999999</c:v>
                </c:pt>
                <c:pt idx="1344">
                  <c:v>335.95701000000003</c:v>
                </c:pt>
                <c:pt idx="1345">
                  <c:v>336.20693</c:v>
                </c:pt>
                <c:pt idx="1346">
                  <c:v>336.45684999999997</c:v>
                </c:pt>
                <c:pt idx="1347">
                  <c:v>336.70675999999997</c:v>
                </c:pt>
                <c:pt idx="1348">
                  <c:v>336.95668000000001</c:v>
                </c:pt>
                <c:pt idx="1349">
                  <c:v>337.20659999999998</c:v>
                </c:pt>
                <c:pt idx="1350">
                  <c:v>337.45652000000001</c:v>
                </c:pt>
                <c:pt idx="1351">
                  <c:v>337.70643999999999</c:v>
                </c:pt>
                <c:pt idx="1352">
                  <c:v>337.95634999999999</c:v>
                </c:pt>
                <c:pt idx="1353">
                  <c:v>338.20627000000002</c:v>
                </c:pt>
                <c:pt idx="1354">
                  <c:v>338.45618999999999</c:v>
                </c:pt>
                <c:pt idx="1355">
                  <c:v>338.70609999999999</c:v>
                </c:pt>
                <c:pt idx="1356">
                  <c:v>338.95602000000002</c:v>
                </c:pt>
                <c:pt idx="1357">
                  <c:v>339.20594</c:v>
                </c:pt>
                <c:pt idx="1358">
                  <c:v>339.45585999999997</c:v>
                </c:pt>
                <c:pt idx="1359">
                  <c:v>339.70576999999997</c:v>
                </c:pt>
                <c:pt idx="1360">
                  <c:v>339.95569</c:v>
                </c:pt>
                <c:pt idx="1361">
                  <c:v>340.20560999999998</c:v>
                </c:pt>
                <c:pt idx="1362">
                  <c:v>340.45551999999998</c:v>
                </c:pt>
                <c:pt idx="1363">
                  <c:v>340.70544000000001</c:v>
                </c:pt>
                <c:pt idx="1364">
                  <c:v>340.95535999999998</c:v>
                </c:pt>
                <c:pt idx="1365">
                  <c:v>341.20526999999998</c:v>
                </c:pt>
                <c:pt idx="1366">
                  <c:v>341.45519000000002</c:v>
                </c:pt>
                <c:pt idx="1367">
                  <c:v>341.70510000000002</c:v>
                </c:pt>
                <c:pt idx="1368">
                  <c:v>341.95501999999999</c:v>
                </c:pt>
                <c:pt idx="1369">
                  <c:v>342.20494000000002</c:v>
                </c:pt>
                <c:pt idx="1370">
                  <c:v>342.45485000000002</c:v>
                </c:pt>
                <c:pt idx="1371">
                  <c:v>342.70477</c:v>
                </c:pt>
                <c:pt idx="1372">
                  <c:v>342.95468</c:v>
                </c:pt>
                <c:pt idx="1373">
                  <c:v>343.20460000000003</c:v>
                </c:pt>
                <c:pt idx="1374">
                  <c:v>343.45451000000003</c:v>
                </c:pt>
                <c:pt idx="1375">
                  <c:v>343.70443</c:v>
                </c:pt>
                <c:pt idx="1376">
                  <c:v>343.95434</c:v>
                </c:pt>
                <c:pt idx="1377">
                  <c:v>344.20425999999998</c:v>
                </c:pt>
                <c:pt idx="1378">
                  <c:v>344.45416999999998</c:v>
                </c:pt>
                <c:pt idx="1379">
                  <c:v>344.70409000000001</c:v>
                </c:pt>
                <c:pt idx="1380">
                  <c:v>344.95400000000001</c:v>
                </c:pt>
                <c:pt idx="1381">
                  <c:v>345.20391999999998</c:v>
                </c:pt>
                <c:pt idx="1382">
                  <c:v>345.45382999999998</c:v>
                </c:pt>
                <c:pt idx="1383">
                  <c:v>345.70375000000001</c:v>
                </c:pt>
                <c:pt idx="1384">
                  <c:v>345.95366000000001</c:v>
                </c:pt>
                <c:pt idx="1385">
                  <c:v>346.20357000000001</c:v>
                </c:pt>
                <c:pt idx="1386">
                  <c:v>346.45348999999999</c:v>
                </c:pt>
                <c:pt idx="1387">
                  <c:v>346.70339999999999</c:v>
                </c:pt>
                <c:pt idx="1388">
                  <c:v>346.95332000000002</c:v>
                </c:pt>
                <c:pt idx="1389">
                  <c:v>347.20323000000002</c:v>
                </c:pt>
                <c:pt idx="1390">
                  <c:v>347.45314000000002</c:v>
                </c:pt>
                <c:pt idx="1391">
                  <c:v>347.70305999999999</c:v>
                </c:pt>
                <c:pt idx="1392">
                  <c:v>347.95296999999999</c:v>
                </c:pt>
                <c:pt idx="1393">
                  <c:v>348.20287999999999</c:v>
                </c:pt>
                <c:pt idx="1394">
                  <c:v>348.45280000000002</c:v>
                </c:pt>
                <c:pt idx="1395">
                  <c:v>348.70271000000002</c:v>
                </c:pt>
                <c:pt idx="1396">
                  <c:v>348.95262000000002</c:v>
                </c:pt>
                <c:pt idx="1397">
                  <c:v>349.20254</c:v>
                </c:pt>
                <c:pt idx="1398">
                  <c:v>349.45245</c:v>
                </c:pt>
                <c:pt idx="1399">
                  <c:v>349.70236</c:v>
                </c:pt>
                <c:pt idx="1400">
                  <c:v>349.95227</c:v>
                </c:pt>
                <c:pt idx="1401">
                  <c:v>350.20218999999997</c:v>
                </c:pt>
                <c:pt idx="1402">
                  <c:v>350.45209999999997</c:v>
                </c:pt>
                <c:pt idx="1403">
                  <c:v>350.70200999999997</c:v>
                </c:pt>
                <c:pt idx="1404">
                  <c:v>350.95191999999997</c:v>
                </c:pt>
                <c:pt idx="1405">
                  <c:v>351.20184</c:v>
                </c:pt>
                <c:pt idx="1406">
                  <c:v>351.45175</c:v>
                </c:pt>
                <c:pt idx="1407">
                  <c:v>351.70166</c:v>
                </c:pt>
                <c:pt idx="1408">
                  <c:v>351.95157</c:v>
                </c:pt>
                <c:pt idx="1409">
                  <c:v>352.20148</c:v>
                </c:pt>
                <c:pt idx="1410">
                  <c:v>352.45139</c:v>
                </c:pt>
                <c:pt idx="1411">
                  <c:v>352.70130999999998</c:v>
                </c:pt>
                <c:pt idx="1412">
                  <c:v>352.95121999999998</c:v>
                </c:pt>
                <c:pt idx="1413">
                  <c:v>353.20112999999998</c:v>
                </c:pt>
                <c:pt idx="1414">
                  <c:v>353.45103999999998</c:v>
                </c:pt>
                <c:pt idx="1415">
                  <c:v>353.70094999999998</c:v>
                </c:pt>
                <c:pt idx="1416">
                  <c:v>353.95085999999998</c:v>
                </c:pt>
                <c:pt idx="1417">
                  <c:v>354.20076999999998</c:v>
                </c:pt>
                <c:pt idx="1418">
                  <c:v>354.45067999999998</c:v>
                </c:pt>
                <c:pt idx="1419">
                  <c:v>354.70058999999998</c:v>
                </c:pt>
                <c:pt idx="1420">
                  <c:v>354.95049999999998</c:v>
                </c:pt>
                <c:pt idx="1421">
                  <c:v>355.20040999999998</c:v>
                </c:pt>
                <c:pt idx="1422">
                  <c:v>355.45031999999998</c:v>
                </c:pt>
                <c:pt idx="1423">
                  <c:v>355.70022999999998</c:v>
                </c:pt>
                <c:pt idx="1424">
                  <c:v>355.95013999999998</c:v>
                </c:pt>
                <c:pt idx="1425">
                  <c:v>356.20004999999998</c:v>
                </c:pt>
                <c:pt idx="1426">
                  <c:v>356.44995999999998</c:v>
                </c:pt>
                <c:pt idx="1427">
                  <c:v>356.69986999999998</c:v>
                </c:pt>
                <c:pt idx="1428">
                  <c:v>356.94977999999998</c:v>
                </c:pt>
                <c:pt idx="1429">
                  <c:v>357.19968999999998</c:v>
                </c:pt>
                <c:pt idx="1430">
                  <c:v>357.44959999999998</c:v>
                </c:pt>
                <c:pt idx="1431">
                  <c:v>357.69950999999998</c:v>
                </c:pt>
                <c:pt idx="1432">
                  <c:v>357.94941999999998</c:v>
                </c:pt>
                <c:pt idx="1433">
                  <c:v>358.19932999999997</c:v>
                </c:pt>
                <c:pt idx="1434">
                  <c:v>358.44923999999997</c:v>
                </c:pt>
                <c:pt idx="1435">
                  <c:v>358.69914999999997</c:v>
                </c:pt>
                <c:pt idx="1436">
                  <c:v>358.94905999999997</c:v>
                </c:pt>
                <c:pt idx="1437">
                  <c:v>359.19896</c:v>
                </c:pt>
                <c:pt idx="1438">
                  <c:v>359.44887</c:v>
                </c:pt>
                <c:pt idx="1439">
                  <c:v>359.69878</c:v>
                </c:pt>
                <c:pt idx="1440">
                  <c:v>359.94869</c:v>
                </c:pt>
                <c:pt idx="1441">
                  <c:v>360.1986</c:v>
                </c:pt>
                <c:pt idx="1442">
                  <c:v>360.44851</c:v>
                </c:pt>
                <c:pt idx="1443">
                  <c:v>360.69841000000002</c:v>
                </c:pt>
                <c:pt idx="1444">
                  <c:v>360.94832000000002</c:v>
                </c:pt>
                <c:pt idx="1445">
                  <c:v>361.19823000000002</c:v>
                </c:pt>
                <c:pt idx="1446">
                  <c:v>361.44814000000002</c:v>
                </c:pt>
                <c:pt idx="1447">
                  <c:v>361.69803999999999</c:v>
                </c:pt>
                <c:pt idx="1448">
                  <c:v>361.94794999999999</c:v>
                </c:pt>
                <c:pt idx="1449">
                  <c:v>362.19785999999999</c:v>
                </c:pt>
                <c:pt idx="1450">
                  <c:v>362.44776999999999</c:v>
                </c:pt>
                <c:pt idx="1451">
                  <c:v>362.69767000000002</c:v>
                </c:pt>
                <c:pt idx="1452">
                  <c:v>362.94758000000002</c:v>
                </c:pt>
                <c:pt idx="1453">
                  <c:v>363.19749000000002</c:v>
                </c:pt>
                <c:pt idx="1454">
                  <c:v>363.44738999999998</c:v>
                </c:pt>
                <c:pt idx="1455">
                  <c:v>363.69729999999998</c:v>
                </c:pt>
                <c:pt idx="1456">
                  <c:v>363.94720999999998</c:v>
                </c:pt>
                <c:pt idx="1457">
                  <c:v>364.19711000000001</c:v>
                </c:pt>
                <c:pt idx="1458">
                  <c:v>364.44702000000001</c:v>
                </c:pt>
                <c:pt idx="1459">
                  <c:v>364.69693000000001</c:v>
                </c:pt>
                <c:pt idx="1460">
                  <c:v>364.94682999999998</c:v>
                </c:pt>
                <c:pt idx="1461">
                  <c:v>365.19673999999998</c:v>
                </c:pt>
                <c:pt idx="1462">
                  <c:v>365.44664999999998</c:v>
                </c:pt>
                <c:pt idx="1463">
                  <c:v>365.69655</c:v>
                </c:pt>
                <c:pt idx="1464">
                  <c:v>365.94646</c:v>
                </c:pt>
                <c:pt idx="1465">
                  <c:v>366.19636000000003</c:v>
                </c:pt>
                <c:pt idx="1466">
                  <c:v>366.44627000000003</c:v>
                </c:pt>
                <c:pt idx="1467">
                  <c:v>366.69617</c:v>
                </c:pt>
                <c:pt idx="1468">
                  <c:v>366.94607999999999</c:v>
                </c:pt>
                <c:pt idx="1469">
                  <c:v>367.19598000000002</c:v>
                </c:pt>
                <c:pt idx="1470">
                  <c:v>367.44589000000002</c:v>
                </c:pt>
                <c:pt idx="1471">
                  <c:v>367.69578999999999</c:v>
                </c:pt>
                <c:pt idx="1472">
                  <c:v>367.94569999999999</c:v>
                </c:pt>
                <c:pt idx="1473">
                  <c:v>368.19560000000001</c:v>
                </c:pt>
                <c:pt idx="1474">
                  <c:v>368.44551000000001</c:v>
                </c:pt>
                <c:pt idx="1475">
                  <c:v>368.69540999999998</c:v>
                </c:pt>
                <c:pt idx="1476">
                  <c:v>368.94531999999998</c:v>
                </c:pt>
                <c:pt idx="1477">
                  <c:v>369.19522000000001</c:v>
                </c:pt>
                <c:pt idx="1478">
                  <c:v>369.44511999999997</c:v>
                </c:pt>
                <c:pt idx="1479">
                  <c:v>369.69502999999997</c:v>
                </c:pt>
                <c:pt idx="1480">
                  <c:v>369.94493</c:v>
                </c:pt>
                <c:pt idx="1481">
                  <c:v>370.19484</c:v>
                </c:pt>
                <c:pt idx="1482">
                  <c:v>370.44474000000002</c:v>
                </c:pt>
                <c:pt idx="1483">
                  <c:v>370.69463999999999</c:v>
                </c:pt>
                <c:pt idx="1484">
                  <c:v>370.94454999999999</c:v>
                </c:pt>
                <c:pt idx="1485">
                  <c:v>371.19445000000002</c:v>
                </c:pt>
                <c:pt idx="1486">
                  <c:v>371.44434999999999</c:v>
                </c:pt>
                <c:pt idx="1487">
                  <c:v>371.69425999999999</c:v>
                </c:pt>
                <c:pt idx="1488">
                  <c:v>371.94416000000001</c:v>
                </c:pt>
                <c:pt idx="1489">
                  <c:v>372.19405999999998</c:v>
                </c:pt>
                <c:pt idx="1490">
                  <c:v>372.44396999999998</c:v>
                </c:pt>
                <c:pt idx="1491">
                  <c:v>372.69387</c:v>
                </c:pt>
                <c:pt idx="1492">
                  <c:v>372.94376999999997</c:v>
                </c:pt>
                <c:pt idx="1493">
                  <c:v>373.19367</c:v>
                </c:pt>
                <c:pt idx="1494">
                  <c:v>373.44358</c:v>
                </c:pt>
                <c:pt idx="1495">
                  <c:v>373.69348000000002</c:v>
                </c:pt>
                <c:pt idx="1496">
                  <c:v>373.94337999999999</c:v>
                </c:pt>
                <c:pt idx="1497">
                  <c:v>374.19328000000002</c:v>
                </c:pt>
                <c:pt idx="1498">
                  <c:v>374.44317999999998</c:v>
                </c:pt>
                <c:pt idx="1499">
                  <c:v>374.69308999999998</c:v>
                </c:pt>
                <c:pt idx="1500">
                  <c:v>374.94299000000001</c:v>
                </c:pt>
                <c:pt idx="1501">
                  <c:v>375.19288999999998</c:v>
                </c:pt>
                <c:pt idx="1502">
                  <c:v>375.44279</c:v>
                </c:pt>
                <c:pt idx="1503">
                  <c:v>375.69269000000003</c:v>
                </c:pt>
                <c:pt idx="1504">
                  <c:v>375.94259</c:v>
                </c:pt>
                <c:pt idx="1505">
                  <c:v>376.19249000000002</c:v>
                </c:pt>
                <c:pt idx="1506">
                  <c:v>376.44240000000002</c:v>
                </c:pt>
                <c:pt idx="1507">
                  <c:v>376.69229999999999</c:v>
                </c:pt>
                <c:pt idx="1508">
                  <c:v>376.94220000000001</c:v>
                </c:pt>
                <c:pt idx="1509">
                  <c:v>377.19209999999998</c:v>
                </c:pt>
                <c:pt idx="1510">
                  <c:v>377.44200000000001</c:v>
                </c:pt>
                <c:pt idx="1511">
                  <c:v>377.69189999999998</c:v>
                </c:pt>
                <c:pt idx="1512">
                  <c:v>377.9418</c:v>
                </c:pt>
                <c:pt idx="1513">
                  <c:v>378.19170000000003</c:v>
                </c:pt>
                <c:pt idx="1514">
                  <c:v>378.44159999999999</c:v>
                </c:pt>
                <c:pt idx="1515">
                  <c:v>378.69150000000002</c:v>
                </c:pt>
                <c:pt idx="1516">
                  <c:v>378.94139999999999</c:v>
                </c:pt>
                <c:pt idx="1517">
                  <c:v>379.19130000000001</c:v>
                </c:pt>
                <c:pt idx="1518">
                  <c:v>379.44119999999998</c:v>
                </c:pt>
                <c:pt idx="1519">
                  <c:v>379.69110000000001</c:v>
                </c:pt>
                <c:pt idx="1520">
                  <c:v>379.94099999999997</c:v>
                </c:pt>
                <c:pt idx="1521">
                  <c:v>380.1909</c:v>
                </c:pt>
                <c:pt idx="1522">
                  <c:v>380.44080000000002</c:v>
                </c:pt>
                <c:pt idx="1523">
                  <c:v>380.69069000000002</c:v>
                </c:pt>
                <c:pt idx="1524">
                  <c:v>380.94058999999999</c:v>
                </c:pt>
                <c:pt idx="1525">
                  <c:v>381.19049000000001</c:v>
                </c:pt>
                <c:pt idx="1526">
                  <c:v>381.44038999999998</c:v>
                </c:pt>
                <c:pt idx="1527">
                  <c:v>381.69029</c:v>
                </c:pt>
                <c:pt idx="1528">
                  <c:v>381.94018999999997</c:v>
                </c:pt>
                <c:pt idx="1529">
                  <c:v>382.19009</c:v>
                </c:pt>
                <c:pt idx="1530">
                  <c:v>382.43999000000002</c:v>
                </c:pt>
                <c:pt idx="1531">
                  <c:v>382.68988000000002</c:v>
                </c:pt>
                <c:pt idx="1532">
                  <c:v>382.93977999999998</c:v>
                </c:pt>
                <c:pt idx="1533">
                  <c:v>383.18968000000001</c:v>
                </c:pt>
                <c:pt idx="1534">
                  <c:v>383.43957999999998</c:v>
                </c:pt>
                <c:pt idx="1535">
                  <c:v>383.68948</c:v>
                </c:pt>
                <c:pt idx="1536">
                  <c:v>383.93937</c:v>
                </c:pt>
                <c:pt idx="1537">
                  <c:v>384.18927000000002</c:v>
                </c:pt>
                <c:pt idx="1538">
                  <c:v>384.43916999999999</c:v>
                </c:pt>
                <c:pt idx="1539">
                  <c:v>384.68905999999998</c:v>
                </c:pt>
                <c:pt idx="1540">
                  <c:v>384.93896000000001</c:v>
                </c:pt>
                <c:pt idx="1541">
                  <c:v>385.18885999999998</c:v>
                </c:pt>
                <c:pt idx="1542">
                  <c:v>385.43876</c:v>
                </c:pt>
                <c:pt idx="1543">
                  <c:v>385.68865</c:v>
                </c:pt>
                <c:pt idx="1544">
                  <c:v>385.93855000000002</c:v>
                </c:pt>
                <c:pt idx="1545">
                  <c:v>386.18844999999999</c:v>
                </c:pt>
                <c:pt idx="1546">
                  <c:v>386.43833999999998</c:v>
                </c:pt>
                <c:pt idx="1547">
                  <c:v>386.68824000000001</c:v>
                </c:pt>
                <c:pt idx="1548">
                  <c:v>386.93813</c:v>
                </c:pt>
                <c:pt idx="1549">
                  <c:v>387.18803000000003</c:v>
                </c:pt>
                <c:pt idx="1550">
                  <c:v>387.43792999999999</c:v>
                </c:pt>
                <c:pt idx="1551">
                  <c:v>387.68781999999999</c:v>
                </c:pt>
                <c:pt idx="1552">
                  <c:v>387.93772000000001</c:v>
                </c:pt>
                <c:pt idx="1553">
                  <c:v>388.18761000000001</c:v>
                </c:pt>
                <c:pt idx="1554">
                  <c:v>388.43750999999997</c:v>
                </c:pt>
                <c:pt idx="1555">
                  <c:v>388.68741</c:v>
                </c:pt>
                <c:pt idx="1556">
                  <c:v>388.93729999999999</c:v>
                </c:pt>
                <c:pt idx="1557">
                  <c:v>389.18720000000002</c:v>
                </c:pt>
                <c:pt idx="1558">
                  <c:v>389.43709000000001</c:v>
                </c:pt>
                <c:pt idx="1559">
                  <c:v>389.68698999999998</c:v>
                </c:pt>
                <c:pt idx="1560">
                  <c:v>389.93687999999997</c:v>
                </c:pt>
                <c:pt idx="1561">
                  <c:v>390.18677000000002</c:v>
                </c:pt>
                <c:pt idx="1562">
                  <c:v>390.43666999999999</c:v>
                </c:pt>
                <c:pt idx="1563">
                  <c:v>390.68655999999999</c:v>
                </c:pt>
                <c:pt idx="1564">
                  <c:v>390.93646000000001</c:v>
                </c:pt>
                <c:pt idx="1565">
                  <c:v>391.18635</c:v>
                </c:pt>
                <c:pt idx="1566">
                  <c:v>391.43624999999997</c:v>
                </c:pt>
                <c:pt idx="1567">
                  <c:v>391.68614000000002</c:v>
                </c:pt>
                <c:pt idx="1568">
                  <c:v>391.93603000000002</c:v>
                </c:pt>
                <c:pt idx="1569">
                  <c:v>392.18592999999998</c:v>
                </c:pt>
                <c:pt idx="1570">
                  <c:v>392.43581999999998</c:v>
                </c:pt>
                <c:pt idx="1571">
                  <c:v>392.68572</c:v>
                </c:pt>
                <c:pt idx="1572">
                  <c:v>392.93561</c:v>
                </c:pt>
                <c:pt idx="1573">
                  <c:v>393.18549999999999</c:v>
                </c:pt>
                <c:pt idx="1574">
                  <c:v>393.43540000000002</c:v>
                </c:pt>
                <c:pt idx="1575">
                  <c:v>393.68529000000001</c:v>
                </c:pt>
                <c:pt idx="1576">
                  <c:v>393.93518</c:v>
                </c:pt>
                <c:pt idx="1577">
                  <c:v>394.18507</c:v>
                </c:pt>
                <c:pt idx="1578">
                  <c:v>394.43497000000002</c:v>
                </c:pt>
                <c:pt idx="1579">
                  <c:v>394.68486000000001</c:v>
                </c:pt>
                <c:pt idx="1580">
                  <c:v>394.93475000000001</c:v>
                </c:pt>
                <c:pt idx="1581">
                  <c:v>395.18464</c:v>
                </c:pt>
                <c:pt idx="1582">
                  <c:v>395.43454000000003</c:v>
                </c:pt>
                <c:pt idx="1583">
                  <c:v>395.68443000000002</c:v>
                </c:pt>
                <c:pt idx="1584">
                  <c:v>395.93432000000001</c:v>
                </c:pt>
                <c:pt idx="1585">
                  <c:v>396.18421000000001</c:v>
                </c:pt>
                <c:pt idx="1586">
                  <c:v>396.4341</c:v>
                </c:pt>
                <c:pt idx="1587">
                  <c:v>396.68400000000003</c:v>
                </c:pt>
                <c:pt idx="1588">
                  <c:v>396.93389000000002</c:v>
                </c:pt>
                <c:pt idx="1589">
                  <c:v>397.18378000000001</c:v>
                </c:pt>
                <c:pt idx="1590">
                  <c:v>397.43367000000001</c:v>
                </c:pt>
                <c:pt idx="1591">
                  <c:v>397.68356</c:v>
                </c:pt>
                <c:pt idx="1592">
                  <c:v>397.93344999999999</c:v>
                </c:pt>
                <c:pt idx="1593">
                  <c:v>398.18333999999999</c:v>
                </c:pt>
                <c:pt idx="1594">
                  <c:v>398.43322999999998</c:v>
                </c:pt>
                <c:pt idx="1595">
                  <c:v>398.68311999999997</c:v>
                </c:pt>
                <c:pt idx="1596">
                  <c:v>398.93302</c:v>
                </c:pt>
                <c:pt idx="1597">
                  <c:v>399.18290999999999</c:v>
                </c:pt>
                <c:pt idx="1598">
                  <c:v>399.43279999999999</c:v>
                </c:pt>
                <c:pt idx="1599">
                  <c:v>399.68268999999998</c:v>
                </c:pt>
                <c:pt idx="1600">
                  <c:v>399.93257999999997</c:v>
                </c:pt>
                <c:pt idx="1601">
                  <c:v>400.18247000000002</c:v>
                </c:pt>
                <c:pt idx="1602">
                  <c:v>400.43236000000002</c:v>
                </c:pt>
                <c:pt idx="1603">
                  <c:v>400.68225000000001</c:v>
                </c:pt>
                <c:pt idx="1604">
                  <c:v>400.93214</c:v>
                </c:pt>
                <c:pt idx="1605">
                  <c:v>401.18203</c:v>
                </c:pt>
                <c:pt idx="1606">
                  <c:v>401.43191000000002</c:v>
                </c:pt>
                <c:pt idx="1607">
                  <c:v>401.68180000000001</c:v>
                </c:pt>
                <c:pt idx="1608">
                  <c:v>401.93169</c:v>
                </c:pt>
                <c:pt idx="1609">
                  <c:v>402.18158</c:v>
                </c:pt>
                <c:pt idx="1610">
                  <c:v>402.43146999999999</c:v>
                </c:pt>
                <c:pt idx="1611">
                  <c:v>402.68135999999998</c:v>
                </c:pt>
                <c:pt idx="1612">
                  <c:v>402.93124999999998</c:v>
                </c:pt>
                <c:pt idx="1613">
                  <c:v>403.18114000000003</c:v>
                </c:pt>
                <c:pt idx="1614">
                  <c:v>403.43103000000002</c:v>
                </c:pt>
                <c:pt idx="1615">
                  <c:v>403.68090999999998</c:v>
                </c:pt>
                <c:pt idx="1616">
                  <c:v>403.93079999999998</c:v>
                </c:pt>
                <c:pt idx="1617">
                  <c:v>404.18069000000003</c:v>
                </c:pt>
                <c:pt idx="1618">
                  <c:v>404.43058000000002</c:v>
                </c:pt>
                <c:pt idx="1619">
                  <c:v>404.68047000000001</c:v>
                </c:pt>
                <c:pt idx="1620">
                  <c:v>404.93034999999998</c:v>
                </c:pt>
                <c:pt idx="1621">
                  <c:v>405.18024000000003</c:v>
                </c:pt>
                <c:pt idx="1622">
                  <c:v>405.43013000000002</c:v>
                </c:pt>
                <c:pt idx="1623">
                  <c:v>405.68002000000001</c:v>
                </c:pt>
                <c:pt idx="1624">
                  <c:v>405.92989999999998</c:v>
                </c:pt>
                <c:pt idx="1625">
                  <c:v>406.17979000000003</c:v>
                </c:pt>
                <c:pt idx="1626">
                  <c:v>406.42968000000002</c:v>
                </c:pt>
                <c:pt idx="1627">
                  <c:v>406.67955999999998</c:v>
                </c:pt>
                <c:pt idx="1628">
                  <c:v>406.92944999999997</c:v>
                </c:pt>
                <c:pt idx="1629">
                  <c:v>407.17934000000002</c:v>
                </c:pt>
                <c:pt idx="1630">
                  <c:v>407.42921999999999</c:v>
                </c:pt>
                <c:pt idx="1631">
                  <c:v>407.67910999999998</c:v>
                </c:pt>
                <c:pt idx="1632">
                  <c:v>407.92899999999997</c:v>
                </c:pt>
                <c:pt idx="1633">
                  <c:v>408.17887999999999</c:v>
                </c:pt>
                <c:pt idx="1634">
                  <c:v>408.42876999999999</c:v>
                </c:pt>
                <c:pt idx="1635">
                  <c:v>408.67865</c:v>
                </c:pt>
                <c:pt idx="1636">
                  <c:v>408.92854</c:v>
                </c:pt>
                <c:pt idx="1637">
                  <c:v>409.17842999999999</c:v>
                </c:pt>
                <c:pt idx="1638">
                  <c:v>409.42831000000001</c:v>
                </c:pt>
                <c:pt idx="1639">
                  <c:v>409.6782</c:v>
                </c:pt>
                <c:pt idx="1640">
                  <c:v>409.92808000000002</c:v>
                </c:pt>
                <c:pt idx="1641">
                  <c:v>410.17797000000002</c:v>
                </c:pt>
                <c:pt idx="1642">
                  <c:v>410.42784999999998</c:v>
                </c:pt>
                <c:pt idx="1643">
                  <c:v>410.67773999999997</c:v>
                </c:pt>
                <c:pt idx="1644">
                  <c:v>410.92761999999999</c:v>
                </c:pt>
                <c:pt idx="1645">
                  <c:v>411.17750999999998</c:v>
                </c:pt>
                <c:pt idx="1646">
                  <c:v>411.42739</c:v>
                </c:pt>
                <c:pt idx="1647">
                  <c:v>411.67728</c:v>
                </c:pt>
                <c:pt idx="1648">
                  <c:v>411.92716000000001</c:v>
                </c:pt>
                <c:pt idx="1649">
                  <c:v>412.17703999999998</c:v>
                </c:pt>
                <c:pt idx="1650">
                  <c:v>412.42693000000003</c:v>
                </c:pt>
                <c:pt idx="1651">
                  <c:v>412.67680999999999</c:v>
                </c:pt>
                <c:pt idx="1652">
                  <c:v>412.92669999999998</c:v>
                </c:pt>
                <c:pt idx="1653">
                  <c:v>413.17658</c:v>
                </c:pt>
                <c:pt idx="1654">
                  <c:v>413.42646000000002</c:v>
                </c:pt>
                <c:pt idx="1655">
                  <c:v>413.67635000000001</c:v>
                </c:pt>
                <c:pt idx="1656">
                  <c:v>413.92622999999998</c:v>
                </c:pt>
                <c:pt idx="1657">
                  <c:v>414.17610999999999</c:v>
                </c:pt>
                <c:pt idx="1658">
                  <c:v>414.42599999999999</c:v>
                </c:pt>
                <c:pt idx="1659">
                  <c:v>414.67588000000001</c:v>
                </c:pt>
                <c:pt idx="1660">
                  <c:v>414.92576000000003</c:v>
                </c:pt>
                <c:pt idx="1661">
                  <c:v>415.17563999999999</c:v>
                </c:pt>
                <c:pt idx="1662">
                  <c:v>415.42552999999998</c:v>
                </c:pt>
                <c:pt idx="1663">
                  <c:v>415.67541</c:v>
                </c:pt>
                <c:pt idx="1664">
                  <c:v>415.92529000000002</c:v>
                </c:pt>
                <c:pt idx="1665">
                  <c:v>416.17516999999998</c:v>
                </c:pt>
                <c:pt idx="1666">
                  <c:v>416.42505999999997</c:v>
                </c:pt>
                <c:pt idx="1667">
                  <c:v>416.67493999999999</c:v>
                </c:pt>
                <c:pt idx="1668">
                  <c:v>416.92482000000001</c:v>
                </c:pt>
                <c:pt idx="1669">
                  <c:v>417.17469999999997</c:v>
                </c:pt>
                <c:pt idx="1670">
                  <c:v>417.42457999999999</c:v>
                </c:pt>
                <c:pt idx="1671">
                  <c:v>417.67446000000001</c:v>
                </c:pt>
                <c:pt idx="1672">
                  <c:v>417.92435</c:v>
                </c:pt>
                <c:pt idx="1673">
                  <c:v>418.17423000000002</c:v>
                </c:pt>
                <c:pt idx="1674">
                  <c:v>418.42410999999998</c:v>
                </c:pt>
                <c:pt idx="1675">
                  <c:v>418.67399</c:v>
                </c:pt>
                <c:pt idx="1676">
                  <c:v>418.92387000000002</c:v>
                </c:pt>
                <c:pt idx="1677">
                  <c:v>419.17374999999998</c:v>
                </c:pt>
                <c:pt idx="1678">
                  <c:v>419.42363</c:v>
                </c:pt>
                <c:pt idx="1679">
                  <c:v>419.67351000000002</c:v>
                </c:pt>
                <c:pt idx="1680">
                  <c:v>419.92338999999998</c:v>
                </c:pt>
                <c:pt idx="1681">
                  <c:v>420.17327</c:v>
                </c:pt>
                <c:pt idx="1682">
                  <c:v>420.42315000000002</c:v>
                </c:pt>
                <c:pt idx="1683">
                  <c:v>420.67302999999998</c:v>
                </c:pt>
                <c:pt idx="1684">
                  <c:v>420.92291</c:v>
                </c:pt>
                <c:pt idx="1685">
                  <c:v>421.17279000000002</c:v>
                </c:pt>
                <c:pt idx="1686">
                  <c:v>421.42266999999998</c:v>
                </c:pt>
                <c:pt idx="1687">
                  <c:v>421.67255</c:v>
                </c:pt>
                <c:pt idx="1688">
                  <c:v>421.92243000000002</c:v>
                </c:pt>
                <c:pt idx="1689">
                  <c:v>422.17230999999998</c:v>
                </c:pt>
                <c:pt idx="1690">
                  <c:v>422.42219</c:v>
                </c:pt>
                <c:pt idx="1691">
                  <c:v>422.67207000000002</c:v>
                </c:pt>
                <c:pt idx="1692">
                  <c:v>422.92194999999998</c:v>
                </c:pt>
                <c:pt idx="1693">
                  <c:v>423.17182000000003</c:v>
                </c:pt>
                <c:pt idx="1694">
                  <c:v>423.42169999999999</c:v>
                </c:pt>
                <c:pt idx="1695">
                  <c:v>423.67158000000001</c:v>
                </c:pt>
                <c:pt idx="1696">
                  <c:v>423.92146000000002</c:v>
                </c:pt>
                <c:pt idx="1697">
                  <c:v>424.17133999999999</c:v>
                </c:pt>
                <c:pt idx="1698">
                  <c:v>424.42122000000001</c:v>
                </c:pt>
                <c:pt idx="1699">
                  <c:v>424.67108999999999</c:v>
                </c:pt>
                <c:pt idx="1700">
                  <c:v>424.92097000000001</c:v>
                </c:pt>
                <c:pt idx="1701">
                  <c:v>425.17084999999997</c:v>
                </c:pt>
                <c:pt idx="1702">
                  <c:v>425.42072999999999</c:v>
                </c:pt>
                <c:pt idx="1703">
                  <c:v>425.67059999999998</c:v>
                </c:pt>
                <c:pt idx="1704">
                  <c:v>425.92048</c:v>
                </c:pt>
                <c:pt idx="1705">
                  <c:v>426.17036000000002</c:v>
                </c:pt>
                <c:pt idx="1706">
                  <c:v>426.42023999999998</c:v>
                </c:pt>
                <c:pt idx="1707">
                  <c:v>426.67011000000002</c:v>
                </c:pt>
                <c:pt idx="1708">
                  <c:v>426.91998999999998</c:v>
                </c:pt>
                <c:pt idx="1709">
                  <c:v>427.16987</c:v>
                </c:pt>
                <c:pt idx="1710">
                  <c:v>427.41973999999999</c:v>
                </c:pt>
                <c:pt idx="1711">
                  <c:v>427.66962000000001</c:v>
                </c:pt>
                <c:pt idx="1712">
                  <c:v>427.91949</c:v>
                </c:pt>
                <c:pt idx="1713">
                  <c:v>428.16937000000001</c:v>
                </c:pt>
                <c:pt idx="1714">
                  <c:v>428.41924999999998</c:v>
                </c:pt>
                <c:pt idx="1715">
                  <c:v>428.66912000000002</c:v>
                </c:pt>
                <c:pt idx="1716">
                  <c:v>428.91899999999998</c:v>
                </c:pt>
                <c:pt idx="1717">
                  <c:v>429.16887000000003</c:v>
                </c:pt>
                <c:pt idx="1718">
                  <c:v>429.41874999999999</c:v>
                </c:pt>
                <c:pt idx="1719">
                  <c:v>429.66863000000001</c:v>
                </c:pt>
                <c:pt idx="1720">
                  <c:v>429.91849999999999</c:v>
                </c:pt>
                <c:pt idx="1721">
                  <c:v>430.16838000000001</c:v>
                </c:pt>
                <c:pt idx="1722">
                  <c:v>430.41825</c:v>
                </c:pt>
                <c:pt idx="1723">
                  <c:v>430.66813000000002</c:v>
                </c:pt>
                <c:pt idx="1724">
                  <c:v>430.91800000000001</c:v>
                </c:pt>
                <c:pt idx="1725">
                  <c:v>431.16786999999999</c:v>
                </c:pt>
                <c:pt idx="1726">
                  <c:v>431.41775000000001</c:v>
                </c:pt>
                <c:pt idx="1727">
                  <c:v>431.66762</c:v>
                </c:pt>
                <c:pt idx="1728">
                  <c:v>431.91750000000002</c:v>
                </c:pt>
                <c:pt idx="1729">
                  <c:v>432.16737000000001</c:v>
                </c:pt>
                <c:pt idx="1730">
                  <c:v>432.41725000000002</c:v>
                </c:pt>
                <c:pt idx="1731">
                  <c:v>432.66712000000001</c:v>
                </c:pt>
                <c:pt idx="1732">
                  <c:v>432.91699</c:v>
                </c:pt>
                <c:pt idx="1733">
                  <c:v>433.16687000000002</c:v>
                </c:pt>
                <c:pt idx="1734">
                  <c:v>433.41674</c:v>
                </c:pt>
                <c:pt idx="1735">
                  <c:v>433.66660999999999</c:v>
                </c:pt>
                <c:pt idx="1736">
                  <c:v>433.91649000000001</c:v>
                </c:pt>
                <c:pt idx="1737">
                  <c:v>434.16636</c:v>
                </c:pt>
                <c:pt idx="1738">
                  <c:v>434.41622999999998</c:v>
                </c:pt>
                <c:pt idx="1739">
                  <c:v>434.66611</c:v>
                </c:pt>
                <c:pt idx="1740">
                  <c:v>434.91597999999999</c:v>
                </c:pt>
                <c:pt idx="1741">
                  <c:v>435.16584999999998</c:v>
                </c:pt>
                <c:pt idx="1742">
                  <c:v>435.41572000000002</c:v>
                </c:pt>
                <c:pt idx="1743">
                  <c:v>435.66559999999998</c:v>
                </c:pt>
                <c:pt idx="1744">
                  <c:v>435.91547000000003</c:v>
                </c:pt>
                <c:pt idx="1745">
                  <c:v>436.16534000000001</c:v>
                </c:pt>
                <c:pt idx="1746">
                  <c:v>436.41521</c:v>
                </c:pt>
                <c:pt idx="1747">
                  <c:v>436.66507999999999</c:v>
                </c:pt>
                <c:pt idx="1748">
                  <c:v>436.91494999999998</c:v>
                </c:pt>
                <c:pt idx="1749">
                  <c:v>437.16482999999999</c:v>
                </c:pt>
                <c:pt idx="1750">
                  <c:v>437.41469999999998</c:v>
                </c:pt>
                <c:pt idx="1751">
                  <c:v>437.66457000000003</c:v>
                </c:pt>
                <c:pt idx="1752">
                  <c:v>437.91444000000001</c:v>
                </c:pt>
                <c:pt idx="1753">
                  <c:v>438.16431</c:v>
                </c:pt>
                <c:pt idx="1754">
                  <c:v>438.41417999999999</c:v>
                </c:pt>
                <c:pt idx="1755">
                  <c:v>438.66404999999997</c:v>
                </c:pt>
                <c:pt idx="1756">
                  <c:v>438.91392000000002</c:v>
                </c:pt>
                <c:pt idx="1757">
                  <c:v>439.16379000000001</c:v>
                </c:pt>
                <c:pt idx="1758">
                  <c:v>439.41365999999999</c:v>
                </c:pt>
                <c:pt idx="1759">
                  <c:v>439.66352999999998</c:v>
                </c:pt>
                <c:pt idx="1760">
                  <c:v>439.91340000000002</c:v>
                </c:pt>
                <c:pt idx="1761">
                  <c:v>440.16327000000001</c:v>
                </c:pt>
                <c:pt idx="1762">
                  <c:v>440.41314</c:v>
                </c:pt>
                <c:pt idx="1763">
                  <c:v>440.66300999999999</c:v>
                </c:pt>
                <c:pt idx="1764">
                  <c:v>440.91287999999997</c:v>
                </c:pt>
                <c:pt idx="1765">
                  <c:v>441.16275000000002</c:v>
                </c:pt>
                <c:pt idx="1766">
                  <c:v>441.41262</c:v>
                </c:pt>
                <c:pt idx="1767">
                  <c:v>441.66248999999999</c:v>
                </c:pt>
                <c:pt idx="1768">
                  <c:v>441.91235999999998</c:v>
                </c:pt>
                <c:pt idx="1769">
                  <c:v>442.16223000000002</c:v>
                </c:pt>
                <c:pt idx="1770">
                  <c:v>442.41210000000001</c:v>
                </c:pt>
                <c:pt idx="1771">
                  <c:v>442.66197</c:v>
                </c:pt>
                <c:pt idx="1772">
                  <c:v>442.91183000000001</c:v>
                </c:pt>
                <c:pt idx="1773">
                  <c:v>443.1617</c:v>
                </c:pt>
                <c:pt idx="1774">
                  <c:v>443.41156999999998</c:v>
                </c:pt>
                <c:pt idx="1775">
                  <c:v>443.66144000000003</c:v>
                </c:pt>
                <c:pt idx="1776">
                  <c:v>443.91131000000001</c:v>
                </c:pt>
                <c:pt idx="1777">
                  <c:v>444.16117000000003</c:v>
                </c:pt>
                <c:pt idx="1778">
                  <c:v>444.41104000000001</c:v>
                </c:pt>
                <c:pt idx="1779">
                  <c:v>444.66091</c:v>
                </c:pt>
                <c:pt idx="1780">
                  <c:v>444.91077999999999</c:v>
                </c:pt>
                <c:pt idx="1781">
                  <c:v>445.16064</c:v>
                </c:pt>
                <c:pt idx="1782">
                  <c:v>445.41050999999999</c:v>
                </c:pt>
                <c:pt idx="1783">
                  <c:v>445.66037999999998</c:v>
                </c:pt>
                <c:pt idx="1784">
                  <c:v>445.91025000000002</c:v>
                </c:pt>
                <c:pt idx="1785">
                  <c:v>446.16010999999997</c:v>
                </c:pt>
                <c:pt idx="1786">
                  <c:v>446.40998000000002</c:v>
                </c:pt>
                <c:pt idx="1787">
                  <c:v>446.65985000000001</c:v>
                </c:pt>
                <c:pt idx="1788">
                  <c:v>446.90971000000002</c:v>
                </c:pt>
                <c:pt idx="1789">
                  <c:v>447.15958000000001</c:v>
                </c:pt>
                <c:pt idx="1790">
                  <c:v>447.40944000000002</c:v>
                </c:pt>
                <c:pt idx="1791">
                  <c:v>447.65931</c:v>
                </c:pt>
                <c:pt idx="1792">
                  <c:v>447.90917999999999</c:v>
                </c:pt>
                <c:pt idx="1793">
                  <c:v>448.15904</c:v>
                </c:pt>
                <c:pt idx="1794">
                  <c:v>448.40890999999999</c:v>
                </c:pt>
                <c:pt idx="1795">
                  <c:v>448.65877</c:v>
                </c:pt>
                <c:pt idx="1796">
                  <c:v>448.90863999999999</c:v>
                </c:pt>
                <c:pt idx="1797">
                  <c:v>449.1585</c:v>
                </c:pt>
                <c:pt idx="1798">
                  <c:v>449.40836999999999</c:v>
                </c:pt>
                <c:pt idx="1799">
                  <c:v>449.65823</c:v>
                </c:pt>
                <c:pt idx="1800">
                  <c:v>449.90809999999999</c:v>
                </c:pt>
                <c:pt idx="1801">
                  <c:v>450.15796</c:v>
                </c:pt>
                <c:pt idx="1802">
                  <c:v>450.40782999999999</c:v>
                </c:pt>
                <c:pt idx="1803">
                  <c:v>450.65769</c:v>
                </c:pt>
                <c:pt idx="1804">
                  <c:v>450.90755999999999</c:v>
                </c:pt>
                <c:pt idx="1805">
                  <c:v>451.15742</c:v>
                </c:pt>
                <c:pt idx="1806">
                  <c:v>451.40728000000001</c:v>
                </c:pt>
                <c:pt idx="1807">
                  <c:v>451.65715</c:v>
                </c:pt>
                <c:pt idx="1808">
                  <c:v>451.90701000000001</c:v>
                </c:pt>
                <c:pt idx="1809">
                  <c:v>452.15688</c:v>
                </c:pt>
                <c:pt idx="1810">
                  <c:v>452.40674000000001</c:v>
                </c:pt>
                <c:pt idx="1811">
                  <c:v>452.65660000000003</c:v>
                </c:pt>
                <c:pt idx="1812">
                  <c:v>452.90647000000001</c:v>
                </c:pt>
                <c:pt idx="1813">
                  <c:v>453.15633000000003</c:v>
                </c:pt>
                <c:pt idx="1814">
                  <c:v>453.40618999999998</c:v>
                </c:pt>
                <c:pt idx="1815">
                  <c:v>453.65604999999999</c:v>
                </c:pt>
                <c:pt idx="1816">
                  <c:v>453.90591999999998</c:v>
                </c:pt>
                <c:pt idx="1817">
                  <c:v>454.15577999999999</c:v>
                </c:pt>
                <c:pt idx="1818">
                  <c:v>454.40564000000001</c:v>
                </c:pt>
                <c:pt idx="1819">
                  <c:v>454.65550000000002</c:v>
                </c:pt>
                <c:pt idx="1820">
                  <c:v>454.90537</c:v>
                </c:pt>
                <c:pt idx="1821">
                  <c:v>455.15523000000002</c:v>
                </c:pt>
                <c:pt idx="1822">
                  <c:v>455.40508999999997</c:v>
                </c:pt>
                <c:pt idx="1823">
                  <c:v>455.65494999999999</c:v>
                </c:pt>
                <c:pt idx="1824">
                  <c:v>455.90481</c:v>
                </c:pt>
                <c:pt idx="1825">
                  <c:v>456.15467000000001</c:v>
                </c:pt>
                <c:pt idx="1826">
                  <c:v>456.40454</c:v>
                </c:pt>
                <c:pt idx="1827">
                  <c:v>456.65440000000001</c:v>
                </c:pt>
                <c:pt idx="1828">
                  <c:v>456.90426000000002</c:v>
                </c:pt>
                <c:pt idx="1829">
                  <c:v>457.15411999999998</c:v>
                </c:pt>
                <c:pt idx="1830">
                  <c:v>457.40397999999999</c:v>
                </c:pt>
                <c:pt idx="1831">
                  <c:v>457.65384</c:v>
                </c:pt>
                <c:pt idx="1832">
                  <c:v>457.90370000000001</c:v>
                </c:pt>
                <c:pt idx="1833">
                  <c:v>458.15356000000003</c:v>
                </c:pt>
                <c:pt idx="1834">
                  <c:v>458.40341999999998</c:v>
                </c:pt>
                <c:pt idx="1835">
                  <c:v>458.65328</c:v>
                </c:pt>
                <c:pt idx="1836">
                  <c:v>458.90314000000001</c:v>
                </c:pt>
                <c:pt idx="1837">
                  <c:v>459.15300000000002</c:v>
                </c:pt>
                <c:pt idx="1838">
                  <c:v>459.40285999999998</c:v>
                </c:pt>
                <c:pt idx="1839">
                  <c:v>459.65271999999999</c:v>
                </c:pt>
                <c:pt idx="1840">
                  <c:v>459.90258</c:v>
                </c:pt>
                <c:pt idx="1841">
                  <c:v>460.15244000000001</c:v>
                </c:pt>
                <c:pt idx="1842">
                  <c:v>460.40230000000003</c:v>
                </c:pt>
                <c:pt idx="1843">
                  <c:v>460.65215999999998</c:v>
                </c:pt>
                <c:pt idx="1844">
                  <c:v>460.90201999999999</c:v>
                </c:pt>
                <c:pt idx="1845">
                  <c:v>461.15188000000001</c:v>
                </c:pt>
                <c:pt idx="1846">
                  <c:v>461.40174000000002</c:v>
                </c:pt>
                <c:pt idx="1847">
                  <c:v>461.65159</c:v>
                </c:pt>
                <c:pt idx="1848">
                  <c:v>461.90145000000001</c:v>
                </c:pt>
                <c:pt idx="1849">
                  <c:v>462.15131000000002</c:v>
                </c:pt>
                <c:pt idx="1850">
                  <c:v>462.40116999999998</c:v>
                </c:pt>
                <c:pt idx="1851">
                  <c:v>462.65102999999999</c:v>
                </c:pt>
                <c:pt idx="1852">
                  <c:v>462.90089</c:v>
                </c:pt>
                <c:pt idx="1853">
                  <c:v>463.15073999999998</c:v>
                </c:pt>
                <c:pt idx="1854">
                  <c:v>463.4006</c:v>
                </c:pt>
                <c:pt idx="1855">
                  <c:v>463.65046000000001</c:v>
                </c:pt>
                <c:pt idx="1856">
                  <c:v>463.90032000000002</c:v>
                </c:pt>
                <c:pt idx="1857">
                  <c:v>464.15017999999998</c:v>
                </c:pt>
                <c:pt idx="1858">
                  <c:v>464.40003000000002</c:v>
                </c:pt>
                <c:pt idx="1859">
                  <c:v>464.64989000000003</c:v>
                </c:pt>
                <c:pt idx="1860">
                  <c:v>464.89974999999998</c:v>
                </c:pt>
                <c:pt idx="1861">
                  <c:v>465.14960000000002</c:v>
                </c:pt>
                <c:pt idx="1862">
                  <c:v>465.39945999999998</c:v>
                </c:pt>
                <c:pt idx="1863">
                  <c:v>465.64931999999999</c:v>
                </c:pt>
                <c:pt idx="1864">
                  <c:v>465.89918</c:v>
                </c:pt>
                <c:pt idx="1865">
                  <c:v>466.14902999999998</c:v>
                </c:pt>
                <c:pt idx="1866">
                  <c:v>466.39888999999999</c:v>
                </c:pt>
                <c:pt idx="1867">
                  <c:v>466.64875000000001</c:v>
                </c:pt>
                <c:pt idx="1868">
                  <c:v>466.89859999999999</c:v>
                </c:pt>
                <c:pt idx="1869">
                  <c:v>467.14846</c:v>
                </c:pt>
                <c:pt idx="1870">
                  <c:v>467.39832000000001</c:v>
                </c:pt>
                <c:pt idx="1871">
                  <c:v>467.64816999999999</c:v>
                </c:pt>
                <c:pt idx="1872">
                  <c:v>467.89803000000001</c:v>
                </c:pt>
                <c:pt idx="1873">
                  <c:v>468.14787999999999</c:v>
                </c:pt>
                <c:pt idx="1874">
                  <c:v>468.39774</c:v>
                </c:pt>
                <c:pt idx="1875">
                  <c:v>468.64760000000001</c:v>
                </c:pt>
                <c:pt idx="1876">
                  <c:v>468.89744999999999</c:v>
                </c:pt>
                <c:pt idx="1877">
                  <c:v>469.14731</c:v>
                </c:pt>
                <c:pt idx="1878">
                  <c:v>469.39715999999999</c:v>
                </c:pt>
                <c:pt idx="1879">
                  <c:v>469.64702</c:v>
                </c:pt>
                <c:pt idx="1880">
                  <c:v>469.89688000000001</c:v>
                </c:pt>
                <c:pt idx="1881">
                  <c:v>470.14672999999999</c:v>
                </c:pt>
                <c:pt idx="1882">
                  <c:v>470.39659</c:v>
                </c:pt>
                <c:pt idx="1883">
                  <c:v>470.64643999999998</c:v>
                </c:pt>
                <c:pt idx="1884">
                  <c:v>470.8963</c:v>
                </c:pt>
                <c:pt idx="1885">
                  <c:v>471.14614999999998</c:v>
                </c:pt>
                <c:pt idx="1886">
                  <c:v>471.39600999999999</c:v>
                </c:pt>
                <c:pt idx="1887">
                  <c:v>471.64586000000003</c:v>
                </c:pt>
                <c:pt idx="1888">
                  <c:v>471.89571999999998</c:v>
                </c:pt>
                <c:pt idx="1889">
                  <c:v>472.14557000000002</c:v>
                </c:pt>
                <c:pt idx="1890">
                  <c:v>472.39542999999998</c:v>
                </c:pt>
                <c:pt idx="1891">
                  <c:v>472.64528000000001</c:v>
                </c:pt>
                <c:pt idx="1892">
                  <c:v>472.89514000000003</c:v>
                </c:pt>
                <c:pt idx="1893">
                  <c:v>473.14499000000001</c:v>
                </c:pt>
                <c:pt idx="1894">
                  <c:v>473.39485000000002</c:v>
                </c:pt>
                <c:pt idx="1895">
                  <c:v>473.6447</c:v>
                </c:pt>
                <c:pt idx="1896">
                  <c:v>473.89456000000001</c:v>
                </c:pt>
                <c:pt idx="1897">
                  <c:v>474.14440999999999</c:v>
                </c:pt>
                <c:pt idx="1898">
                  <c:v>474.39427000000001</c:v>
                </c:pt>
                <c:pt idx="1899">
                  <c:v>474.64411999999999</c:v>
                </c:pt>
                <c:pt idx="1900">
                  <c:v>474.89398</c:v>
                </c:pt>
                <c:pt idx="1901">
                  <c:v>475.14382999999998</c:v>
                </c:pt>
                <c:pt idx="1902">
                  <c:v>475.39368999999999</c:v>
                </c:pt>
                <c:pt idx="1903">
                  <c:v>475.64353999999997</c:v>
                </c:pt>
                <c:pt idx="1904">
                  <c:v>475.89339000000001</c:v>
                </c:pt>
                <c:pt idx="1905">
                  <c:v>476.14325000000002</c:v>
                </c:pt>
                <c:pt idx="1906">
                  <c:v>476.3931</c:v>
                </c:pt>
                <c:pt idx="1907">
                  <c:v>476.64296000000002</c:v>
                </c:pt>
                <c:pt idx="1908">
                  <c:v>476.89281</c:v>
                </c:pt>
                <c:pt idx="1909">
                  <c:v>477.14267000000001</c:v>
                </c:pt>
                <c:pt idx="1910">
                  <c:v>477.39251999999999</c:v>
                </c:pt>
                <c:pt idx="1911">
                  <c:v>477.64237000000003</c:v>
                </c:pt>
                <c:pt idx="1912">
                  <c:v>477.89222999999998</c:v>
                </c:pt>
                <c:pt idx="1913">
                  <c:v>478.14208000000002</c:v>
                </c:pt>
                <c:pt idx="1914">
                  <c:v>478.39193999999998</c:v>
                </c:pt>
                <c:pt idx="1915">
                  <c:v>478.64179000000001</c:v>
                </c:pt>
                <c:pt idx="1916">
                  <c:v>478.89165000000003</c:v>
                </c:pt>
                <c:pt idx="1917">
                  <c:v>479.14150000000001</c:v>
                </c:pt>
                <c:pt idx="1918">
                  <c:v>479.39134999999999</c:v>
                </c:pt>
                <c:pt idx="1919">
                  <c:v>479.64121</c:v>
                </c:pt>
                <c:pt idx="1920">
                  <c:v>479.89105999999998</c:v>
                </c:pt>
                <c:pt idx="1921">
                  <c:v>480.14091999999999</c:v>
                </c:pt>
                <c:pt idx="1922">
                  <c:v>480.39076999999997</c:v>
                </c:pt>
                <c:pt idx="1923">
                  <c:v>480.64062000000001</c:v>
                </c:pt>
                <c:pt idx="1924">
                  <c:v>480.89048000000003</c:v>
                </c:pt>
                <c:pt idx="1925">
                  <c:v>481.14033000000001</c:v>
                </c:pt>
                <c:pt idx="1926">
                  <c:v>481.39019000000002</c:v>
                </c:pt>
                <c:pt idx="1927">
                  <c:v>481.64004</c:v>
                </c:pt>
                <c:pt idx="1928">
                  <c:v>481.88988999999998</c:v>
                </c:pt>
                <c:pt idx="1929">
                  <c:v>482.13974999999999</c:v>
                </c:pt>
                <c:pt idx="1930">
                  <c:v>482.38959999999997</c:v>
                </c:pt>
                <c:pt idx="1931">
                  <c:v>482.63945999999999</c:v>
                </c:pt>
                <c:pt idx="1932">
                  <c:v>482.88931000000002</c:v>
                </c:pt>
                <c:pt idx="1933">
                  <c:v>483.13916</c:v>
                </c:pt>
                <c:pt idx="1934">
                  <c:v>483.38902000000002</c:v>
                </c:pt>
                <c:pt idx="1935">
                  <c:v>483.63887</c:v>
                </c:pt>
                <c:pt idx="1936">
                  <c:v>483.88871999999998</c:v>
                </c:pt>
                <c:pt idx="1937">
                  <c:v>484.13857999999999</c:v>
                </c:pt>
                <c:pt idx="1938">
                  <c:v>484.38843000000003</c:v>
                </c:pt>
                <c:pt idx="1939">
                  <c:v>484.63828999999998</c:v>
                </c:pt>
                <c:pt idx="1940">
                  <c:v>484.88814000000002</c:v>
                </c:pt>
                <c:pt idx="1941">
                  <c:v>485.13799</c:v>
                </c:pt>
                <c:pt idx="1942">
                  <c:v>485.38785000000001</c:v>
                </c:pt>
                <c:pt idx="1943">
                  <c:v>485.6377</c:v>
                </c:pt>
                <c:pt idx="1944">
                  <c:v>485.88754999999998</c:v>
                </c:pt>
                <c:pt idx="1945">
                  <c:v>486.13740999999999</c:v>
                </c:pt>
                <c:pt idx="1946">
                  <c:v>486.38726000000003</c:v>
                </c:pt>
                <c:pt idx="1947">
                  <c:v>486.63711999999998</c:v>
                </c:pt>
                <c:pt idx="1948">
                  <c:v>486.88697000000002</c:v>
                </c:pt>
                <c:pt idx="1949">
                  <c:v>487.13682</c:v>
                </c:pt>
                <c:pt idx="1950">
                  <c:v>487.38668000000001</c:v>
                </c:pt>
                <c:pt idx="1951">
                  <c:v>487.63652999999999</c:v>
                </c:pt>
                <c:pt idx="1952">
                  <c:v>487.88637999999997</c:v>
                </c:pt>
                <c:pt idx="1953">
                  <c:v>488.13623999999999</c:v>
                </c:pt>
                <c:pt idx="1954">
                  <c:v>488.38609000000002</c:v>
                </c:pt>
                <c:pt idx="1955">
                  <c:v>488.63594000000001</c:v>
                </c:pt>
                <c:pt idx="1956">
                  <c:v>488.88580000000002</c:v>
                </c:pt>
                <c:pt idx="1957">
                  <c:v>489.13565</c:v>
                </c:pt>
                <c:pt idx="1958">
                  <c:v>489.38551000000001</c:v>
                </c:pt>
                <c:pt idx="1959">
                  <c:v>489.63535999999999</c:v>
                </c:pt>
                <c:pt idx="1960">
                  <c:v>489.88520999999997</c:v>
                </c:pt>
                <c:pt idx="1961">
                  <c:v>490.13506999999998</c:v>
                </c:pt>
                <c:pt idx="1962">
                  <c:v>490.38492000000002</c:v>
                </c:pt>
                <c:pt idx="1963">
                  <c:v>490.63477</c:v>
                </c:pt>
                <c:pt idx="1964">
                  <c:v>490.88463000000002</c:v>
                </c:pt>
                <c:pt idx="1965">
                  <c:v>491.13448</c:v>
                </c:pt>
                <c:pt idx="1966">
                  <c:v>491.38434000000001</c:v>
                </c:pt>
                <c:pt idx="1967">
                  <c:v>491.63418999999999</c:v>
                </c:pt>
                <c:pt idx="1968">
                  <c:v>491.88404000000003</c:v>
                </c:pt>
                <c:pt idx="1969">
                  <c:v>492.13389999999998</c:v>
                </c:pt>
                <c:pt idx="1970">
                  <c:v>492.38375000000002</c:v>
                </c:pt>
                <c:pt idx="1971">
                  <c:v>492.6336</c:v>
                </c:pt>
                <c:pt idx="1972">
                  <c:v>492.88346000000001</c:v>
                </c:pt>
                <c:pt idx="1973">
                  <c:v>493.13330999999999</c:v>
                </c:pt>
                <c:pt idx="1974">
                  <c:v>493.38315999999998</c:v>
                </c:pt>
                <c:pt idx="1975">
                  <c:v>493.63301999999999</c:v>
                </c:pt>
                <c:pt idx="1976">
                  <c:v>493.88287000000003</c:v>
                </c:pt>
                <c:pt idx="1977">
                  <c:v>494.13272000000001</c:v>
                </c:pt>
                <c:pt idx="1978">
                  <c:v>494.38258000000002</c:v>
                </c:pt>
                <c:pt idx="1979">
                  <c:v>494.63243</c:v>
                </c:pt>
                <c:pt idx="1980">
                  <c:v>494.88229000000001</c:v>
                </c:pt>
                <c:pt idx="1981">
                  <c:v>495.13213999999999</c:v>
                </c:pt>
                <c:pt idx="1982">
                  <c:v>495.38198999999997</c:v>
                </c:pt>
                <c:pt idx="1983">
                  <c:v>495.63184999999999</c:v>
                </c:pt>
                <c:pt idx="1984">
                  <c:v>495.88170000000002</c:v>
                </c:pt>
                <c:pt idx="1985">
                  <c:v>496.13155</c:v>
                </c:pt>
                <c:pt idx="1986">
                  <c:v>496.38141000000002</c:v>
                </c:pt>
                <c:pt idx="1987">
                  <c:v>496.63126</c:v>
                </c:pt>
                <c:pt idx="1988">
                  <c:v>496.88110999999998</c:v>
                </c:pt>
                <c:pt idx="1989">
                  <c:v>497.13096999999999</c:v>
                </c:pt>
                <c:pt idx="1990">
                  <c:v>497.38082000000003</c:v>
                </c:pt>
                <c:pt idx="1991">
                  <c:v>497.63067999999998</c:v>
                </c:pt>
                <c:pt idx="1992">
                  <c:v>497.88053000000002</c:v>
                </c:pt>
                <c:pt idx="1993">
                  <c:v>498.13038</c:v>
                </c:pt>
                <c:pt idx="1994">
                  <c:v>498.38024000000001</c:v>
                </c:pt>
                <c:pt idx="1995">
                  <c:v>498.63009</c:v>
                </c:pt>
                <c:pt idx="1996">
                  <c:v>498.87993999999998</c:v>
                </c:pt>
                <c:pt idx="1997">
                  <c:v>499.12979999999999</c:v>
                </c:pt>
                <c:pt idx="1998">
                  <c:v>499.37965000000003</c:v>
                </c:pt>
                <c:pt idx="1999">
                  <c:v>499.62950000000001</c:v>
                </c:pt>
                <c:pt idx="2000">
                  <c:v>499.87936000000002</c:v>
                </c:pt>
                <c:pt idx="2001">
                  <c:v>500.12921</c:v>
                </c:pt>
                <c:pt idx="2002">
                  <c:v>500.37907000000001</c:v>
                </c:pt>
                <c:pt idx="2003">
                  <c:v>500.62891999999999</c:v>
                </c:pt>
                <c:pt idx="2004">
                  <c:v>500.87876999999997</c:v>
                </c:pt>
                <c:pt idx="2005">
                  <c:v>501.12862999999999</c:v>
                </c:pt>
                <c:pt idx="2006">
                  <c:v>501.37848000000002</c:v>
                </c:pt>
                <c:pt idx="2007">
                  <c:v>501.62833000000001</c:v>
                </c:pt>
                <c:pt idx="2008">
                  <c:v>501.87819000000002</c:v>
                </c:pt>
                <c:pt idx="2009">
                  <c:v>502.12804</c:v>
                </c:pt>
                <c:pt idx="2010">
                  <c:v>502.37788999999998</c:v>
                </c:pt>
                <c:pt idx="2011">
                  <c:v>502.62774999999999</c:v>
                </c:pt>
                <c:pt idx="2012">
                  <c:v>502.87759999999997</c:v>
                </c:pt>
                <c:pt idx="2013">
                  <c:v>503.12745000000001</c:v>
                </c:pt>
                <c:pt idx="2014">
                  <c:v>503.37731000000002</c:v>
                </c:pt>
                <c:pt idx="2015">
                  <c:v>503.62716</c:v>
                </c:pt>
                <c:pt idx="2016">
                  <c:v>503.87702000000002</c:v>
                </c:pt>
                <c:pt idx="2017">
                  <c:v>504.12687</c:v>
                </c:pt>
                <c:pt idx="2018">
                  <c:v>504.37671999999998</c:v>
                </c:pt>
                <c:pt idx="2019">
                  <c:v>504.62657999999999</c:v>
                </c:pt>
                <c:pt idx="2020">
                  <c:v>504.87643000000003</c:v>
                </c:pt>
                <c:pt idx="2021">
                  <c:v>505.12628000000001</c:v>
                </c:pt>
                <c:pt idx="2022">
                  <c:v>505.37614000000002</c:v>
                </c:pt>
                <c:pt idx="2023">
                  <c:v>505.62599</c:v>
                </c:pt>
                <c:pt idx="2024">
                  <c:v>505.87583999999998</c:v>
                </c:pt>
                <c:pt idx="2025">
                  <c:v>506.12569999999999</c:v>
                </c:pt>
                <c:pt idx="2026">
                  <c:v>506.37554999999998</c:v>
                </c:pt>
                <c:pt idx="2027">
                  <c:v>506.62540999999999</c:v>
                </c:pt>
                <c:pt idx="2028">
                  <c:v>506.87526000000003</c:v>
                </c:pt>
                <c:pt idx="2029">
                  <c:v>507.12511000000001</c:v>
                </c:pt>
                <c:pt idx="2030">
                  <c:v>507.37497000000002</c:v>
                </c:pt>
                <c:pt idx="2031">
                  <c:v>507.62482</c:v>
                </c:pt>
                <c:pt idx="2032">
                  <c:v>507.87466999999998</c:v>
                </c:pt>
                <c:pt idx="2033">
                  <c:v>508.12452999999999</c:v>
                </c:pt>
                <c:pt idx="2034">
                  <c:v>508.37437999999997</c:v>
                </c:pt>
                <c:pt idx="2035">
                  <c:v>508.62423000000001</c:v>
                </c:pt>
                <c:pt idx="2036">
                  <c:v>508.87409000000002</c:v>
                </c:pt>
                <c:pt idx="2037">
                  <c:v>509.12394</c:v>
                </c:pt>
                <c:pt idx="2038">
                  <c:v>509.37378999999999</c:v>
                </c:pt>
                <c:pt idx="2039">
                  <c:v>509.62365</c:v>
                </c:pt>
                <c:pt idx="2040">
                  <c:v>509.87349999999998</c:v>
                </c:pt>
                <c:pt idx="2041">
                  <c:v>510.12335999999999</c:v>
                </c:pt>
                <c:pt idx="2042">
                  <c:v>510.37320999999997</c:v>
                </c:pt>
                <c:pt idx="2043">
                  <c:v>510.62306000000001</c:v>
                </c:pt>
                <c:pt idx="2044">
                  <c:v>510.87292000000002</c:v>
                </c:pt>
                <c:pt idx="2045">
                  <c:v>511.12277</c:v>
                </c:pt>
                <c:pt idx="2046">
                  <c:v>511.37261999999998</c:v>
                </c:pt>
                <c:pt idx="2047">
                  <c:v>511.62248</c:v>
                </c:pt>
                <c:pt idx="2048">
                  <c:v>511.87232999999998</c:v>
                </c:pt>
                <c:pt idx="2049">
                  <c:v>512.12217999999996</c:v>
                </c:pt>
                <c:pt idx="2050">
                  <c:v>512.37203999999997</c:v>
                </c:pt>
                <c:pt idx="2051">
                  <c:v>512.62189000000001</c:v>
                </c:pt>
                <c:pt idx="2052">
                  <c:v>512.87174000000005</c:v>
                </c:pt>
                <c:pt idx="2053">
                  <c:v>513.12159999999994</c:v>
                </c:pt>
                <c:pt idx="2054">
                  <c:v>513.37144999999998</c:v>
                </c:pt>
                <c:pt idx="2055">
                  <c:v>513.62130999999999</c:v>
                </c:pt>
                <c:pt idx="2056">
                  <c:v>513.87116000000003</c:v>
                </c:pt>
                <c:pt idx="2057">
                  <c:v>514.12100999999996</c:v>
                </c:pt>
                <c:pt idx="2058">
                  <c:v>514.37086999999997</c:v>
                </c:pt>
                <c:pt idx="2059">
                  <c:v>514.62072000000001</c:v>
                </c:pt>
                <c:pt idx="2060">
                  <c:v>514.87057000000004</c:v>
                </c:pt>
                <c:pt idx="2061">
                  <c:v>515.12043000000006</c:v>
                </c:pt>
                <c:pt idx="2062">
                  <c:v>515.37027999999998</c:v>
                </c:pt>
                <c:pt idx="2063">
                  <c:v>515.62013000000002</c:v>
                </c:pt>
                <c:pt idx="2064">
                  <c:v>515.86999000000003</c:v>
                </c:pt>
                <c:pt idx="2065">
                  <c:v>516.11983999999995</c:v>
                </c:pt>
                <c:pt idx="2066">
                  <c:v>516.36968999999999</c:v>
                </c:pt>
                <c:pt idx="2067">
                  <c:v>516.61955</c:v>
                </c:pt>
                <c:pt idx="2068">
                  <c:v>516.86940000000004</c:v>
                </c:pt>
                <c:pt idx="2069">
                  <c:v>517.11926000000005</c:v>
                </c:pt>
                <c:pt idx="2070">
                  <c:v>517.36910999999998</c:v>
                </c:pt>
                <c:pt idx="2071">
                  <c:v>517.61896000000002</c:v>
                </c:pt>
                <c:pt idx="2072">
                  <c:v>517.86882000000003</c:v>
                </c:pt>
                <c:pt idx="2073">
                  <c:v>518.11866999999995</c:v>
                </c:pt>
                <c:pt idx="2074">
                  <c:v>518.36851999999999</c:v>
                </c:pt>
                <c:pt idx="2075">
                  <c:v>518.61838</c:v>
                </c:pt>
                <c:pt idx="2076">
                  <c:v>518.86823000000004</c:v>
                </c:pt>
                <c:pt idx="2077">
                  <c:v>519.11807999999996</c:v>
                </c:pt>
                <c:pt idx="2078">
                  <c:v>519.36793999999998</c:v>
                </c:pt>
                <c:pt idx="2079">
                  <c:v>519.61779000000001</c:v>
                </c:pt>
                <c:pt idx="2080">
                  <c:v>519.86764000000005</c:v>
                </c:pt>
                <c:pt idx="2081">
                  <c:v>520.11749999999995</c:v>
                </c:pt>
                <c:pt idx="2082">
                  <c:v>520.36734999999999</c:v>
                </c:pt>
                <c:pt idx="2083">
                  <c:v>520.61721</c:v>
                </c:pt>
                <c:pt idx="2084">
                  <c:v>520.86706000000004</c:v>
                </c:pt>
                <c:pt idx="2085">
                  <c:v>521.11690999999996</c:v>
                </c:pt>
                <c:pt idx="2086">
                  <c:v>521.36676999999997</c:v>
                </c:pt>
                <c:pt idx="2087">
                  <c:v>521.61662000000001</c:v>
                </c:pt>
                <c:pt idx="2088">
                  <c:v>521.86647000000005</c:v>
                </c:pt>
                <c:pt idx="2089">
                  <c:v>522.11632999999995</c:v>
                </c:pt>
                <c:pt idx="2090">
                  <c:v>522.36617999999999</c:v>
                </c:pt>
                <c:pt idx="2091">
                  <c:v>522.61603000000002</c:v>
                </c:pt>
                <c:pt idx="2092">
                  <c:v>522.86589000000004</c:v>
                </c:pt>
                <c:pt idx="2093">
                  <c:v>523.11573999999996</c:v>
                </c:pt>
                <c:pt idx="2094">
                  <c:v>523.36559</c:v>
                </c:pt>
                <c:pt idx="2095">
                  <c:v>523.61545000000001</c:v>
                </c:pt>
                <c:pt idx="2096">
                  <c:v>523.86530000000005</c:v>
                </c:pt>
                <c:pt idx="2097">
                  <c:v>524.11515999999995</c:v>
                </c:pt>
                <c:pt idx="2098">
                  <c:v>524.36500999999998</c:v>
                </c:pt>
                <c:pt idx="2099">
                  <c:v>524.61486000000002</c:v>
                </c:pt>
                <c:pt idx="2100">
                  <c:v>524.86472000000003</c:v>
                </c:pt>
                <c:pt idx="2101">
                  <c:v>525.11456999999996</c:v>
                </c:pt>
                <c:pt idx="2102">
                  <c:v>525.36442</c:v>
                </c:pt>
                <c:pt idx="2103">
                  <c:v>525.61428000000001</c:v>
                </c:pt>
                <c:pt idx="2104">
                  <c:v>525.86413000000005</c:v>
                </c:pt>
                <c:pt idx="2105">
                  <c:v>526.11397999999997</c:v>
                </c:pt>
                <c:pt idx="2106">
                  <c:v>526.36383999999998</c:v>
                </c:pt>
                <c:pt idx="2107">
                  <c:v>526.61369000000002</c:v>
                </c:pt>
                <c:pt idx="2108">
                  <c:v>526.86353999999994</c:v>
                </c:pt>
                <c:pt idx="2109">
                  <c:v>527.11339999999996</c:v>
                </c:pt>
                <c:pt idx="2110">
                  <c:v>527.36324999999999</c:v>
                </c:pt>
                <c:pt idx="2111">
                  <c:v>527.61311000000001</c:v>
                </c:pt>
                <c:pt idx="2112">
                  <c:v>527.86296000000004</c:v>
                </c:pt>
                <c:pt idx="2113">
                  <c:v>528.11280999999997</c:v>
                </c:pt>
                <c:pt idx="2114">
                  <c:v>528.36266999999998</c:v>
                </c:pt>
                <c:pt idx="2115">
                  <c:v>528.61252000000002</c:v>
                </c:pt>
                <c:pt idx="2116">
                  <c:v>528.86237000000006</c:v>
                </c:pt>
                <c:pt idx="2117">
                  <c:v>529.11222999999995</c:v>
                </c:pt>
                <c:pt idx="2118">
                  <c:v>529.36207999999999</c:v>
                </c:pt>
                <c:pt idx="2119">
                  <c:v>529.61193000000003</c:v>
                </c:pt>
                <c:pt idx="2120">
                  <c:v>529.86179000000004</c:v>
                </c:pt>
                <c:pt idx="2121">
                  <c:v>530.11163999999997</c:v>
                </c:pt>
                <c:pt idx="2122">
                  <c:v>530.36149</c:v>
                </c:pt>
                <c:pt idx="2123">
                  <c:v>530.61135000000002</c:v>
                </c:pt>
                <c:pt idx="2124">
                  <c:v>530.86120000000005</c:v>
                </c:pt>
                <c:pt idx="2125">
                  <c:v>531.11105999999995</c:v>
                </c:pt>
                <c:pt idx="2126">
                  <c:v>531.36090999999999</c:v>
                </c:pt>
                <c:pt idx="2127">
                  <c:v>531.61076000000003</c:v>
                </c:pt>
                <c:pt idx="2128">
                  <c:v>531.86062000000004</c:v>
                </c:pt>
                <c:pt idx="2129">
                  <c:v>532.11046999999996</c:v>
                </c:pt>
                <c:pt idx="2130">
                  <c:v>532.36032</c:v>
                </c:pt>
                <c:pt idx="2131">
                  <c:v>532.61018000000001</c:v>
                </c:pt>
                <c:pt idx="2132">
                  <c:v>532.86003000000005</c:v>
                </c:pt>
                <c:pt idx="2133">
                  <c:v>533.10987999999998</c:v>
                </c:pt>
                <c:pt idx="2134">
                  <c:v>533.35973999999999</c:v>
                </c:pt>
                <c:pt idx="2135">
                  <c:v>533.60959000000003</c:v>
                </c:pt>
                <c:pt idx="2136">
                  <c:v>533.85943999999995</c:v>
                </c:pt>
                <c:pt idx="2137">
                  <c:v>534.10929999999996</c:v>
                </c:pt>
                <c:pt idx="2138">
                  <c:v>534.35915</c:v>
                </c:pt>
                <c:pt idx="2139">
                  <c:v>534.60901000000001</c:v>
                </c:pt>
                <c:pt idx="2140">
                  <c:v>534.85886000000005</c:v>
                </c:pt>
                <c:pt idx="2141">
                  <c:v>535.10870999999997</c:v>
                </c:pt>
                <c:pt idx="2142">
                  <c:v>535.35856999999999</c:v>
                </c:pt>
                <c:pt idx="2143">
                  <c:v>535.60842000000002</c:v>
                </c:pt>
                <c:pt idx="2144">
                  <c:v>535.85826999999995</c:v>
                </c:pt>
                <c:pt idx="2145">
                  <c:v>536.10812999999996</c:v>
                </c:pt>
                <c:pt idx="2146">
                  <c:v>536.35798</c:v>
                </c:pt>
                <c:pt idx="2147">
                  <c:v>536.60783000000004</c:v>
                </c:pt>
                <c:pt idx="2148">
                  <c:v>536.85769000000005</c:v>
                </c:pt>
                <c:pt idx="2149">
                  <c:v>537.10753999999997</c:v>
                </c:pt>
                <c:pt idx="2150">
                  <c:v>537.35739000000001</c:v>
                </c:pt>
                <c:pt idx="2151">
                  <c:v>537.60725000000002</c:v>
                </c:pt>
                <c:pt idx="2152">
                  <c:v>537.85709999999995</c:v>
                </c:pt>
                <c:pt idx="2153">
                  <c:v>538.10695999999996</c:v>
                </c:pt>
                <c:pt idx="2154">
                  <c:v>538.35681</c:v>
                </c:pt>
                <c:pt idx="2155">
                  <c:v>538.60666000000003</c:v>
                </c:pt>
                <c:pt idx="2156">
                  <c:v>538.85652000000005</c:v>
                </c:pt>
                <c:pt idx="2157">
                  <c:v>539.10636999999997</c:v>
                </c:pt>
                <c:pt idx="2158">
                  <c:v>539.35622000000001</c:v>
                </c:pt>
                <c:pt idx="2159">
                  <c:v>539.60608000000002</c:v>
                </c:pt>
                <c:pt idx="2160">
                  <c:v>539.85592999999994</c:v>
                </c:pt>
                <c:pt idx="2161">
                  <c:v>540.10577999999998</c:v>
                </c:pt>
                <c:pt idx="2162">
                  <c:v>540.35563999999999</c:v>
                </c:pt>
                <c:pt idx="2163">
                  <c:v>540.60549000000003</c:v>
                </c:pt>
                <c:pt idx="2164">
                  <c:v>540.85533999999996</c:v>
                </c:pt>
                <c:pt idx="2165">
                  <c:v>541.10519999999997</c:v>
                </c:pt>
                <c:pt idx="2166">
                  <c:v>541.35505000000001</c:v>
                </c:pt>
                <c:pt idx="2167">
                  <c:v>541.60491000000002</c:v>
                </c:pt>
                <c:pt idx="2168">
                  <c:v>541.85476000000006</c:v>
                </c:pt>
                <c:pt idx="2169">
                  <c:v>542.10460999999998</c:v>
                </c:pt>
                <c:pt idx="2170">
                  <c:v>542.35446999999999</c:v>
                </c:pt>
                <c:pt idx="2171">
                  <c:v>542.60432000000003</c:v>
                </c:pt>
                <c:pt idx="2172">
                  <c:v>542.85416999999995</c:v>
                </c:pt>
                <c:pt idx="2173">
                  <c:v>543.10402999999997</c:v>
                </c:pt>
                <c:pt idx="2174">
                  <c:v>543.35388</c:v>
                </c:pt>
                <c:pt idx="2175">
                  <c:v>543.60373000000004</c:v>
                </c:pt>
                <c:pt idx="2176">
                  <c:v>543.85359000000005</c:v>
                </c:pt>
                <c:pt idx="2177">
                  <c:v>544.10343999999998</c:v>
                </c:pt>
                <c:pt idx="2178">
                  <c:v>544.35329000000002</c:v>
                </c:pt>
                <c:pt idx="2179">
                  <c:v>544.60315000000003</c:v>
                </c:pt>
                <c:pt idx="2180">
                  <c:v>544.85299999999995</c:v>
                </c:pt>
                <c:pt idx="2181">
                  <c:v>545.10285999999996</c:v>
                </c:pt>
                <c:pt idx="2182">
                  <c:v>545.35271</c:v>
                </c:pt>
                <c:pt idx="2183">
                  <c:v>545.60256000000004</c:v>
                </c:pt>
                <c:pt idx="2184">
                  <c:v>545.85242000000005</c:v>
                </c:pt>
                <c:pt idx="2185">
                  <c:v>546.10226999999998</c:v>
                </c:pt>
                <c:pt idx="2186">
                  <c:v>546.35212000000001</c:v>
                </c:pt>
                <c:pt idx="2187">
                  <c:v>546.60198000000003</c:v>
                </c:pt>
                <c:pt idx="2188">
                  <c:v>546.85182999999995</c:v>
                </c:pt>
                <c:pt idx="2189">
                  <c:v>547.10167999999999</c:v>
                </c:pt>
                <c:pt idx="2190">
                  <c:v>547.35154</c:v>
                </c:pt>
                <c:pt idx="2191">
                  <c:v>547.60139000000004</c:v>
                </c:pt>
                <c:pt idx="2192">
                  <c:v>547.85123999999996</c:v>
                </c:pt>
                <c:pt idx="2193">
                  <c:v>548.10109999999997</c:v>
                </c:pt>
                <c:pt idx="2194">
                  <c:v>548.35095000000001</c:v>
                </c:pt>
                <c:pt idx="2195">
                  <c:v>548.60081000000002</c:v>
                </c:pt>
                <c:pt idx="2196">
                  <c:v>548.85065999999995</c:v>
                </c:pt>
                <c:pt idx="2197">
                  <c:v>549.10050999999999</c:v>
                </c:pt>
                <c:pt idx="2198">
                  <c:v>549.35037</c:v>
                </c:pt>
                <c:pt idx="2199">
                  <c:v>549.60022000000004</c:v>
                </c:pt>
                <c:pt idx="2200">
                  <c:v>549.85006999999996</c:v>
                </c:pt>
                <c:pt idx="2201">
                  <c:v>550.09992999999997</c:v>
                </c:pt>
                <c:pt idx="2202">
                  <c:v>550.34978000000001</c:v>
                </c:pt>
                <c:pt idx="2203">
                  <c:v>550.59963000000005</c:v>
                </c:pt>
                <c:pt idx="2204">
                  <c:v>550.84948999999995</c:v>
                </c:pt>
                <c:pt idx="2205">
                  <c:v>551.09933999999998</c:v>
                </c:pt>
                <c:pt idx="2206">
                  <c:v>551.34919000000002</c:v>
                </c:pt>
                <c:pt idx="2207">
                  <c:v>551.59905000000003</c:v>
                </c:pt>
                <c:pt idx="2208">
                  <c:v>551.84889999999996</c:v>
                </c:pt>
                <c:pt idx="2209">
                  <c:v>552.09875999999997</c:v>
                </c:pt>
                <c:pt idx="2210">
                  <c:v>552.34861000000001</c:v>
                </c:pt>
                <c:pt idx="2211">
                  <c:v>552.59846000000005</c:v>
                </c:pt>
                <c:pt idx="2212">
                  <c:v>552.84831999999994</c:v>
                </c:pt>
                <c:pt idx="2213">
                  <c:v>553.09816999999998</c:v>
                </c:pt>
                <c:pt idx="2214">
                  <c:v>553.34802000000002</c:v>
                </c:pt>
                <c:pt idx="2215">
                  <c:v>553.59788000000003</c:v>
                </c:pt>
                <c:pt idx="2216">
                  <c:v>553.84772999999996</c:v>
                </c:pt>
                <c:pt idx="2217">
                  <c:v>554.09757999999999</c:v>
                </c:pt>
                <c:pt idx="2218">
                  <c:v>554.34744000000001</c:v>
                </c:pt>
                <c:pt idx="2219">
                  <c:v>554.59729000000004</c:v>
                </c:pt>
                <c:pt idx="2220">
                  <c:v>554.84713999999997</c:v>
                </c:pt>
                <c:pt idx="2221">
                  <c:v>555.09699999999998</c:v>
                </c:pt>
                <c:pt idx="2222">
                  <c:v>555.34685000000002</c:v>
                </c:pt>
                <c:pt idx="2223">
                  <c:v>555.59671000000003</c:v>
                </c:pt>
                <c:pt idx="2224">
                  <c:v>555.84655999999995</c:v>
                </c:pt>
                <c:pt idx="2225">
                  <c:v>556.09640999999999</c:v>
                </c:pt>
                <c:pt idx="2226">
                  <c:v>556.34627</c:v>
                </c:pt>
                <c:pt idx="2227">
                  <c:v>556.59612000000004</c:v>
                </c:pt>
                <c:pt idx="2228">
                  <c:v>556.84596999999997</c:v>
                </c:pt>
                <c:pt idx="2229">
                  <c:v>557.09582999999998</c:v>
                </c:pt>
                <c:pt idx="2230">
                  <c:v>557.34568000000002</c:v>
                </c:pt>
                <c:pt idx="2231">
                  <c:v>557.59553000000005</c:v>
                </c:pt>
                <c:pt idx="2232">
                  <c:v>557.84538999999995</c:v>
                </c:pt>
                <c:pt idx="2233">
                  <c:v>558.09523999999999</c:v>
                </c:pt>
                <c:pt idx="2234">
                  <c:v>558.34509000000003</c:v>
                </c:pt>
                <c:pt idx="2235">
                  <c:v>558.59495000000004</c:v>
                </c:pt>
                <c:pt idx="2236">
                  <c:v>558.84479999999996</c:v>
                </c:pt>
                <c:pt idx="2237">
                  <c:v>559.09465999999998</c:v>
                </c:pt>
                <c:pt idx="2238">
                  <c:v>559.34451000000001</c:v>
                </c:pt>
                <c:pt idx="2239">
                  <c:v>559.59436000000005</c:v>
                </c:pt>
                <c:pt idx="2240">
                  <c:v>559.84421999999995</c:v>
                </c:pt>
                <c:pt idx="2241">
                  <c:v>560.09406999999999</c:v>
                </c:pt>
                <c:pt idx="2242">
                  <c:v>560.34392000000003</c:v>
                </c:pt>
                <c:pt idx="2243">
                  <c:v>560.59378000000004</c:v>
                </c:pt>
                <c:pt idx="2244">
                  <c:v>560.84362999999996</c:v>
                </c:pt>
                <c:pt idx="2245">
                  <c:v>561.09348</c:v>
                </c:pt>
                <c:pt idx="2246">
                  <c:v>561.34334000000001</c:v>
                </c:pt>
                <c:pt idx="2247">
                  <c:v>561.59319000000005</c:v>
                </c:pt>
                <c:pt idx="2248">
                  <c:v>561.84303999999997</c:v>
                </c:pt>
                <c:pt idx="2249">
                  <c:v>562.09289999999999</c:v>
                </c:pt>
                <c:pt idx="2250">
                  <c:v>562.34275000000002</c:v>
                </c:pt>
                <c:pt idx="2251">
                  <c:v>562.59261000000004</c:v>
                </c:pt>
                <c:pt idx="2252">
                  <c:v>562.84245999999996</c:v>
                </c:pt>
                <c:pt idx="2253">
                  <c:v>563.09231</c:v>
                </c:pt>
                <c:pt idx="2254">
                  <c:v>563.34217000000001</c:v>
                </c:pt>
                <c:pt idx="2255">
                  <c:v>563.59202000000005</c:v>
                </c:pt>
                <c:pt idx="2256">
                  <c:v>563.84186999999997</c:v>
                </c:pt>
                <c:pt idx="2257">
                  <c:v>564.09172999999998</c:v>
                </c:pt>
                <c:pt idx="2258">
                  <c:v>564.34158000000002</c:v>
                </c:pt>
                <c:pt idx="2259">
                  <c:v>564.59142999999995</c:v>
                </c:pt>
                <c:pt idx="2260">
                  <c:v>564.84128999999996</c:v>
                </c:pt>
                <c:pt idx="2261">
                  <c:v>565.09114</c:v>
                </c:pt>
                <c:pt idx="2262">
                  <c:v>565.34099000000003</c:v>
                </c:pt>
                <c:pt idx="2263">
                  <c:v>565.59085000000005</c:v>
                </c:pt>
                <c:pt idx="2264">
                  <c:v>565.84069999999997</c:v>
                </c:pt>
                <c:pt idx="2265">
                  <c:v>566.09055999999998</c:v>
                </c:pt>
                <c:pt idx="2266">
                  <c:v>566.34041000000002</c:v>
                </c:pt>
                <c:pt idx="2267">
                  <c:v>566.59025999999994</c:v>
                </c:pt>
                <c:pt idx="2268">
                  <c:v>566.84011999999996</c:v>
                </c:pt>
                <c:pt idx="2269">
                  <c:v>567.08996999999999</c:v>
                </c:pt>
                <c:pt idx="2270">
                  <c:v>567.33982000000003</c:v>
                </c:pt>
                <c:pt idx="2271">
                  <c:v>567.58968000000004</c:v>
                </c:pt>
                <c:pt idx="2272">
                  <c:v>567.83952999999997</c:v>
                </c:pt>
                <c:pt idx="2273">
                  <c:v>568.08938000000001</c:v>
                </c:pt>
                <c:pt idx="2274">
                  <c:v>568.33924000000002</c:v>
                </c:pt>
                <c:pt idx="2275">
                  <c:v>568.58909000000006</c:v>
                </c:pt>
                <c:pt idx="2276">
                  <c:v>568.83894999999995</c:v>
                </c:pt>
                <c:pt idx="2277">
                  <c:v>569.08879999999999</c:v>
                </c:pt>
                <c:pt idx="2278">
                  <c:v>569.33865000000003</c:v>
                </c:pt>
                <c:pt idx="2279">
                  <c:v>569.58851000000004</c:v>
                </c:pt>
                <c:pt idx="2280">
                  <c:v>569.83835999999997</c:v>
                </c:pt>
                <c:pt idx="2281">
                  <c:v>570.08821</c:v>
                </c:pt>
                <c:pt idx="2282">
                  <c:v>570.33807000000002</c:v>
                </c:pt>
                <c:pt idx="2283">
                  <c:v>570.58792000000005</c:v>
                </c:pt>
                <c:pt idx="2284">
                  <c:v>570.83776999999998</c:v>
                </c:pt>
                <c:pt idx="2285">
                  <c:v>571.08762999999999</c:v>
                </c:pt>
                <c:pt idx="2286">
                  <c:v>571.33748000000003</c:v>
                </c:pt>
                <c:pt idx="2287">
                  <c:v>571.58732999999995</c:v>
                </c:pt>
                <c:pt idx="2288">
                  <c:v>571.83718999999996</c:v>
                </c:pt>
                <c:pt idx="2289">
                  <c:v>572.08704</c:v>
                </c:pt>
                <c:pt idx="2290">
                  <c:v>572.33690000000001</c:v>
                </c:pt>
                <c:pt idx="2291">
                  <c:v>572.58675000000005</c:v>
                </c:pt>
                <c:pt idx="2292">
                  <c:v>572.83659999999998</c:v>
                </c:pt>
                <c:pt idx="2293">
                  <c:v>573.08645999999999</c:v>
                </c:pt>
                <c:pt idx="2294">
                  <c:v>573.33631000000003</c:v>
                </c:pt>
                <c:pt idx="2295">
                  <c:v>573.58615999999995</c:v>
                </c:pt>
                <c:pt idx="2296">
                  <c:v>573.83601999999996</c:v>
                </c:pt>
                <c:pt idx="2297">
                  <c:v>574.08587</c:v>
                </c:pt>
                <c:pt idx="2298">
                  <c:v>574.33572000000004</c:v>
                </c:pt>
                <c:pt idx="2299">
                  <c:v>574.58558000000005</c:v>
                </c:pt>
                <c:pt idx="2300">
                  <c:v>574.83542999999997</c:v>
                </c:pt>
                <c:pt idx="2301">
                  <c:v>575.08528000000001</c:v>
                </c:pt>
                <c:pt idx="2302">
                  <c:v>575.33514000000002</c:v>
                </c:pt>
                <c:pt idx="2303">
                  <c:v>575.58498999999995</c:v>
                </c:pt>
                <c:pt idx="2304">
                  <c:v>575.83484999999996</c:v>
                </c:pt>
                <c:pt idx="2305">
                  <c:v>576.0847</c:v>
                </c:pt>
                <c:pt idx="2306">
                  <c:v>576.33455000000004</c:v>
                </c:pt>
                <c:pt idx="2307">
                  <c:v>576.58441000000005</c:v>
                </c:pt>
                <c:pt idx="2308">
                  <c:v>576.83425999999997</c:v>
                </c:pt>
                <c:pt idx="2309">
                  <c:v>577.08411000000001</c:v>
                </c:pt>
                <c:pt idx="2310">
                  <c:v>577.33397000000002</c:v>
                </c:pt>
                <c:pt idx="2311">
                  <c:v>577.58381999999995</c:v>
                </c:pt>
                <c:pt idx="2312">
                  <c:v>577.83366999999998</c:v>
                </c:pt>
                <c:pt idx="2313">
                  <c:v>578.08353</c:v>
                </c:pt>
                <c:pt idx="2314">
                  <c:v>578.33338000000003</c:v>
                </c:pt>
                <c:pt idx="2315">
                  <c:v>578.58322999999996</c:v>
                </c:pt>
                <c:pt idx="2316">
                  <c:v>578.83308999999997</c:v>
                </c:pt>
                <c:pt idx="2317">
                  <c:v>579.08294000000001</c:v>
                </c:pt>
                <c:pt idx="2318">
                  <c:v>579.33280000000002</c:v>
                </c:pt>
                <c:pt idx="2319">
                  <c:v>579.58264999999994</c:v>
                </c:pt>
                <c:pt idx="2320">
                  <c:v>579.83249999999998</c:v>
                </c:pt>
                <c:pt idx="2321">
                  <c:v>580.08235999999999</c:v>
                </c:pt>
                <c:pt idx="2322">
                  <c:v>580.33221000000003</c:v>
                </c:pt>
                <c:pt idx="2323">
                  <c:v>580.58205999999996</c:v>
                </c:pt>
                <c:pt idx="2324">
                  <c:v>580.83191999999997</c:v>
                </c:pt>
                <c:pt idx="2325">
                  <c:v>581.08177000000001</c:v>
                </c:pt>
                <c:pt idx="2326">
                  <c:v>581.33162000000004</c:v>
                </c:pt>
                <c:pt idx="2327">
                  <c:v>581.58148000000006</c:v>
                </c:pt>
                <c:pt idx="2328">
                  <c:v>581.83132999999998</c:v>
                </c:pt>
                <c:pt idx="2329">
                  <c:v>582.08118000000002</c:v>
                </c:pt>
                <c:pt idx="2330">
                  <c:v>582.33104000000003</c:v>
                </c:pt>
                <c:pt idx="2331">
                  <c:v>582.58088999999995</c:v>
                </c:pt>
                <c:pt idx="2332">
                  <c:v>582.83074999999997</c:v>
                </c:pt>
                <c:pt idx="2333">
                  <c:v>583.0806</c:v>
                </c:pt>
                <c:pt idx="2334">
                  <c:v>583.33045000000004</c:v>
                </c:pt>
                <c:pt idx="2335">
                  <c:v>583.58031000000005</c:v>
                </c:pt>
                <c:pt idx="2336">
                  <c:v>583.83015999999998</c:v>
                </c:pt>
                <c:pt idx="2337">
                  <c:v>584.08001000000002</c:v>
                </c:pt>
                <c:pt idx="2338">
                  <c:v>584.32987000000003</c:v>
                </c:pt>
                <c:pt idx="2339">
                  <c:v>584.57971999999995</c:v>
                </c:pt>
                <c:pt idx="2340">
                  <c:v>584.82956999999999</c:v>
                </c:pt>
                <c:pt idx="2341">
                  <c:v>585.07943</c:v>
                </c:pt>
                <c:pt idx="2342">
                  <c:v>585.32928000000004</c:v>
                </c:pt>
                <c:pt idx="2343">
                  <c:v>585.57914000000005</c:v>
                </c:pt>
                <c:pt idx="2344">
                  <c:v>585.82898999999998</c:v>
                </c:pt>
                <c:pt idx="2345">
                  <c:v>586.07884000000001</c:v>
                </c:pt>
                <c:pt idx="2346">
                  <c:v>586.32870000000003</c:v>
                </c:pt>
                <c:pt idx="2347">
                  <c:v>586.57854999999995</c:v>
                </c:pt>
                <c:pt idx="2348">
                  <c:v>586.82839999999999</c:v>
                </c:pt>
                <c:pt idx="2349">
                  <c:v>587.07826</c:v>
                </c:pt>
                <c:pt idx="2350">
                  <c:v>587.32811000000004</c:v>
                </c:pt>
                <c:pt idx="2351">
                  <c:v>587.57795999999996</c:v>
                </c:pt>
                <c:pt idx="2352">
                  <c:v>587.82781999999997</c:v>
                </c:pt>
                <c:pt idx="2353">
                  <c:v>588.07767000000001</c:v>
                </c:pt>
                <c:pt idx="2354">
                  <c:v>588.32752000000005</c:v>
                </c:pt>
                <c:pt idx="2355">
                  <c:v>588.57737999999995</c:v>
                </c:pt>
                <c:pt idx="2356">
                  <c:v>588.82722999999999</c:v>
                </c:pt>
                <c:pt idx="2357">
                  <c:v>589.07709</c:v>
                </c:pt>
                <c:pt idx="2358">
                  <c:v>589.32694000000004</c:v>
                </c:pt>
                <c:pt idx="2359">
                  <c:v>589.57678999999996</c:v>
                </c:pt>
                <c:pt idx="2360">
                  <c:v>589.82664999999997</c:v>
                </c:pt>
                <c:pt idx="2361">
                  <c:v>590.07650000000001</c:v>
                </c:pt>
                <c:pt idx="2362">
                  <c:v>590.32635000000005</c:v>
                </c:pt>
                <c:pt idx="2363">
                  <c:v>590.57620999999995</c:v>
                </c:pt>
                <c:pt idx="2364">
                  <c:v>590.82605999999998</c:v>
                </c:pt>
                <c:pt idx="2365">
                  <c:v>591.07591000000002</c:v>
                </c:pt>
                <c:pt idx="2366">
                  <c:v>591.32577000000003</c:v>
                </c:pt>
                <c:pt idx="2367">
                  <c:v>591.57561999999996</c:v>
                </c:pt>
                <c:pt idx="2368">
                  <c:v>591.82547999999997</c:v>
                </c:pt>
                <c:pt idx="2369">
                  <c:v>592.07533000000001</c:v>
                </c:pt>
                <c:pt idx="2370">
                  <c:v>592.32518000000005</c:v>
                </c:pt>
                <c:pt idx="2371">
                  <c:v>592.57503999999994</c:v>
                </c:pt>
                <c:pt idx="2372">
                  <c:v>592.82488999999998</c:v>
                </c:pt>
                <c:pt idx="2373">
                  <c:v>593.07474000000002</c:v>
                </c:pt>
                <c:pt idx="2374">
                  <c:v>593.32460000000003</c:v>
                </c:pt>
                <c:pt idx="2375">
                  <c:v>593.57444999999996</c:v>
                </c:pt>
                <c:pt idx="2376">
                  <c:v>593.82429999999999</c:v>
                </c:pt>
                <c:pt idx="2377">
                  <c:v>594.07416000000001</c:v>
                </c:pt>
                <c:pt idx="2378">
                  <c:v>594.32401000000004</c:v>
                </c:pt>
                <c:pt idx="2379">
                  <c:v>594.57385999999997</c:v>
                </c:pt>
                <c:pt idx="2380">
                  <c:v>594.82371999999998</c:v>
                </c:pt>
                <c:pt idx="2381">
                  <c:v>595.07357000000002</c:v>
                </c:pt>
                <c:pt idx="2382">
                  <c:v>595.32343000000003</c:v>
                </c:pt>
                <c:pt idx="2383">
                  <c:v>595.57327999999995</c:v>
                </c:pt>
                <c:pt idx="2384">
                  <c:v>595.82312999999999</c:v>
                </c:pt>
                <c:pt idx="2385">
                  <c:v>596.07299</c:v>
                </c:pt>
                <c:pt idx="2386">
                  <c:v>596.32284000000004</c:v>
                </c:pt>
                <c:pt idx="2387">
                  <c:v>596.57268999999997</c:v>
                </c:pt>
                <c:pt idx="2388">
                  <c:v>596.82254999999998</c:v>
                </c:pt>
                <c:pt idx="2389">
                  <c:v>597.07240000000002</c:v>
                </c:pt>
                <c:pt idx="2390">
                  <c:v>597.32225000000005</c:v>
                </c:pt>
                <c:pt idx="2391">
                  <c:v>597.57210999999995</c:v>
                </c:pt>
                <c:pt idx="2392">
                  <c:v>597.82195999999999</c:v>
                </c:pt>
                <c:pt idx="2393">
                  <c:v>598.07182</c:v>
                </c:pt>
                <c:pt idx="2394">
                  <c:v>598.32167000000004</c:v>
                </c:pt>
                <c:pt idx="2395">
                  <c:v>598.57151999999996</c:v>
                </c:pt>
                <c:pt idx="2396">
                  <c:v>598.82137999999998</c:v>
                </c:pt>
                <c:pt idx="2397">
                  <c:v>599.07123000000001</c:v>
                </c:pt>
                <c:pt idx="2398">
                  <c:v>599.32108000000005</c:v>
                </c:pt>
                <c:pt idx="2399">
                  <c:v>599.57093999999995</c:v>
                </c:pt>
                <c:pt idx="2400">
                  <c:v>599.82078999999999</c:v>
                </c:pt>
                <c:pt idx="2401">
                  <c:v>600.07064000000003</c:v>
                </c:pt>
                <c:pt idx="2402">
                  <c:v>600.32050000000004</c:v>
                </c:pt>
                <c:pt idx="2403">
                  <c:v>600.57034999999996</c:v>
                </c:pt>
                <c:pt idx="2404">
                  <c:v>600.8202</c:v>
                </c:pt>
                <c:pt idx="2405">
                  <c:v>601.07006000000001</c:v>
                </c:pt>
                <c:pt idx="2406">
                  <c:v>601.31991000000005</c:v>
                </c:pt>
                <c:pt idx="2407">
                  <c:v>601.56976999999995</c:v>
                </c:pt>
                <c:pt idx="2408">
                  <c:v>601.81961999999999</c:v>
                </c:pt>
                <c:pt idx="2409">
                  <c:v>602.06947000000002</c:v>
                </c:pt>
                <c:pt idx="2410">
                  <c:v>602.31933000000004</c:v>
                </c:pt>
                <c:pt idx="2411">
                  <c:v>602.56917999999996</c:v>
                </c:pt>
                <c:pt idx="2412">
                  <c:v>602.81903</c:v>
                </c:pt>
                <c:pt idx="2413">
                  <c:v>603.06889000000001</c:v>
                </c:pt>
                <c:pt idx="2414">
                  <c:v>603.31874000000005</c:v>
                </c:pt>
                <c:pt idx="2415">
                  <c:v>603.56858999999997</c:v>
                </c:pt>
                <c:pt idx="2416">
                  <c:v>603.81844999999998</c:v>
                </c:pt>
                <c:pt idx="2417">
                  <c:v>604.06830000000002</c:v>
                </c:pt>
                <c:pt idx="2418">
                  <c:v>604.31816000000003</c:v>
                </c:pt>
                <c:pt idx="2419">
                  <c:v>604.56800999999996</c:v>
                </c:pt>
                <c:pt idx="2420">
                  <c:v>604.81786</c:v>
                </c:pt>
                <c:pt idx="2421">
                  <c:v>605.06772000000001</c:v>
                </c:pt>
                <c:pt idx="2422">
                  <c:v>605.31757000000005</c:v>
                </c:pt>
                <c:pt idx="2423">
                  <c:v>605.56741999999997</c:v>
                </c:pt>
                <c:pt idx="2424">
                  <c:v>605.81727999999998</c:v>
                </c:pt>
                <c:pt idx="2425">
                  <c:v>606.06713000000002</c:v>
                </c:pt>
                <c:pt idx="2426">
                  <c:v>606.31697999999994</c:v>
                </c:pt>
                <c:pt idx="2427">
                  <c:v>606.56683999999996</c:v>
                </c:pt>
                <c:pt idx="2428">
                  <c:v>606.81668999999999</c:v>
                </c:pt>
                <c:pt idx="2429">
                  <c:v>607.06654000000003</c:v>
                </c:pt>
                <c:pt idx="2430">
                  <c:v>607.31640000000004</c:v>
                </c:pt>
                <c:pt idx="2431">
                  <c:v>607.56624999999997</c:v>
                </c:pt>
                <c:pt idx="2432">
                  <c:v>607.81610999999998</c:v>
                </c:pt>
                <c:pt idx="2433">
                  <c:v>608.06596000000002</c:v>
                </c:pt>
                <c:pt idx="2434">
                  <c:v>608.31581000000006</c:v>
                </c:pt>
                <c:pt idx="2435">
                  <c:v>608.56566999999995</c:v>
                </c:pt>
                <c:pt idx="2436">
                  <c:v>608.81551999999999</c:v>
                </c:pt>
                <c:pt idx="2437">
                  <c:v>609.06537000000003</c:v>
                </c:pt>
                <c:pt idx="2438">
                  <c:v>609.31523000000004</c:v>
                </c:pt>
                <c:pt idx="2439">
                  <c:v>609.56507999999997</c:v>
                </c:pt>
                <c:pt idx="2440">
                  <c:v>609.81493</c:v>
                </c:pt>
                <c:pt idx="2441">
                  <c:v>610.06479000000002</c:v>
                </c:pt>
                <c:pt idx="2442">
                  <c:v>610.31464000000005</c:v>
                </c:pt>
                <c:pt idx="2443">
                  <c:v>610.56449999999995</c:v>
                </c:pt>
                <c:pt idx="2444">
                  <c:v>610.81434999999999</c:v>
                </c:pt>
                <c:pt idx="2445">
                  <c:v>611.06420000000003</c:v>
                </c:pt>
                <c:pt idx="2446">
                  <c:v>611.31406000000004</c:v>
                </c:pt>
                <c:pt idx="2447">
                  <c:v>611.56390999999996</c:v>
                </c:pt>
                <c:pt idx="2448">
                  <c:v>611.81376</c:v>
                </c:pt>
                <c:pt idx="2449">
                  <c:v>612.06362000000001</c:v>
                </c:pt>
                <c:pt idx="2450">
                  <c:v>612.31347000000005</c:v>
                </c:pt>
                <c:pt idx="2451">
                  <c:v>612.56331999999998</c:v>
                </c:pt>
                <c:pt idx="2452">
                  <c:v>612.81317999999999</c:v>
                </c:pt>
                <c:pt idx="2453">
                  <c:v>613.06303000000003</c:v>
                </c:pt>
                <c:pt idx="2454">
                  <c:v>613.31289000000004</c:v>
                </c:pt>
                <c:pt idx="2455">
                  <c:v>613.56273999999996</c:v>
                </c:pt>
                <c:pt idx="2456">
                  <c:v>613.81259</c:v>
                </c:pt>
                <c:pt idx="2457">
                  <c:v>614.06245000000001</c:v>
                </c:pt>
                <c:pt idx="2458">
                  <c:v>614.31230000000005</c:v>
                </c:pt>
                <c:pt idx="2459">
                  <c:v>614.56214999999997</c:v>
                </c:pt>
                <c:pt idx="2460">
                  <c:v>614.81200999999999</c:v>
                </c:pt>
                <c:pt idx="2461">
                  <c:v>615.06186000000002</c:v>
                </c:pt>
                <c:pt idx="2462">
                  <c:v>615.31170999999995</c:v>
                </c:pt>
                <c:pt idx="2463">
                  <c:v>615.56156999999996</c:v>
                </c:pt>
                <c:pt idx="2464">
                  <c:v>615.81142</c:v>
                </c:pt>
                <c:pt idx="2465">
                  <c:v>616.06127000000004</c:v>
                </c:pt>
                <c:pt idx="2466">
                  <c:v>616.31113000000005</c:v>
                </c:pt>
                <c:pt idx="2467">
                  <c:v>616.56097999999997</c:v>
                </c:pt>
                <c:pt idx="2468">
                  <c:v>616.81083999999998</c:v>
                </c:pt>
                <c:pt idx="2469">
                  <c:v>617.06069000000002</c:v>
                </c:pt>
                <c:pt idx="2470">
                  <c:v>617.31053999999995</c:v>
                </c:pt>
                <c:pt idx="2471">
                  <c:v>617.56039999999996</c:v>
                </c:pt>
                <c:pt idx="2472">
                  <c:v>617.81025</c:v>
                </c:pt>
                <c:pt idx="2473">
                  <c:v>618.06010000000003</c:v>
                </c:pt>
                <c:pt idx="2474">
                  <c:v>618.30996000000005</c:v>
                </c:pt>
                <c:pt idx="2475">
                  <c:v>618.55980999999997</c:v>
                </c:pt>
                <c:pt idx="2476">
                  <c:v>618.80966000000001</c:v>
                </c:pt>
                <c:pt idx="2477">
                  <c:v>619.05952000000002</c:v>
                </c:pt>
                <c:pt idx="2478">
                  <c:v>619.30936999999994</c:v>
                </c:pt>
                <c:pt idx="2479">
                  <c:v>619.55922999999996</c:v>
                </c:pt>
                <c:pt idx="2480">
                  <c:v>619.80907999999999</c:v>
                </c:pt>
                <c:pt idx="2481">
                  <c:v>620.05893000000003</c:v>
                </c:pt>
                <c:pt idx="2482">
                  <c:v>620.30879000000004</c:v>
                </c:pt>
                <c:pt idx="2483">
                  <c:v>620.55863999999997</c:v>
                </c:pt>
                <c:pt idx="2484">
                  <c:v>620.80849000000001</c:v>
                </c:pt>
                <c:pt idx="2485">
                  <c:v>621.05835000000002</c:v>
                </c:pt>
                <c:pt idx="2486">
                  <c:v>621.30820000000006</c:v>
                </c:pt>
                <c:pt idx="2487">
                  <c:v>621.55804999999998</c:v>
                </c:pt>
                <c:pt idx="2488">
                  <c:v>621.80790999999999</c:v>
                </c:pt>
                <c:pt idx="2489">
                  <c:v>622.05776000000003</c:v>
                </c:pt>
                <c:pt idx="2490">
                  <c:v>622.30762000000004</c:v>
                </c:pt>
                <c:pt idx="2491">
                  <c:v>622.55746999999997</c:v>
                </c:pt>
                <c:pt idx="2492">
                  <c:v>622.80732</c:v>
                </c:pt>
                <c:pt idx="2493">
                  <c:v>623.05718000000002</c:v>
                </c:pt>
                <c:pt idx="2494">
                  <c:v>623.30703000000005</c:v>
                </c:pt>
                <c:pt idx="2495">
                  <c:v>623.55687999999998</c:v>
                </c:pt>
                <c:pt idx="2496">
                  <c:v>623.80673999999999</c:v>
                </c:pt>
                <c:pt idx="2497">
                  <c:v>624.05659000000003</c:v>
                </c:pt>
                <c:pt idx="2498">
                  <c:v>624.30643999999995</c:v>
                </c:pt>
                <c:pt idx="2499">
                  <c:v>624.55629999999996</c:v>
                </c:pt>
                <c:pt idx="2500">
                  <c:v>624.80615</c:v>
                </c:pt>
                <c:pt idx="2501">
                  <c:v>625.05601000000001</c:v>
                </c:pt>
                <c:pt idx="2502">
                  <c:v>625.30586000000005</c:v>
                </c:pt>
                <c:pt idx="2503">
                  <c:v>625.55570999999998</c:v>
                </c:pt>
                <c:pt idx="2504">
                  <c:v>625.80556999999999</c:v>
                </c:pt>
                <c:pt idx="2505">
                  <c:v>626.05542000000003</c:v>
                </c:pt>
                <c:pt idx="2506">
                  <c:v>626.30526999999995</c:v>
                </c:pt>
                <c:pt idx="2507">
                  <c:v>626.55512999999996</c:v>
                </c:pt>
                <c:pt idx="2508">
                  <c:v>626.80498</c:v>
                </c:pt>
                <c:pt idx="2509">
                  <c:v>627.05483000000004</c:v>
                </c:pt>
                <c:pt idx="2510">
                  <c:v>627.30469000000005</c:v>
                </c:pt>
                <c:pt idx="2511">
                  <c:v>627.55453999999997</c:v>
                </c:pt>
                <c:pt idx="2512">
                  <c:v>627.80439999999999</c:v>
                </c:pt>
                <c:pt idx="2513">
                  <c:v>628.05425000000002</c:v>
                </c:pt>
                <c:pt idx="2514">
                  <c:v>628.30409999999995</c:v>
                </c:pt>
                <c:pt idx="2515">
                  <c:v>628.55395999999996</c:v>
                </c:pt>
                <c:pt idx="2516">
                  <c:v>628.80381</c:v>
                </c:pt>
                <c:pt idx="2517">
                  <c:v>629.05366000000004</c:v>
                </c:pt>
                <c:pt idx="2518">
                  <c:v>629.30352000000005</c:v>
                </c:pt>
                <c:pt idx="2519">
                  <c:v>629.55336999999997</c:v>
                </c:pt>
                <c:pt idx="2520">
                  <c:v>629.80322000000001</c:v>
                </c:pt>
                <c:pt idx="2521">
                  <c:v>630.05308000000002</c:v>
                </c:pt>
                <c:pt idx="2522">
                  <c:v>630.30292999999995</c:v>
                </c:pt>
                <c:pt idx="2523">
                  <c:v>630.55278999999996</c:v>
                </c:pt>
                <c:pt idx="2524">
                  <c:v>630.80264</c:v>
                </c:pt>
                <c:pt idx="2525">
                  <c:v>631.05249000000003</c:v>
                </c:pt>
                <c:pt idx="2526">
                  <c:v>631.30235000000005</c:v>
                </c:pt>
                <c:pt idx="2527">
                  <c:v>631.55219999999997</c:v>
                </c:pt>
                <c:pt idx="2528">
                  <c:v>631.80205000000001</c:v>
                </c:pt>
                <c:pt idx="2529">
                  <c:v>632.05191000000002</c:v>
                </c:pt>
                <c:pt idx="2530">
                  <c:v>632.30175999999994</c:v>
                </c:pt>
                <c:pt idx="2531">
                  <c:v>632.55160999999998</c:v>
                </c:pt>
                <c:pt idx="2532">
                  <c:v>632.80146999999999</c:v>
                </c:pt>
                <c:pt idx="2533">
                  <c:v>633.05132000000003</c:v>
                </c:pt>
                <c:pt idx="2534">
                  <c:v>633.30116999999996</c:v>
                </c:pt>
                <c:pt idx="2535">
                  <c:v>633.55102999999997</c:v>
                </c:pt>
                <c:pt idx="2536">
                  <c:v>633.80088000000001</c:v>
                </c:pt>
                <c:pt idx="2537">
                  <c:v>634.05074000000002</c:v>
                </c:pt>
                <c:pt idx="2538">
                  <c:v>634.30059000000006</c:v>
                </c:pt>
                <c:pt idx="2539">
                  <c:v>634.55043999999998</c:v>
                </c:pt>
                <c:pt idx="2540">
                  <c:v>634.80029999999999</c:v>
                </c:pt>
                <c:pt idx="2541">
                  <c:v>635.05015000000003</c:v>
                </c:pt>
                <c:pt idx="2542">
                  <c:v>635.29999999999995</c:v>
                </c:pt>
                <c:pt idx="2543">
                  <c:v>635.54985999999997</c:v>
                </c:pt>
                <c:pt idx="2544">
                  <c:v>635.79971</c:v>
                </c:pt>
                <c:pt idx="2545">
                  <c:v>636.04956000000004</c:v>
                </c:pt>
                <c:pt idx="2546">
                  <c:v>636.29942000000005</c:v>
                </c:pt>
                <c:pt idx="2547">
                  <c:v>636.54926999999998</c:v>
                </c:pt>
                <c:pt idx="2548">
                  <c:v>636.79912999999999</c:v>
                </c:pt>
                <c:pt idx="2549">
                  <c:v>637.04898000000003</c:v>
                </c:pt>
                <c:pt idx="2550">
                  <c:v>637.29882999999995</c:v>
                </c:pt>
                <c:pt idx="2551">
                  <c:v>637.54868999999997</c:v>
                </c:pt>
                <c:pt idx="2552">
                  <c:v>637.79854</c:v>
                </c:pt>
                <c:pt idx="2553">
                  <c:v>638.04839000000004</c:v>
                </c:pt>
                <c:pt idx="2554">
                  <c:v>638.29825000000005</c:v>
                </c:pt>
                <c:pt idx="2555">
                  <c:v>638.54809999999998</c:v>
                </c:pt>
                <c:pt idx="2556">
                  <c:v>638.79795000000001</c:v>
                </c:pt>
                <c:pt idx="2557">
                  <c:v>639.04781000000003</c:v>
                </c:pt>
                <c:pt idx="2558">
                  <c:v>639.29765999999995</c:v>
                </c:pt>
                <c:pt idx="2559">
                  <c:v>639.54751999999996</c:v>
                </c:pt>
                <c:pt idx="2560">
                  <c:v>639.79737</c:v>
                </c:pt>
                <c:pt idx="2561">
                  <c:v>640.04722000000004</c:v>
                </c:pt>
                <c:pt idx="2562">
                  <c:v>640.29708000000005</c:v>
                </c:pt>
                <c:pt idx="2563">
                  <c:v>640.54692999999997</c:v>
                </c:pt>
                <c:pt idx="2564">
                  <c:v>640.79678000000001</c:v>
                </c:pt>
                <c:pt idx="2565">
                  <c:v>641.04664000000002</c:v>
                </c:pt>
                <c:pt idx="2566">
                  <c:v>641.29648999999995</c:v>
                </c:pt>
                <c:pt idx="2567">
                  <c:v>641.54633999999999</c:v>
                </c:pt>
                <c:pt idx="2568">
                  <c:v>641.7962</c:v>
                </c:pt>
                <c:pt idx="2569">
                  <c:v>642.04605000000004</c:v>
                </c:pt>
                <c:pt idx="2570">
                  <c:v>642.29591000000005</c:v>
                </c:pt>
                <c:pt idx="2571">
                  <c:v>642.54575999999997</c:v>
                </c:pt>
                <c:pt idx="2572">
                  <c:v>642.79561000000001</c:v>
                </c:pt>
                <c:pt idx="2573">
                  <c:v>643.04547000000002</c:v>
                </c:pt>
                <c:pt idx="2574">
                  <c:v>643.29531999999995</c:v>
                </c:pt>
                <c:pt idx="2575">
                  <c:v>643.54516999999998</c:v>
                </c:pt>
                <c:pt idx="2576">
                  <c:v>643.79503</c:v>
                </c:pt>
                <c:pt idx="2577">
                  <c:v>644.04488000000003</c:v>
                </c:pt>
                <c:pt idx="2578">
                  <c:v>644.29472999999996</c:v>
                </c:pt>
                <c:pt idx="2579">
                  <c:v>644.54458999999997</c:v>
                </c:pt>
                <c:pt idx="2580">
                  <c:v>644.79444000000001</c:v>
                </c:pt>
                <c:pt idx="2581">
                  <c:v>645.04430000000002</c:v>
                </c:pt>
                <c:pt idx="2582">
                  <c:v>645.29414999999995</c:v>
                </c:pt>
                <c:pt idx="2583">
                  <c:v>645.54399999999998</c:v>
                </c:pt>
                <c:pt idx="2584">
                  <c:v>645.79386</c:v>
                </c:pt>
                <c:pt idx="2585">
                  <c:v>646.04371000000003</c:v>
                </c:pt>
                <c:pt idx="2586">
                  <c:v>646.29355999999996</c:v>
                </c:pt>
                <c:pt idx="2587">
                  <c:v>646.54341999999997</c:v>
                </c:pt>
                <c:pt idx="2588">
                  <c:v>646.79327000000001</c:v>
                </c:pt>
                <c:pt idx="2589">
                  <c:v>647.04313000000002</c:v>
                </c:pt>
                <c:pt idx="2590">
                  <c:v>647.29297999999994</c:v>
                </c:pt>
                <c:pt idx="2591">
                  <c:v>647.54282999999998</c:v>
                </c:pt>
                <c:pt idx="2592">
                  <c:v>647.79268999999999</c:v>
                </c:pt>
                <c:pt idx="2593">
                  <c:v>648.04254000000003</c:v>
                </c:pt>
                <c:pt idx="2594">
                  <c:v>648.29238999999995</c:v>
                </c:pt>
                <c:pt idx="2595">
                  <c:v>648.54224999999997</c:v>
                </c:pt>
                <c:pt idx="2596">
                  <c:v>648.7921</c:v>
                </c:pt>
                <c:pt idx="2597">
                  <c:v>649.04195000000004</c:v>
                </c:pt>
                <c:pt idx="2598">
                  <c:v>649.29181000000005</c:v>
                </c:pt>
                <c:pt idx="2599">
                  <c:v>649.54165999999998</c:v>
                </c:pt>
                <c:pt idx="2600">
                  <c:v>649.79151999999999</c:v>
                </c:pt>
                <c:pt idx="2601">
                  <c:v>650.04137000000003</c:v>
                </c:pt>
                <c:pt idx="2602">
                  <c:v>650.29121999999995</c:v>
                </c:pt>
                <c:pt idx="2603">
                  <c:v>650.54107999999997</c:v>
                </c:pt>
                <c:pt idx="2604">
                  <c:v>650.79093</c:v>
                </c:pt>
                <c:pt idx="2605">
                  <c:v>651.04078000000004</c:v>
                </c:pt>
                <c:pt idx="2606">
                  <c:v>651.29064000000005</c:v>
                </c:pt>
                <c:pt idx="2607">
                  <c:v>651.54048999999998</c:v>
                </c:pt>
                <c:pt idx="2608">
                  <c:v>651.79034000000001</c:v>
                </c:pt>
                <c:pt idx="2609">
                  <c:v>652.04020000000003</c:v>
                </c:pt>
                <c:pt idx="2610">
                  <c:v>652.29004999999995</c:v>
                </c:pt>
                <c:pt idx="2611">
                  <c:v>652.53990999999996</c:v>
                </c:pt>
                <c:pt idx="2612">
                  <c:v>652.78976</c:v>
                </c:pt>
                <c:pt idx="2613">
                  <c:v>653.03961000000004</c:v>
                </c:pt>
                <c:pt idx="2614">
                  <c:v>653.28947000000005</c:v>
                </c:pt>
                <c:pt idx="2615">
                  <c:v>653.53931999999998</c:v>
                </c:pt>
                <c:pt idx="2616">
                  <c:v>653.78917000000001</c:v>
                </c:pt>
                <c:pt idx="2617">
                  <c:v>654.03903000000003</c:v>
                </c:pt>
                <c:pt idx="2618">
                  <c:v>654.28887999999995</c:v>
                </c:pt>
                <c:pt idx="2619">
                  <c:v>654.53872999999999</c:v>
                </c:pt>
                <c:pt idx="2620">
                  <c:v>654.78859</c:v>
                </c:pt>
                <c:pt idx="2621">
                  <c:v>655.03844000000004</c:v>
                </c:pt>
                <c:pt idx="2622">
                  <c:v>655.28830000000005</c:v>
                </c:pt>
                <c:pt idx="2623">
                  <c:v>655.53814999999997</c:v>
                </c:pt>
                <c:pt idx="2624">
                  <c:v>655.78800000000001</c:v>
                </c:pt>
                <c:pt idx="2625">
                  <c:v>656.03786000000002</c:v>
                </c:pt>
                <c:pt idx="2626">
                  <c:v>656.28770999999995</c:v>
                </c:pt>
                <c:pt idx="2627">
                  <c:v>656.53755999999998</c:v>
                </c:pt>
                <c:pt idx="2628">
                  <c:v>656.78742</c:v>
                </c:pt>
                <c:pt idx="2629">
                  <c:v>657.03727000000003</c:v>
                </c:pt>
                <c:pt idx="2630">
                  <c:v>657.28711999999996</c:v>
                </c:pt>
                <c:pt idx="2631">
                  <c:v>657.53697999999997</c:v>
                </c:pt>
                <c:pt idx="2632">
                  <c:v>657.78683000000001</c:v>
                </c:pt>
                <c:pt idx="2633">
                  <c:v>658.03669000000002</c:v>
                </c:pt>
                <c:pt idx="2634">
                  <c:v>658.28653999999995</c:v>
                </c:pt>
                <c:pt idx="2635">
                  <c:v>658.53638999999998</c:v>
                </c:pt>
                <c:pt idx="2636">
                  <c:v>658.78625</c:v>
                </c:pt>
                <c:pt idx="2637">
                  <c:v>659.03610000000003</c:v>
                </c:pt>
                <c:pt idx="2638">
                  <c:v>659.28594999999996</c:v>
                </c:pt>
                <c:pt idx="2639">
                  <c:v>659.53580999999997</c:v>
                </c:pt>
                <c:pt idx="2640">
                  <c:v>659.78566000000001</c:v>
                </c:pt>
                <c:pt idx="2641">
                  <c:v>660.03551000000004</c:v>
                </c:pt>
                <c:pt idx="2642">
                  <c:v>660.28536999999994</c:v>
                </c:pt>
                <c:pt idx="2643">
                  <c:v>660.53521999999998</c:v>
                </c:pt>
                <c:pt idx="2644">
                  <c:v>660.78507999999999</c:v>
                </c:pt>
                <c:pt idx="2645">
                  <c:v>661.03493000000003</c:v>
                </c:pt>
                <c:pt idx="2646">
                  <c:v>661.28477999999996</c:v>
                </c:pt>
                <c:pt idx="2647">
                  <c:v>661.53463999999997</c:v>
                </c:pt>
                <c:pt idx="2648">
                  <c:v>661.78449000000001</c:v>
                </c:pt>
                <c:pt idx="2649">
                  <c:v>662.03434000000004</c:v>
                </c:pt>
                <c:pt idx="2650">
                  <c:v>662.28420000000006</c:v>
                </c:pt>
                <c:pt idx="2651">
                  <c:v>662.53404999999998</c:v>
                </c:pt>
                <c:pt idx="2652">
                  <c:v>662.78390999999999</c:v>
                </c:pt>
                <c:pt idx="2653">
                  <c:v>663.03376000000003</c:v>
                </c:pt>
                <c:pt idx="2654">
                  <c:v>663.28360999999995</c:v>
                </c:pt>
                <c:pt idx="2655">
                  <c:v>663.53346999999997</c:v>
                </c:pt>
                <c:pt idx="2656">
                  <c:v>663.78332</c:v>
                </c:pt>
                <c:pt idx="2657">
                  <c:v>664.03317000000004</c:v>
                </c:pt>
                <c:pt idx="2658">
                  <c:v>664.28303000000005</c:v>
                </c:pt>
                <c:pt idx="2659">
                  <c:v>664.53287999999998</c:v>
                </c:pt>
                <c:pt idx="2660">
                  <c:v>664.78273000000002</c:v>
                </c:pt>
                <c:pt idx="2661">
                  <c:v>665.03259000000003</c:v>
                </c:pt>
                <c:pt idx="2662">
                  <c:v>665.28243999999995</c:v>
                </c:pt>
                <c:pt idx="2663">
                  <c:v>665.53229999999996</c:v>
                </c:pt>
                <c:pt idx="2664">
                  <c:v>665.78215</c:v>
                </c:pt>
                <c:pt idx="2665">
                  <c:v>666.03200000000004</c:v>
                </c:pt>
                <c:pt idx="2666">
                  <c:v>666.28186000000005</c:v>
                </c:pt>
                <c:pt idx="2667">
                  <c:v>666.53170999999998</c:v>
                </c:pt>
                <c:pt idx="2668">
                  <c:v>666.78156000000001</c:v>
                </c:pt>
                <c:pt idx="2669">
                  <c:v>667.03142000000003</c:v>
                </c:pt>
                <c:pt idx="2670">
                  <c:v>667.28126999999995</c:v>
                </c:pt>
                <c:pt idx="2671">
                  <c:v>667.53111999999999</c:v>
                </c:pt>
                <c:pt idx="2672">
                  <c:v>667.78098</c:v>
                </c:pt>
                <c:pt idx="2673">
                  <c:v>668.03083000000004</c:v>
                </c:pt>
                <c:pt idx="2674">
                  <c:v>668.28069000000005</c:v>
                </c:pt>
                <c:pt idx="2675">
                  <c:v>668.53053999999997</c:v>
                </c:pt>
                <c:pt idx="2676">
                  <c:v>668.78039000000001</c:v>
                </c:pt>
                <c:pt idx="2677">
                  <c:v>669.03025000000002</c:v>
                </c:pt>
                <c:pt idx="2678">
                  <c:v>669.28009999999995</c:v>
                </c:pt>
                <c:pt idx="2679">
                  <c:v>669.52994999999999</c:v>
                </c:pt>
                <c:pt idx="2680">
                  <c:v>669.77981</c:v>
                </c:pt>
                <c:pt idx="2681">
                  <c:v>670.02966000000004</c:v>
                </c:pt>
                <c:pt idx="2682">
                  <c:v>670.27952000000005</c:v>
                </c:pt>
                <c:pt idx="2683">
                  <c:v>670.52936999999997</c:v>
                </c:pt>
                <c:pt idx="2684">
                  <c:v>670.77922000000001</c:v>
                </c:pt>
                <c:pt idx="2685">
                  <c:v>671.02908000000002</c:v>
                </c:pt>
                <c:pt idx="2686">
                  <c:v>671.27892999999995</c:v>
                </c:pt>
                <c:pt idx="2687">
                  <c:v>671.52877999999998</c:v>
                </c:pt>
                <c:pt idx="2688">
                  <c:v>671.77864</c:v>
                </c:pt>
                <c:pt idx="2689">
                  <c:v>672.02849000000003</c:v>
                </c:pt>
                <c:pt idx="2690">
                  <c:v>672.27833999999996</c:v>
                </c:pt>
                <c:pt idx="2691">
                  <c:v>672.52819999999997</c:v>
                </c:pt>
                <c:pt idx="2692">
                  <c:v>672.77805000000001</c:v>
                </c:pt>
                <c:pt idx="2693">
                  <c:v>673.02791000000002</c:v>
                </c:pt>
                <c:pt idx="2694">
                  <c:v>673.27775999999994</c:v>
                </c:pt>
                <c:pt idx="2695">
                  <c:v>673.52760999999998</c:v>
                </c:pt>
                <c:pt idx="2696">
                  <c:v>673.77746999999999</c:v>
                </c:pt>
                <c:pt idx="2697">
                  <c:v>674.02732000000003</c:v>
                </c:pt>
                <c:pt idx="2698">
                  <c:v>674.27716999999996</c:v>
                </c:pt>
                <c:pt idx="2699">
                  <c:v>674.52702999999997</c:v>
                </c:pt>
                <c:pt idx="2700">
                  <c:v>674.77688000000001</c:v>
                </c:pt>
                <c:pt idx="2701">
                  <c:v>675.02673000000004</c:v>
                </c:pt>
                <c:pt idx="2702">
                  <c:v>675.27659000000006</c:v>
                </c:pt>
                <c:pt idx="2703">
                  <c:v>675.52643999999998</c:v>
                </c:pt>
                <c:pt idx="2704">
                  <c:v>675.77629999999999</c:v>
                </c:pt>
                <c:pt idx="2705">
                  <c:v>676.02615000000003</c:v>
                </c:pt>
                <c:pt idx="2706">
                  <c:v>676.27599999999995</c:v>
                </c:pt>
                <c:pt idx="2707">
                  <c:v>676.52585999999997</c:v>
                </c:pt>
                <c:pt idx="2708">
                  <c:v>676.77571</c:v>
                </c:pt>
                <c:pt idx="2709">
                  <c:v>677.02556000000004</c:v>
                </c:pt>
                <c:pt idx="2710">
                  <c:v>677.27542000000005</c:v>
                </c:pt>
                <c:pt idx="2711">
                  <c:v>677.52526999999998</c:v>
                </c:pt>
                <c:pt idx="2712">
                  <c:v>677.77512999999999</c:v>
                </c:pt>
                <c:pt idx="2713">
                  <c:v>678.02498000000003</c:v>
                </c:pt>
                <c:pt idx="2714">
                  <c:v>678.27482999999995</c:v>
                </c:pt>
                <c:pt idx="2715">
                  <c:v>678.52468999999996</c:v>
                </c:pt>
                <c:pt idx="2716">
                  <c:v>678.77454</c:v>
                </c:pt>
                <c:pt idx="2717">
                  <c:v>679.02439000000004</c:v>
                </c:pt>
                <c:pt idx="2718">
                  <c:v>679.27425000000005</c:v>
                </c:pt>
                <c:pt idx="2719">
                  <c:v>679.52409999999998</c:v>
                </c:pt>
                <c:pt idx="2720">
                  <c:v>679.77395000000001</c:v>
                </c:pt>
                <c:pt idx="2721">
                  <c:v>680.02381000000003</c:v>
                </c:pt>
                <c:pt idx="2722">
                  <c:v>680.27365999999995</c:v>
                </c:pt>
                <c:pt idx="2723">
                  <c:v>680.52351999999996</c:v>
                </c:pt>
                <c:pt idx="2724">
                  <c:v>680.77337</c:v>
                </c:pt>
                <c:pt idx="2725">
                  <c:v>681.02322000000004</c:v>
                </c:pt>
                <c:pt idx="2726">
                  <c:v>681.27308000000005</c:v>
                </c:pt>
                <c:pt idx="2727">
                  <c:v>681.52292999999997</c:v>
                </c:pt>
                <c:pt idx="2728">
                  <c:v>681.77278000000001</c:v>
                </c:pt>
                <c:pt idx="2729">
                  <c:v>682.02264000000002</c:v>
                </c:pt>
                <c:pt idx="2730">
                  <c:v>682.27248999999995</c:v>
                </c:pt>
                <c:pt idx="2731">
                  <c:v>682.52234999999996</c:v>
                </c:pt>
                <c:pt idx="2732">
                  <c:v>682.7722</c:v>
                </c:pt>
                <c:pt idx="2733">
                  <c:v>683.02205000000004</c:v>
                </c:pt>
                <c:pt idx="2734">
                  <c:v>683.27191000000005</c:v>
                </c:pt>
                <c:pt idx="2735">
                  <c:v>683.52175999999997</c:v>
                </c:pt>
                <c:pt idx="2736">
                  <c:v>683.77161000000001</c:v>
                </c:pt>
                <c:pt idx="2737">
                  <c:v>684.02147000000002</c:v>
                </c:pt>
                <c:pt idx="2738">
                  <c:v>684.27131999999995</c:v>
                </c:pt>
                <c:pt idx="2739">
                  <c:v>684.52116999999998</c:v>
                </c:pt>
                <c:pt idx="2740">
                  <c:v>684.77103</c:v>
                </c:pt>
                <c:pt idx="2741">
                  <c:v>685.02088000000003</c:v>
                </c:pt>
                <c:pt idx="2742">
                  <c:v>685.27074000000005</c:v>
                </c:pt>
                <c:pt idx="2743">
                  <c:v>685.52058999999997</c:v>
                </c:pt>
                <c:pt idx="2744">
                  <c:v>685.77044000000001</c:v>
                </c:pt>
                <c:pt idx="2745">
                  <c:v>686.02030000000002</c:v>
                </c:pt>
                <c:pt idx="2746">
                  <c:v>686.27014999999994</c:v>
                </c:pt>
                <c:pt idx="2747">
                  <c:v>686.52</c:v>
                </c:pt>
                <c:pt idx="2748">
                  <c:v>686.76985999999999</c:v>
                </c:pt>
                <c:pt idx="2749">
                  <c:v>687.01971000000003</c:v>
                </c:pt>
                <c:pt idx="2750">
                  <c:v>687.26957000000004</c:v>
                </c:pt>
                <c:pt idx="2751">
                  <c:v>687.51941999999997</c:v>
                </c:pt>
                <c:pt idx="2752">
                  <c:v>687.76927000000001</c:v>
                </c:pt>
                <c:pt idx="2753">
                  <c:v>688.01913000000002</c:v>
                </c:pt>
                <c:pt idx="2754">
                  <c:v>688.26898000000006</c:v>
                </c:pt>
                <c:pt idx="2755">
                  <c:v>688.51882999999998</c:v>
                </c:pt>
                <c:pt idx="2756">
                  <c:v>688.76868999999999</c:v>
                </c:pt>
                <c:pt idx="2757">
                  <c:v>689.01854000000003</c:v>
                </c:pt>
                <c:pt idx="2758">
                  <c:v>689.26838999999995</c:v>
                </c:pt>
                <c:pt idx="2759">
                  <c:v>689.51824999999997</c:v>
                </c:pt>
                <c:pt idx="2760">
                  <c:v>689.7681</c:v>
                </c:pt>
                <c:pt idx="2761">
                  <c:v>690.01796000000002</c:v>
                </c:pt>
                <c:pt idx="2762">
                  <c:v>690.26781000000005</c:v>
                </c:pt>
                <c:pt idx="2763">
                  <c:v>690.51765999999998</c:v>
                </c:pt>
                <c:pt idx="2764">
                  <c:v>690.76751999999999</c:v>
                </c:pt>
                <c:pt idx="2765">
                  <c:v>691.01737000000003</c:v>
                </c:pt>
                <c:pt idx="2766">
                  <c:v>691.26721999999995</c:v>
                </c:pt>
                <c:pt idx="2767">
                  <c:v>691.51707999999996</c:v>
                </c:pt>
                <c:pt idx="2768">
                  <c:v>691.76693</c:v>
                </c:pt>
                <c:pt idx="2769">
                  <c:v>692.01679000000001</c:v>
                </c:pt>
                <c:pt idx="2770">
                  <c:v>692.26664000000005</c:v>
                </c:pt>
                <c:pt idx="2771">
                  <c:v>692.51648999999998</c:v>
                </c:pt>
                <c:pt idx="2772">
                  <c:v>692.76634999999999</c:v>
                </c:pt>
                <c:pt idx="2773">
                  <c:v>693.01620000000003</c:v>
                </c:pt>
                <c:pt idx="2774">
                  <c:v>693.26604999999995</c:v>
                </c:pt>
                <c:pt idx="2775">
                  <c:v>693.51590999999996</c:v>
                </c:pt>
                <c:pt idx="2776">
                  <c:v>693.76576</c:v>
                </c:pt>
                <c:pt idx="2777">
                  <c:v>694.01561000000004</c:v>
                </c:pt>
                <c:pt idx="2778">
                  <c:v>694.26547000000005</c:v>
                </c:pt>
                <c:pt idx="2779">
                  <c:v>694.51531999999997</c:v>
                </c:pt>
                <c:pt idx="2780">
                  <c:v>694.76517999999999</c:v>
                </c:pt>
                <c:pt idx="2781">
                  <c:v>695.01503000000002</c:v>
                </c:pt>
                <c:pt idx="2782">
                  <c:v>695.26487999999995</c:v>
                </c:pt>
                <c:pt idx="2783">
                  <c:v>695.51473999999996</c:v>
                </c:pt>
                <c:pt idx="2784">
                  <c:v>695.76459</c:v>
                </c:pt>
                <c:pt idx="2785">
                  <c:v>696.01444000000004</c:v>
                </c:pt>
                <c:pt idx="2786">
                  <c:v>696.26430000000005</c:v>
                </c:pt>
                <c:pt idx="2787">
                  <c:v>696.51414999999997</c:v>
                </c:pt>
                <c:pt idx="2788">
                  <c:v>696.76400999999998</c:v>
                </c:pt>
                <c:pt idx="2789">
                  <c:v>697.01386000000002</c:v>
                </c:pt>
                <c:pt idx="2790">
                  <c:v>697.26370999999995</c:v>
                </c:pt>
                <c:pt idx="2791">
                  <c:v>697.51356999999996</c:v>
                </c:pt>
                <c:pt idx="2792">
                  <c:v>697.76342</c:v>
                </c:pt>
                <c:pt idx="2793">
                  <c:v>698.01327000000003</c:v>
                </c:pt>
                <c:pt idx="2794">
                  <c:v>698.26313000000005</c:v>
                </c:pt>
                <c:pt idx="2795">
                  <c:v>698.51297999999997</c:v>
                </c:pt>
                <c:pt idx="2796">
                  <c:v>698.76283000000001</c:v>
                </c:pt>
                <c:pt idx="2797">
                  <c:v>699.01269000000002</c:v>
                </c:pt>
                <c:pt idx="2798">
                  <c:v>699.26253999999994</c:v>
                </c:pt>
                <c:pt idx="2799">
                  <c:v>699.51239999999996</c:v>
                </c:pt>
                <c:pt idx="2800">
                  <c:v>699.76224999999999</c:v>
                </c:pt>
                <c:pt idx="2801">
                  <c:v>700.01210000000003</c:v>
                </c:pt>
                <c:pt idx="2802">
                  <c:v>700.26196000000004</c:v>
                </c:pt>
                <c:pt idx="2803">
                  <c:v>700.51180999999997</c:v>
                </c:pt>
                <c:pt idx="2804">
                  <c:v>700.76166000000001</c:v>
                </c:pt>
                <c:pt idx="2805">
                  <c:v>701.01152000000002</c:v>
                </c:pt>
                <c:pt idx="2806">
                  <c:v>701.26137000000006</c:v>
                </c:pt>
                <c:pt idx="2807">
                  <c:v>701.51122999999995</c:v>
                </c:pt>
                <c:pt idx="2808">
                  <c:v>701.76107999999999</c:v>
                </c:pt>
                <c:pt idx="2809">
                  <c:v>702.01093000000003</c:v>
                </c:pt>
                <c:pt idx="2810">
                  <c:v>702.26079000000004</c:v>
                </c:pt>
                <c:pt idx="2811">
                  <c:v>702.51063999999997</c:v>
                </c:pt>
                <c:pt idx="2812">
                  <c:v>702.76049</c:v>
                </c:pt>
                <c:pt idx="2813">
                  <c:v>703.01035000000002</c:v>
                </c:pt>
                <c:pt idx="2814">
                  <c:v>703.26020000000005</c:v>
                </c:pt>
                <c:pt idx="2815">
                  <c:v>703.51004999999998</c:v>
                </c:pt>
                <c:pt idx="2816">
                  <c:v>703.75990999999999</c:v>
                </c:pt>
                <c:pt idx="2817">
                  <c:v>704.00976000000003</c:v>
                </c:pt>
                <c:pt idx="2818">
                  <c:v>704.25962000000004</c:v>
                </c:pt>
                <c:pt idx="2819">
                  <c:v>704.50946999999996</c:v>
                </c:pt>
                <c:pt idx="2820">
                  <c:v>704.75932</c:v>
                </c:pt>
                <c:pt idx="2821">
                  <c:v>705.00918000000001</c:v>
                </c:pt>
                <c:pt idx="2822">
                  <c:v>705.25903000000005</c:v>
                </c:pt>
                <c:pt idx="2823">
                  <c:v>705.50887999999998</c:v>
                </c:pt>
                <c:pt idx="2824">
                  <c:v>705.75873999999999</c:v>
                </c:pt>
                <c:pt idx="2825">
                  <c:v>706.00859000000003</c:v>
                </c:pt>
                <c:pt idx="2826">
                  <c:v>706.25845000000004</c:v>
                </c:pt>
                <c:pt idx="2827">
                  <c:v>706.50829999999996</c:v>
                </c:pt>
                <c:pt idx="2828">
                  <c:v>706.75815</c:v>
                </c:pt>
                <c:pt idx="2829">
                  <c:v>707.00801000000001</c:v>
                </c:pt>
                <c:pt idx="2830">
                  <c:v>707.25786000000005</c:v>
                </c:pt>
                <c:pt idx="2831">
                  <c:v>707.50770999999997</c:v>
                </c:pt>
                <c:pt idx="2832">
                  <c:v>707.75756999999999</c:v>
                </c:pt>
                <c:pt idx="2833">
                  <c:v>708.00742000000002</c:v>
                </c:pt>
                <c:pt idx="2834">
                  <c:v>708.25728000000004</c:v>
                </c:pt>
                <c:pt idx="2835">
                  <c:v>708.50712999999996</c:v>
                </c:pt>
                <c:pt idx="2836">
                  <c:v>708.75698</c:v>
                </c:pt>
                <c:pt idx="2837">
                  <c:v>709.00684000000001</c:v>
                </c:pt>
                <c:pt idx="2838">
                  <c:v>709.25669000000005</c:v>
                </c:pt>
                <c:pt idx="2839">
                  <c:v>709.50653999999997</c:v>
                </c:pt>
                <c:pt idx="2840">
                  <c:v>709.75639999999999</c:v>
                </c:pt>
                <c:pt idx="2841">
                  <c:v>710.00625000000002</c:v>
                </c:pt>
                <c:pt idx="2842">
                  <c:v>710.25609999999995</c:v>
                </c:pt>
                <c:pt idx="2843">
                  <c:v>710.50595999999996</c:v>
                </c:pt>
                <c:pt idx="2844">
                  <c:v>710.75581</c:v>
                </c:pt>
                <c:pt idx="2845">
                  <c:v>711.00567000000001</c:v>
                </c:pt>
                <c:pt idx="2846">
                  <c:v>711.25552000000005</c:v>
                </c:pt>
                <c:pt idx="2847">
                  <c:v>711.50536999999997</c:v>
                </c:pt>
                <c:pt idx="2848">
                  <c:v>711.75522999999998</c:v>
                </c:pt>
                <c:pt idx="2849">
                  <c:v>712.00508000000002</c:v>
                </c:pt>
                <c:pt idx="2850">
                  <c:v>712.25492999999994</c:v>
                </c:pt>
                <c:pt idx="2851">
                  <c:v>712.50478999999996</c:v>
                </c:pt>
                <c:pt idx="2852">
                  <c:v>712.75463999999999</c:v>
                </c:pt>
                <c:pt idx="2853">
                  <c:v>713.00450000000001</c:v>
                </c:pt>
                <c:pt idx="2854">
                  <c:v>713.25435000000004</c:v>
                </c:pt>
                <c:pt idx="2855">
                  <c:v>713.50419999999997</c:v>
                </c:pt>
                <c:pt idx="2856">
                  <c:v>713.75405999999998</c:v>
                </c:pt>
                <c:pt idx="2857">
                  <c:v>714.00391000000002</c:v>
                </c:pt>
                <c:pt idx="2858">
                  <c:v>714.25376000000006</c:v>
                </c:pt>
                <c:pt idx="2859">
                  <c:v>714.50361999999996</c:v>
                </c:pt>
                <c:pt idx="2860">
                  <c:v>714.75346999999999</c:v>
                </c:pt>
                <c:pt idx="2861">
                  <c:v>715.00333000000001</c:v>
                </c:pt>
                <c:pt idx="2862">
                  <c:v>715.25318000000004</c:v>
                </c:pt>
                <c:pt idx="2863">
                  <c:v>715.50302999999997</c:v>
                </c:pt>
                <c:pt idx="2864">
                  <c:v>715.75288999999998</c:v>
                </c:pt>
                <c:pt idx="2865">
                  <c:v>716.00274000000002</c:v>
                </c:pt>
                <c:pt idx="2866">
                  <c:v>716.25259000000005</c:v>
                </c:pt>
                <c:pt idx="2867">
                  <c:v>716.50244999999995</c:v>
                </c:pt>
                <c:pt idx="2868">
                  <c:v>716.75229999999999</c:v>
                </c:pt>
                <c:pt idx="2869">
                  <c:v>717.00215000000003</c:v>
                </c:pt>
                <c:pt idx="2870">
                  <c:v>717.25201000000004</c:v>
                </c:pt>
                <c:pt idx="2871">
                  <c:v>717.50185999999997</c:v>
                </c:pt>
                <c:pt idx="2872">
                  <c:v>717.75171999999998</c:v>
                </c:pt>
                <c:pt idx="2873">
                  <c:v>718.00157000000002</c:v>
                </c:pt>
                <c:pt idx="2874">
                  <c:v>718.25142000000005</c:v>
                </c:pt>
                <c:pt idx="2875">
                  <c:v>718.50127999999995</c:v>
                </c:pt>
                <c:pt idx="2876">
                  <c:v>718.75112999999999</c:v>
                </c:pt>
                <c:pt idx="2877">
                  <c:v>719.00098000000003</c:v>
                </c:pt>
                <c:pt idx="2878">
                  <c:v>719.25084000000004</c:v>
                </c:pt>
                <c:pt idx="2879">
                  <c:v>719.50068999999996</c:v>
                </c:pt>
                <c:pt idx="2880">
                  <c:v>719.75054999999998</c:v>
                </c:pt>
                <c:pt idx="2881">
                  <c:v>720.00040000000001</c:v>
                </c:pt>
                <c:pt idx="2882">
                  <c:v>720.25025000000005</c:v>
                </c:pt>
                <c:pt idx="2883">
                  <c:v>720.50010999999995</c:v>
                </c:pt>
                <c:pt idx="2884">
                  <c:v>720.74995999999999</c:v>
                </c:pt>
                <c:pt idx="2885">
                  <c:v>720.99981000000002</c:v>
                </c:pt>
                <c:pt idx="2886">
                  <c:v>721.24967000000004</c:v>
                </c:pt>
                <c:pt idx="2887">
                  <c:v>721.49951999999996</c:v>
                </c:pt>
                <c:pt idx="2888">
                  <c:v>721.74937999999997</c:v>
                </c:pt>
                <c:pt idx="2889">
                  <c:v>721.99923000000001</c:v>
                </c:pt>
                <c:pt idx="2890">
                  <c:v>722.24908000000005</c:v>
                </c:pt>
                <c:pt idx="2891">
                  <c:v>722.49893999999995</c:v>
                </c:pt>
                <c:pt idx="2892">
                  <c:v>722.74878999999999</c:v>
                </c:pt>
                <c:pt idx="2893">
                  <c:v>722.99864000000002</c:v>
                </c:pt>
                <c:pt idx="2894">
                  <c:v>723.24850000000004</c:v>
                </c:pt>
                <c:pt idx="2895">
                  <c:v>723.49834999999996</c:v>
                </c:pt>
                <c:pt idx="2896">
                  <c:v>723.74820999999997</c:v>
                </c:pt>
                <c:pt idx="2897">
                  <c:v>723.99806000000001</c:v>
                </c:pt>
                <c:pt idx="2898">
                  <c:v>724.24791000000005</c:v>
                </c:pt>
                <c:pt idx="2899">
                  <c:v>724.49776999999995</c:v>
                </c:pt>
                <c:pt idx="2900">
                  <c:v>724.74761999999998</c:v>
                </c:pt>
                <c:pt idx="2901">
                  <c:v>724.99747000000002</c:v>
                </c:pt>
                <c:pt idx="2902">
                  <c:v>725.24733000000003</c:v>
                </c:pt>
                <c:pt idx="2903">
                  <c:v>725.49717999999996</c:v>
                </c:pt>
                <c:pt idx="2904">
                  <c:v>725.74703</c:v>
                </c:pt>
                <c:pt idx="2905">
                  <c:v>725.99689000000001</c:v>
                </c:pt>
                <c:pt idx="2906">
                  <c:v>726.24674000000005</c:v>
                </c:pt>
                <c:pt idx="2907">
                  <c:v>726.49659999999994</c:v>
                </c:pt>
                <c:pt idx="2908">
                  <c:v>726.74644999999998</c:v>
                </c:pt>
                <c:pt idx="2909">
                  <c:v>726.99630000000002</c:v>
                </c:pt>
                <c:pt idx="2910">
                  <c:v>727.24616000000003</c:v>
                </c:pt>
                <c:pt idx="2911">
                  <c:v>727.49600999999996</c:v>
                </c:pt>
                <c:pt idx="2912">
                  <c:v>727.74585999999999</c:v>
                </c:pt>
                <c:pt idx="2913">
                  <c:v>727.99572000000001</c:v>
                </c:pt>
                <c:pt idx="2914">
                  <c:v>728.24557000000004</c:v>
                </c:pt>
                <c:pt idx="2915">
                  <c:v>728.49543000000006</c:v>
                </c:pt>
                <c:pt idx="2916">
                  <c:v>728.74527999999998</c:v>
                </c:pt>
                <c:pt idx="2917">
                  <c:v>728.99513000000002</c:v>
                </c:pt>
                <c:pt idx="2918">
                  <c:v>729.24499000000003</c:v>
                </c:pt>
                <c:pt idx="2919">
                  <c:v>729.49483999999995</c:v>
                </c:pt>
                <c:pt idx="2920">
                  <c:v>729.74468999999999</c:v>
                </c:pt>
                <c:pt idx="2921">
                  <c:v>729.99455</c:v>
                </c:pt>
                <c:pt idx="2922">
                  <c:v>730.24440000000004</c:v>
                </c:pt>
                <c:pt idx="2923">
                  <c:v>730.49426000000005</c:v>
                </c:pt>
                <c:pt idx="2924">
                  <c:v>730.74410999999998</c:v>
                </c:pt>
                <c:pt idx="2925">
                  <c:v>730.99396000000002</c:v>
                </c:pt>
                <c:pt idx="2926">
                  <c:v>731.24382000000003</c:v>
                </c:pt>
                <c:pt idx="2927">
                  <c:v>731.49366999999995</c:v>
                </c:pt>
                <c:pt idx="2928">
                  <c:v>731.74351999999999</c:v>
                </c:pt>
                <c:pt idx="2929">
                  <c:v>731.99338</c:v>
                </c:pt>
                <c:pt idx="2930">
                  <c:v>732.24323000000004</c:v>
                </c:pt>
                <c:pt idx="2931">
                  <c:v>732.49309000000005</c:v>
                </c:pt>
                <c:pt idx="2932">
                  <c:v>732.74293999999998</c:v>
                </c:pt>
                <c:pt idx="2933">
                  <c:v>732.99279000000001</c:v>
                </c:pt>
                <c:pt idx="2934">
                  <c:v>733.24265000000003</c:v>
                </c:pt>
                <c:pt idx="2935">
                  <c:v>733.49249999999995</c:v>
                </c:pt>
                <c:pt idx="2936">
                  <c:v>733.74234999999999</c:v>
                </c:pt>
                <c:pt idx="2937">
                  <c:v>733.99221</c:v>
                </c:pt>
                <c:pt idx="2938">
                  <c:v>734.24206000000004</c:v>
                </c:pt>
                <c:pt idx="2939">
                  <c:v>734.49192000000005</c:v>
                </c:pt>
                <c:pt idx="2940">
                  <c:v>734.74176999999997</c:v>
                </c:pt>
                <c:pt idx="2941">
                  <c:v>734.99162000000001</c:v>
                </c:pt>
                <c:pt idx="2942">
                  <c:v>735.24148000000002</c:v>
                </c:pt>
                <c:pt idx="2943">
                  <c:v>735.49132999999995</c:v>
                </c:pt>
                <c:pt idx="2944">
                  <c:v>735.74117999999999</c:v>
                </c:pt>
                <c:pt idx="2945">
                  <c:v>735.99104</c:v>
                </c:pt>
                <c:pt idx="2946">
                  <c:v>736.24089000000004</c:v>
                </c:pt>
                <c:pt idx="2947">
                  <c:v>736.49073999999996</c:v>
                </c:pt>
                <c:pt idx="2948">
                  <c:v>736.74059999999997</c:v>
                </c:pt>
                <c:pt idx="2949">
                  <c:v>736.99045000000001</c:v>
                </c:pt>
                <c:pt idx="2950">
                  <c:v>737.24031000000002</c:v>
                </c:pt>
                <c:pt idx="2951">
                  <c:v>737.49015999999995</c:v>
                </c:pt>
                <c:pt idx="2952">
                  <c:v>737.74000999999998</c:v>
                </c:pt>
                <c:pt idx="2953">
                  <c:v>737.98987</c:v>
                </c:pt>
                <c:pt idx="2954">
                  <c:v>738.23972000000003</c:v>
                </c:pt>
                <c:pt idx="2955">
                  <c:v>738.48956999999996</c:v>
                </c:pt>
                <c:pt idx="2956">
                  <c:v>738.73942999999997</c:v>
                </c:pt>
                <c:pt idx="2957">
                  <c:v>738.98928000000001</c:v>
                </c:pt>
                <c:pt idx="2958">
                  <c:v>739.23914000000002</c:v>
                </c:pt>
                <c:pt idx="2959">
                  <c:v>739.48898999999994</c:v>
                </c:pt>
                <c:pt idx="2960">
                  <c:v>739.73883999999998</c:v>
                </c:pt>
                <c:pt idx="2961">
                  <c:v>739.98869999999999</c:v>
                </c:pt>
                <c:pt idx="2962">
                  <c:v>740.23855000000003</c:v>
                </c:pt>
                <c:pt idx="2963">
                  <c:v>740.48839999999996</c:v>
                </c:pt>
                <c:pt idx="2964">
                  <c:v>740.73825999999997</c:v>
                </c:pt>
                <c:pt idx="2965">
                  <c:v>740.98811000000001</c:v>
                </c:pt>
                <c:pt idx="2966">
                  <c:v>741.23797000000002</c:v>
                </c:pt>
                <c:pt idx="2967">
                  <c:v>741.48782000000006</c:v>
                </c:pt>
                <c:pt idx="2968">
                  <c:v>741.73766999999998</c:v>
                </c:pt>
                <c:pt idx="2969">
                  <c:v>741.98752999999999</c:v>
                </c:pt>
                <c:pt idx="2970">
                  <c:v>742.23738000000003</c:v>
                </c:pt>
                <c:pt idx="2971">
                  <c:v>742.48722999999995</c:v>
                </c:pt>
                <c:pt idx="2972">
                  <c:v>742.73708999999997</c:v>
                </c:pt>
                <c:pt idx="2973">
                  <c:v>742.98694</c:v>
                </c:pt>
                <c:pt idx="2974">
                  <c:v>743.23680000000002</c:v>
                </c:pt>
                <c:pt idx="2975">
                  <c:v>743.48665000000005</c:v>
                </c:pt>
                <c:pt idx="2976">
                  <c:v>743.73649999999998</c:v>
                </c:pt>
                <c:pt idx="2977">
                  <c:v>743.98635999999999</c:v>
                </c:pt>
                <c:pt idx="2978">
                  <c:v>744.23621000000003</c:v>
                </c:pt>
                <c:pt idx="2979">
                  <c:v>744.48605999999995</c:v>
                </c:pt>
                <c:pt idx="2980">
                  <c:v>744.73591999999996</c:v>
                </c:pt>
                <c:pt idx="2981">
                  <c:v>744.98577</c:v>
                </c:pt>
                <c:pt idx="2982">
                  <c:v>745.23563000000001</c:v>
                </c:pt>
                <c:pt idx="2983">
                  <c:v>745.48548000000005</c:v>
                </c:pt>
                <c:pt idx="2984">
                  <c:v>745.73532999999998</c:v>
                </c:pt>
                <c:pt idx="2985">
                  <c:v>745.98518999999999</c:v>
                </c:pt>
                <c:pt idx="2986">
                  <c:v>746.23504000000003</c:v>
                </c:pt>
                <c:pt idx="2987">
                  <c:v>746.48488999999995</c:v>
                </c:pt>
                <c:pt idx="2988">
                  <c:v>746.73474999999996</c:v>
                </c:pt>
                <c:pt idx="2989">
                  <c:v>746.9846</c:v>
                </c:pt>
                <c:pt idx="2990">
                  <c:v>747.23446000000001</c:v>
                </c:pt>
                <c:pt idx="2991">
                  <c:v>747.48431000000005</c:v>
                </c:pt>
                <c:pt idx="2992">
                  <c:v>747.73415999999997</c:v>
                </c:pt>
                <c:pt idx="2993">
                  <c:v>747.98401999999999</c:v>
                </c:pt>
                <c:pt idx="2994">
                  <c:v>748.23387000000002</c:v>
                </c:pt>
                <c:pt idx="2995">
                  <c:v>748.48371999999995</c:v>
                </c:pt>
                <c:pt idx="2996">
                  <c:v>748.73357999999996</c:v>
                </c:pt>
                <c:pt idx="2997">
                  <c:v>748.98343</c:v>
                </c:pt>
                <c:pt idx="2998">
                  <c:v>749.23329000000001</c:v>
                </c:pt>
                <c:pt idx="2999">
                  <c:v>749.48314000000005</c:v>
                </c:pt>
                <c:pt idx="3000">
                  <c:v>749.73298999999997</c:v>
                </c:pt>
                <c:pt idx="3001">
                  <c:v>749.98284999999998</c:v>
                </c:pt>
                <c:pt idx="3002">
                  <c:v>750.23270000000002</c:v>
                </c:pt>
                <c:pt idx="3003">
                  <c:v>750.48254999999995</c:v>
                </c:pt>
                <c:pt idx="3004">
                  <c:v>750.73240999999996</c:v>
                </c:pt>
                <c:pt idx="3005">
                  <c:v>750.98226</c:v>
                </c:pt>
                <c:pt idx="3006">
                  <c:v>751.23212000000001</c:v>
                </c:pt>
                <c:pt idx="3007">
                  <c:v>751.48197000000005</c:v>
                </c:pt>
                <c:pt idx="3008">
                  <c:v>751.73181999999997</c:v>
                </c:pt>
                <c:pt idx="3009">
                  <c:v>751.98167999999998</c:v>
                </c:pt>
                <c:pt idx="3010">
                  <c:v>752.23153000000002</c:v>
                </c:pt>
                <c:pt idx="3011">
                  <c:v>752.48137999999994</c:v>
                </c:pt>
                <c:pt idx="3012">
                  <c:v>752.73123999999996</c:v>
                </c:pt>
                <c:pt idx="3013">
                  <c:v>752.98108999999999</c:v>
                </c:pt>
                <c:pt idx="3014">
                  <c:v>753.23094000000003</c:v>
                </c:pt>
                <c:pt idx="3015">
                  <c:v>753.48080000000004</c:v>
                </c:pt>
                <c:pt idx="3016">
                  <c:v>753.73064999999997</c:v>
                </c:pt>
                <c:pt idx="3017">
                  <c:v>753.98050999999998</c:v>
                </c:pt>
                <c:pt idx="3018">
                  <c:v>754.23036000000002</c:v>
                </c:pt>
                <c:pt idx="3019">
                  <c:v>754.48021000000006</c:v>
                </c:pt>
                <c:pt idx="3020">
                  <c:v>754.73006999999996</c:v>
                </c:pt>
                <c:pt idx="3021">
                  <c:v>754.97991999999999</c:v>
                </c:pt>
                <c:pt idx="3022">
                  <c:v>755.22977000000003</c:v>
                </c:pt>
                <c:pt idx="3023">
                  <c:v>755.47963000000004</c:v>
                </c:pt>
                <c:pt idx="3024">
                  <c:v>755.72947999999997</c:v>
                </c:pt>
                <c:pt idx="3025">
                  <c:v>755.97933999999998</c:v>
                </c:pt>
                <c:pt idx="3026">
                  <c:v>756.22919000000002</c:v>
                </c:pt>
                <c:pt idx="3027">
                  <c:v>756.47904000000005</c:v>
                </c:pt>
                <c:pt idx="3028">
                  <c:v>756.72889999999995</c:v>
                </c:pt>
                <c:pt idx="3029">
                  <c:v>756.97874999999999</c:v>
                </c:pt>
                <c:pt idx="3030">
                  <c:v>757.22860000000003</c:v>
                </c:pt>
                <c:pt idx="3031">
                  <c:v>757.47846000000004</c:v>
                </c:pt>
                <c:pt idx="3032">
                  <c:v>757.72830999999996</c:v>
                </c:pt>
                <c:pt idx="3033">
                  <c:v>757.97816999999998</c:v>
                </c:pt>
                <c:pt idx="3034">
                  <c:v>758.22802000000001</c:v>
                </c:pt>
                <c:pt idx="3035">
                  <c:v>758.47787000000005</c:v>
                </c:pt>
                <c:pt idx="3036">
                  <c:v>758.72772999999995</c:v>
                </c:pt>
                <c:pt idx="3037">
                  <c:v>758.97757999999999</c:v>
                </c:pt>
                <c:pt idx="3038">
                  <c:v>759.22743000000003</c:v>
                </c:pt>
                <c:pt idx="3039">
                  <c:v>759.47729000000004</c:v>
                </c:pt>
                <c:pt idx="3040">
                  <c:v>759.72713999999996</c:v>
                </c:pt>
                <c:pt idx="3041">
                  <c:v>759.97699999999998</c:v>
                </c:pt>
                <c:pt idx="3042">
                  <c:v>760.22685000000001</c:v>
                </c:pt>
                <c:pt idx="3043">
                  <c:v>760.47670000000005</c:v>
                </c:pt>
                <c:pt idx="3044">
                  <c:v>760.72655999999995</c:v>
                </c:pt>
                <c:pt idx="3045">
                  <c:v>760.97640999999999</c:v>
                </c:pt>
                <c:pt idx="3046">
                  <c:v>761.22626000000002</c:v>
                </c:pt>
                <c:pt idx="3047">
                  <c:v>761.47612000000004</c:v>
                </c:pt>
                <c:pt idx="3048">
                  <c:v>761.72596999999996</c:v>
                </c:pt>
                <c:pt idx="3049">
                  <c:v>761.97582999999997</c:v>
                </c:pt>
                <c:pt idx="3050">
                  <c:v>762.22568000000001</c:v>
                </c:pt>
                <c:pt idx="3051">
                  <c:v>762.47553000000005</c:v>
                </c:pt>
                <c:pt idx="3052">
                  <c:v>762.72538999999995</c:v>
                </c:pt>
                <c:pt idx="3053">
                  <c:v>762.97523999999999</c:v>
                </c:pt>
                <c:pt idx="3054">
                  <c:v>763.22509000000002</c:v>
                </c:pt>
                <c:pt idx="3055">
                  <c:v>763.47495000000004</c:v>
                </c:pt>
                <c:pt idx="3056">
                  <c:v>763.72479999999996</c:v>
                </c:pt>
                <c:pt idx="3057">
                  <c:v>763.97465999999997</c:v>
                </c:pt>
                <c:pt idx="3058">
                  <c:v>764.22451000000001</c:v>
                </c:pt>
                <c:pt idx="3059">
                  <c:v>764.47436000000005</c:v>
                </c:pt>
                <c:pt idx="3060">
                  <c:v>764.72421999999995</c:v>
                </c:pt>
                <c:pt idx="3061">
                  <c:v>764.97406999999998</c:v>
                </c:pt>
                <c:pt idx="3062">
                  <c:v>765.22392000000002</c:v>
                </c:pt>
                <c:pt idx="3063">
                  <c:v>765.47378000000003</c:v>
                </c:pt>
                <c:pt idx="3064">
                  <c:v>765.72362999999996</c:v>
                </c:pt>
                <c:pt idx="3065">
                  <c:v>765.97348999999997</c:v>
                </c:pt>
                <c:pt idx="3066">
                  <c:v>766.22334000000001</c:v>
                </c:pt>
                <c:pt idx="3067">
                  <c:v>766.47319000000005</c:v>
                </c:pt>
                <c:pt idx="3068">
                  <c:v>766.72304999999994</c:v>
                </c:pt>
                <c:pt idx="3069">
                  <c:v>766.97289999999998</c:v>
                </c:pt>
                <c:pt idx="3070">
                  <c:v>767.22275000000002</c:v>
                </c:pt>
                <c:pt idx="3071">
                  <c:v>767.47261000000003</c:v>
                </c:pt>
                <c:pt idx="3072">
                  <c:v>767.72245999999996</c:v>
                </c:pt>
                <c:pt idx="3073">
                  <c:v>767.97231999999997</c:v>
                </c:pt>
                <c:pt idx="3074">
                  <c:v>768.22217000000001</c:v>
                </c:pt>
                <c:pt idx="3075">
                  <c:v>768.47202000000004</c:v>
                </c:pt>
                <c:pt idx="3076">
                  <c:v>768.72188000000006</c:v>
                </c:pt>
                <c:pt idx="3077">
                  <c:v>768.97172999999998</c:v>
                </c:pt>
                <c:pt idx="3078">
                  <c:v>769.22158000000002</c:v>
                </c:pt>
                <c:pt idx="3079">
                  <c:v>769.47144000000003</c:v>
                </c:pt>
                <c:pt idx="3080">
                  <c:v>769.72128999999995</c:v>
                </c:pt>
                <c:pt idx="3081">
                  <c:v>769.97114999999997</c:v>
                </c:pt>
                <c:pt idx="3082">
                  <c:v>770.221</c:v>
                </c:pt>
                <c:pt idx="3083">
                  <c:v>770.47085000000004</c:v>
                </c:pt>
                <c:pt idx="3084">
                  <c:v>770.72071000000005</c:v>
                </c:pt>
                <c:pt idx="3085">
                  <c:v>770.97055999999998</c:v>
                </c:pt>
                <c:pt idx="3086">
                  <c:v>771.22041000000002</c:v>
                </c:pt>
                <c:pt idx="3087">
                  <c:v>771.47027000000003</c:v>
                </c:pt>
                <c:pt idx="3088">
                  <c:v>771.72011999999995</c:v>
                </c:pt>
                <c:pt idx="3089">
                  <c:v>771.96997999999996</c:v>
                </c:pt>
                <c:pt idx="3090">
                  <c:v>772.21983</c:v>
                </c:pt>
                <c:pt idx="3091">
                  <c:v>772.46968000000004</c:v>
                </c:pt>
                <c:pt idx="3092">
                  <c:v>772.71954000000005</c:v>
                </c:pt>
                <c:pt idx="3093">
                  <c:v>772.96938999999998</c:v>
                </c:pt>
                <c:pt idx="3094">
                  <c:v>773.21924000000001</c:v>
                </c:pt>
                <c:pt idx="3095">
                  <c:v>773.46910000000003</c:v>
                </c:pt>
                <c:pt idx="3096">
                  <c:v>773.71894999999995</c:v>
                </c:pt>
                <c:pt idx="3097">
                  <c:v>773.96880999999996</c:v>
                </c:pt>
                <c:pt idx="3098">
                  <c:v>774.21866</c:v>
                </c:pt>
                <c:pt idx="3099">
                  <c:v>774.46851000000004</c:v>
                </c:pt>
                <c:pt idx="3100">
                  <c:v>774.71837000000005</c:v>
                </c:pt>
                <c:pt idx="3101">
                  <c:v>774.96821999999997</c:v>
                </c:pt>
                <c:pt idx="3102">
                  <c:v>775.21807000000001</c:v>
                </c:pt>
                <c:pt idx="3103">
                  <c:v>775.46793000000002</c:v>
                </c:pt>
                <c:pt idx="3104">
                  <c:v>775.71777999999995</c:v>
                </c:pt>
                <c:pt idx="3105">
                  <c:v>775.96763999999996</c:v>
                </c:pt>
                <c:pt idx="3106">
                  <c:v>776.21749</c:v>
                </c:pt>
                <c:pt idx="3107">
                  <c:v>776.46734000000004</c:v>
                </c:pt>
                <c:pt idx="3108">
                  <c:v>776.71720000000005</c:v>
                </c:pt>
                <c:pt idx="3109">
                  <c:v>776.96704999999997</c:v>
                </c:pt>
                <c:pt idx="3110">
                  <c:v>777.21690000000001</c:v>
                </c:pt>
                <c:pt idx="3111">
                  <c:v>777.46676000000002</c:v>
                </c:pt>
                <c:pt idx="3112">
                  <c:v>777.71660999999995</c:v>
                </c:pt>
                <c:pt idx="3113">
                  <c:v>777.96646999999996</c:v>
                </c:pt>
                <c:pt idx="3114">
                  <c:v>778.21632</c:v>
                </c:pt>
                <c:pt idx="3115">
                  <c:v>778.46617000000003</c:v>
                </c:pt>
                <c:pt idx="3116">
                  <c:v>778.71603000000005</c:v>
                </c:pt>
                <c:pt idx="3117">
                  <c:v>778.96587999999997</c:v>
                </c:pt>
                <c:pt idx="3118">
                  <c:v>779.21573000000001</c:v>
                </c:pt>
                <c:pt idx="3119">
                  <c:v>779.46559000000002</c:v>
                </c:pt>
                <c:pt idx="3120">
                  <c:v>779.71543999999994</c:v>
                </c:pt>
                <c:pt idx="3121">
                  <c:v>779.96529999999996</c:v>
                </c:pt>
                <c:pt idx="3122">
                  <c:v>780.21514999999999</c:v>
                </c:pt>
                <c:pt idx="3123">
                  <c:v>780.46500000000003</c:v>
                </c:pt>
                <c:pt idx="3124">
                  <c:v>780.71486000000004</c:v>
                </c:pt>
                <c:pt idx="3125">
                  <c:v>780.96470999999997</c:v>
                </c:pt>
                <c:pt idx="3126">
                  <c:v>781.21456000000001</c:v>
                </c:pt>
                <c:pt idx="3127">
                  <c:v>781.46442000000002</c:v>
                </c:pt>
                <c:pt idx="3128">
                  <c:v>781.71427000000006</c:v>
                </c:pt>
                <c:pt idx="3129">
                  <c:v>781.96412999999995</c:v>
                </c:pt>
                <c:pt idx="3130">
                  <c:v>782.21397999999999</c:v>
                </c:pt>
                <c:pt idx="3131">
                  <c:v>782.46383000000003</c:v>
                </c:pt>
                <c:pt idx="3132">
                  <c:v>782.71369000000004</c:v>
                </c:pt>
                <c:pt idx="3133">
                  <c:v>782.96353999999997</c:v>
                </c:pt>
                <c:pt idx="3134">
                  <c:v>783.21339</c:v>
                </c:pt>
                <c:pt idx="3135">
                  <c:v>783.46325000000002</c:v>
                </c:pt>
                <c:pt idx="3136">
                  <c:v>783.71310000000005</c:v>
                </c:pt>
                <c:pt idx="3137">
                  <c:v>783.96295999999995</c:v>
                </c:pt>
                <c:pt idx="3138">
                  <c:v>784.21280999999999</c:v>
                </c:pt>
                <c:pt idx="3139">
                  <c:v>784.46266000000003</c:v>
                </c:pt>
                <c:pt idx="3140">
                  <c:v>784.71252000000004</c:v>
                </c:pt>
                <c:pt idx="3141">
                  <c:v>784.96236999999996</c:v>
                </c:pt>
                <c:pt idx="3142">
                  <c:v>785.21222999999998</c:v>
                </c:pt>
                <c:pt idx="3143">
                  <c:v>785.46208000000001</c:v>
                </c:pt>
                <c:pt idx="3144">
                  <c:v>785.71193000000005</c:v>
                </c:pt>
                <c:pt idx="3145">
                  <c:v>785.96178999999995</c:v>
                </c:pt>
                <c:pt idx="3146">
                  <c:v>786.21163999999999</c:v>
                </c:pt>
                <c:pt idx="3147">
                  <c:v>786.46149000000003</c:v>
                </c:pt>
                <c:pt idx="3148">
                  <c:v>786.71135000000004</c:v>
                </c:pt>
                <c:pt idx="3149">
                  <c:v>786.96119999999996</c:v>
                </c:pt>
                <c:pt idx="3150">
                  <c:v>787.21105999999997</c:v>
                </c:pt>
                <c:pt idx="3151">
                  <c:v>787.46091000000001</c:v>
                </c:pt>
                <c:pt idx="3152">
                  <c:v>787.71076000000005</c:v>
                </c:pt>
                <c:pt idx="3153">
                  <c:v>787.96061999999995</c:v>
                </c:pt>
                <c:pt idx="3154">
                  <c:v>788.21046999999999</c:v>
                </c:pt>
                <c:pt idx="3155">
                  <c:v>788.46032000000002</c:v>
                </c:pt>
                <c:pt idx="3156">
                  <c:v>788.71018000000004</c:v>
                </c:pt>
                <c:pt idx="3157">
                  <c:v>788.96002999999996</c:v>
                </c:pt>
                <c:pt idx="3158">
                  <c:v>789.20988999999997</c:v>
                </c:pt>
                <c:pt idx="3159">
                  <c:v>789.45974000000001</c:v>
                </c:pt>
                <c:pt idx="3160">
                  <c:v>789.70959000000005</c:v>
                </c:pt>
                <c:pt idx="3161">
                  <c:v>789.95944999999995</c:v>
                </c:pt>
                <c:pt idx="3162">
                  <c:v>790.20929999999998</c:v>
                </c:pt>
                <c:pt idx="3163">
                  <c:v>790.45915000000002</c:v>
                </c:pt>
                <c:pt idx="3164">
                  <c:v>790.70901000000003</c:v>
                </c:pt>
                <c:pt idx="3165">
                  <c:v>790.95885999999996</c:v>
                </c:pt>
                <c:pt idx="3166">
                  <c:v>791.20871999999997</c:v>
                </c:pt>
                <c:pt idx="3167">
                  <c:v>791.45857000000001</c:v>
                </c:pt>
                <c:pt idx="3168">
                  <c:v>791.70842000000005</c:v>
                </c:pt>
                <c:pt idx="3169">
                  <c:v>791.95827999999995</c:v>
                </c:pt>
                <c:pt idx="3170">
                  <c:v>792.20812999999998</c:v>
                </c:pt>
                <c:pt idx="3171">
                  <c:v>792.45798000000002</c:v>
                </c:pt>
                <c:pt idx="3172">
                  <c:v>792.70784000000003</c:v>
                </c:pt>
                <c:pt idx="3173">
                  <c:v>792.95768999999996</c:v>
                </c:pt>
                <c:pt idx="3174">
                  <c:v>793.20754999999997</c:v>
                </c:pt>
                <c:pt idx="3175">
                  <c:v>793.45740000000001</c:v>
                </c:pt>
                <c:pt idx="3176">
                  <c:v>793.70725000000004</c:v>
                </c:pt>
                <c:pt idx="3177">
                  <c:v>793.95710999999994</c:v>
                </c:pt>
                <c:pt idx="3178">
                  <c:v>794.20695999999998</c:v>
                </c:pt>
                <c:pt idx="3179">
                  <c:v>794.45681000000002</c:v>
                </c:pt>
                <c:pt idx="3180">
                  <c:v>794.70667000000003</c:v>
                </c:pt>
                <c:pt idx="3181">
                  <c:v>794.95651999999995</c:v>
                </c:pt>
                <c:pt idx="3182">
                  <c:v>795.20637999999997</c:v>
                </c:pt>
                <c:pt idx="3183">
                  <c:v>795.45623000000001</c:v>
                </c:pt>
                <c:pt idx="3184">
                  <c:v>795.70608000000004</c:v>
                </c:pt>
                <c:pt idx="3185">
                  <c:v>795.95594000000006</c:v>
                </c:pt>
                <c:pt idx="3186">
                  <c:v>796.20578999999998</c:v>
                </c:pt>
                <c:pt idx="3187">
                  <c:v>796.45564000000002</c:v>
                </c:pt>
                <c:pt idx="3188">
                  <c:v>796.70550000000003</c:v>
                </c:pt>
                <c:pt idx="3189">
                  <c:v>796.95534999999995</c:v>
                </c:pt>
                <c:pt idx="3190">
                  <c:v>797.20520999999997</c:v>
                </c:pt>
                <c:pt idx="3191">
                  <c:v>797.45506</c:v>
                </c:pt>
                <c:pt idx="3192">
                  <c:v>797.70491000000004</c:v>
                </c:pt>
                <c:pt idx="3193">
                  <c:v>797.95477000000005</c:v>
                </c:pt>
                <c:pt idx="3194">
                  <c:v>798.20461999999998</c:v>
                </c:pt>
                <c:pt idx="3195">
                  <c:v>798.45447000000001</c:v>
                </c:pt>
                <c:pt idx="3196">
                  <c:v>798.70433000000003</c:v>
                </c:pt>
                <c:pt idx="3197">
                  <c:v>798.95417999999995</c:v>
                </c:pt>
                <c:pt idx="3198">
                  <c:v>799.20403999999996</c:v>
                </c:pt>
                <c:pt idx="3199">
                  <c:v>799.45389</c:v>
                </c:pt>
              </c:numCache>
            </c:numRef>
          </c:xVal>
          <c:yVal>
            <c:numRef>
              <c:f>'1T_68mrad'!$C$2:$C$3202</c:f>
              <c:numCache>
                <c:formatCode>General</c:formatCode>
                <c:ptCount val="3201"/>
                <c:pt idx="0">
                  <c:v>-1.1259603303296499</c:v>
                </c:pt>
                <c:pt idx="1">
                  <c:v>-1.1259577034567201</c:v>
                </c:pt>
                <c:pt idx="2">
                  <c:v>-1.12595170273568</c:v>
                </c:pt>
                <c:pt idx="3">
                  <c:v>-1.12594109780217</c:v>
                </c:pt>
                <c:pt idx="4">
                  <c:v>-1.12594421898859</c:v>
                </c:pt>
                <c:pt idx="5">
                  <c:v>-1.12595876467726</c:v>
                </c:pt>
                <c:pt idx="6">
                  <c:v>-1.12596377938272</c:v>
                </c:pt>
                <c:pt idx="7">
                  <c:v>-1.1259625382413501</c:v>
                </c:pt>
                <c:pt idx="8">
                  <c:v>-1.12596508866205</c:v>
                </c:pt>
                <c:pt idx="9">
                  <c:v>-1.12596288454534</c:v>
                </c:pt>
                <c:pt idx="10">
                  <c:v>-1.12596089641038</c:v>
                </c:pt>
                <c:pt idx="11">
                  <c:v>-1.1259604820087199</c:v>
                </c:pt>
                <c:pt idx="12">
                  <c:v>-1.1259552451497801</c:v>
                </c:pt>
                <c:pt idx="13">
                  <c:v>-1.12595003453547</c:v>
                </c:pt>
                <c:pt idx="14">
                  <c:v>-1.1259507115527001</c:v>
                </c:pt>
                <c:pt idx="15">
                  <c:v>-1.1259546879472699</c:v>
                </c:pt>
                <c:pt idx="16">
                  <c:v>-1.12595298647132</c:v>
                </c:pt>
                <c:pt idx="17">
                  <c:v>-1.1259505061233599</c:v>
                </c:pt>
                <c:pt idx="18">
                  <c:v>-1.12595569177941</c:v>
                </c:pt>
                <c:pt idx="19">
                  <c:v>-1.12595914397485</c:v>
                </c:pt>
                <c:pt idx="20">
                  <c:v>-1.12595902107682</c:v>
                </c:pt>
                <c:pt idx="21">
                  <c:v>-1.1259484005868301</c:v>
                </c:pt>
                <c:pt idx="22">
                  <c:v>-1.1259409374712399</c:v>
                </c:pt>
                <c:pt idx="23">
                  <c:v>-1.1259391799231599</c:v>
                </c:pt>
                <c:pt idx="24">
                  <c:v>-1.1259333779982701</c:v>
                </c:pt>
                <c:pt idx="25">
                  <c:v>-1.1259393520224299</c:v>
                </c:pt>
                <c:pt idx="26">
                  <c:v>-1.1259412708326599</c:v>
                </c:pt>
                <c:pt idx="27">
                  <c:v>-1.12594674217053</c:v>
                </c:pt>
                <c:pt idx="28">
                  <c:v>-1.12595059543828</c:v>
                </c:pt>
                <c:pt idx="29">
                  <c:v>-1.1259452681939599</c:v>
                </c:pt>
                <c:pt idx="30">
                  <c:v>-1.1259441918895601</c:v>
                </c:pt>
                <c:pt idx="31">
                  <c:v>-1.12594549072961</c:v>
                </c:pt>
                <c:pt idx="32">
                  <c:v>-1.12594530340643</c:v>
                </c:pt>
                <c:pt idx="33">
                  <c:v>-1.12594280434858</c:v>
                </c:pt>
                <c:pt idx="34">
                  <c:v>-1.12593762484134</c:v>
                </c:pt>
                <c:pt idx="35">
                  <c:v>-1.1259366219254701</c:v>
                </c:pt>
                <c:pt idx="36">
                  <c:v>-1.12593745630139</c:v>
                </c:pt>
                <c:pt idx="37">
                  <c:v>-1.1259375626008701</c:v>
                </c:pt>
                <c:pt idx="38">
                  <c:v>-1.1259332234039801</c:v>
                </c:pt>
                <c:pt idx="39">
                  <c:v>-1.1259284598196799</c:v>
                </c:pt>
                <c:pt idx="40">
                  <c:v>-1.1259228662685601</c:v>
                </c:pt>
                <c:pt idx="41">
                  <c:v>-1.12591857911464</c:v>
                </c:pt>
                <c:pt idx="42">
                  <c:v>-1.1259221015360099</c:v>
                </c:pt>
                <c:pt idx="43">
                  <c:v>-1.1259287528805499</c:v>
                </c:pt>
                <c:pt idx="44">
                  <c:v>-1.1259122054192801</c:v>
                </c:pt>
                <c:pt idx="45">
                  <c:v>-1.12591041325577</c:v>
                </c:pt>
                <c:pt idx="46">
                  <c:v>-1.12590952823776</c:v>
                </c:pt>
                <c:pt idx="47">
                  <c:v>-1.1259118556238501</c:v>
                </c:pt>
                <c:pt idx="48">
                  <c:v>-1.1259081597446801</c:v>
                </c:pt>
                <c:pt idx="49">
                  <c:v>-1.1259050219637701</c:v>
                </c:pt>
                <c:pt idx="50">
                  <c:v>-1.12590009221917</c:v>
                </c:pt>
                <c:pt idx="51" formatCode="0.00E+00">
                  <c:v>-1.12589735402101</c:v>
                </c:pt>
                <c:pt idx="52">
                  <c:v>-1.12590571467332</c:v>
                </c:pt>
                <c:pt idx="53">
                  <c:v>-1.1259053210333301</c:v>
                </c:pt>
                <c:pt idx="54">
                  <c:v>-1.12589977363196</c:v>
                </c:pt>
                <c:pt idx="55">
                  <c:v>-1.12589447234527</c:v>
                </c:pt>
                <c:pt idx="56">
                  <c:v>-1.1258939666077299</c:v>
                </c:pt>
                <c:pt idx="57">
                  <c:v>-1.1258955613264101</c:v>
                </c:pt>
                <c:pt idx="58">
                  <c:v>-1.125898856951</c:v>
                </c:pt>
                <c:pt idx="59">
                  <c:v>-1.12589328375725</c:v>
                </c:pt>
                <c:pt idx="60">
                  <c:v>-1.1258882321555601</c:v>
                </c:pt>
                <c:pt idx="61">
                  <c:v>-1.1258841072366299</c:v>
                </c:pt>
                <c:pt idx="62">
                  <c:v>-1.12587957679753</c:v>
                </c:pt>
                <c:pt idx="63">
                  <c:v>-1.1258728498683701</c:v>
                </c:pt>
                <c:pt idx="64">
                  <c:v>-1.12586746643603</c:v>
                </c:pt>
                <c:pt idx="65">
                  <c:v>-1.1258727401005699</c:v>
                </c:pt>
                <c:pt idx="66">
                  <c:v>-1.12587095819774</c:v>
                </c:pt>
                <c:pt idx="67">
                  <c:v>-1.1258666634753201</c:v>
                </c:pt>
                <c:pt idx="68">
                  <c:v>-1.1258614938459099</c:v>
                </c:pt>
                <c:pt idx="69">
                  <c:v>-1.1258536407267501</c:v>
                </c:pt>
                <c:pt idx="70">
                  <c:v>-1.12586170807113</c:v>
                </c:pt>
                <c:pt idx="71">
                  <c:v>-1.1258621647835001</c:v>
                </c:pt>
                <c:pt idx="72">
                  <c:v>-1.1258639475758501</c:v>
                </c:pt>
                <c:pt idx="73">
                  <c:v>-1.12585261539521</c:v>
                </c:pt>
                <c:pt idx="74">
                  <c:v>-1.12584724098355</c:v>
                </c:pt>
                <c:pt idx="75">
                  <c:v>-1.12583968141118</c:v>
                </c:pt>
                <c:pt idx="76">
                  <c:v>-1.1258355873763399</c:v>
                </c:pt>
                <c:pt idx="77">
                  <c:v>-1.1258245745176201</c:v>
                </c:pt>
                <c:pt idx="78">
                  <c:v>-1.12582334235124</c:v>
                </c:pt>
                <c:pt idx="79">
                  <c:v>-1.12582716656402</c:v>
                </c:pt>
                <c:pt idx="80">
                  <c:v>-1.12582928106154</c:v>
                </c:pt>
                <c:pt idx="81">
                  <c:v>-1.12582603027288</c:v>
                </c:pt>
                <c:pt idx="82">
                  <c:v>-1.1258228230801</c:v>
                </c:pt>
                <c:pt idx="83">
                  <c:v>-1.12582089343775</c:v>
                </c:pt>
                <c:pt idx="84">
                  <c:v>-1.12580919980959</c:v>
                </c:pt>
                <c:pt idx="85">
                  <c:v>-1.1258013582233699</c:v>
                </c:pt>
                <c:pt idx="86">
                  <c:v>-1.12579646130801</c:v>
                </c:pt>
                <c:pt idx="87">
                  <c:v>-1.1257908149052001</c:v>
                </c:pt>
                <c:pt idx="88">
                  <c:v>-1.12578231478632</c:v>
                </c:pt>
                <c:pt idx="89">
                  <c:v>-1.12577030314958</c:v>
                </c:pt>
                <c:pt idx="90">
                  <c:v>-1.12576620369358</c:v>
                </c:pt>
                <c:pt idx="91">
                  <c:v>-1.1257650088584099</c:v>
                </c:pt>
                <c:pt idx="92">
                  <c:v>-1.12577133865518</c:v>
                </c:pt>
                <c:pt idx="93">
                  <c:v>-1.12577277298336</c:v>
                </c:pt>
                <c:pt idx="94">
                  <c:v>-1.1257709216948</c:v>
                </c:pt>
                <c:pt idx="95">
                  <c:v>-1.1257671687848501</c:v>
                </c:pt>
                <c:pt idx="96">
                  <c:v>-1.12575445972632</c:v>
                </c:pt>
                <c:pt idx="97">
                  <c:v>-1.1257462195489401</c:v>
                </c:pt>
                <c:pt idx="98">
                  <c:v>-1.1257390603786599</c:v>
                </c:pt>
                <c:pt idx="99">
                  <c:v>-1.12573611702669</c:v>
                </c:pt>
                <c:pt idx="100">
                  <c:v>-1.1257384524107601</c:v>
                </c:pt>
                <c:pt idx="101">
                  <c:v>-1.12573550460108</c:v>
                </c:pt>
                <c:pt idx="102">
                  <c:v>-1.1257312187134301</c:v>
                </c:pt>
                <c:pt idx="103">
                  <c:v>-1.12572696741626</c:v>
                </c:pt>
                <c:pt idx="104">
                  <c:v>-1.12572166369249</c:v>
                </c:pt>
                <c:pt idx="105">
                  <c:v>-1.1257153492801399</c:v>
                </c:pt>
                <c:pt idx="106">
                  <c:v>-1.12570776241309</c:v>
                </c:pt>
                <c:pt idx="107">
                  <c:v>-1.12569516822778</c:v>
                </c:pt>
                <c:pt idx="108">
                  <c:v>-1.1256916527370799</c:v>
                </c:pt>
                <c:pt idx="109">
                  <c:v>-1.1256771960555401</c:v>
                </c:pt>
                <c:pt idx="110">
                  <c:v>-1.12567086236283</c:v>
                </c:pt>
                <c:pt idx="111">
                  <c:v>-1.12566452780441</c:v>
                </c:pt>
                <c:pt idx="112">
                  <c:v>-1.12565457050085</c:v>
                </c:pt>
                <c:pt idx="113">
                  <c:v>-1.1256327583380299</c:v>
                </c:pt>
                <c:pt idx="114">
                  <c:v>-1.12562590642758</c:v>
                </c:pt>
                <c:pt idx="115">
                  <c:v>-1.1256191272984</c:v>
                </c:pt>
                <c:pt idx="116">
                  <c:v>-1.1256162512716501</c:v>
                </c:pt>
                <c:pt idx="117">
                  <c:v>-1.1256156370032699</c:v>
                </c:pt>
                <c:pt idx="118">
                  <c:v>-1.12561608112166</c:v>
                </c:pt>
                <c:pt idx="119">
                  <c:v>-1.12561030764683</c:v>
                </c:pt>
                <c:pt idx="120">
                  <c:v>-1.1256024152936199</c:v>
                </c:pt>
                <c:pt idx="121">
                  <c:v>-1.1255889359475799</c:v>
                </c:pt>
                <c:pt idx="122">
                  <c:v>-1.1255756667474901</c:v>
                </c:pt>
                <c:pt idx="123">
                  <c:v>-1.12556614569317</c:v>
                </c:pt>
                <c:pt idx="124">
                  <c:v>-1.1255774794047899</c:v>
                </c:pt>
                <c:pt idx="125">
                  <c:v>-1.1255686019781901</c:v>
                </c:pt>
                <c:pt idx="126">
                  <c:v>-1.12554052866083</c:v>
                </c:pt>
                <c:pt idx="127">
                  <c:v>-1.1255322359694899</c:v>
                </c:pt>
                <c:pt idx="128">
                  <c:v>-1.12553446785343</c:v>
                </c:pt>
                <c:pt idx="129">
                  <c:v>-1.1255309149022099</c:v>
                </c:pt>
                <c:pt idx="130">
                  <c:v>-1.1255147567874599</c:v>
                </c:pt>
                <c:pt idx="131">
                  <c:v>-1.12549673389876</c:v>
                </c:pt>
                <c:pt idx="132">
                  <c:v>-1.12548535789575</c:v>
                </c:pt>
                <c:pt idx="133">
                  <c:v>-1.12547203165865</c:v>
                </c:pt>
                <c:pt idx="134">
                  <c:v>-1.1254677509192099</c:v>
                </c:pt>
                <c:pt idx="135">
                  <c:v>-1.12546176869461</c:v>
                </c:pt>
                <c:pt idx="136">
                  <c:v>-1.1254526791238399</c:v>
                </c:pt>
                <c:pt idx="137">
                  <c:v>-1.1254296626358899</c:v>
                </c:pt>
                <c:pt idx="138">
                  <c:v>-1.1254104080265599</c:v>
                </c:pt>
                <c:pt idx="139">
                  <c:v>-1.1253965692121499</c:v>
                </c:pt>
                <c:pt idx="140">
                  <c:v>-1.1253890560158499</c:v>
                </c:pt>
                <c:pt idx="141">
                  <c:v>-1.12538063665705</c:v>
                </c:pt>
                <c:pt idx="142">
                  <c:v>-1.1253679287072</c:v>
                </c:pt>
                <c:pt idx="143">
                  <c:v>-1.1253542298932999</c:v>
                </c:pt>
                <c:pt idx="144">
                  <c:v>-1.1253373815471099</c:v>
                </c:pt>
                <c:pt idx="145">
                  <c:v>-1.1253184896047701</c:v>
                </c:pt>
                <c:pt idx="146">
                  <c:v>-1.1252984146992</c:v>
                </c:pt>
                <c:pt idx="147">
                  <c:v>-1.1252848638530599</c:v>
                </c:pt>
                <c:pt idx="148">
                  <c:v>-1.12526832469299</c:v>
                </c:pt>
                <c:pt idx="149">
                  <c:v>-1.1252543682874501</c:v>
                </c:pt>
                <c:pt idx="150">
                  <c:v>-1.12523900389669</c:v>
                </c:pt>
                <c:pt idx="151">
                  <c:v>-1.1252169455936001</c:v>
                </c:pt>
                <c:pt idx="152">
                  <c:v>-1.12518240221766</c:v>
                </c:pt>
                <c:pt idx="153">
                  <c:v>-1.1251686057622201</c:v>
                </c:pt>
                <c:pt idx="154">
                  <c:v>-1.1251404158421601</c:v>
                </c:pt>
                <c:pt idx="155">
                  <c:v>-1.1251296264677699</c:v>
                </c:pt>
                <c:pt idx="156">
                  <c:v>-1.12510701771694</c:v>
                </c:pt>
                <c:pt idx="157">
                  <c:v>-1.1250854474324301</c:v>
                </c:pt>
                <c:pt idx="158">
                  <c:v>-1.12506765413415</c:v>
                </c:pt>
                <c:pt idx="159">
                  <c:v>-1.12504517562823</c:v>
                </c:pt>
                <c:pt idx="160">
                  <c:v>-1.12502113338863</c:v>
                </c:pt>
                <c:pt idx="161">
                  <c:v>-1.1250012153078599</c:v>
                </c:pt>
                <c:pt idx="162">
                  <c:v>-1.1249731214801</c:v>
                </c:pt>
                <c:pt idx="163">
                  <c:v>-1.12494867006447</c:v>
                </c:pt>
                <c:pt idx="164">
                  <c:v>-1.12492418959714</c:v>
                </c:pt>
                <c:pt idx="165">
                  <c:v>-1.1248935906334301</c:v>
                </c:pt>
                <c:pt idx="166">
                  <c:v>-1.1248618970131301</c:v>
                </c:pt>
                <c:pt idx="167">
                  <c:v>-1.12483157228881</c:v>
                </c:pt>
                <c:pt idx="168">
                  <c:v>-1.1248067378457001</c:v>
                </c:pt>
                <c:pt idx="169">
                  <c:v>-1.12477600261026</c:v>
                </c:pt>
                <c:pt idx="170">
                  <c:v>-1.1247416781602599</c:v>
                </c:pt>
                <c:pt idx="171">
                  <c:v>-1.1247011962592799</c:v>
                </c:pt>
                <c:pt idx="172">
                  <c:v>-1.1246597625507799</c:v>
                </c:pt>
                <c:pt idx="173">
                  <c:v>-1.12462950684864</c:v>
                </c:pt>
                <c:pt idx="174">
                  <c:v>-1.12459420912393</c:v>
                </c:pt>
                <c:pt idx="175">
                  <c:v>-1.12455186585116</c:v>
                </c:pt>
                <c:pt idx="176">
                  <c:v>-1.1245055690383901</c:v>
                </c:pt>
                <c:pt idx="177">
                  <c:v>-1.12445777873902</c:v>
                </c:pt>
                <c:pt idx="178">
                  <c:v>-1.1244136990340801</c:v>
                </c:pt>
                <c:pt idx="179">
                  <c:v>-1.12436407937567</c:v>
                </c:pt>
                <c:pt idx="180">
                  <c:v>-1.1243118864194701</c:v>
                </c:pt>
                <c:pt idx="181">
                  <c:v>-1.1242613363688601</c:v>
                </c:pt>
                <c:pt idx="182">
                  <c:v>-1.1242127299545099</c:v>
                </c:pt>
                <c:pt idx="183">
                  <c:v>-1.12416255210672</c:v>
                </c:pt>
                <c:pt idx="184">
                  <c:v>-1.124116265471</c:v>
                </c:pt>
                <c:pt idx="185">
                  <c:v>-1.12405905415554</c:v>
                </c:pt>
                <c:pt idx="186">
                  <c:v>-1.12399614988167</c:v>
                </c:pt>
                <c:pt idx="187">
                  <c:v>-1.1239316519458</c:v>
                </c:pt>
                <c:pt idx="188">
                  <c:v>-1.12386404929174</c:v>
                </c:pt>
                <c:pt idx="189">
                  <c:v>-1.12379698903879</c:v>
                </c:pt>
                <c:pt idx="190">
                  <c:v>-1.1237307583582199</c:v>
                </c:pt>
                <c:pt idx="191">
                  <c:v>-1.1236617742655499</c:v>
                </c:pt>
                <c:pt idx="192">
                  <c:v>-1.1235867258537</c:v>
                </c:pt>
                <c:pt idx="193">
                  <c:v>-1.1235021678508701</c:v>
                </c:pt>
                <c:pt idx="194">
                  <c:v>-1.1234165254077899</c:v>
                </c:pt>
                <c:pt idx="195">
                  <c:v>-1.1233313849807101</c:v>
                </c:pt>
                <c:pt idx="196">
                  <c:v>-1.12324590347971</c:v>
                </c:pt>
                <c:pt idx="197">
                  <c:v>-1.1231546093279701</c:v>
                </c:pt>
                <c:pt idx="198">
                  <c:v>-1.1230649650461699</c:v>
                </c:pt>
                <c:pt idx="199">
                  <c:v>-1.12296044441345</c:v>
                </c:pt>
                <c:pt idx="200">
                  <c:v>-1.1228572414098701</c:v>
                </c:pt>
                <c:pt idx="201">
                  <c:v>-1.1227504127133501</c:v>
                </c:pt>
                <c:pt idx="202">
                  <c:v>-1.1226405647014801</c:v>
                </c:pt>
                <c:pt idx="203">
                  <c:v>-1.12252525800037</c:v>
                </c:pt>
                <c:pt idx="204">
                  <c:v>-1.1224057677516399</c:v>
                </c:pt>
                <c:pt idx="205">
                  <c:v>-1.1222852999100199</c:v>
                </c:pt>
                <c:pt idx="206">
                  <c:v>-1.12215636725265</c:v>
                </c:pt>
                <c:pt idx="207">
                  <c:v>-1.1220193462277499</c:v>
                </c:pt>
                <c:pt idx="208">
                  <c:v>-1.12188213505379</c:v>
                </c:pt>
                <c:pt idx="209">
                  <c:v>-1.1217323336899301</c:v>
                </c:pt>
                <c:pt idx="210">
                  <c:v>-1.12157877267658</c:v>
                </c:pt>
                <c:pt idx="211">
                  <c:v>-1.1214243589122901</c:v>
                </c:pt>
                <c:pt idx="212">
                  <c:v>-1.12126490414868</c:v>
                </c:pt>
                <c:pt idx="213">
                  <c:v>-1.1210954497108101</c:v>
                </c:pt>
                <c:pt idx="214">
                  <c:v>-1.12091628889027</c:v>
                </c:pt>
                <c:pt idx="215">
                  <c:v>-1.1207267389041</c:v>
                </c:pt>
                <c:pt idx="216">
                  <c:v>-1.1205294827795</c:v>
                </c:pt>
                <c:pt idx="217">
                  <c:v>-1.1203260942297699</c:v>
                </c:pt>
                <c:pt idx="218">
                  <c:v>-1.1201187575159599</c:v>
                </c:pt>
                <c:pt idx="219">
                  <c:v>-1.11990774544458</c:v>
                </c:pt>
                <c:pt idx="220">
                  <c:v>-1.1196823761415</c:v>
                </c:pt>
                <c:pt idx="221">
                  <c:v>-1.1194384561147701</c:v>
                </c:pt>
                <c:pt idx="222">
                  <c:v>-1.1191989639219899</c:v>
                </c:pt>
                <c:pt idx="223">
                  <c:v>-1.1189542895178599</c:v>
                </c:pt>
                <c:pt idx="224">
                  <c:v>-1.11869188231477</c:v>
                </c:pt>
                <c:pt idx="225">
                  <c:v>-1.1184228920191099</c:v>
                </c:pt>
                <c:pt idx="226">
                  <c:v>-1.1181400835928601</c:v>
                </c:pt>
                <c:pt idx="227">
                  <c:v>-1.1178409341011699</c:v>
                </c:pt>
                <c:pt idx="228">
                  <c:v>-1.1175197087331601</c:v>
                </c:pt>
                <c:pt idx="229">
                  <c:v>-1.11719922543816</c:v>
                </c:pt>
                <c:pt idx="230">
                  <c:v>-1.1168643917319501</c:v>
                </c:pt>
                <c:pt idx="231">
                  <c:v>-1.11650479102373</c:v>
                </c:pt>
                <c:pt idx="232" formatCode="0.00E+00">
                  <c:v>-1.1161288278663799</c:v>
                </c:pt>
                <c:pt idx="233">
                  <c:v>-1.1157618980830999</c:v>
                </c:pt>
                <c:pt idx="234">
                  <c:v>-1.11536853506526</c:v>
                </c:pt>
                <c:pt idx="235">
                  <c:v>-1.11494863828775</c:v>
                </c:pt>
                <c:pt idx="236">
                  <c:v>-1.1145034471795401</c:v>
                </c:pt>
                <c:pt idx="237">
                  <c:v>-1.11405581673431</c:v>
                </c:pt>
                <c:pt idx="238">
                  <c:v>-1.1135779697809101</c:v>
                </c:pt>
                <c:pt idx="239">
                  <c:v>-1.11308790505697</c:v>
                </c:pt>
                <c:pt idx="240">
                  <c:v>-1.1125745843454</c:v>
                </c:pt>
                <c:pt idx="241">
                  <c:v>-1.11204029030081</c:v>
                </c:pt>
                <c:pt idx="242">
                  <c:v>-1.11148466168204</c:v>
                </c:pt>
                <c:pt idx="243">
                  <c:v>-1.1108953143910101</c:v>
                </c:pt>
                <c:pt idx="244">
                  <c:v>-1.1102849402088699</c:v>
                </c:pt>
                <c:pt idx="245">
                  <c:v>-1.1096601287583401</c:v>
                </c:pt>
                <c:pt idx="246">
                  <c:v>-1.1089861355113</c:v>
                </c:pt>
                <c:pt idx="247">
                  <c:v>-1.10827668555625</c:v>
                </c:pt>
                <c:pt idx="248">
                  <c:v>-1.1075598445399699</c:v>
                </c:pt>
                <c:pt idx="249" formatCode="0.00E+00">
                  <c:v>-1.1068096864079899</c:v>
                </c:pt>
                <c:pt idx="250">
                  <c:v>-1.1060003586453999</c:v>
                </c:pt>
                <c:pt idx="251">
                  <c:v>-1.1051615523804399</c:v>
                </c:pt>
                <c:pt idx="252">
                  <c:v>-1.1042982373997401</c:v>
                </c:pt>
                <c:pt idx="253">
                  <c:v>-1.10337943876162</c:v>
                </c:pt>
                <c:pt idx="254">
                  <c:v>-1.1024220961851801</c:v>
                </c:pt>
                <c:pt idx="255">
                  <c:v>-1.10144887620567</c:v>
                </c:pt>
                <c:pt idx="256">
                  <c:v>-1.10041119224988</c:v>
                </c:pt>
                <c:pt idx="257">
                  <c:v>-1.09928988513044</c:v>
                </c:pt>
                <c:pt idx="258">
                  <c:v>-1.09815339728961</c:v>
                </c:pt>
                <c:pt idx="259">
                  <c:v>-1.09699194128585</c:v>
                </c:pt>
                <c:pt idx="260">
                  <c:v>-1.0957462780182601</c:v>
                </c:pt>
                <c:pt idx="261">
                  <c:v>-1.0944184034341</c:v>
                </c:pt>
                <c:pt idx="262" formatCode="0.00E+00">
                  <c:v>-1.0930501229320599</c:v>
                </c:pt>
                <c:pt idx="263">
                  <c:v>-1.09164830048321</c:v>
                </c:pt>
                <c:pt idx="264">
                  <c:v>-1.09014292198068</c:v>
                </c:pt>
                <c:pt idx="265">
                  <c:v>-1.08859743529174</c:v>
                </c:pt>
                <c:pt idx="266">
                  <c:v>-1.0869633105026699</c:v>
                </c:pt>
                <c:pt idx="267">
                  <c:v>-1.0852752436319699</c:v>
                </c:pt>
                <c:pt idx="268">
                  <c:v>-1.0835276090361501</c:v>
                </c:pt>
                <c:pt idx="269">
                  <c:v>-1.0816685933300201</c:v>
                </c:pt>
                <c:pt idx="270">
                  <c:v>-1.0797209017433</c:v>
                </c:pt>
                <c:pt idx="271">
                  <c:v>-1.0777157598874401</c:v>
                </c:pt>
                <c:pt idx="272">
                  <c:v>-1.07564681496388</c:v>
                </c:pt>
                <c:pt idx="273">
                  <c:v>-1.07343840010796</c:v>
                </c:pt>
                <c:pt idx="274">
                  <c:v>-1.07115543268011</c:v>
                </c:pt>
                <c:pt idx="275">
                  <c:v>-1.06880500873613</c:v>
                </c:pt>
                <c:pt idx="276">
                  <c:v>-1.06633557915754</c:v>
                </c:pt>
                <c:pt idx="277">
                  <c:v>-1.0637477843979899</c:v>
                </c:pt>
                <c:pt idx="278">
                  <c:v>-1.0610792524946899</c:v>
                </c:pt>
                <c:pt idx="279">
                  <c:v>-1.05828455048395</c:v>
                </c:pt>
                <c:pt idx="280">
                  <c:v>-1.05542392723682</c:v>
                </c:pt>
                <c:pt idx="281">
                  <c:v>-1.05249102140564</c:v>
                </c:pt>
                <c:pt idx="282">
                  <c:v>-1.0493617471201</c:v>
                </c:pt>
                <c:pt idx="283">
                  <c:v>-1.0460601909806699</c:v>
                </c:pt>
                <c:pt idx="284">
                  <c:v>-1.0427286001571201</c:v>
                </c:pt>
                <c:pt idx="285">
                  <c:v>-1.0393292208360501</c:v>
                </c:pt>
                <c:pt idx="286">
                  <c:v>-1.03573537757808</c:v>
                </c:pt>
                <c:pt idx="287">
                  <c:v>-1.03193407813709</c:v>
                </c:pt>
                <c:pt idx="288">
                  <c:v>-1.0281100723449399</c:v>
                </c:pt>
                <c:pt idx="289">
                  <c:v>-1.0241755451628101</c:v>
                </c:pt>
                <c:pt idx="290">
                  <c:v>-1.02002555775272</c:v>
                </c:pt>
                <c:pt idx="291">
                  <c:v>-1.0158104248967901</c:v>
                </c:pt>
                <c:pt idx="292">
                  <c:v>-1.0114746683428</c:v>
                </c:pt>
                <c:pt idx="293">
                  <c:v>-1.0068985267396799</c:v>
                </c:pt>
                <c:pt idx="294">
                  <c:v>-1.0022300270626301</c:v>
                </c:pt>
                <c:pt idx="295">
                  <c:v>-0.99737857478021397</c:v>
                </c:pt>
                <c:pt idx="296">
                  <c:v>-0.99233331369476696</c:v>
                </c:pt>
                <c:pt idx="297">
                  <c:v>-0.98718010950253898</c:v>
                </c:pt>
                <c:pt idx="298">
                  <c:v>-0.981946842808744</c:v>
                </c:pt>
                <c:pt idx="299">
                  <c:v>-0.97643609991089997</c:v>
                </c:pt>
                <c:pt idx="300">
                  <c:v>-0.97074509935149</c:v>
                </c:pt>
                <c:pt idx="301">
                  <c:v>-0.96498449439938505</c:v>
                </c:pt>
                <c:pt idx="302">
                  <c:v>-0.95899078799192194</c:v>
                </c:pt>
                <c:pt idx="303">
                  <c:v>-0.95278140518801302</c:v>
                </c:pt>
                <c:pt idx="304">
                  <c:v>-0.94654019135826095</c:v>
                </c:pt>
                <c:pt idx="305">
                  <c:v>-0.94001017910929496</c:v>
                </c:pt>
                <c:pt idx="306">
                  <c:v>-0.93327972698902795</c:v>
                </c:pt>
                <c:pt idx="307">
                  <c:v>-0.92635734613201803</c:v>
                </c:pt>
                <c:pt idx="308">
                  <c:v>-0.919308735841324</c:v>
                </c:pt>
                <c:pt idx="309">
                  <c:v>-0.91199735250400105</c:v>
                </c:pt>
                <c:pt idx="310">
                  <c:v>-0.90455752489527796</c:v>
                </c:pt>
                <c:pt idx="311">
                  <c:v>-0.89689223643859095</c:v>
                </c:pt>
                <c:pt idx="312">
                  <c:v>-0.88898674340420003</c:v>
                </c:pt>
                <c:pt idx="313">
                  <c:v>-0.88094565197883601</c:v>
                </c:pt>
                <c:pt idx="314">
                  <c:v>-0.87277497886468403</c:v>
                </c:pt>
                <c:pt idx="315">
                  <c:v>-0.86437451153942202</c:v>
                </c:pt>
                <c:pt idx="316">
                  <c:v>-0.85570962550810503</c:v>
                </c:pt>
                <c:pt idx="317">
                  <c:v>-0.84701072504889097</c:v>
                </c:pt>
                <c:pt idx="318">
                  <c:v>-0.83812133896131003</c:v>
                </c:pt>
                <c:pt idx="319">
                  <c:v>-0.82897008864251998</c:v>
                </c:pt>
                <c:pt idx="320">
                  <c:v>-0.81978292458282698</c:v>
                </c:pt>
                <c:pt idx="321">
                  <c:v>-0.81049813566538098</c:v>
                </c:pt>
                <c:pt idx="322">
                  <c:v>-0.80104018805704402</c:v>
                </c:pt>
                <c:pt idx="323">
                  <c:v>-0.79141910358150602</c:v>
                </c:pt>
                <c:pt idx="324">
                  <c:v>-0.78178612053197705</c:v>
                </c:pt>
                <c:pt idx="325">
                  <c:v>-0.77208003324954899</c:v>
                </c:pt>
                <c:pt idx="326">
                  <c:v>-0.762301853691709</c:v>
                </c:pt>
                <c:pt idx="327">
                  <c:v>-0.75249411543168299</c:v>
                </c:pt>
                <c:pt idx="328">
                  <c:v>-0.742675672885175</c:v>
                </c:pt>
                <c:pt idx="329">
                  <c:v>-0.73284877566006101</c:v>
                </c:pt>
                <c:pt idx="330">
                  <c:v>-0.72305013950508101</c:v>
                </c:pt>
                <c:pt idx="331">
                  <c:v>-0.71329531144020997</c:v>
                </c:pt>
                <c:pt idx="332">
                  <c:v>-0.70362515078949495</c:v>
                </c:pt>
                <c:pt idx="333">
                  <c:v>-0.69400979001487195</c:v>
                </c:pt>
                <c:pt idx="334">
                  <c:v>-0.68446570391980799</c:v>
                </c:pt>
                <c:pt idx="335">
                  <c:v>-0.67499499336649205</c:v>
                </c:pt>
                <c:pt idx="336">
                  <c:v>-0.665724416454472</c:v>
                </c:pt>
                <c:pt idx="337">
                  <c:v>-0.65663407627538095</c:v>
                </c:pt>
                <c:pt idx="338">
                  <c:v>-0.64760498203738803</c:v>
                </c:pt>
                <c:pt idx="339">
                  <c:v>-0.63872848694434103</c:v>
                </c:pt>
                <c:pt idx="340">
                  <c:v>-0.63011563087116196</c:v>
                </c:pt>
                <c:pt idx="341">
                  <c:v>-0.62173331814289301</c:v>
                </c:pt>
                <c:pt idx="342">
                  <c:v>-0.61344906881625505</c:v>
                </c:pt>
                <c:pt idx="343">
                  <c:v>-0.60535527530529698</c:v>
                </c:pt>
                <c:pt idx="344">
                  <c:v>-0.59754105741252705</c:v>
                </c:pt>
                <c:pt idx="345">
                  <c:v>-0.58986450522852496</c:v>
                </c:pt>
                <c:pt idx="346">
                  <c:v>-0.58239315113938195</c:v>
                </c:pt>
                <c:pt idx="347">
                  <c:v>-0.57535993271302299</c:v>
                </c:pt>
                <c:pt idx="348">
                  <c:v>-0.56843623226988105</c:v>
                </c:pt>
                <c:pt idx="349">
                  <c:v>-0.56154498520334795</c:v>
                </c:pt>
                <c:pt idx="350">
                  <c:v>-0.55502693676141301</c:v>
                </c:pt>
                <c:pt idx="351">
                  <c:v>-0.54884400510422904</c:v>
                </c:pt>
                <c:pt idx="352">
                  <c:v>-0.54280922445361401</c:v>
                </c:pt>
                <c:pt idx="353">
                  <c:v>-0.53691807360975796</c:v>
                </c:pt>
                <c:pt idx="354">
                  <c:v>-0.53126859827332695</c:v>
                </c:pt>
                <c:pt idx="355">
                  <c:v>-0.52587199743815005</c:v>
                </c:pt>
                <c:pt idx="356">
                  <c:v>-0.52076813770070696</c:v>
                </c:pt>
                <c:pt idx="357">
                  <c:v>-0.51583638967119805</c:v>
                </c:pt>
                <c:pt idx="358">
                  <c:v>-0.51097588205961797</c:v>
                </c:pt>
                <c:pt idx="359">
                  <c:v>-0.506320467043746</c:v>
                </c:pt>
                <c:pt idx="360">
                  <c:v>-0.50189743859618396</c:v>
                </c:pt>
                <c:pt idx="361">
                  <c:v>-0.49786272918290297</c:v>
                </c:pt>
                <c:pt idx="362">
                  <c:v>-0.493905679559133</c:v>
                </c:pt>
                <c:pt idx="363">
                  <c:v>-0.48997522899394202</c:v>
                </c:pt>
                <c:pt idx="364">
                  <c:v>-0.48629768953348801</c:v>
                </c:pt>
                <c:pt idx="365">
                  <c:v>-0.48281090309059799</c:v>
                </c:pt>
                <c:pt idx="366">
                  <c:v>-0.47949055697259402</c:v>
                </c:pt>
                <c:pt idx="367">
                  <c:v>-0.47627666121665402</c:v>
                </c:pt>
                <c:pt idx="368">
                  <c:v>-0.473300498148918</c:v>
                </c:pt>
                <c:pt idx="369">
                  <c:v>-0.47048998797686897</c:v>
                </c:pt>
                <c:pt idx="370">
                  <c:v>-0.46769098852692498</c:v>
                </c:pt>
                <c:pt idx="371">
                  <c:v>-0.46505633823729903</c:v>
                </c:pt>
                <c:pt idx="372">
                  <c:v>-0.46265386416749299</c:v>
                </c:pt>
                <c:pt idx="373">
                  <c:v>-0.46034474711254703</c:v>
                </c:pt>
                <c:pt idx="374">
                  <c:v>-0.458096918485281</c:v>
                </c:pt>
                <c:pt idx="375">
                  <c:v>-0.45598022370901597</c:v>
                </c:pt>
                <c:pt idx="376">
                  <c:v>-0.45394947337048502</c:v>
                </c:pt>
                <c:pt idx="377">
                  <c:v>-0.45209743777596101</c:v>
                </c:pt>
                <c:pt idx="378">
                  <c:v>-0.45031298844874401</c:v>
                </c:pt>
                <c:pt idx="379">
                  <c:v>-0.44858822051441699</c:v>
                </c:pt>
                <c:pt idx="380">
                  <c:v>-0.44700490451995201</c:v>
                </c:pt>
                <c:pt idx="381">
                  <c:v>-0.44548262408997702</c:v>
                </c:pt>
                <c:pt idx="382">
                  <c:v>-0.44405025094038197</c:v>
                </c:pt>
                <c:pt idx="383">
                  <c:v>-0.44271408720273497</c:v>
                </c:pt>
                <c:pt idx="384">
                  <c:v>-0.44142411900405099</c:v>
                </c:pt>
                <c:pt idx="385">
                  <c:v>-0.44022879544076798</c:v>
                </c:pt>
                <c:pt idx="386">
                  <c:v>-0.43911112663179303</c:v>
                </c:pt>
                <c:pt idx="387">
                  <c:v>-0.43806430047856199</c:v>
                </c:pt>
                <c:pt idx="388">
                  <c:v>-0.43705389651797499</c:v>
                </c:pt>
                <c:pt idx="389">
                  <c:v>-0.43611819606027002</c:v>
                </c:pt>
                <c:pt idx="390">
                  <c:v>-0.435227774690642</c:v>
                </c:pt>
                <c:pt idx="391">
                  <c:v>-0.43441606557050499</c:v>
                </c:pt>
                <c:pt idx="392">
                  <c:v>-0.43365927113368202</c:v>
                </c:pt>
                <c:pt idx="393">
                  <c:v>-0.43294228459477602</c:v>
                </c:pt>
                <c:pt idx="394">
                  <c:v>-0.432248089458452</c:v>
                </c:pt>
                <c:pt idx="395">
                  <c:v>-0.43161243373756097</c:v>
                </c:pt>
                <c:pt idx="396">
                  <c:v>-0.43104480425140701</c:v>
                </c:pt>
                <c:pt idx="397">
                  <c:v>-0.43050757626219599</c:v>
                </c:pt>
                <c:pt idx="398">
                  <c:v>-0.42999244458749297</c:v>
                </c:pt>
                <c:pt idx="399">
                  <c:v>-0.42952507059926298</c:v>
                </c:pt>
                <c:pt idx="400">
                  <c:v>-0.429106158529174</c:v>
                </c:pt>
                <c:pt idx="401">
                  <c:v>-0.428716802687792</c:v>
                </c:pt>
                <c:pt idx="402">
                  <c:v>-0.42834569346301699</c:v>
                </c:pt>
                <c:pt idx="403">
                  <c:v>-0.42801922011771698</c:v>
                </c:pt>
                <c:pt idx="404">
                  <c:v>-0.42773216735661601</c:v>
                </c:pt>
                <c:pt idx="405">
                  <c:v>-0.42746338843801801</c:v>
                </c:pt>
                <c:pt idx="406">
                  <c:v>-0.42721999275532901</c:v>
                </c:pt>
                <c:pt idx="407">
                  <c:v>-0.42701909346483602</c:v>
                </c:pt>
                <c:pt idx="408">
                  <c:v>-0.42684425515804703</c:v>
                </c:pt>
                <c:pt idx="409">
                  <c:v>-0.42668285093042502</c:v>
                </c:pt>
                <c:pt idx="410">
                  <c:v>-0.426559623371358</c:v>
                </c:pt>
                <c:pt idx="411">
                  <c:v>-0.42646814009846601</c:v>
                </c:pt>
                <c:pt idx="412">
                  <c:v>-0.42639088932848301</c:v>
                </c:pt>
                <c:pt idx="413">
                  <c:v>-0.42633371973811701</c:v>
                </c:pt>
                <c:pt idx="414">
                  <c:v>-0.426312402955067</c:v>
                </c:pt>
                <c:pt idx="415">
                  <c:v>-0.42632759082098798</c:v>
                </c:pt>
                <c:pt idx="416">
                  <c:v>-0.42635321842173102</c:v>
                </c:pt>
                <c:pt idx="417">
                  <c:v>-0.42639218678283702</c:v>
                </c:pt>
                <c:pt idx="418">
                  <c:v>-0.42648449341857603</c:v>
                </c:pt>
                <c:pt idx="419">
                  <c:v>-0.42660826734000101</c:v>
                </c:pt>
                <c:pt idx="420">
                  <c:v>-0.42673181426722701</c:v>
                </c:pt>
                <c:pt idx="421">
                  <c:v>-0.42687908794437102</c:v>
                </c:pt>
                <c:pt idx="422">
                  <c:v>-0.42707384210739502</c:v>
                </c:pt>
                <c:pt idx="423">
                  <c:v>-0.42731265734382301</c:v>
                </c:pt>
                <c:pt idx="424">
                  <c:v>-0.42757096286646701</c:v>
                </c:pt>
                <c:pt idx="425">
                  <c:v>-0.42783463308875502</c:v>
                </c:pt>
                <c:pt idx="426">
                  <c:v>-0.42813609302303501</c:v>
                </c:pt>
                <c:pt idx="427">
                  <c:v>-0.42849162298259802</c:v>
                </c:pt>
                <c:pt idx="428">
                  <c:v>-0.42888601197348297</c:v>
                </c:pt>
                <c:pt idx="429">
                  <c:v>-0.42930948485492099</c:v>
                </c:pt>
                <c:pt idx="430">
                  <c:v>-0.42976078761665598</c:v>
                </c:pt>
                <c:pt idx="431">
                  <c:v>-0.43024422706209797</c:v>
                </c:pt>
                <c:pt idx="432">
                  <c:v>-0.43079899193557503</c:v>
                </c:pt>
                <c:pt idx="433">
                  <c:v>-0.431385978422131</c:v>
                </c:pt>
                <c:pt idx="434">
                  <c:v>-0.43200782183290398</c:v>
                </c:pt>
                <c:pt idx="435">
                  <c:v>-0.43267333675902497</c:v>
                </c:pt>
                <c:pt idx="436">
                  <c:v>-0.43341847198623701</c:v>
                </c:pt>
                <c:pt idx="437">
                  <c:v>-0.43420345984930397</c:v>
                </c:pt>
                <c:pt idx="438">
                  <c:v>-0.43502532269780703</c:v>
                </c:pt>
                <c:pt idx="439">
                  <c:v>-0.43589784094496598</c:v>
                </c:pt>
                <c:pt idx="440">
                  <c:v>-0.43685708135046702</c:v>
                </c:pt>
                <c:pt idx="441">
                  <c:v>-0.43787037298406301</c:v>
                </c:pt>
                <c:pt idx="442">
                  <c:v>-0.43894845213540401</c:v>
                </c:pt>
                <c:pt idx="443">
                  <c:v>-0.44007725559770799</c:v>
                </c:pt>
                <c:pt idx="444">
                  <c:v>-0.44128873616930397</c:v>
                </c:pt>
                <c:pt idx="445">
                  <c:v>-0.44256374239766</c:v>
                </c:pt>
                <c:pt idx="446">
                  <c:v>-0.443961385073526</c:v>
                </c:pt>
                <c:pt idx="447">
                  <c:v>-0.44536706306983198</c:v>
                </c:pt>
                <c:pt idx="448">
                  <c:v>-0.446837395601137</c:v>
                </c:pt>
                <c:pt idx="449">
                  <c:v>-0.448437001538111</c:v>
                </c:pt>
                <c:pt idx="450">
                  <c:v>-0.450136623004804</c:v>
                </c:pt>
                <c:pt idx="451">
                  <c:v>-0.45188750483900902</c:v>
                </c:pt>
                <c:pt idx="452">
                  <c:v>-0.45368708122737</c:v>
                </c:pt>
                <c:pt idx="453">
                  <c:v>-0.45564562857768198</c:v>
                </c:pt>
                <c:pt idx="454">
                  <c:v>-0.45770796575460398</c:v>
                </c:pt>
                <c:pt idx="455">
                  <c:v>-0.45978245472205698</c:v>
                </c:pt>
                <c:pt idx="456">
                  <c:v>-0.46193200695252301</c:v>
                </c:pt>
                <c:pt idx="457">
                  <c:v>-0.46427970436662303</c:v>
                </c:pt>
                <c:pt idx="458">
                  <c:v>-0.46660578668643299</c:v>
                </c:pt>
                <c:pt idx="459">
                  <c:v>-0.46904386717350499</c:v>
                </c:pt>
                <c:pt idx="460">
                  <c:v>-0.47157590514873499</c:v>
                </c:pt>
                <c:pt idx="461">
                  <c:v>-0.47424117334503202</c:v>
                </c:pt>
                <c:pt idx="462">
                  <c:v>-0.476911766221843</c:v>
                </c:pt>
                <c:pt idx="463">
                  <c:v>-0.47967316809160698</c:v>
                </c:pt>
                <c:pt idx="464">
                  <c:v>-0.48251157424576202</c:v>
                </c:pt>
                <c:pt idx="465">
                  <c:v>-0.48544020348537698</c:v>
                </c:pt>
                <c:pt idx="466">
                  <c:v>-0.48842005440845798</c:v>
                </c:pt>
                <c:pt idx="467">
                  <c:v>-0.49145354156594701</c:v>
                </c:pt>
                <c:pt idx="468">
                  <c:v>-0.494502600060092</c:v>
                </c:pt>
                <c:pt idx="469">
                  <c:v>-0.49758578569067802</c:v>
                </c:pt>
                <c:pt idx="470">
                  <c:v>-0.50071236687955301</c:v>
                </c:pt>
                <c:pt idx="471">
                  <c:v>-0.50389554784617496</c:v>
                </c:pt>
                <c:pt idx="472">
                  <c:v>-0.50713935366275997</c:v>
                </c:pt>
                <c:pt idx="473">
                  <c:v>-0.51038675525922605</c:v>
                </c:pt>
                <c:pt idx="474">
                  <c:v>-0.51359398189194705</c:v>
                </c:pt>
                <c:pt idx="475">
                  <c:v>-0.5167837437303</c:v>
                </c:pt>
                <c:pt idx="476">
                  <c:v>-0.51997913531819595</c:v>
                </c:pt>
                <c:pt idx="477">
                  <c:v>-0.52314028243855804</c:v>
                </c:pt>
                <c:pt idx="478">
                  <c:v>-0.52629052853104996</c:v>
                </c:pt>
                <c:pt idx="479">
                  <c:v>-0.52939650587074905</c:v>
                </c:pt>
                <c:pt idx="480">
                  <c:v>-0.53247375791436102</c:v>
                </c:pt>
                <c:pt idx="481">
                  <c:v>-0.53547722170748302</c:v>
                </c:pt>
                <c:pt idx="482">
                  <c:v>-0.53847992854808202</c:v>
                </c:pt>
                <c:pt idx="483">
                  <c:v>-0.541386388985864</c:v>
                </c:pt>
                <c:pt idx="484">
                  <c:v>-0.54419265267305095</c:v>
                </c:pt>
                <c:pt idx="485">
                  <c:v>-0.54690545780091604</c:v>
                </c:pt>
                <c:pt idx="486">
                  <c:v>-0.54960448049307897</c:v>
                </c:pt>
                <c:pt idx="487">
                  <c:v>-0.55219970967258403</c:v>
                </c:pt>
                <c:pt idx="488">
                  <c:v>-0.554646216459458</c:v>
                </c:pt>
                <c:pt idx="489">
                  <c:v>-0.55702682546833604</c:v>
                </c:pt>
                <c:pt idx="490">
                  <c:v>-0.55943189447102104</c:v>
                </c:pt>
                <c:pt idx="491">
                  <c:v>-0.56160966545075597</c:v>
                </c:pt>
                <c:pt idx="492">
                  <c:v>-0.56366544645309202</c:v>
                </c:pt>
                <c:pt idx="493">
                  <c:v>-0.56574332175187203</c:v>
                </c:pt>
                <c:pt idx="494">
                  <c:v>-0.56777964734007302</c:v>
                </c:pt>
                <c:pt idx="495">
                  <c:v>-0.56963577272516197</c:v>
                </c:pt>
                <c:pt idx="496">
                  <c:v>-0.57132218876524199</c:v>
                </c:pt>
                <c:pt idx="497">
                  <c:v>-0.57294051438318705</c:v>
                </c:pt>
                <c:pt idx="498">
                  <c:v>-0.57456363457854998</c:v>
                </c:pt>
                <c:pt idx="499">
                  <c:v>-0.57612856525588896</c:v>
                </c:pt>
                <c:pt idx="500">
                  <c:v>-0.57751297998464501</c:v>
                </c:pt>
                <c:pt idx="501">
                  <c:v>-0.57879149745402303</c:v>
                </c:pt>
                <c:pt idx="502">
                  <c:v>-0.580047460091898</c:v>
                </c:pt>
                <c:pt idx="503">
                  <c:v>-0.58127483245391498</c:v>
                </c:pt>
                <c:pt idx="504">
                  <c:v>-0.58238993195183497</c:v>
                </c:pt>
                <c:pt idx="505">
                  <c:v>-0.58342886251906001</c:v>
                </c:pt>
                <c:pt idx="506">
                  <c:v>-0.58439610908388295</c:v>
                </c:pt>
                <c:pt idx="507">
                  <c:v>-0.58528955786016101</c:v>
                </c:pt>
                <c:pt idx="508">
                  <c:v>-0.58614803802639504</c:v>
                </c:pt>
                <c:pt idx="509">
                  <c:v>-0.58693414388474896</c:v>
                </c:pt>
                <c:pt idx="510">
                  <c:v>-0.58769971600271798</c:v>
                </c:pt>
                <c:pt idx="511">
                  <c:v>-0.58841587042800503</c:v>
                </c:pt>
                <c:pt idx="512">
                  <c:v>-0.58903244065842097</c:v>
                </c:pt>
                <c:pt idx="513">
                  <c:v>-0.58960797089539896</c:v>
                </c:pt>
                <c:pt idx="514">
                  <c:v>-0.59017716930882202</c:v>
                </c:pt>
                <c:pt idx="515">
                  <c:v>-0.59069296413405703</c:v>
                </c:pt>
                <c:pt idx="516">
                  <c:v>-0.59115185608069398</c:v>
                </c:pt>
                <c:pt idx="517">
                  <c:v>-0.59159820727524304</c:v>
                </c:pt>
                <c:pt idx="518">
                  <c:v>-0.59200732131188405</c:v>
                </c:pt>
                <c:pt idx="519">
                  <c:v>-0.59237653241020805</c:v>
                </c:pt>
                <c:pt idx="520">
                  <c:v>-0.59272799929464703</c:v>
                </c:pt>
                <c:pt idx="521">
                  <c:v>-0.59303689550012795</c:v>
                </c:pt>
                <c:pt idx="522">
                  <c:v>-0.593330388939596</c:v>
                </c:pt>
                <c:pt idx="523">
                  <c:v>-0.59359874724333905</c:v>
                </c:pt>
                <c:pt idx="524">
                  <c:v>-0.59384912546269097</c:v>
                </c:pt>
                <c:pt idx="525">
                  <c:v>-0.59406838852144594</c:v>
                </c:pt>
                <c:pt idx="526">
                  <c:v>-0.59426762798128296</c:v>
                </c:pt>
                <c:pt idx="527">
                  <c:v>-0.59445562229820204</c:v>
                </c:pt>
                <c:pt idx="528">
                  <c:v>-0.59463325257787403</c:v>
                </c:pt>
                <c:pt idx="529">
                  <c:v>-0.594788882488828</c:v>
                </c:pt>
                <c:pt idx="530">
                  <c:v>-0.59492128137956302</c:v>
                </c:pt>
                <c:pt idx="531">
                  <c:v>-0.59505228844770497</c:v>
                </c:pt>
                <c:pt idx="532">
                  <c:v>-0.59516666075187097</c:v>
                </c:pt>
                <c:pt idx="533">
                  <c:v>-0.59526667741394201</c:v>
                </c:pt>
                <c:pt idx="534">
                  <c:v>-0.59535516402510402</c:v>
                </c:pt>
                <c:pt idx="535">
                  <c:v>-0.59543957912673595</c:v>
                </c:pt>
                <c:pt idx="536">
                  <c:v>-0.59551258224274495</c:v>
                </c:pt>
                <c:pt idx="537">
                  <c:v>-0.59556977970797298</c:v>
                </c:pt>
                <c:pt idx="538">
                  <c:v>-0.59562545961996505</c:v>
                </c:pt>
                <c:pt idx="539">
                  <c:v>-0.59567315661750797</c:v>
                </c:pt>
                <c:pt idx="540">
                  <c:v>-0.59571026509962599</c:v>
                </c:pt>
                <c:pt idx="541">
                  <c:v>-0.59574161148133398</c:v>
                </c:pt>
                <c:pt idx="542">
                  <c:v>-0.595769544805693</c:v>
                </c:pt>
                <c:pt idx="543">
                  <c:v>-0.59579044595689301</c:v>
                </c:pt>
                <c:pt idx="544">
                  <c:v>-0.59581110171658502</c:v>
                </c:pt>
                <c:pt idx="545">
                  <c:v>-0.595825872116862</c:v>
                </c:pt>
                <c:pt idx="546">
                  <c:v>-0.59583218366477597</c:v>
                </c:pt>
                <c:pt idx="547">
                  <c:v>-0.59583146847482904</c:v>
                </c:pt>
                <c:pt idx="548">
                  <c:v>-0.595832117335373</c:v>
                </c:pt>
                <c:pt idx="549">
                  <c:v>-0.59582493577524698</c:v>
                </c:pt>
                <c:pt idx="550">
                  <c:v>-0.59581864550646702</c:v>
                </c:pt>
                <c:pt idx="551">
                  <c:v>-0.59580836608688603</c:v>
                </c:pt>
                <c:pt idx="552">
                  <c:v>-0.59579735980523196</c:v>
                </c:pt>
                <c:pt idx="553">
                  <c:v>-0.59578273486227296</c:v>
                </c:pt>
                <c:pt idx="554">
                  <c:v>-0.59576602220182995</c:v>
                </c:pt>
                <c:pt idx="555">
                  <c:v>-0.59574744825005199</c:v>
                </c:pt>
                <c:pt idx="556">
                  <c:v>-0.59572398728822695</c:v>
                </c:pt>
                <c:pt idx="557">
                  <c:v>-0.59570059863847602</c:v>
                </c:pt>
                <c:pt idx="558">
                  <c:v>-0.5956777691281</c:v>
                </c:pt>
                <c:pt idx="559">
                  <c:v>-0.59564757536577295</c:v>
                </c:pt>
                <c:pt idx="560">
                  <c:v>-0.59561733537746597</c:v>
                </c:pt>
                <c:pt idx="561">
                  <c:v>-0.595586301971891</c:v>
                </c:pt>
                <c:pt idx="562">
                  <c:v>-0.595556596477267</c:v>
                </c:pt>
                <c:pt idx="563">
                  <c:v>-0.59552833024255802</c:v>
                </c:pt>
                <c:pt idx="564">
                  <c:v>-0.59549850061316201</c:v>
                </c:pt>
                <c:pt idx="565">
                  <c:v>-0.59546611201195698</c:v>
                </c:pt>
                <c:pt idx="566">
                  <c:v>-0.59543336659400403</c:v>
                </c:pt>
                <c:pt idx="567">
                  <c:v>-0.59539701664343303</c:v>
                </c:pt>
                <c:pt idx="568">
                  <c:v>-0.59535567879460805</c:v>
                </c:pt>
                <c:pt idx="569">
                  <c:v>-0.59531701088722699</c:v>
                </c:pt>
                <c:pt idx="570">
                  <c:v>-0.59527960443777606</c:v>
                </c:pt>
                <c:pt idx="571">
                  <c:v>-0.595242469156684</c:v>
                </c:pt>
                <c:pt idx="572">
                  <c:v>-0.59520344841994099</c:v>
                </c:pt>
                <c:pt idx="573">
                  <c:v>-0.59516404549412205</c:v>
                </c:pt>
                <c:pt idx="574">
                  <c:v>-0.59512310441707805</c:v>
                </c:pt>
                <c:pt idx="575">
                  <c:v>-0.59508245651612801</c:v>
                </c:pt>
                <c:pt idx="576">
                  <c:v>-0.59504393107403697</c:v>
                </c:pt>
                <c:pt idx="577">
                  <c:v>-0.59500436782061294</c:v>
                </c:pt>
                <c:pt idx="578">
                  <c:v>-0.594960003074122</c:v>
                </c:pt>
                <c:pt idx="579">
                  <c:v>-0.59492108368205698</c:v>
                </c:pt>
                <c:pt idx="580">
                  <c:v>-0.59487688799661897</c:v>
                </c:pt>
                <c:pt idx="581">
                  <c:v>-0.59483815414089503</c:v>
                </c:pt>
                <c:pt idx="582">
                  <c:v>-0.59479664302853497</c:v>
                </c:pt>
                <c:pt idx="583">
                  <c:v>-0.59475499875387405</c:v>
                </c:pt>
                <c:pt idx="584">
                  <c:v>-0.59471309099043002</c:v>
                </c:pt>
                <c:pt idx="585">
                  <c:v>-0.59467242278390897</c:v>
                </c:pt>
                <c:pt idx="586">
                  <c:v>-0.59462947846306702</c:v>
                </c:pt>
                <c:pt idx="587">
                  <c:v>-0.59458811578520898</c:v>
                </c:pt>
                <c:pt idx="588">
                  <c:v>-0.59454745534018805</c:v>
                </c:pt>
                <c:pt idx="589">
                  <c:v>-0.59450283243389401</c:v>
                </c:pt>
                <c:pt idx="590">
                  <c:v>-0.59445915797844595</c:v>
                </c:pt>
                <c:pt idx="591">
                  <c:v>-0.59441602335936305</c:v>
                </c:pt>
                <c:pt idx="592">
                  <c:v>-0.59437648651799901</c:v>
                </c:pt>
                <c:pt idx="593">
                  <c:v>-0.59433526670564496</c:v>
                </c:pt>
                <c:pt idx="594">
                  <c:v>-0.59429280699634401</c:v>
                </c:pt>
                <c:pt idx="595">
                  <c:v>-0.59425117790264903</c:v>
                </c:pt>
                <c:pt idx="596">
                  <c:v>-0.59420959874255797</c:v>
                </c:pt>
                <c:pt idx="597">
                  <c:v>-0.59416553926898197</c:v>
                </c:pt>
                <c:pt idx="598">
                  <c:v>-0.59412173074755603</c:v>
                </c:pt>
                <c:pt idx="599">
                  <c:v>-0.59407816396894597</c:v>
                </c:pt>
                <c:pt idx="600">
                  <c:v>-0.59403567584120798</c:v>
                </c:pt>
                <c:pt idx="601">
                  <c:v>-0.59399252838563799</c:v>
                </c:pt>
                <c:pt idx="602">
                  <c:v>-0.59394919283061698</c:v>
                </c:pt>
                <c:pt idx="603">
                  <c:v>-0.59390705055307902</c:v>
                </c:pt>
                <c:pt idx="604">
                  <c:v>-0.59386696225517399</c:v>
                </c:pt>
                <c:pt idx="605">
                  <c:v>-0.59382961325304096</c:v>
                </c:pt>
                <c:pt idx="606">
                  <c:v>-0.59379011045177899</c:v>
                </c:pt>
                <c:pt idx="607">
                  <c:v>-0.593741309291967</c:v>
                </c:pt>
                <c:pt idx="608">
                  <c:v>-0.59369615506200102</c:v>
                </c:pt>
                <c:pt idx="609">
                  <c:v>-0.59365394278819805</c:v>
                </c:pt>
                <c:pt idx="610">
                  <c:v>-0.59361504718174896</c:v>
                </c:pt>
                <c:pt idx="611">
                  <c:v>-0.59357613393883502</c:v>
                </c:pt>
                <c:pt idx="612">
                  <c:v>-0.59353236349693095</c:v>
                </c:pt>
                <c:pt idx="613">
                  <c:v>-0.59348749896656205</c:v>
                </c:pt>
                <c:pt idx="614">
                  <c:v>-0.59344445873413898</c:v>
                </c:pt>
                <c:pt idx="615">
                  <c:v>-0.59340116490177297</c:v>
                </c:pt>
                <c:pt idx="616">
                  <c:v>-0.593360318818967</c:v>
                </c:pt>
                <c:pt idx="617">
                  <c:v>-0.59332017871111598</c:v>
                </c:pt>
                <c:pt idx="618">
                  <c:v>-0.59328080311223097</c:v>
                </c:pt>
                <c:pt idx="619">
                  <c:v>-0.59324106981687497</c:v>
                </c:pt>
                <c:pt idx="620">
                  <c:v>-0.59320012837082203</c:v>
                </c:pt>
                <c:pt idx="621">
                  <c:v>-0.59315809993786806</c:v>
                </c:pt>
                <c:pt idx="622">
                  <c:v>-0.59311486686898196</c:v>
                </c:pt>
                <c:pt idx="623">
                  <c:v>-0.59307542903822796</c:v>
                </c:pt>
                <c:pt idx="624">
                  <c:v>-0.59303971140015099</c:v>
                </c:pt>
                <c:pt idx="625">
                  <c:v>-0.59299953689862395</c:v>
                </c:pt>
                <c:pt idx="626">
                  <c:v>-0.59295771278467302</c:v>
                </c:pt>
                <c:pt idx="627">
                  <c:v>-0.59291545073130103</c:v>
                </c:pt>
                <c:pt idx="628">
                  <c:v>-0.59287330556203099</c:v>
                </c:pt>
                <c:pt idx="629">
                  <c:v>-0.59283161349605296</c:v>
                </c:pt>
                <c:pt idx="630">
                  <c:v>-0.59278985359976399</c:v>
                </c:pt>
                <c:pt idx="631">
                  <c:v>-0.59274891387056705</c:v>
                </c:pt>
                <c:pt idx="632">
                  <c:v>-0.59270770918818705</c:v>
                </c:pt>
                <c:pt idx="633">
                  <c:v>-0.592669050940417</c:v>
                </c:pt>
                <c:pt idx="634">
                  <c:v>-0.59262908191582298</c:v>
                </c:pt>
                <c:pt idx="635">
                  <c:v>-0.59259345316900403</c:v>
                </c:pt>
                <c:pt idx="636">
                  <c:v>-0.59255577245233704</c:v>
                </c:pt>
                <c:pt idx="637">
                  <c:v>-0.59251418497029795</c:v>
                </c:pt>
                <c:pt idx="638">
                  <c:v>-0.59247254504741798</c:v>
                </c:pt>
                <c:pt idx="639">
                  <c:v>-0.59243015025060797</c:v>
                </c:pt>
                <c:pt idx="640">
                  <c:v>-0.59238900072332301</c:v>
                </c:pt>
                <c:pt idx="641">
                  <c:v>-0.59234827955533198</c:v>
                </c:pt>
                <c:pt idx="642">
                  <c:v>-0.59231328549780204</c:v>
                </c:pt>
                <c:pt idx="643">
                  <c:v>-0.59227589801946301</c:v>
                </c:pt>
                <c:pt idx="644">
                  <c:v>-0.592237209418364</c:v>
                </c:pt>
                <c:pt idx="645">
                  <c:v>-0.59219842935390499</c:v>
                </c:pt>
                <c:pt idx="646">
                  <c:v>-0.59215719832623404</c:v>
                </c:pt>
                <c:pt idx="647">
                  <c:v>-0.59211839806989397</c:v>
                </c:pt>
                <c:pt idx="648">
                  <c:v>-0.59208063959703205</c:v>
                </c:pt>
                <c:pt idx="649">
                  <c:v>-0.59204255056945099</c:v>
                </c:pt>
                <c:pt idx="650">
                  <c:v>-0.59200240527389802</c:v>
                </c:pt>
                <c:pt idx="651">
                  <c:v>-0.59196343064970403</c:v>
                </c:pt>
                <c:pt idx="652">
                  <c:v>-0.59192520137465998</c:v>
                </c:pt>
                <c:pt idx="653">
                  <c:v>-0.59188639620529704</c:v>
                </c:pt>
                <c:pt idx="654">
                  <c:v>-0.59184922527753103</c:v>
                </c:pt>
                <c:pt idx="655">
                  <c:v>-0.59181203523244996</c:v>
                </c:pt>
                <c:pt idx="656">
                  <c:v>-0.59177527059388202</c:v>
                </c:pt>
                <c:pt idx="657">
                  <c:v>-0.59173692178280501</c:v>
                </c:pt>
                <c:pt idx="658">
                  <c:v>-0.59169835293208095</c:v>
                </c:pt>
                <c:pt idx="659">
                  <c:v>-0.59166000188115297</c:v>
                </c:pt>
                <c:pt idx="660">
                  <c:v>-0.59162371711601902</c:v>
                </c:pt>
                <c:pt idx="661">
                  <c:v>-0.59158430178312404</c:v>
                </c:pt>
                <c:pt idx="662">
                  <c:v>-0.591547877371285</c:v>
                </c:pt>
                <c:pt idx="663">
                  <c:v>-0.59151142944713098</c:v>
                </c:pt>
                <c:pt idx="664">
                  <c:v>-0.59147374444325396</c:v>
                </c:pt>
                <c:pt idx="665">
                  <c:v>-0.59143862232440803</c:v>
                </c:pt>
                <c:pt idx="666">
                  <c:v>-0.59140184866644396</c:v>
                </c:pt>
                <c:pt idx="667">
                  <c:v>-0.59136577602885698</c:v>
                </c:pt>
                <c:pt idx="668">
                  <c:v>-0.59132658379160996</c:v>
                </c:pt>
                <c:pt idx="669">
                  <c:v>-0.59128738666486502</c:v>
                </c:pt>
                <c:pt idx="670">
                  <c:v>-0.591252805236542</c:v>
                </c:pt>
                <c:pt idx="671">
                  <c:v>-0.59121884093588295</c:v>
                </c:pt>
                <c:pt idx="672">
                  <c:v>-0.59118194631495602</c:v>
                </c:pt>
                <c:pt idx="673">
                  <c:v>-0.591146413399257</c:v>
                </c:pt>
                <c:pt idx="674">
                  <c:v>-0.59111085153579102</c:v>
                </c:pt>
                <c:pt idx="675">
                  <c:v>-0.59107428802044104</c:v>
                </c:pt>
                <c:pt idx="676">
                  <c:v>-0.59103682792540102</c:v>
                </c:pt>
                <c:pt idx="677">
                  <c:v>-0.59099803678588703</c:v>
                </c:pt>
                <c:pt idx="678">
                  <c:v>-0.59096428826799596</c:v>
                </c:pt>
                <c:pt idx="679">
                  <c:v>-0.59093170437488496</c:v>
                </c:pt>
                <c:pt idx="680">
                  <c:v>-0.59089511375751003</c:v>
                </c:pt>
                <c:pt idx="681">
                  <c:v>-0.59085849133470203</c:v>
                </c:pt>
                <c:pt idx="682">
                  <c:v>-0.59082200162208298</c:v>
                </c:pt>
                <c:pt idx="683">
                  <c:v>-0.59078454253646095</c:v>
                </c:pt>
                <c:pt idx="684">
                  <c:v>-0.59074770412252697</c:v>
                </c:pt>
                <c:pt idx="685">
                  <c:v>-0.59071294191377599</c:v>
                </c:pt>
                <c:pt idx="686">
                  <c:v>-0.59067792677895503</c:v>
                </c:pt>
                <c:pt idx="687">
                  <c:v>-0.59064445195015403</c:v>
                </c:pt>
                <c:pt idx="688">
                  <c:v>-0.59061306403106295</c:v>
                </c:pt>
                <c:pt idx="689">
                  <c:v>-0.59057601643315505</c:v>
                </c:pt>
                <c:pt idx="690">
                  <c:v>-0.59053855966148805</c:v>
                </c:pt>
                <c:pt idx="691">
                  <c:v>-0.590499353845513</c:v>
                </c:pt>
                <c:pt idx="692">
                  <c:v>-0.59046495726057702</c:v>
                </c:pt>
                <c:pt idx="693">
                  <c:v>-0.59043038641270196</c:v>
                </c:pt>
                <c:pt idx="694">
                  <c:v>-0.59039772040428495</c:v>
                </c:pt>
                <c:pt idx="695">
                  <c:v>-0.59036392563958495</c:v>
                </c:pt>
                <c:pt idx="696">
                  <c:v>-0.59033026414831102</c:v>
                </c:pt>
                <c:pt idx="697">
                  <c:v>-0.59029813615331606</c:v>
                </c:pt>
                <c:pt idx="698">
                  <c:v>-0.59026646396224103</c:v>
                </c:pt>
                <c:pt idx="699">
                  <c:v>-0.59022916404220305</c:v>
                </c:pt>
                <c:pt idx="700">
                  <c:v>-0.59019452115343696</c:v>
                </c:pt>
                <c:pt idx="701">
                  <c:v>-0.59016138525304196</c:v>
                </c:pt>
                <c:pt idx="702">
                  <c:v>-0.59012870183240396</c:v>
                </c:pt>
                <c:pt idx="703">
                  <c:v>-0.59009702104149797</c:v>
                </c:pt>
                <c:pt idx="704">
                  <c:v>-0.59006037947933598</c:v>
                </c:pt>
                <c:pt idx="705">
                  <c:v>-0.59002791070575999</c:v>
                </c:pt>
                <c:pt idx="706">
                  <c:v>-0.58999492246863505</c:v>
                </c:pt>
                <c:pt idx="707">
                  <c:v>-0.589962557350169</c:v>
                </c:pt>
                <c:pt idx="708">
                  <c:v>-0.58992959784322696</c:v>
                </c:pt>
                <c:pt idx="709">
                  <c:v>-0.58989345752559397</c:v>
                </c:pt>
                <c:pt idx="710">
                  <c:v>-0.58985994612565895</c:v>
                </c:pt>
                <c:pt idx="711">
                  <c:v>-0.58982798833438599</c:v>
                </c:pt>
                <c:pt idx="712">
                  <c:v>-0.58979472262625399</c:v>
                </c:pt>
                <c:pt idx="713">
                  <c:v>-0.58975986943643899</c:v>
                </c:pt>
                <c:pt idx="714">
                  <c:v>-0.58972704447138602</c:v>
                </c:pt>
                <c:pt idx="715">
                  <c:v>-0.58969232715037001</c:v>
                </c:pt>
                <c:pt idx="716">
                  <c:v>-0.58966068934603799</c:v>
                </c:pt>
                <c:pt idx="717">
                  <c:v>-0.589630704385116</c:v>
                </c:pt>
                <c:pt idx="718">
                  <c:v>-0.58959926568233201</c:v>
                </c:pt>
                <c:pt idx="719">
                  <c:v>-0.58956972797941998</c:v>
                </c:pt>
                <c:pt idx="720">
                  <c:v>-0.58953821633571302</c:v>
                </c:pt>
                <c:pt idx="721">
                  <c:v>-0.58950367646947199</c:v>
                </c:pt>
                <c:pt idx="722">
                  <c:v>-0.58947138267805499</c:v>
                </c:pt>
                <c:pt idx="723">
                  <c:v>-0.58943924946561599</c:v>
                </c:pt>
                <c:pt idx="724">
                  <c:v>-0.58940816150365405</c:v>
                </c:pt>
                <c:pt idx="725">
                  <c:v>-0.58937690369916895</c:v>
                </c:pt>
                <c:pt idx="726">
                  <c:v>-0.58934415038660004</c:v>
                </c:pt>
                <c:pt idx="727">
                  <c:v>-0.58930892319950801</c:v>
                </c:pt>
                <c:pt idx="728">
                  <c:v>-0.58927435714600296</c:v>
                </c:pt>
                <c:pt idx="729">
                  <c:v>-0.58924395709475996</c:v>
                </c:pt>
                <c:pt idx="730">
                  <c:v>-0.58921373008139999</c:v>
                </c:pt>
                <c:pt idx="731">
                  <c:v>-0.58918473570954</c:v>
                </c:pt>
                <c:pt idx="732">
                  <c:v>-0.58915224331023497</c:v>
                </c:pt>
                <c:pt idx="733">
                  <c:v>-0.58911845066843604</c:v>
                </c:pt>
                <c:pt idx="734">
                  <c:v>-0.58908506026998897</c:v>
                </c:pt>
                <c:pt idx="735">
                  <c:v>-0.58905754822529199</c:v>
                </c:pt>
                <c:pt idx="736">
                  <c:v>-0.58902740195939796</c:v>
                </c:pt>
                <c:pt idx="737">
                  <c:v>-0.58899392195583999</c:v>
                </c:pt>
                <c:pt idx="738">
                  <c:v>-0.58896087986498102</c:v>
                </c:pt>
                <c:pt idx="739">
                  <c:v>-0.58893354528458997</c:v>
                </c:pt>
                <c:pt idx="740">
                  <c:v>-0.58890537026165202</c:v>
                </c:pt>
                <c:pt idx="741">
                  <c:v>-0.58887353763935602</c:v>
                </c:pt>
                <c:pt idx="742">
                  <c:v>-0.58884000585136897</c:v>
                </c:pt>
                <c:pt idx="743">
                  <c:v>-0.58881015273750903</c:v>
                </c:pt>
                <c:pt idx="744">
                  <c:v>-0.58878110646939996</c:v>
                </c:pt>
                <c:pt idx="745">
                  <c:v>-0.58875264362009005</c:v>
                </c:pt>
                <c:pt idx="746">
                  <c:v>-0.58871997972060497</c:v>
                </c:pt>
                <c:pt idx="747">
                  <c:v>-0.588689471467429</c:v>
                </c:pt>
                <c:pt idx="748">
                  <c:v>-0.58865878825836004</c:v>
                </c:pt>
                <c:pt idx="749">
                  <c:v>-0.58863230649430298</c:v>
                </c:pt>
                <c:pt idx="750">
                  <c:v>-0.58860336175074002</c:v>
                </c:pt>
                <c:pt idx="751">
                  <c:v>-0.58857170407786097</c:v>
                </c:pt>
                <c:pt idx="752">
                  <c:v>-0.58854008500527999</c:v>
                </c:pt>
                <c:pt idx="753">
                  <c:v>-0.58850907481279302</c:v>
                </c:pt>
                <c:pt idx="754">
                  <c:v>-0.588480027494094</c:v>
                </c:pt>
                <c:pt idx="755">
                  <c:v>-0.588450869534068</c:v>
                </c:pt>
                <c:pt idx="756">
                  <c:v>-0.58842166704364895</c:v>
                </c:pt>
                <c:pt idx="757">
                  <c:v>-0.58839112592503895</c:v>
                </c:pt>
                <c:pt idx="758">
                  <c:v>-0.58835982841763401</c:v>
                </c:pt>
                <c:pt idx="759">
                  <c:v>-0.58832907141572599</c:v>
                </c:pt>
                <c:pt idx="760">
                  <c:v>-0.58830011788351899</c:v>
                </c:pt>
                <c:pt idx="761">
                  <c:v>-0.58827352412171896</c:v>
                </c:pt>
                <c:pt idx="762">
                  <c:v>-0.58824512525181205</c:v>
                </c:pt>
                <c:pt idx="763">
                  <c:v>-0.58821782531264699</c:v>
                </c:pt>
                <c:pt idx="764">
                  <c:v>-0.58819111456492301</c:v>
                </c:pt>
                <c:pt idx="765">
                  <c:v>-0.588161117915034</c:v>
                </c:pt>
                <c:pt idx="766">
                  <c:v>-0.588133658133285</c:v>
                </c:pt>
                <c:pt idx="767">
                  <c:v>-0.58810489112029296</c:v>
                </c:pt>
                <c:pt idx="768">
                  <c:v>-0.588073576378356</c:v>
                </c:pt>
                <c:pt idx="769">
                  <c:v>-0.588043398991005</c:v>
                </c:pt>
                <c:pt idx="770">
                  <c:v>-0.58801699710238298</c:v>
                </c:pt>
                <c:pt idx="771">
                  <c:v>-0.58798838376769003</c:v>
                </c:pt>
                <c:pt idx="772">
                  <c:v>-0.58795614742378</c:v>
                </c:pt>
                <c:pt idx="773">
                  <c:v>-0.58792758553069602</c:v>
                </c:pt>
                <c:pt idx="774">
                  <c:v>-0.58789940662636897</c:v>
                </c:pt>
                <c:pt idx="775">
                  <c:v>-0.58787182230247303</c:v>
                </c:pt>
                <c:pt idx="776">
                  <c:v>-0.58784347744373799</c:v>
                </c:pt>
                <c:pt idx="777">
                  <c:v>-0.587814946404282</c:v>
                </c:pt>
                <c:pt idx="778">
                  <c:v>-0.58778907199992803</c:v>
                </c:pt>
                <c:pt idx="779">
                  <c:v>-0.58776206954379195</c:v>
                </c:pt>
                <c:pt idx="780">
                  <c:v>-0.58773468226650405</c:v>
                </c:pt>
                <c:pt idx="781">
                  <c:v>-0.58770950838122504</c:v>
                </c:pt>
                <c:pt idx="782">
                  <c:v>-0.58767936671512899</c:v>
                </c:pt>
                <c:pt idx="783">
                  <c:v>-0.58765556538753805</c:v>
                </c:pt>
                <c:pt idx="784">
                  <c:v>-0.58762825031059795</c:v>
                </c:pt>
                <c:pt idx="785">
                  <c:v>-0.58760060996977903</c:v>
                </c:pt>
                <c:pt idx="786">
                  <c:v>-0.58757224610942904</c:v>
                </c:pt>
                <c:pt idx="787">
                  <c:v>-0.58754382120847404</c:v>
                </c:pt>
                <c:pt idx="788">
                  <c:v>-0.58751511740686702</c:v>
                </c:pt>
                <c:pt idx="789">
                  <c:v>-0.58748453246108501</c:v>
                </c:pt>
                <c:pt idx="790">
                  <c:v>-0.587457631446062</c:v>
                </c:pt>
                <c:pt idx="791">
                  <c:v>-0.58743078873300703</c:v>
                </c:pt>
                <c:pt idx="792">
                  <c:v>-0.58740606885831204</c:v>
                </c:pt>
                <c:pt idx="793">
                  <c:v>-0.58738068480749195</c:v>
                </c:pt>
                <c:pt idx="794">
                  <c:v>-0.58735094689784895</c:v>
                </c:pt>
                <c:pt idx="795">
                  <c:v>-0.58732414161089896</c:v>
                </c:pt>
                <c:pt idx="796">
                  <c:v>-0.58729744254544003</c:v>
                </c:pt>
                <c:pt idx="797">
                  <c:v>-0.58727261255379504</c:v>
                </c:pt>
                <c:pt idx="798">
                  <c:v>-0.58724825062256303</c:v>
                </c:pt>
                <c:pt idx="799">
                  <c:v>-0.58721924753247301</c:v>
                </c:pt>
                <c:pt idx="800">
                  <c:v>-0.58719212651067698</c:v>
                </c:pt>
                <c:pt idx="801">
                  <c:v>-0.587171284955327</c:v>
                </c:pt>
                <c:pt idx="802">
                  <c:v>-0.58714134077675095</c:v>
                </c:pt>
                <c:pt idx="803">
                  <c:v>-0.587112799049057</c:v>
                </c:pt>
                <c:pt idx="804">
                  <c:v>-0.58708698364475898</c:v>
                </c:pt>
                <c:pt idx="805">
                  <c:v>-0.58706061141002996</c:v>
                </c:pt>
                <c:pt idx="806">
                  <c:v>-0.58703487777177199</c:v>
                </c:pt>
                <c:pt idx="807">
                  <c:v>-0.58701110416481295</c:v>
                </c:pt>
                <c:pt idx="808">
                  <c:v>-0.58698614120121995</c:v>
                </c:pt>
                <c:pt idx="809">
                  <c:v>-0.58696105303564095</c:v>
                </c:pt>
                <c:pt idx="810">
                  <c:v>-0.58693386388339597</c:v>
                </c:pt>
                <c:pt idx="811">
                  <c:v>-0.58690843218840705</c:v>
                </c:pt>
                <c:pt idx="812">
                  <c:v>-0.58688454286024605</c:v>
                </c:pt>
                <c:pt idx="813">
                  <c:v>-0.58686036356969795</c:v>
                </c:pt>
                <c:pt idx="814">
                  <c:v>-0.58683305954447795</c:v>
                </c:pt>
                <c:pt idx="815">
                  <c:v>-0.58680845210239996</c:v>
                </c:pt>
                <c:pt idx="816">
                  <c:v>-0.58678309022372899</c:v>
                </c:pt>
                <c:pt idx="817">
                  <c:v>-0.58675939773715602</c:v>
                </c:pt>
                <c:pt idx="818">
                  <c:v>-0.58673214245468297</c:v>
                </c:pt>
                <c:pt idx="819">
                  <c:v>-0.586704454924311</c:v>
                </c:pt>
                <c:pt idx="820">
                  <c:v>-0.58668196279484397</c:v>
                </c:pt>
                <c:pt idx="821">
                  <c:v>-0.58666086796106298</c:v>
                </c:pt>
                <c:pt idx="822">
                  <c:v>-0.58663961761343397</c:v>
                </c:pt>
                <c:pt idx="823">
                  <c:v>-0.586611994590305</c:v>
                </c:pt>
                <c:pt idx="824">
                  <c:v>-0.58658607634897297</c:v>
                </c:pt>
                <c:pt idx="825">
                  <c:v>-0.58656217739599503</c:v>
                </c:pt>
                <c:pt idx="826">
                  <c:v>-0.58653791133188604</c:v>
                </c:pt>
                <c:pt idx="827">
                  <c:v>-0.58651297326183605</c:v>
                </c:pt>
                <c:pt idx="828">
                  <c:v>-0.58648698365557095</c:v>
                </c:pt>
                <c:pt idx="829">
                  <c:v>-0.58646337877712296</c:v>
                </c:pt>
                <c:pt idx="830">
                  <c:v>-0.58643866225313301</c:v>
                </c:pt>
                <c:pt idx="831">
                  <c:v>-0.58641597345482199</c:v>
                </c:pt>
                <c:pt idx="832">
                  <c:v>-0.586394281926924</c:v>
                </c:pt>
                <c:pt idx="833">
                  <c:v>-0.58637008105657495</c:v>
                </c:pt>
                <c:pt idx="834">
                  <c:v>-0.58634610765008</c:v>
                </c:pt>
                <c:pt idx="835">
                  <c:v>-0.58632265106934001</c:v>
                </c:pt>
                <c:pt idx="836">
                  <c:v>-0.58630063674792299</c:v>
                </c:pt>
                <c:pt idx="837">
                  <c:v>-0.58627611753203401</c:v>
                </c:pt>
                <c:pt idx="838">
                  <c:v>-0.58625246649200702</c:v>
                </c:pt>
                <c:pt idx="839">
                  <c:v>-0.58622888198093104</c:v>
                </c:pt>
                <c:pt idx="840">
                  <c:v>-0.58620471066763902</c:v>
                </c:pt>
                <c:pt idx="841">
                  <c:v>-0.58617956046173103</c:v>
                </c:pt>
                <c:pt idx="842">
                  <c:v>-0.58615634965318097</c:v>
                </c:pt>
                <c:pt idx="843">
                  <c:v>-0.58613559910582702</c:v>
                </c:pt>
                <c:pt idx="844">
                  <c:v>-0.58611425117717797</c:v>
                </c:pt>
                <c:pt idx="845">
                  <c:v>-0.58608765824868903</c:v>
                </c:pt>
                <c:pt idx="846">
                  <c:v>-0.58606334419910799</c:v>
                </c:pt>
                <c:pt idx="847">
                  <c:v>-0.58604493412209202</c:v>
                </c:pt>
                <c:pt idx="848">
                  <c:v>-0.58602734341380003</c:v>
                </c:pt>
                <c:pt idx="849">
                  <c:v>-0.58600623048172795</c:v>
                </c:pt>
                <c:pt idx="850">
                  <c:v>-0.58598266759268902</c:v>
                </c:pt>
                <c:pt idx="851">
                  <c:v>-0.58595907829599803</c:v>
                </c:pt>
                <c:pt idx="852">
                  <c:v>-0.58593707457343702</c:v>
                </c:pt>
                <c:pt idx="853">
                  <c:v>-0.58591604974350098</c:v>
                </c:pt>
                <c:pt idx="854">
                  <c:v>-0.58589591010610997</c:v>
                </c:pt>
                <c:pt idx="855">
                  <c:v>-0.58587336516798805</c:v>
                </c:pt>
                <c:pt idx="856">
                  <c:v>-0.58585017271025897</c:v>
                </c:pt>
                <c:pt idx="857">
                  <c:v>-0.58583118068473505</c:v>
                </c:pt>
                <c:pt idx="858">
                  <c:v>-0.58580968796126598</c:v>
                </c:pt>
                <c:pt idx="859">
                  <c:v>-0.58578706018916504</c:v>
                </c:pt>
                <c:pt idx="860">
                  <c:v>-0.58576518759423701</c:v>
                </c:pt>
                <c:pt idx="861">
                  <c:v>-0.58574334777588299</c:v>
                </c:pt>
                <c:pt idx="862">
                  <c:v>-0.58572364972665603</c:v>
                </c:pt>
                <c:pt idx="863">
                  <c:v>-0.58570286637366498</c:v>
                </c:pt>
                <c:pt idx="864">
                  <c:v>-0.58568108700195598</c:v>
                </c:pt>
                <c:pt idx="865">
                  <c:v>-0.58565665134341405</c:v>
                </c:pt>
                <c:pt idx="866">
                  <c:v>-0.58563937994743598</c:v>
                </c:pt>
                <c:pt idx="867">
                  <c:v>-0.58561859769319802</c:v>
                </c:pt>
                <c:pt idx="868">
                  <c:v>-0.58559758851317301</c:v>
                </c:pt>
                <c:pt idx="869">
                  <c:v>-0.58557538005267895</c:v>
                </c:pt>
                <c:pt idx="870">
                  <c:v>-0.58555138466768097</c:v>
                </c:pt>
                <c:pt idx="871">
                  <c:v>-0.58552980823871903</c:v>
                </c:pt>
                <c:pt idx="872">
                  <c:v>-0.58550881993934301</c:v>
                </c:pt>
                <c:pt idx="873">
                  <c:v>-0.58548832678205898</c:v>
                </c:pt>
                <c:pt idx="874">
                  <c:v>-0.58546805674960301</c:v>
                </c:pt>
                <c:pt idx="875">
                  <c:v>-0.58544849999465898</c:v>
                </c:pt>
                <c:pt idx="876">
                  <c:v>-0.58542806119047597</c:v>
                </c:pt>
                <c:pt idx="877">
                  <c:v>-0.58540779014087896</c:v>
                </c:pt>
                <c:pt idx="878">
                  <c:v>-0.58539116413524905</c:v>
                </c:pt>
                <c:pt idx="879">
                  <c:v>-0.58537024469349197</c:v>
                </c:pt>
                <c:pt idx="880">
                  <c:v>-0.585351248597477</c:v>
                </c:pt>
                <c:pt idx="881">
                  <c:v>-0.58533024127910305</c:v>
                </c:pt>
                <c:pt idx="882">
                  <c:v>-0.58530859564335103</c:v>
                </c:pt>
                <c:pt idx="883">
                  <c:v>-0.58528928065619101</c:v>
                </c:pt>
                <c:pt idx="884">
                  <c:v>-0.58527060676493503</c:v>
                </c:pt>
                <c:pt idx="885">
                  <c:v>-0.58525024472304898</c:v>
                </c:pt>
                <c:pt idx="886">
                  <c:v>-0.58522947682723303</c:v>
                </c:pt>
                <c:pt idx="887">
                  <c:v>-0.58521016661318703</c:v>
                </c:pt>
                <c:pt idx="888">
                  <c:v>-0.58519204097941102</c:v>
                </c:pt>
                <c:pt idx="889">
                  <c:v>-0.58517566062864801</c:v>
                </c:pt>
                <c:pt idx="890">
                  <c:v>-0.58515871568467104</c:v>
                </c:pt>
                <c:pt idx="891">
                  <c:v>-0.58513522775426297</c:v>
                </c:pt>
                <c:pt idx="892">
                  <c:v>-0.58511787847668595</c:v>
                </c:pt>
                <c:pt idx="893">
                  <c:v>-0.58510156548001802</c:v>
                </c:pt>
                <c:pt idx="894">
                  <c:v>-0.585082501453423</c:v>
                </c:pt>
                <c:pt idx="895">
                  <c:v>-0.58506300579961901</c:v>
                </c:pt>
                <c:pt idx="896">
                  <c:v>-0.58504450690040399</c:v>
                </c:pt>
                <c:pt idx="897">
                  <c:v>-0.58502492152713403</c:v>
                </c:pt>
                <c:pt idx="898">
                  <c:v>-0.58500738273566</c:v>
                </c:pt>
                <c:pt idx="899">
                  <c:v>-0.58499005286988603</c:v>
                </c:pt>
                <c:pt idx="900">
                  <c:v>-0.58496999267211303</c:v>
                </c:pt>
                <c:pt idx="901">
                  <c:v>-0.58495113698856605</c:v>
                </c:pt>
                <c:pt idx="902">
                  <c:v>-0.58493211189250205</c:v>
                </c:pt>
                <c:pt idx="903">
                  <c:v>-0.58491612873702903</c:v>
                </c:pt>
                <c:pt idx="904">
                  <c:v>-0.58490027320459004</c:v>
                </c:pt>
                <c:pt idx="905">
                  <c:v>-0.58487981826914204</c:v>
                </c:pt>
                <c:pt idx="906">
                  <c:v>-0.584862106548387</c:v>
                </c:pt>
                <c:pt idx="907">
                  <c:v>-0.58485089734209705</c:v>
                </c:pt>
                <c:pt idx="908">
                  <c:v>-0.58483186295899703</c:v>
                </c:pt>
                <c:pt idx="909">
                  <c:v>-0.58481011730321097</c:v>
                </c:pt>
                <c:pt idx="910">
                  <c:v>-0.58479022999418595</c:v>
                </c:pt>
                <c:pt idx="911">
                  <c:v>-0.58477433694230496</c:v>
                </c:pt>
                <c:pt idx="912">
                  <c:v>-0.58475744728279799</c:v>
                </c:pt>
                <c:pt idx="913">
                  <c:v>-0.58473849676077805</c:v>
                </c:pt>
                <c:pt idx="914">
                  <c:v>-0.58472161377075704</c:v>
                </c:pt>
                <c:pt idx="915">
                  <c:v>-0.58470500754148602</c:v>
                </c:pt>
                <c:pt idx="916">
                  <c:v>-0.58468854728216801</c:v>
                </c:pt>
                <c:pt idx="917">
                  <c:v>-0.584672163836084</c:v>
                </c:pt>
                <c:pt idx="918">
                  <c:v>-0.58465747959974501</c:v>
                </c:pt>
                <c:pt idx="919">
                  <c:v>-0.58464429396811302</c:v>
                </c:pt>
                <c:pt idx="920">
                  <c:v>-0.58462556531119902</c:v>
                </c:pt>
                <c:pt idx="921">
                  <c:v>-0.58460610456390805</c:v>
                </c:pt>
                <c:pt idx="922">
                  <c:v>-0.58458801618634504</c:v>
                </c:pt>
                <c:pt idx="923">
                  <c:v>-0.58457275509681095</c:v>
                </c:pt>
                <c:pt idx="924">
                  <c:v>-0.58455704027019295</c:v>
                </c:pt>
                <c:pt idx="925">
                  <c:v>-0.58454200741922802</c:v>
                </c:pt>
                <c:pt idx="926">
                  <c:v>-0.58452538437584001</c:v>
                </c:pt>
                <c:pt idx="927">
                  <c:v>-0.58451017724437204</c:v>
                </c:pt>
                <c:pt idx="928">
                  <c:v>-0.58449028908675504</c:v>
                </c:pt>
                <c:pt idx="929">
                  <c:v>-0.58447340090657796</c:v>
                </c:pt>
                <c:pt idx="930">
                  <c:v>-0.58445647325474803</c:v>
                </c:pt>
                <c:pt idx="931">
                  <c:v>-0.58444169924025902</c:v>
                </c:pt>
                <c:pt idx="932">
                  <c:v>-0.58442470564695304</c:v>
                </c:pt>
                <c:pt idx="933">
                  <c:v>-0.58441050387225102</c:v>
                </c:pt>
                <c:pt idx="934">
                  <c:v>-0.58439595334814598</c:v>
                </c:pt>
                <c:pt idx="935">
                  <c:v>-0.584380373689251</c:v>
                </c:pt>
                <c:pt idx="936">
                  <c:v>-0.58436188426659597</c:v>
                </c:pt>
                <c:pt idx="937">
                  <c:v>-0.58434618002446204</c:v>
                </c:pt>
                <c:pt idx="938">
                  <c:v>-0.58433064640686105</c:v>
                </c:pt>
                <c:pt idx="939">
                  <c:v>-0.58431569928487104</c:v>
                </c:pt>
                <c:pt idx="940">
                  <c:v>-0.58430042121293302</c:v>
                </c:pt>
                <c:pt idx="941">
                  <c:v>-0.58428784282657098</c:v>
                </c:pt>
                <c:pt idx="942">
                  <c:v>-0.58427403139568901</c:v>
                </c:pt>
                <c:pt idx="943">
                  <c:v>-0.58425856666803699</c:v>
                </c:pt>
                <c:pt idx="944">
                  <c:v>-0.58424320484211401</c:v>
                </c:pt>
                <c:pt idx="945">
                  <c:v>-0.58422814193137595</c:v>
                </c:pt>
                <c:pt idx="946">
                  <c:v>-0.58421420075911401</c:v>
                </c:pt>
                <c:pt idx="947">
                  <c:v>-0.58419990311261205</c:v>
                </c:pt>
                <c:pt idx="948">
                  <c:v>-0.58418704696787005</c:v>
                </c:pt>
                <c:pt idx="949">
                  <c:v>-0.58417103994359598</c:v>
                </c:pt>
                <c:pt idx="950">
                  <c:v>-0.58415476273244404</c:v>
                </c:pt>
                <c:pt idx="951">
                  <c:v>-0.584138577602068</c:v>
                </c:pt>
                <c:pt idx="952">
                  <c:v>-0.58412192933896301</c:v>
                </c:pt>
                <c:pt idx="953">
                  <c:v>-0.584109256427083</c:v>
                </c:pt>
                <c:pt idx="954">
                  <c:v>-0.58409583598414405</c:v>
                </c:pt>
                <c:pt idx="955">
                  <c:v>-0.58408209980535497</c:v>
                </c:pt>
                <c:pt idx="956">
                  <c:v>-0.58406728712310396</c:v>
                </c:pt>
                <c:pt idx="957">
                  <c:v>-0.58405287559469599</c:v>
                </c:pt>
                <c:pt idx="958">
                  <c:v>-0.58403784781765899</c:v>
                </c:pt>
                <c:pt idx="959">
                  <c:v>-0.58402385410110402</c:v>
                </c:pt>
                <c:pt idx="960">
                  <c:v>-0.58401187005774202</c:v>
                </c:pt>
                <c:pt idx="961">
                  <c:v>-0.58399803040209197</c:v>
                </c:pt>
                <c:pt idx="962">
                  <c:v>-0.58398857138541704</c:v>
                </c:pt>
                <c:pt idx="963">
                  <c:v>-0.58397816406699199</c:v>
                </c:pt>
                <c:pt idx="964">
                  <c:v>-0.58396212647525703</c:v>
                </c:pt>
                <c:pt idx="965">
                  <c:v>-0.58395110920877802</c:v>
                </c:pt>
                <c:pt idx="966">
                  <c:v>-0.58393732244728003</c:v>
                </c:pt>
                <c:pt idx="967">
                  <c:v>-0.58392307062050797</c:v>
                </c:pt>
                <c:pt idx="968">
                  <c:v>-0.58390811475540505</c:v>
                </c:pt>
                <c:pt idx="969">
                  <c:v>-0.58389281614896804</c:v>
                </c:pt>
                <c:pt idx="970">
                  <c:v>-0.58388166446579903</c:v>
                </c:pt>
                <c:pt idx="971">
                  <c:v>-0.58386940269286203</c:v>
                </c:pt>
                <c:pt idx="972">
                  <c:v>-0.58385725496269503</c:v>
                </c:pt>
                <c:pt idx="973">
                  <c:v>-0.58384378920665903</c:v>
                </c:pt>
                <c:pt idx="974">
                  <c:v>-0.58383280987116903</c:v>
                </c:pt>
                <c:pt idx="975">
                  <c:v>-0.58382175567551298</c:v>
                </c:pt>
                <c:pt idx="976">
                  <c:v>-0.58380923519668404</c:v>
                </c:pt>
                <c:pt idx="977">
                  <c:v>-0.58379757620896799</c:v>
                </c:pt>
                <c:pt idx="978">
                  <c:v>-0.58378361426798897</c:v>
                </c:pt>
                <c:pt idx="979">
                  <c:v>-0.58377098769053903</c:v>
                </c:pt>
                <c:pt idx="980">
                  <c:v>-0.58376002349301204</c:v>
                </c:pt>
                <c:pt idx="981">
                  <c:v>-0.58374860416923602</c:v>
                </c:pt>
                <c:pt idx="982">
                  <c:v>-0.58373929516744105</c:v>
                </c:pt>
                <c:pt idx="983">
                  <c:v>-0.58372874202368996</c:v>
                </c:pt>
                <c:pt idx="984">
                  <c:v>-0.58372046679060297</c:v>
                </c:pt>
                <c:pt idx="985">
                  <c:v>-0.58370905678126095</c:v>
                </c:pt>
                <c:pt idx="986">
                  <c:v>-0.58369746805665201</c:v>
                </c:pt>
                <c:pt idx="987">
                  <c:v>-0.583683683365398</c:v>
                </c:pt>
                <c:pt idx="988">
                  <c:v>-0.583672088266732</c:v>
                </c:pt>
                <c:pt idx="989">
                  <c:v>-0.58365805418201799</c:v>
                </c:pt>
                <c:pt idx="990">
                  <c:v>-0.58364344060394002</c:v>
                </c:pt>
                <c:pt idx="991">
                  <c:v>-0.58363776896721697</c:v>
                </c:pt>
                <c:pt idx="992">
                  <c:v>-0.58363002803442698</c:v>
                </c:pt>
                <c:pt idx="993">
                  <c:v>-0.58361807398518195</c:v>
                </c:pt>
                <c:pt idx="994">
                  <c:v>-0.58360364903519202</c:v>
                </c:pt>
                <c:pt idx="995">
                  <c:v>-0.58358963413384901</c:v>
                </c:pt>
                <c:pt idx="996">
                  <c:v>-0.58357635066017599</c:v>
                </c:pt>
                <c:pt idx="997">
                  <c:v>-0.58356374165263303</c:v>
                </c:pt>
                <c:pt idx="998">
                  <c:v>-0.58355803499183501</c:v>
                </c:pt>
                <c:pt idx="999">
                  <c:v>-0.583549822700548</c:v>
                </c:pt>
                <c:pt idx="1000">
                  <c:v>-0.58354014084113803</c:v>
                </c:pt>
                <c:pt idx="1001">
                  <c:v>-0.58352780519459901</c:v>
                </c:pt>
                <c:pt idx="1002">
                  <c:v>-0.58351814644751998</c:v>
                </c:pt>
                <c:pt idx="1003">
                  <c:v>-0.58350853273098402</c:v>
                </c:pt>
                <c:pt idx="1004">
                  <c:v>-0.583499039411978</c:v>
                </c:pt>
                <c:pt idx="1005">
                  <c:v>-0.58348582203456001</c:v>
                </c:pt>
                <c:pt idx="1006">
                  <c:v>-0.58347524612322599</c:v>
                </c:pt>
                <c:pt idx="1007">
                  <c:v>-0.58346529928769297</c:v>
                </c:pt>
                <c:pt idx="1008">
                  <c:v>-0.58345661792724701</c:v>
                </c:pt>
                <c:pt idx="1009">
                  <c:v>-0.58344660662050596</c:v>
                </c:pt>
                <c:pt idx="1010">
                  <c:v>-0.58343691459934999</c:v>
                </c:pt>
                <c:pt idx="1011">
                  <c:v>-0.58342642197870598</c:v>
                </c:pt>
                <c:pt idx="1012">
                  <c:v>-0.58341781235733203</c:v>
                </c:pt>
                <c:pt idx="1013">
                  <c:v>-0.58341032465003995</c:v>
                </c:pt>
                <c:pt idx="1014">
                  <c:v>-0.58340132306646697</c:v>
                </c:pt>
                <c:pt idx="1015">
                  <c:v>-0.58339133052347902</c:v>
                </c:pt>
                <c:pt idx="1016">
                  <c:v>-0.58338111827799699</c:v>
                </c:pt>
                <c:pt idx="1017">
                  <c:v>-0.58337279921004703</c:v>
                </c:pt>
                <c:pt idx="1018">
                  <c:v>-0.58335957475445399</c:v>
                </c:pt>
                <c:pt idx="1019">
                  <c:v>-0.58334790503589096</c:v>
                </c:pt>
                <c:pt idx="1020">
                  <c:v>-0.58333839272389998</c:v>
                </c:pt>
                <c:pt idx="1021">
                  <c:v>-0.58333214824954904</c:v>
                </c:pt>
                <c:pt idx="1022">
                  <c:v>-0.58332554076529397</c:v>
                </c:pt>
                <c:pt idx="1023">
                  <c:v>-0.58331740960247602</c:v>
                </c:pt>
                <c:pt idx="1024">
                  <c:v>-0.58331004560567101</c:v>
                </c:pt>
                <c:pt idx="1025">
                  <c:v>-0.58330231741559802</c:v>
                </c:pt>
                <c:pt idx="1026">
                  <c:v>-0.58329246221162201</c:v>
                </c:pt>
                <c:pt idx="1027">
                  <c:v>-0.58328137055940099</c:v>
                </c:pt>
                <c:pt idx="1028">
                  <c:v>-0.58327168613755698</c:v>
                </c:pt>
                <c:pt idx="1029">
                  <c:v>-0.58326535573343996</c:v>
                </c:pt>
                <c:pt idx="1030">
                  <c:v>-0.58325922771509897</c:v>
                </c:pt>
                <c:pt idx="1031">
                  <c:v>-0.58325177143748597</c:v>
                </c:pt>
                <c:pt idx="1032">
                  <c:v>-0.58324273739570598</c:v>
                </c:pt>
                <c:pt idx="1033">
                  <c:v>-0.58323461301242296</c:v>
                </c:pt>
                <c:pt idx="1034">
                  <c:v>-0.58322940623446695</c:v>
                </c:pt>
                <c:pt idx="1035">
                  <c:v>-0.58322332787015396</c:v>
                </c:pt>
                <c:pt idx="1036">
                  <c:v>-0.58321617934861703</c:v>
                </c:pt>
                <c:pt idx="1037">
                  <c:v>-0.58320469641359196</c:v>
                </c:pt>
                <c:pt idx="1038">
                  <c:v>-0.58319579492351603</c:v>
                </c:pt>
                <c:pt idx="1039">
                  <c:v>-0.583187893528333</c:v>
                </c:pt>
                <c:pt idx="1040">
                  <c:v>-0.58318265579198403</c:v>
                </c:pt>
                <c:pt idx="1041">
                  <c:v>-0.58317535685952104</c:v>
                </c:pt>
                <c:pt idx="1042">
                  <c:v>-0.58316828734822501</c:v>
                </c:pt>
                <c:pt idx="1043">
                  <c:v>-0.58316033140218004</c:v>
                </c:pt>
                <c:pt idx="1044">
                  <c:v>-0.58315485988985305</c:v>
                </c:pt>
                <c:pt idx="1045">
                  <c:v>-0.58314900464765196</c:v>
                </c:pt>
                <c:pt idx="1046">
                  <c:v>-0.58314584110454104</c:v>
                </c:pt>
                <c:pt idx="1047">
                  <c:v>-0.58313341250541595</c:v>
                </c:pt>
                <c:pt idx="1048">
                  <c:v>-0.58312543594668997</c:v>
                </c:pt>
                <c:pt idx="1049">
                  <c:v>-0.58311824221031405</c:v>
                </c:pt>
                <c:pt idx="1050">
                  <c:v>-0.58311116935719698</c:v>
                </c:pt>
                <c:pt idx="1051">
                  <c:v>-0.58310355542021497</c:v>
                </c:pt>
                <c:pt idx="1052">
                  <c:v>-0.58309634562965895</c:v>
                </c:pt>
                <c:pt idx="1053">
                  <c:v>-0.58308912166591398</c:v>
                </c:pt>
                <c:pt idx="1054">
                  <c:v>-0.58308303366388203</c:v>
                </c:pt>
                <c:pt idx="1055">
                  <c:v>-0.58307871632269404</c:v>
                </c:pt>
                <c:pt idx="1056">
                  <c:v>-0.58307138565524996</c:v>
                </c:pt>
                <c:pt idx="1057">
                  <c:v>-0.58306709206625296</c:v>
                </c:pt>
                <c:pt idx="1058">
                  <c:v>-0.58306560191091905</c:v>
                </c:pt>
                <c:pt idx="1059">
                  <c:v>-0.58306309486594099</c:v>
                </c:pt>
                <c:pt idx="1060">
                  <c:v>-0.58305589739955999</c:v>
                </c:pt>
                <c:pt idx="1061">
                  <c:v>-0.58305034295480695</c:v>
                </c:pt>
                <c:pt idx="1062">
                  <c:v>-0.58304377336198898</c:v>
                </c:pt>
                <c:pt idx="1063">
                  <c:v>-0.58303535880338597</c:v>
                </c:pt>
                <c:pt idx="1064">
                  <c:v>-0.58303081986341299</c:v>
                </c:pt>
                <c:pt idx="1065">
                  <c:v>-0.58302830133852002</c:v>
                </c:pt>
                <c:pt idx="1066">
                  <c:v>-0.58301964964641795</c:v>
                </c:pt>
                <c:pt idx="1067">
                  <c:v>-0.58301345676744798</c:v>
                </c:pt>
                <c:pt idx="1068">
                  <c:v>-0.58300682968068596</c:v>
                </c:pt>
                <c:pt idx="1069">
                  <c:v>-0.58300045379919296</c:v>
                </c:pt>
                <c:pt idx="1070">
                  <c:v>-0.58299661843980599</c:v>
                </c:pt>
                <c:pt idx="1071">
                  <c:v>-0.58299146486080999</c:v>
                </c:pt>
                <c:pt idx="1072">
                  <c:v>-0.58298834911882103</c:v>
                </c:pt>
                <c:pt idx="1073">
                  <c:v>-0.58298750747403805</c:v>
                </c:pt>
                <c:pt idx="1074">
                  <c:v>-0.58298269039193695</c:v>
                </c:pt>
                <c:pt idx="1075">
                  <c:v>-0.58297416368795696</c:v>
                </c:pt>
                <c:pt idx="1076">
                  <c:v>-0.58296782021248394</c:v>
                </c:pt>
                <c:pt idx="1077">
                  <c:v>-0.58296333191045602</c:v>
                </c:pt>
                <c:pt idx="1078">
                  <c:v>-0.58295959507155704</c:v>
                </c:pt>
                <c:pt idx="1079">
                  <c:v>-0.58295706797882096</c:v>
                </c:pt>
                <c:pt idx="1080">
                  <c:v>-0.58295286888837905</c:v>
                </c:pt>
                <c:pt idx="1081">
                  <c:v>-0.58295153616890705</c:v>
                </c:pt>
                <c:pt idx="1082">
                  <c:v>-0.58294590469205099</c:v>
                </c:pt>
                <c:pt idx="1083">
                  <c:v>-0.58293975607105697</c:v>
                </c:pt>
                <c:pt idx="1084">
                  <c:v>-0.58294037738031101</c:v>
                </c:pt>
                <c:pt idx="1085">
                  <c:v>-0.58293528094319103</c:v>
                </c:pt>
                <c:pt idx="1086">
                  <c:v>-0.58292817727939295</c:v>
                </c:pt>
                <c:pt idx="1087">
                  <c:v>-0.58292176457215195</c:v>
                </c:pt>
                <c:pt idx="1088">
                  <c:v>-0.58291877810884396</c:v>
                </c:pt>
                <c:pt idx="1089">
                  <c:v>-0.58291529082742899</c:v>
                </c:pt>
                <c:pt idx="1090">
                  <c:v>-0.58291089833430199</c:v>
                </c:pt>
                <c:pt idx="1091">
                  <c:v>-0.58291056936821095</c:v>
                </c:pt>
                <c:pt idx="1092">
                  <c:v>-0.58290390027211203</c:v>
                </c:pt>
                <c:pt idx="1093">
                  <c:v>-0.582902804962385</c:v>
                </c:pt>
                <c:pt idx="1094">
                  <c:v>-0.58290336028113798</c:v>
                </c:pt>
                <c:pt idx="1095">
                  <c:v>-0.58290262890807598</c:v>
                </c:pt>
                <c:pt idx="1096">
                  <c:v>-0.58289812575527999</c:v>
                </c:pt>
                <c:pt idx="1097">
                  <c:v>-0.58289393743773699</c:v>
                </c:pt>
                <c:pt idx="1098">
                  <c:v>-0.58288806027788898</c:v>
                </c:pt>
                <c:pt idx="1099">
                  <c:v>-0.582884743320355</c:v>
                </c:pt>
                <c:pt idx="1100">
                  <c:v>-0.58288040414412201</c:v>
                </c:pt>
                <c:pt idx="1101">
                  <c:v>-0.58287814299893204</c:v>
                </c:pt>
                <c:pt idx="1102">
                  <c:v>-0.58287607714541301</c:v>
                </c:pt>
                <c:pt idx="1103">
                  <c:v>-0.582876029557577</c:v>
                </c:pt>
                <c:pt idx="1104">
                  <c:v>-0.58287839110518902</c:v>
                </c:pt>
                <c:pt idx="1105">
                  <c:v>-0.58287532836398204</c:v>
                </c:pt>
                <c:pt idx="1106">
                  <c:v>-0.58287204156361705</c:v>
                </c:pt>
                <c:pt idx="1107">
                  <c:v>-0.58286958455489901</c:v>
                </c:pt>
                <c:pt idx="1108">
                  <c:v>-0.58286570074362098</c:v>
                </c:pt>
                <c:pt idx="1109">
                  <c:v>-0.58286377892060603</c:v>
                </c:pt>
                <c:pt idx="1110">
                  <c:v>-0.58286387643354298</c:v>
                </c:pt>
                <c:pt idx="1111">
                  <c:v>-0.58286100529912299</c:v>
                </c:pt>
                <c:pt idx="1112">
                  <c:v>-0.58285753668366302</c:v>
                </c:pt>
                <c:pt idx="1113">
                  <c:v>-0.58285621485272099</c:v>
                </c:pt>
                <c:pt idx="1114">
                  <c:v>-0.58285872842072195</c:v>
                </c:pt>
                <c:pt idx="1115">
                  <c:v>-0.58285538501881196</c:v>
                </c:pt>
                <c:pt idx="1116">
                  <c:v>-0.58285240378078296</c:v>
                </c:pt>
                <c:pt idx="1117">
                  <c:v>-0.58284789223950795</c:v>
                </c:pt>
                <c:pt idx="1118">
                  <c:v>-0.58284539773083299</c:v>
                </c:pt>
                <c:pt idx="1119">
                  <c:v>-0.58284590460741303</c:v>
                </c:pt>
                <c:pt idx="1120">
                  <c:v>-0.58284532199224504</c:v>
                </c:pt>
                <c:pt idx="1121">
                  <c:v>-0.58284482873157195</c:v>
                </c:pt>
                <c:pt idx="1122">
                  <c:v>-0.58284440490365497</c:v>
                </c:pt>
                <c:pt idx="1123">
                  <c:v>-0.58284584596436095</c:v>
                </c:pt>
                <c:pt idx="1124">
                  <c:v>-0.58284485840210698</c:v>
                </c:pt>
                <c:pt idx="1125">
                  <c:v>-0.58284455763158005</c:v>
                </c:pt>
                <c:pt idx="1126">
                  <c:v>-0.58284498217755298</c:v>
                </c:pt>
                <c:pt idx="1127">
                  <c:v>-0.5828410595904</c:v>
                </c:pt>
                <c:pt idx="1128">
                  <c:v>-0.582838012296091</c:v>
                </c:pt>
                <c:pt idx="1129">
                  <c:v>-0.58283858106508002</c:v>
                </c:pt>
                <c:pt idx="1130">
                  <c:v>-0.58284414058217404</c:v>
                </c:pt>
                <c:pt idx="1131">
                  <c:v>-0.58284723786076298</c:v>
                </c:pt>
                <c:pt idx="1132">
                  <c:v>-0.582843623804012</c:v>
                </c:pt>
                <c:pt idx="1133">
                  <c:v>-0.58284061363653805</c:v>
                </c:pt>
                <c:pt idx="1134">
                  <c:v>-0.58283812967580095</c:v>
                </c:pt>
                <c:pt idx="1135">
                  <c:v>-0.58283981147151598</c:v>
                </c:pt>
                <c:pt idx="1136">
                  <c:v>-0.582840380245783</c:v>
                </c:pt>
                <c:pt idx="1137">
                  <c:v>-0.58283942494798102</c:v>
                </c:pt>
                <c:pt idx="1138">
                  <c:v>-0.582838375994018</c:v>
                </c:pt>
                <c:pt idx="1139">
                  <c:v>-0.58284085982212197</c:v>
                </c:pt>
                <c:pt idx="1140">
                  <c:v>-0.58284185531480603</c:v>
                </c:pt>
                <c:pt idx="1141">
                  <c:v>-0.582842665106862</c:v>
                </c:pt>
                <c:pt idx="1142">
                  <c:v>-0.58284467955227304</c:v>
                </c:pt>
                <c:pt idx="1143">
                  <c:v>-0.582843252305564</c:v>
                </c:pt>
                <c:pt idx="1144">
                  <c:v>-0.58284434500537396</c:v>
                </c:pt>
                <c:pt idx="1145">
                  <c:v>-0.58284548625185495</c:v>
                </c:pt>
                <c:pt idx="1146">
                  <c:v>-0.58284736326411801</c:v>
                </c:pt>
                <c:pt idx="1147">
                  <c:v>-0.58285055922371498</c:v>
                </c:pt>
                <c:pt idx="1148">
                  <c:v>-0.58285000276878296</c:v>
                </c:pt>
                <c:pt idx="1149">
                  <c:v>-0.58284916223939798</c:v>
                </c:pt>
                <c:pt idx="1150">
                  <c:v>-0.58285232217365801</c:v>
                </c:pt>
                <c:pt idx="1151">
                  <c:v>-0.58285642850882002</c:v>
                </c:pt>
                <c:pt idx="1152">
                  <c:v>-0.58285923310635601</c:v>
                </c:pt>
                <c:pt idx="1153">
                  <c:v>-0.58286087825608701</c:v>
                </c:pt>
                <c:pt idx="1154">
                  <c:v>-0.58286208316260801</c:v>
                </c:pt>
                <c:pt idx="1155">
                  <c:v>-0.582861856451656</c:v>
                </c:pt>
                <c:pt idx="1156">
                  <c:v>-0.58286274814086203</c:v>
                </c:pt>
                <c:pt idx="1157">
                  <c:v>-0.58286339951600696</c:v>
                </c:pt>
                <c:pt idx="1158">
                  <c:v>-0.58286696608204702</c:v>
                </c:pt>
                <c:pt idx="1159">
                  <c:v>-0.58287021408078799</c:v>
                </c:pt>
                <c:pt idx="1160">
                  <c:v>-0.582873410102696</c:v>
                </c:pt>
                <c:pt idx="1161">
                  <c:v>-0.58287373298048195</c:v>
                </c:pt>
                <c:pt idx="1162">
                  <c:v>-0.5828773869585</c:v>
                </c:pt>
                <c:pt idx="1163">
                  <c:v>-0.58288072559414095</c:v>
                </c:pt>
                <c:pt idx="1164">
                  <c:v>-0.58288321042192703</c:v>
                </c:pt>
                <c:pt idx="1165">
                  <c:v>-0.58288728256995503</c:v>
                </c:pt>
                <c:pt idx="1166">
                  <c:v>-0.58288958994325601</c:v>
                </c:pt>
                <c:pt idx="1167">
                  <c:v>-0.58289033426710601</c:v>
                </c:pt>
                <c:pt idx="1168">
                  <c:v>-0.58288928253343197</c:v>
                </c:pt>
                <c:pt idx="1169">
                  <c:v>-0.58289302853053804</c:v>
                </c:pt>
                <c:pt idx="1170">
                  <c:v>-0.582895743787192</c:v>
                </c:pt>
                <c:pt idx="1171">
                  <c:v>-0.58290062530434505</c:v>
                </c:pt>
                <c:pt idx="1172">
                  <c:v>-0.58290134546415795</c:v>
                </c:pt>
                <c:pt idx="1173">
                  <c:v>-0.58290523987588005</c:v>
                </c:pt>
                <c:pt idx="1174">
                  <c:v>-0.58290895879742999</c:v>
                </c:pt>
                <c:pt idx="1175">
                  <c:v>-0.58291396507614801</c:v>
                </c:pt>
                <c:pt idx="1176">
                  <c:v>-0.58291658440092797</c:v>
                </c:pt>
                <c:pt idx="1177">
                  <c:v>-0.58292106592746695</c:v>
                </c:pt>
                <c:pt idx="1178">
                  <c:v>-0.58292231413423001</c:v>
                </c:pt>
                <c:pt idx="1179">
                  <c:v>-0.58292358348590401</c:v>
                </c:pt>
                <c:pt idx="1180">
                  <c:v>-0.58292693991334699</c:v>
                </c:pt>
                <c:pt idx="1181">
                  <c:v>-0.58293318249189896</c:v>
                </c:pt>
                <c:pt idx="1182">
                  <c:v>-0.58293755727140395</c:v>
                </c:pt>
                <c:pt idx="1183">
                  <c:v>-0.58293970492228397</c:v>
                </c:pt>
                <c:pt idx="1184">
                  <c:v>-0.58294134690073696</c:v>
                </c:pt>
                <c:pt idx="1185">
                  <c:v>-0.58294554817246602</c:v>
                </c:pt>
                <c:pt idx="1186">
                  <c:v>-0.58295318156193099</c:v>
                </c:pt>
                <c:pt idx="1187">
                  <c:v>-0.58295967077500099</c:v>
                </c:pt>
                <c:pt idx="1188">
                  <c:v>-0.58296400117354297</c:v>
                </c:pt>
                <c:pt idx="1189">
                  <c:v>-0.58296478023043796</c:v>
                </c:pt>
                <c:pt idx="1190">
                  <c:v>-0.58296818377967896</c:v>
                </c:pt>
                <c:pt idx="1191">
                  <c:v>-0.58297109052172602</c:v>
                </c:pt>
                <c:pt idx="1192">
                  <c:v>-0.58297671028270304</c:v>
                </c:pt>
                <c:pt idx="1193">
                  <c:v>-0.58298355408219704</c:v>
                </c:pt>
                <c:pt idx="1194">
                  <c:v>-0.58298768392189204</c:v>
                </c:pt>
                <c:pt idx="1195">
                  <c:v>-0.58298715043988103</c:v>
                </c:pt>
                <c:pt idx="1196">
                  <c:v>-0.58299211975744203</c:v>
                </c:pt>
                <c:pt idx="1197">
                  <c:v>-0.58300006829068496</c:v>
                </c:pt>
                <c:pt idx="1198">
                  <c:v>-0.58300523727406395</c:v>
                </c:pt>
                <c:pt idx="1199">
                  <c:v>-0.58300907855181106</c:v>
                </c:pt>
                <c:pt idx="1200">
                  <c:v>-0.58301299625193204</c:v>
                </c:pt>
                <c:pt idx="1201">
                  <c:v>-0.58301885185091196</c:v>
                </c:pt>
                <c:pt idx="1202">
                  <c:v>-0.58302318353793403</c:v>
                </c:pt>
                <c:pt idx="1203">
                  <c:v>-0.58302944310472404</c:v>
                </c:pt>
                <c:pt idx="1204">
                  <c:v>-0.58303482051546895</c:v>
                </c:pt>
                <c:pt idx="1205">
                  <c:v>-0.58304350524267701</c:v>
                </c:pt>
                <c:pt idx="1206">
                  <c:v>-0.58304844259534305</c:v>
                </c:pt>
                <c:pt idx="1207">
                  <c:v>-0.58305096710731097</c:v>
                </c:pt>
                <c:pt idx="1208">
                  <c:v>-0.58305357543603598</c:v>
                </c:pt>
                <c:pt idx="1209">
                  <c:v>-0.58306015132765898</c:v>
                </c:pt>
                <c:pt idx="1210">
                  <c:v>-0.58306822766353195</c:v>
                </c:pt>
                <c:pt idx="1211">
                  <c:v>-0.58307720039413202</c:v>
                </c:pt>
                <c:pt idx="1212">
                  <c:v>-0.58308288313865997</c:v>
                </c:pt>
                <c:pt idx="1213">
                  <c:v>-0.58308974194437402</c:v>
                </c:pt>
                <c:pt idx="1214">
                  <c:v>-0.58309498806826798</c:v>
                </c:pt>
                <c:pt idx="1215">
                  <c:v>-0.58309939628653396</c:v>
                </c:pt>
                <c:pt idx="1216">
                  <c:v>-0.58310879611132005</c:v>
                </c:pt>
                <c:pt idx="1217">
                  <c:v>-0.58311547466938896</c:v>
                </c:pt>
                <c:pt idx="1218">
                  <c:v>-0.58312289424386698</c:v>
                </c:pt>
                <c:pt idx="1219">
                  <c:v>-0.58312733263341199</c:v>
                </c:pt>
                <c:pt idx="1220">
                  <c:v>-0.58313331296489701</c:v>
                </c:pt>
                <c:pt idx="1221">
                  <c:v>-0.58314312382853595</c:v>
                </c:pt>
                <c:pt idx="1222">
                  <c:v>-0.58315137224825397</c:v>
                </c:pt>
                <c:pt idx="1223">
                  <c:v>-0.583156168866659</c:v>
                </c:pt>
                <c:pt idx="1224">
                  <c:v>-0.58316076012490103</c:v>
                </c:pt>
                <c:pt idx="1225">
                  <c:v>-0.58316961178975102</c:v>
                </c:pt>
                <c:pt idx="1226">
                  <c:v>-0.58317778342054705</c:v>
                </c:pt>
                <c:pt idx="1227">
                  <c:v>-0.58318439785103304</c:v>
                </c:pt>
                <c:pt idx="1228">
                  <c:v>-0.58319028880855905</c:v>
                </c:pt>
                <c:pt idx="1229">
                  <c:v>-0.58319693806427098</c:v>
                </c:pt>
                <c:pt idx="1230">
                  <c:v>-0.58320611019306001</c:v>
                </c:pt>
                <c:pt idx="1231">
                  <c:v>-0.58321399061456203</c:v>
                </c:pt>
                <c:pt idx="1232">
                  <c:v>-0.58322434428383296</c:v>
                </c:pt>
                <c:pt idx="1233">
                  <c:v>-0.58323247519150101</c:v>
                </c:pt>
                <c:pt idx="1234">
                  <c:v>-0.58324142387892097</c:v>
                </c:pt>
                <c:pt idx="1235">
                  <c:v>-0.58325012843102997</c:v>
                </c:pt>
                <c:pt idx="1236">
                  <c:v>-0.58325148171953001</c:v>
                </c:pt>
                <c:pt idx="1237">
                  <c:v>-0.58326196318248402</c:v>
                </c:pt>
                <c:pt idx="1238">
                  <c:v>-0.58326856752646805</c:v>
                </c:pt>
                <c:pt idx="1239">
                  <c:v>-0.58327635492613195</c:v>
                </c:pt>
                <c:pt idx="1240">
                  <c:v>-0.58328619863866704</c:v>
                </c:pt>
                <c:pt idx="1241">
                  <c:v>-0.58329656171588995</c:v>
                </c:pt>
                <c:pt idx="1242">
                  <c:v>-0.58330618401268497</c:v>
                </c:pt>
                <c:pt idx="1243">
                  <c:v>-0.583315539042918</c:v>
                </c:pt>
                <c:pt idx="1244">
                  <c:v>-0.58332339103404995</c:v>
                </c:pt>
                <c:pt idx="1245">
                  <c:v>-0.58332865288961799</c:v>
                </c:pt>
                <c:pt idx="1246">
                  <c:v>-0.58333601124837398</c:v>
                </c:pt>
                <c:pt idx="1247">
                  <c:v>-0.58334469184660898</c:v>
                </c:pt>
                <c:pt idx="1248">
                  <c:v>-0.58335318037165496</c:v>
                </c:pt>
                <c:pt idx="1249">
                  <c:v>-0.583363132333937</c:v>
                </c:pt>
                <c:pt idx="1250">
                  <c:v>-0.58337271696187198</c:v>
                </c:pt>
                <c:pt idx="1251">
                  <c:v>-0.58338472051768098</c:v>
                </c:pt>
                <c:pt idx="1252">
                  <c:v>-0.58339049553781197</c:v>
                </c:pt>
                <c:pt idx="1253">
                  <c:v>-0.58339847893039298</c:v>
                </c:pt>
                <c:pt idx="1254">
                  <c:v>-0.58340461808745103</c:v>
                </c:pt>
                <c:pt idx="1255">
                  <c:v>-0.583416728057501</c:v>
                </c:pt>
                <c:pt idx="1256">
                  <c:v>-0.58342824023158801</c:v>
                </c:pt>
                <c:pt idx="1257">
                  <c:v>-0.58344254048647703</c:v>
                </c:pt>
                <c:pt idx="1258">
                  <c:v>-0.58345275453979595</c:v>
                </c:pt>
                <c:pt idx="1259">
                  <c:v>-0.58345987726096205</c:v>
                </c:pt>
                <c:pt idx="1260">
                  <c:v>-0.58346694060236504</c:v>
                </c:pt>
                <c:pt idx="1261">
                  <c:v>-0.583478317174003</c:v>
                </c:pt>
                <c:pt idx="1262">
                  <c:v>-0.58348781601423305</c:v>
                </c:pt>
                <c:pt idx="1263">
                  <c:v>-0.58349487190254301</c:v>
                </c:pt>
                <c:pt idx="1264">
                  <c:v>-0.58350519996311501</c:v>
                </c:pt>
                <c:pt idx="1265">
                  <c:v>-0.58351486215932502</c:v>
                </c:pt>
                <c:pt idx="1266">
                  <c:v>-0.58352667696378802</c:v>
                </c:pt>
                <c:pt idx="1267">
                  <c:v>-0.58353789865479599</c:v>
                </c:pt>
                <c:pt idx="1268">
                  <c:v>-0.58354808694105098</c:v>
                </c:pt>
                <c:pt idx="1269">
                  <c:v>-0.58356148281934095</c:v>
                </c:pt>
                <c:pt idx="1270">
                  <c:v>-0.58357101700345404</c:v>
                </c:pt>
                <c:pt idx="1271">
                  <c:v>-0.58358345532867095</c:v>
                </c:pt>
                <c:pt idx="1272">
                  <c:v>-0.583593875367315</c:v>
                </c:pt>
                <c:pt idx="1273">
                  <c:v>-0.58360100294464501</c:v>
                </c:pt>
                <c:pt idx="1274">
                  <c:v>-0.58360981149659596</c:v>
                </c:pt>
                <c:pt idx="1275">
                  <c:v>-0.58361984967431302</c:v>
                </c:pt>
                <c:pt idx="1276">
                  <c:v>-0.58363155153142499</c:v>
                </c:pt>
                <c:pt idx="1277">
                  <c:v>-0.58364777686131197</c:v>
                </c:pt>
                <c:pt idx="1278">
                  <c:v>-0.583656479409152</c:v>
                </c:pt>
                <c:pt idx="1279">
                  <c:v>-0.58366455173756104</c:v>
                </c:pt>
                <c:pt idx="1280">
                  <c:v>-0.58367476428924503</c:v>
                </c:pt>
                <c:pt idx="1281">
                  <c:v>-0.58369035358765797</c:v>
                </c:pt>
                <c:pt idx="1282">
                  <c:v>-0.58370195585214102</c:v>
                </c:pt>
                <c:pt idx="1283">
                  <c:v>-0.583712980388011</c:v>
                </c:pt>
                <c:pt idx="1284">
                  <c:v>-0.58372412704485599</c:v>
                </c:pt>
                <c:pt idx="1285">
                  <c:v>-0.583732093954759</c:v>
                </c:pt>
                <c:pt idx="1286">
                  <c:v>-0.58374450416199797</c:v>
                </c:pt>
                <c:pt idx="1287">
                  <c:v>-0.583757607408389</c:v>
                </c:pt>
                <c:pt idx="1288">
                  <c:v>-0.58377007528785396</c:v>
                </c:pt>
                <c:pt idx="1289">
                  <c:v>-0.58378068541675399</c:v>
                </c:pt>
                <c:pt idx="1290">
                  <c:v>-0.58379214500916798</c:v>
                </c:pt>
                <c:pt idx="1291">
                  <c:v>-0.58380692936310097</c:v>
                </c:pt>
                <c:pt idx="1292">
                  <c:v>-0.583817755622134</c:v>
                </c:pt>
                <c:pt idx="1293">
                  <c:v>-0.58383201200467505</c:v>
                </c:pt>
                <c:pt idx="1294">
                  <c:v>-0.58384461031645196</c:v>
                </c:pt>
                <c:pt idx="1295">
                  <c:v>-0.58385499872947899</c:v>
                </c:pt>
                <c:pt idx="1296">
                  <c:v>-0.58386720987160201</c:v>
                </c:pt>
                <c:pt idx="1297">
                  <c:v>-0.583878144093402</c:v>
                </c:pt>
                <c:pt idx="1298">
                  <c:v>-0.58389089696455398</c:v>
                </c:pt>
                <c:pt idx="1299">
                  <c:v>-0.58390730204396601</c:v>
                </c:pt>
                <c:pt idx="1300">
                  <c:v>-0.58392306897561697</c:v>
                </c:pt>
                <c:pt idx="1301">
                  <c:v>-0.58393556445814399</c:v>
                </c:pt>
                <c:pt idx="1302">
                  <c:v>-0.58394867764018299</c:v>
                </c:pt>
                <c:pt idx="1303">
                  <c:v>-0.58395795789982297</c:v>
                </c:pt>
                <c:pt idx="1304">
                  <c:v>-0.58396992966681605</c:v>
                </c:pt>
                <c:pt idx="1305">
                  <c:v>-0.58398275549444301</c:v>
                </c:pt>
                <c:pt idx="1306">
                  <c:v>-0.58399549944520401</c:v>
                </c:pt>
                <c:pt idx="1307">
                  <c:v>-0.58400831886040305</c:v>
                </c:pt>
                <c:pt idx="1308">
                  <c:v>-0.584021420431588</c:v>
                </c:pt>
                <c:pt idx="1309">
                  <c:v>-0.58403706208385497</c:v>
                </c:pt>
                <c:pt idx="1310">
                  <c:v>-0.58405089255890597</c:v>
                </c:pt>
                <c:pt idx="1311">
                  <c:v>-0.58406497734552298</c:v>
                </c:pt>
                <c:pt idx="1312">
                  <c:v>-0.58407910491344195</c:v>
                </c:pt>
                <c:pt idx="1313">
                  <c:v>-0.58409281986905903</c:v>
                </c:pt>
                <c:pt idx="1314">
                  <c:v>-0.584107683803612</c:v>
                </c:pt>
                <c:pt idx="1315">
                  <c:v>-0.58412044749118597</c:v>
                </c:pt>
                <c:pt idx="1316">
                  <c:v>-0.58413275251200503</c:v>
                </c:pt>
                <c:pt idx="1317">
                  <c:v>-0.58414702881785696</c:v>
                </c:pt>
                <c:pt idx="1318">
                  <c:v>-0.58416584164568597</c:v>
                </c:pt>
                <c:pt idx="1319">
                  <c:v>-0.58418065517594198</c:v>
                </c:pt>
                <c:pt idx="1320">
                  <c:v>-0.58419629873772705</c:v>
                </c:pt>
                <c:pt idx="1321">
                  <c:v>-0.58420736488949998</c:v>
                </c:pt>
                <c:pt idx="1322">
                  <c:v>-0.58422240441590201</c:v>
                </c:pt>
                <c:pt idx="1323">
                  <c:v>-0.58423535318736597</c:v>
                </c:pt>
                <c:pt idx="1324">
                  <c:v>-0.584248670469528</c:v>
                </c:pt>
                <c:pt idx="1325">
                  <c:v>-0.58426370161341701</c:v>
                </c:pt>
                <c:pt idx="1326">
                  <c:v>-0.58427750778335796</c:v>
                </c:pt>
                <c:pt idx="1327">
                  <c:v>-0.58429314688823297</c:v>
                </c:pt>
                <c:pt idx="1328">
                  <c:v>-0.58430767569119002</c:v>
                </c:pt>
                <c:pt idx="1329">
                  <c:v>-0.58432014437230295</c:v>
                </c:pt>
                <c:pt idx="1330">
                  <c:v>-0.58433460320972697</c:v>
                </c:pt>
                <c:pt idx="1331">
                  <c:v>-0.58435083048911196</c:v>
                </c:pt>
                <c:pt idx="1332">
                  <c:v>-0.5843698899327</c:v>
                </c:pt>
                <c:pt idx="1333">
                  <c:v>-0.58438572203458505</c:v>
                </c:pt>
                <c:pt idx="1334">
                  <c:v>-0.58440188389813896</c:v>
                </c:pt>
                <c:pt idx="1335">
                  <c:v>-0.58441561409603804</c:v>
                </c:pt>
                <c:pt idx="1336">
                  <c:v>-0.58443060117394297</c:v>
                </c:pt>
                <c:pt idx="1337">
                  <c:v>-0.584444920625102</c:v>
                </c:pt>
                <c:pt idx="1338">
                  <c:v>-0.58446410092086298</c:v>
                </c:pt>
                <c:pt idx="1339">
                  <c:v>-0.58448110050008395</c:v>
                </c:pt>
                <c:pt idx="1340">
                  <c:v>-0.58449903410702098</c:v>
                </c:pt>
                <c:pt idx="1341">
                  <c:v>-0.58451491335479699</c:v>
                </c:pt>
                <c:pt idx="1342">
                  <c:v>-0.58452771219222799</c:v>
                </c:pt>
                <c:pt idx="1343">
                  <c:v>-0.58454441531335299</c:v>
                </c:pt>
                <c:pt idx="1344">
                  <c:v>-0.58455818701705997</c:v>
                </c:pt>
                <c:pt idx="1345">
                  <c:v>-0.58457579159689199</c:v>
                </c:pt>
                <c:pt idx="1346">
                  <c:v>-0.58459263576898401</c:v>
                </c:pt>
                <c:pt idx="1347">
                  <c:v>-0.58461084511567196</c:v>
                </c:pt>
                <c:pt idx="1348">
                  <c:v>-0.58462953944562401</c:v>
                </c:pt>
                <c:pt idx="1349">
                  <c:v>-0.58464336260074101</c:v>
                </c:pt>
                <c:pt idx="1350">
                  <c:v>-0.58465760277756496</c:v>
                </c:pt>
                <c:pt idx="1351">
                  <c:v>-0.58467329981649396</c:v>
                </c:pt>
                <c:pt idx="1352">
                  <c:v>-0.58469071725965704</c:v>
                </c:pt>
                <c:pt idx="1353">
                  <c:v>-0.58470725534024104</c:v>
                </c:pt>
                <c:pt idx="1354">
                  <c:v>-0.58472427773380597</c:v>
                </c:pt>
                <c:pt idx="1355">
                  <c:v>-0.58474151434228405</c:v>
                </c:pt>
                <c:pt idx="1356">
                  <c:v>-0.584759238196491</c:v>
                </c:pt>
                <c:pt idx="1357">
                  <c:v>-0.58477931155584795</c:v>
                </c:pt>
                <c:pt idx="1358">
                  <c:v>-0.58479472791731002</c:v>
                </c:pt>
                <c:pt idx="1359">
                  <c:v>-0.58481187627468101</c:v>
                </c:pt>
                <c:pt idx="1360">
                  <c:v>-0.58483013437410603</c:v>
                </c:pt>
                <c:pt idx="1361">
                  <c:v>-0.58484800280581395</c:v>
                </c:pt>
                <c:pt idx="1362">
                  <c:v>-0.58486406603735996</c:v>
                </c:pt>
                <c:pt idx="1363">
                  <c:v>-0.58488168063481105</c:v>
                </c:pt>
                <c:pt idx="1364">
                  <c:v>-0.58490038087422902</c:v>
                </c:pt>
                <c:pt idx="1365">
                  <c:v>-0.58491849279872798</c:v>
                </c:pt>
                <c:pt idx="1366">
                  <c:v>-0.58493655700887603</c:v>
                </c:pt>
                <c:pt idx="1367">
                  <c:v>-0.58495509215917696</c:v>
                </c:pt>
                <c:pt idx="1368">
                  <c:v>-0.58496825470726199</c:v>
                </c:pt>
                <c:pt idx="1369">
                  <c:v>-0.58498644696512403</c:v>
                </c:pt>
                <c:pt idx="1370">
                  <c:v>-0.58500610755405802</c:v>
                </c:pt>
                <c:pt idx="1371">
                  <c:v>-0.58502548420083</c:v>
                </c:pt>
                <c:pt idx="1372">
                  <c:v>-0.58504341734376597</c:v>
                </c:pt>
                <c:pt idx="1373">
                  <c:v>-0.58506274213646203</c:v>
                </c:pt>
                <c:pt idx="1374">
                  <c:v>-0.58508357101612896</c:v>
                </c:pt>
                <c:pt idx="1375">
                  <c:v>-0.58510454020077396</c:v>
                </c:pt>
                <c:pt idx="1376">
                  <c:v>-0.58512433101987105</c:v>
                </c:pt>
                <c:pt idx="1377">
                  <c:v>-0.585142271584986</c:v>
                </c:pt>
                <c:pt idx="1378">
                  <c:v>-0.58516074764225001</c:v>
                </c:pt>
                <c:pt idx="1379">
                  <c:v>-0.58517688342045904</c:v>
                </c:pt>
                <c:pt idx="1380">
                  <c:v>-0.58519548217709205</c:v>
                </c:pt>
                <c:pt idx="1381">
                  <c:v>-0.58521306626974801</c:v>
                </c:pt>
                <c:pt idx="1382">
                  <c:v>-0.58523304312315705</c:v>
                </c:pt>
                <c:pt idx="1383">
                  <c:v>-0.58525594572156003</c:v>
                </c:pt>
                <c:pt idx="1384">
                  <c:v>-0.58527784690645801</c:v>
                </c:pt>
                <c:pt idx="1385">
                  <c:v>-0.58529655086725396</c:v>
                </c:pt>
                <c:pt idx="1386">
                  <c:v>-0.58531588161679404</c:v>
                </c:pt>
                <c:pt idx="1387">
                  <c:v>-0.58533578627322902</c:v>
                </c:pt>
                <c:pt idx="1388">
                  <c:v>-0.58535347020478401</c:v>
                </c:pt>
                <c:pt idx="1389">
                  <c:v>-0.58537229711863503</c:v>
                </c:pt>
                <c:pt idx="1390">
                  <c:v>-0.58539074114360601</c:v>
                </c:pt>
                <c:pt idx="1391">
                  <c:v>-0.58541185540399399</c:v>
                </c:pt>
                <c:pt idx="1392">
                  <c:v>-0.58543263254976097</c:v>
                </c:pt>
                <c:pt idx="1393">
                  <c:v>-0.58545315051770797</c:v>
                </c:pt>
                <c:pt idx="1394">
                  <c:v>-0.58547344387463895</c:v>
                </c:pt>
                <c:pt idx="1395">
                  <c:v>-0.58549268053359405</c:v>
                </c:pt>
                <c:pt idx="1396">
                  <c:v>-0.58551192916280603</c:v>
                </c:pt>
                <c:pt idx="1397">
                  <c:v>-0.58553185420809095</c:v>
                </c:pt>
                <c:pt idx="1398">
                  <c:v>-0.58555377641341799</c:v>
                </c:pt>
                <c:pt idx="1399">
                  <c:v>-0.58557403719391399</c:v>
                </c:pt>
                <c:pt idx="1400">
                  <c:v>-0.58559678994241204</c:v>
                </c:pt>
                <c:pt idx="1401">
                  <c:v>-0.58562068771921705</c:v>
                </c:pt>
                <c:pt idx="1402">
                  <c:v>-0.58564362259406599</c:v>
                </c:pt>
                <c:pt idx="1403">
                  <c:v>-0.58566036961578005</c:v>
                </c:pt>
                <c:pt idx="1404">
                  <c:v>-0.58568005268565704</c:v>
                </c:pt>
                <c:pt idx="1405">
                  <c:v>-0.58570074578947595</c:v>
                </c:pt>
                <c:pt idx="1406">
                  <c:v>-0.58572741081758195</c:v>
                </c:pt>
                <c:pt idx="1407">
                  <c:v>-0.58574605578439798</c:v>
                </c:pt>
                <c:pt idx="1408">
                  <c:v>-0.58576283457956702</c:v>
                </c:pt>
                <c:pt idx="1409">
                  <c:v>-0.58578138390734202</c:v>
                </c:pt>
                <c:pt idx="1410">
                  <c:v>-0.58580278327512103</c:v>
                </c:pt>
                <c:pt idx="1411">
                  <c:v>-0.58582734231529898</c:v>
                </c:pt>
                <c:pt idx="1412">
                  <c:v>-0.58584977305837505</c:v>
                </c:pt>
                <c:pt idx="1413">
                  <c:v>-0.58587216754135896</c:v>
                </c:pt>
                <c:pt idx="1414">
                  <c:v>-0.58589483823670496</c:v>
                </c:pt>
                <c:pt idx="1415">
                  <c:v>-0.58591696217017697</c:v>
                </c:pt>
                <c:pt idx="1416">
                  <c:v>-0.58593883332727104</c:v>
                </c:pt>
                <c:pt idx="1417">
                  <c:v>-0.58595980178056295</c:v>
                </c:pt>
                <c:pt idx="1418">
                  <c:v>-0.58598474743702</c:v>
                </c:pt>
                <c:pt idx="1419">
                  <c:v>-0.586006275449656</c:v>
                </c:pt>
                <c:pt idx="1420">
                  <c:v>-0.58602742917981498</c:v>
                </c:pt>
                <c:pt idx="1421">
                  <c:v>-0.58604578057901802</c:v>
                </c:pt>
                <c:pt idx="1422">
                  <c:v>-0.58606975925529803</c:v>
                </c:pt>
                <c:pt idx="1423">
                  <c:v>-0.58609496795232796</c:v>
                </c:pt>
                <c:pt idx="1424">
                  <c:v>-0.58611736600062303</c:v>
                </c:pt>
                <c:pt idx="1425">
                  <c:v>-0.58613973268006603</c:v>
                </c:pt>
                <c:pt idx="1426">
                  <c:v>-0.58616170552035296</c:v>
                </c:pt>
                <c:pt idx="1427">
                  <c:v>-0.58618415592052697</c:v>
                </c:pt>
                <c:pt idx="1428">
                  <c:v>-0.58620846028025497</c:v>
                </c:pt>
                <c:pt idx="1429">
                  <c:v>-0.58623022340134301</c:v>
                </c:pt>
                <c:pt idx="1430">
                  <c:v>-0.58625294368988001</c:v>
                </c:pt>
                <c:pt idx="1431">
                  <c:v>-0.58627508390087102</c:v>
                </c:pt>
                <c:pt idx="1432">
                  <c:v>-0.586297600702399</c:v>
                </c:pt>
                <c:pt idx="1433">
                  <c:v>-0.58632025522458697</c:v>
                </c:pt>
                <c:pt idx="1434">
                  <c:v>-0.58634392862440898</c:v>
                </c:pt>
                <c:pt idx="1435">
                  <c:v>-0.58636809990309502</c:v>
                </c:pt>
                <c:pt idx="1436">
                  <c:v>-0.58639301451761405</c:v>
                </c:pt>
                <c:pt idx="1437">
                  <c:v>-0.58641418924146305</c:v>
                </c:pt>
                <c:pt idx="1438">
                  <c:v>-0.58643484008542002</c:v>
                </c:pt>
                <c:pt idx="1439">
                  <c:v>-0.58646171224579802</c:v>
                </c:pt>
                <c:pt idx="1440">
                  <c:v>-0.58648725978527105</c:v>
                </c:pt>
                <c:pt idx="1441">
                  <c:v>-0.58651256822132103</c:v>
                </c:pt>
                <c:pt idx="1442">
                  <c:v>-0.58653235063547005</c:v>
                </c:pt>
                <c:pt idx="1443">
                  <c:v>-0.58655660260129805</c:v>
                </c:pt>
                <c:pt idx="1444">
                  <c:v>-0.58658531814124704</c:v>
                </c:pt>
                <c:pt idx="1445">
                  <c:v>-0.58661054232691501</c:v>
                </c:pt>
                <c:pt idx="1446">
                  <c:v>-0.58663692984054605</c:v>
                </c:pt>
                <c:pt idx="1447">
                  <c:v>-0.58665899538755795</c:v>
                </c:pt>
                <c:pt idx="1448">
                  <c:v>-0.58668345344616302</c:v>
                </c:pt>
                <c:pt idx="1449">
                  <c:v>-0.58670913805068403</c:v>
                </c:pt>
                <c:pt idx="1450">
                  <c:v>-0.58673506659535801</c:v>
                </c:pt>
                <c:pt idx="1451">
                  <c:v>-0.58675694303736203</c:v>
                </c:pt>
                <c:pt idx="1452">
                  <c:v>-0.58677720772054698</c:v>
                </c:pt>
                <c:pt idx="1453">
                  <c:v>-0.58680158718777198</c:v>
                </c:pt>
                <c:pt idx="1454">
                  <c:v>-0.586829296540476</c:v>
                </c:pt>
                <c:pt idx="1455">
                  <c:v>-0.58685459911276505</c:v>
                </c:pt>
                <c:pt idx="1456">
                  <c:v>-0.58687917471586004</c:v>
                </c:pt>
                <c:pt idx="1457">
                  <c:v>-0.58690180146821502</c:v>
                </c:pt>
                <c:pt idx="1458">
                  <c:v>-0.58692711785257701</c:v>
                </c:pt>
                <c:pt idx="1459">
                  <c:v>-0.58695700241721904</c:v>
                </c:pt>
                <c:pt idx="1460">
                  <c:v>-0.58698305973249398</c:v>
                </c:pt>
                <c:pt idx="1461">
                  <c:v>-0.58700915242343998</c:v>
                </c:pt>
                <c:pt idx="1462">
                  <c:v>-0.58703357651335497</c:v>
                </c:pt>
                <c:pt idx="1463">
                  <c:v>-0.58705689739510103</c:v>
                </c:pt>
                <c:pt idx="1464">
                  <c:v>-0.58708260358738695</c:v>
                </c:pt>
                <c:pt idx="1465">
                  <c:v>-0.58710860792355402</c:v>
                </c:pt>
                <c:pt idx="1466">
                  <c:v>-0.58713585261026002</c:v>
                </c:pt>
                <c:pt idx="1467">
                  <c:v>-0.58716411941593205</c:v>
                </c:pt>
                <c:pt idx="1468">
                  <c:v>-0.58718671816804902</c:v>
                </c:pt>
                <c:pt idx="1469">
                  <c:v>-0.58721308156714502</c:v>
                </c:pt>
                <c:pt idx="1470">
                  <c:v>-0.58723952834591997</c:v>
                </c:pt>
                <c:pt idx="1471">
                  <c:v>-0.58726531726176601</c:v>
                </c:pt>
                <c:pt idx="1472">
                  <c:v>-0.58729434914332401</c:v>
                </c:pt>
                <c:pt idx="1473">
                  <c:v>-0.58732022239551496</c:v>
                </c:pt>
                <c:pt idx="1474">
                  <c:v>-0.58734460514864095</c:v>
                </c:pt>
                <c:pt idx="1475">
                  <c:v>-0.58737111917821905</c:v>
                </c:pt>
                <c:pt idx="1476">
                  <c:v>-0.58739994632645298</c:v>
                </c:pt>
                <c:pt idx="1477">
                  <c:v>-0.58742753788262503</c:v>
                </c:pt>
                <c:pt idx="1478">
                  <c:v>-0.58745182603517698</c:v>
                </c:pt>
                <c:pt idx="1479">
                  <c:v>-0.58748007211473996</c:v>
                </c:pt>
                <c:pt idx="1480">
                  <c:v>-0.58750587333939197</c:v>
                </c:pt>
                <c:pt idx="1481">
                  <c:v>-0.58753170431732304</c:v>
                </c:pt>
                <c:pt idx="1482">
                  <c:v>-0.58756125359984201</c:v>
                </c:pt>
                <c:pt idx="1483">
                  <c:v>-0.58758694286662905</c:v>
                </c:pt>
                <c:pt idx="1484">
                  <c:v>-0.587614261673016</c:v>
                </c:pt>
                <c:pt idx="1485">
                  <c:v>-0.58764294840188502</c:v>
                </c:pt>
                <c:pt idx="1486">
                  <c:v>-0.587672760520491</c:v>
                </c:pt>
                <c:pt idx="1487">
                  <c:v>-0.58770062681665902</c:v>
                </c:pt>
                <c:pt idx="1488">
                  <c:v>-0.58772788687353605</c:v>
                </c:pt>
                <c:pt idx="1489">
                  <c:v>-0.58775384975856604</c:v>
                </c:pt>
                <c:pt idx="1490">
                  <c:v>-0.58778289682354401</c:v>
                </c:pt>
                <c:pt idx="1491">
                  <c:v>-0.58781093943823104</c:v>
                </c:pt>
                <c:pt idx="1492">
                  <c:v>-0.58783898952246105</c:v>
                </c:pt>
                <c:pt idx="1493">
                  <c:v>-0.58786804387847003</c:v>
                </c:pt>
                <c:pt idx="1494">
                  <c:v>-0.58789756494404399</c:v>
                </c:pt>
                <c:pt idx="1495">
                  <c:v>-0.58792763140047899</c:v>
                </c:pt>
                <c:pt idx="1496">
                  <c:v>-0.58795152639130699</c:v>
                </c:pt>
                <c:pt idx="1497">
                  <c:v>-0.58797840793364398</c:v>
                </c:pt>
                <c:pt idx="1498">
                  <c:v>-0.58800672305092505</c:v>
                </c:pt>
                <c:pt idx="1499">
                  <c:v>-0.58803999295947595</c:v>
                </c:pt>
                <c:pt idx="1500">
                  <c:v>-0.58806845926145201</c:v>
                </c:pt>
                <c:pt idx="1501">
                  <c:v>-0.58809434099271696</c:v>
                </c:pt>
                <c:pt idx="1502">
                  <c:v>-0.588123269619235</c:v>
                </c:pt>
                <c:pt idx="1503">
                  <c:v>-0.58815294754982395</c:v>
                </c:pt>
                <c:pt idx="1504">
                  <c:v>-0.58818170865052</c:v>
                </c:pt>
                <c:pt idx="1505">
                  <c:v>-0.58820986386838403</c:v>
                </c:pt>
                <c:pt idx="1506">
                  <c:v>-0.58823841033448099</c:v>
                </c:pt>
                <c:pt idx="1507">
                  <c:v>-0.58826699090776202</c:v>
                </c:pt>
                <c:pt idx="1508">
                  <c:v>-0.58829621283661204</c:v>
                </c:pt>
                <c:pt idx="1509">
                  <c:v>-0.58832550118116</c:v>
                </c:pt>
                <c:pt idx="1510">
                  <c:v>-0.58835515891582002</c:v>
                </c:pt>
                <c:pt idx="1511">
                  <c:v>-0.58838397602216597</c:v>
                </c:pt>
                <c:pt idx="1512">
                  <c:v>-0.58841122449452199</c:v>
                </c:pt>
                <c:pt idx="1513">
                  <c:v>-0.58843989785879403</c:v>
                </c:pt>
                <c:pt idx="1514">
                  <c:v>-0.58847090077338404</c:v>
                </c:pt>
                <c:pt idx="1515">
                  <c:v>-0.58850292668283699</c:v>
                </c:pt>
                <c:pt idx="1516">
                  <c:v>-0.58853222102285796</c:v>
                </c:pt>
                <c:pt idx="1517">
                  <c:v>-0.58856112546719397</c:v>
                </c:pt>
                <c:pt idx="1518">
                  <c:v>-0.58859222873512096</c:v>
                </c:pt>
                <c:pt idx="1519">
                  <c:v>-0.58862088040320504</c:v>
                </c:pt>
                <c:pt idx="1520">
                  <c:v>-0.588650296157746</c:v>
                </c:pt>
                <c:pt idx="1521">
                  <c:v>-0.58867718277095304</c:v>
                </c:pt>
                <c:pt idx="1522">
                  <c:v>-0.58870919802876398</c:v>
                </c:pt>
                <c:pt idx="1523">
                  <c:v>-0.58874015508042898</c:v>
                </c:pt>
                <c:pt idx="1524">
                  <c:v>-0.58877062411256498</c:v>
                </c:pt>
                <c:pt idx="1525">
                  <c:v>-0.58879977166156505</c:v>
                </c:pt>
                <c:pt idx="1526">
                  <c:v>-0.58883105200372998</c:v>
                </c:pt>
                <c:pt idx="1527">
                  <c:v>-0.58886154565277304</c:v>
                </c:pt>
                <c:pt idx="1528">
                  <c:v>-0.58889126675461401</c:v>
                </c:pt>
                <c:pt idx="1529">
                  <c:v>-0.58892229207679903</c:v>
                </c:pt>
                <c:pt idx="1530">
                  <c:v>-0.58895231449151997</c:v>
                </c:pt>
                <c:pt idx="1531">
                  <c:v>-0.58898390930892897</c:v>
                </c:pt>
                <c:pt idx="1532">
                  <c:v>-0.58901358006238902</c:v>
                </c:pt>
                <c:pt idx="1533">
                  <c:v>-0.58904635442122499</c:v>
                </c:pt>
                <c:pt idx="1534">
                  <c:v>-0.58907837611876601</c:v>
                </c:pt>
                <c:pt idx="1535">
                  <c:v>-0.58911066473698603</c:v>
                </c:pt>
                <c:pt idx="1536">
                  <c:v>-0.58914135971484904</c:v>
                </c:pt>
                <c:pt idx="1537">
                  <c:v>-0.58917160678025904</c:v>
                </c:pt>
                <c:pt idx="1538">
                  <c:v>-0.58920203981775399</c:v>
                </c:pt>
                <c:pt idx="1539">
                  <c:v>-0.58923570510350698</c:v>
                </c:pt>
                <c:pt idx="1540">
                  <c:v>-0.58926758450777805</c:v>
                </c:pt>
                <c:pt idx="1541">
                  <c:v>-0.58929447604844498</c:v>
                </c:pt>
                <c:pt idx="1542">
                  <c:v>-0.58932358284423203</c:v>
                </c:pt>
                <c:pt idx="1543">
                  <c:v>-0.58935467467094804</c:v>
                </c:pt>
                <c:pt idx="1544">
                  <c:v>-0.58938671599814596</c:v>
                </c:pt>
                <c:pt idx="1545">
                  <c:v>-0.58941818900976894</c:v>
                </c:pt>
                <c:pt idx="1546">
                  <c:v>-0.58945226089080305</c:v>
                </c:pt>
                <c:pt idx="1547">
                  <c:v>-0.58948688773862501</c:v>
                </c:pt>
                <c:pt idx="1548">
                  <c:v>-0.58951681356387897</c:v>
                </c:pt>
                <c:pt idx="1549">
                  <c:v>-0.58954620791358903</c:v>
                </c:pt>
                <c:pt idx="1550">
                  <c:v>-0.58957799159283597</c:v>
                </c:pt>
                <c:pt idx="1551">
                  <c:v>-0.58961111197187199</c:v>
                </c:pt>
                <c:pt idx="1552">
                  <c:v>-0.58964228214738001</c:v>
                </c:pt>
                <c:pt idx="1553">
                  <c:v>-0.58967471023940399</c:v>
                </c:pt>
                <c:pt idx="1554">
                  <c:v>-0.58970586336628295</c:v>
                </c:pt>
                <c:pt idx="1555">
                  <c:v>-0.58973781364015898</c:v>
                </c:pt>
                <c:pt idx="1556">
                  <c:v>-0.58977057214878104</c:v>
                </c:pt>
                <c:pt idx="1557">
                  <c:v>-0.58980257255592194</c:v>
                </c:pt>
                <c:pt idx="1558">
                  <c:v>-0.589835491499906</c:v>
                </c:pt>
                <c:pt idx="1559">
                  <c:v>-0.58986827346340498</c:v>
                </c:pt>
                <c:pt idx="1560">
                  <c:v>-0.58990102729907201</c:v>
                </c:pt>
                <c:pt idx="1561">
                  <c:v>-0.58993753154538198</c:v>
                </c:pt>
                <c:pt idx="1562">
                  <c:v>-0.589971317711392</c:v>
                </c:pt>
                <c:pt idx="1563">
                  <c:v>-0.59000604390048605</c:v>
                </c:pt>
                <c:pt idx="1564">
                  <c:v>-0.59003893809980701</c:v>
                </c:pt>
                <c:pt idx="1565">
                  <c:v>-0.59006907597607905</c:v>
                </c:pt>
                <c:pt idx="1566">
                  <c:v>-0.59010090603644105</c:v>
                </c:pt>
                <c:pt idx="1567">
                  <c:v>-0.590135737176258</c:v>
                </c:pt>
                <c:pt idx="1568">
                  <c:v>-0.59017239968875301</c:v>
                </c:pt>
                <c:pt idx="1569">
                  <c:v>-0.59020608358475601</c:v>
                </c:pt>
                <c:pt idx="1570">
                  <c:v>-0.59024129317374197</c:v>
                </c:pt>
                <c:pt idx="1571">
                  <c:v>-0.59027615259444599</c:v>
                </c:pt>
                <c:pt idx="1572">
                  <c:v>-0.59030852451461402</c:v>
                </c:pt>
                <c:pt idx="1573">
                  <c:v>-0.59033889650356697</c:v>
                </c:pt>
                <c:pt idx="1574">
                  <c:v>-0.59036983200543902</c:v>
                </c:pt>
                <c:pt idx="1575">
                  <c:v>-0.59040168495722301</c:v>
                </c:pt>
                <c:pt idx="1576">
                  <c:v>-0.590437554072056</c:v>
                </c:pt>
                <c:pt idx="1577">
                  <c:v>-0.59046999804829703</c:v>
                </c:pt>
                <c:pt idx="1578">
                  <c:v>-0.59050424698353099</c:v>
                </c:pt>
                <c:pt idx="1579">
                  <c:v>-0.59053629240850003</c:v>
                </c:pt>
                <c:pt idx="1580">
                  <c:v>-0.59057145504241604</c:v>
                </c:pt>
                <c:pt idx="1581">
                  <c:v>-0.59060711805466604</c:v>
                </c:pt>
                <c:pt idx="1582">
                  <c:v>-0.59064171077740801</c:v>
                </c:pt>
                <c:pt idx="1583">
                  <c:v>-0.59067563766826403</c:v>
                </c:pt>
                <c:pt idx="1584">
                  <c:v>-0.59071114412922499</c:v>
                </c:pt>
                <c:pt idx="1585">
                  <c:v>-0.59074498857868896</c:v>
                </c:pt>
                <c:pt idx="1586">
                  <c:v>-0.59077830494015604</c:v>
                </c:pt>
                <c:pt idx="1587">
                  <c:v>-0.590813336601553</c:v>
                </c:pt>
                <c:pt idx="1588">
                  <c:v>-0.59084768212806704</c:v>
                </c:pt>
                <c:pt idx="1589">
                  <c:v>-0.59088214308630205</c:v>
                </c:pt>
                <c:pt idx="1590">
                  <c:v>-0.59091728859696402</c:v>
                </c:pt>
                <c:pt idx="1591">
                  <c:v>-0.59095429029118596</c:v>
                </c:pt>
                <c:pt idx="1592">
                  <c:v>-0.59099297556534602</c:v>
                </c:pt>
                <c:pt idx="1593">
                  <c:v>-0.59102603455890801</c:v>
                </c:pt>
                <c:pt idx="1594">
                  <c:v>-0.59105712902618002</c:v>
                </c:pt>
                <c:pt idx="1595">
                  <c:v>-0.59109395360827799</c:v>
                </c:pt>
                <c:pt idx="1596">
                  <c:v>-0.59113108500406497</c:v>
                </c:pt>
                <c:pt idx="1597">
                  <c:v>-0.59116737733757896</c:v>
                </c:pt>
                <c:pt idx="1598">
                  <c:v>-0.59119960045891695</c:v>
                </c:pt>
                <c:pt idx="1599">
                  <c:v>-0.59123603117332502</c:v>
                </c:pt>
                <c:pt idx="1600">
                  <c:v>-0.59127318571952403</c:v>
                </c:pt>
                <c:pt idx="1601">
                  <c:v>-0.591314613441149</c:v>
                </c:pt>
                <c:pt idx="1602">
                  <c:v>-0.59134904330410398</c:v>
                </c:pt>
                <c:pt idx="1603">
                  <c:v>-0.59138215623414703</c:v>
                </c:pt>
                <c:pt idx="1604">
                  <c:v>-0.59141349759644701</c:v>
                </c:pt>
                <c:pt idx="1605">
                  <c:v>-0.59144789486212301</c:v>
                </c:pt>
                <c:pt idx="1606">
                  <c:v>-0.59148417779946605</c:v>
                </c:pt>
                <c:pt idx="1607">
                  <c:v>-0.59151976991970501</c:v>
                </c:pt>
                <c:pt idx="1608">
                  <c:v>-0.59155856857436695</c:v>
                </c:pt>
                <c:pt idx="1609">
                  <c:v>-0.591593569680541</c:v>
                </c:pt>
                <c:pt idx="1610">
                  <c:v>-0.59163016741077501</c:v>
                </c:pt>
                <c:pt idx="1611">
                  <c:v>-0.59166627423810803</c:v>
                </c:pt>
                <c:pt idx="1612">
                  <c:v>-0.591703973378783</c:v>
                </c:pt>
                <c:pt idx="1613">
                  <c:v>-0.59174163275110003</c:v>
                </c:pt>
                <c:pt idx="1614">
                  <c:v>-0.59178075527153495</c:v>
                </c:pt>
                <c:pt idx="1615">
                  <c:v>-0.59181654909687698</c:v>
                </c:pt>
                <c:pt idx="1616">
                  <c:v>-0.59185104491928797</c:v>
                </c:pt>
                <c:pt idx="1617">
                  <c:v>-0.59188571707190896</c:v>
                </c:pt>
                <c:pt idx="1618">
                  <c:v>-0.59192111650644796</c:v>
                </c:pt>
                <c:pt idx="1619">
                  <c:v>-0.59195746177761899</c:v>
                </c:pt>
                <c:pt idx="1620">
                  <c:v>-0.59199450000298104</c:v>
                </c:pt>
                <c:pt idx="1621">
                  <c:v>-0.59203023360531504</c:v>
                </c:pt>
                <c:pt idx="1622">
                  <c:v>-0.59206971790948504</c:v>
                </c:pt>
                <c:pt idx="1623">
                  <c:v>-0.59210860692776601</c:v>
                </c:pt>
                <c:pt idx="1624">
                  <c:v>-0.59214567969898202</c:v>
                </c:pt>
                <c:pt idx="1625">
                  <c:v>-0.59218167733001603</c:v>
                </c:pt>
                <c:pt idx="1626">
                  <c:v>-0.59221706982142497</c:v>
                </c:pt>
                <c:pt idx="1627">
                  <c:v>-0.59225773457655295</c:v>
                </c:pt>
                <c:pt idx="1628">
                  <c:v>-0.59229699211459397</c:v>
                </c:pt>
                <c:pt idx="1629">
                  <c:v>-0.59233475051408802</c:v>
                </c:pt>
                <c:pt idx="1630">
                  <c:v>-0.59236872087373305</c:v>
                </c:pt>
                <c:pt idx="1631">
                  <c:v>-0.592401807139324</c:v>
                </c:pt>
                <c:pt idx="1632">
                  <c:v>-0.59243919582938198</c:v>
                </c:pt>
                <c:pt idx="1633">
                  <c:v>-0.59247615304199397</c:v>
                </c:pt>
                <c:pt idx="1634">
                  <c:v>-0.59251199858600101</c:v>
                </c:pt>
                <c:pt idx="1635">
                  <c:v>-0.59255299864784305</c:v>
                </c:pt>
                <c:pt idx="1636">
                  <c:v>-0.59259211954427404</c:v>
                </c:pt>
                <c:pt idx="1637">
                  <c:v>-0.59263155584865701</c:v>
                </c:pt>
                <c:pt idx="1638">
                  <c:v>-0.59267086816288095</c:v>
                </c:pt>
                <c:pt idx="1639">
                  <c:v>-0.59270676170255898</c:v>
                </c:pt>
                <c:pt idx="1640">
                  <c:v>-0.59274121892686504</c:v>
                </c:pt>
                <c:pt idx="1641">
                  <c:v>-0.592780076442048</c:v>
                </c:pt>
                <c:pt idx="1642">
                  <c:v>-0.59282118236578696</c:v>
                </c:pt>
                <c:pt idx="1643">
                  <c:v>-0.59286051273470797</c:v>
                </c:pt>
                <c:pt idx="1644">
                  <c:v>-0.59289663183201702</c:v>
                </c:pt>
                <c:pt idx="1645">
                  <c:v>-0.59293056962218205</c:v>
                </c:pt>
                <c:pt idx="1646">
                  <c:v>-0.59296900948731102</c:v>
                </c:pt>
                <c:pt idx="1647">
                  <c:v>-0.59300961938310404</c:v>
                </c:pt>
                <c:pt idx="1648">
                  <c:v>-0.59304764573879498</c:v>
                </c:pt>
                <c:pt idx="1649">
                  <c:v>-0.59308595123749497</c:v>
                </c:pt>
                <c:pt idx="1650">
                  <c:v>-0.593122425927748</c:v>
                </c:pt>
                <c:pt idx="1651">
                  <c:v>-0.59316034291325503</c:v>
                </c:pt>
                <c:pt idx="1652">
                  <c:v>-0.59319965796470497</c:v>
                </c:pt>
                <c:pt idx="1653">
                  <c:v>-0.59323885653728003</c:v>
                </c:pt>
                <c:pt idx="1654">
                  <c:v>-0.59327768493988098</c:v>
                </c:pt>
                <c:pt idx="1655">
                  <c:v>-0.59331513693543703</c:v>
                </c:pt>
                <c:pt idx="1656">
                  <c:v>-0.59335162792279095</c:v>
                </c:pt>
                <c:pt idx="1657">
                  <c:v>-0.59338852889475102</c:v>
                </c:pt>
                <c:pt idx="1658">
                  <c:v>-0.59342901952218896</c:v>
                </c:pt>
                <c:pt idx="1659">
                  <c:v>-0.59346897886336503</c:v>
                </c:pt>
                <c:pt idx="1660">
                  <c:v>-0.59350622323010704</c:v>
                </c:pt>
                <c:pt idx="1661">
                  <c:v>-0.59354373325603704</c:v>
                </c:pt>
                <c:pt idx="1662">
                  <c:v>-0.59358294078354101</c:v>
                </c:pt>
                <c:pt idx="1663">
                  <c:v>-0.59362238604221895</c:v>
                </c:pt>
                <c:pt idx="1664">
                  <c:v>-0.59365964457729004</c:v>
                </c:pt>
                <c:pt idx="1665">
                  <c:v>-0.59370338156991098</c:v>
                </c:pt>
                <c:pt idx="1666">
                  <c:v>-0.59374278661083602</c:v>
                </c:pt>
                <c:pt idx="1667">
                  <c:v>-0.59378241961876999</c:v>
                </c:pt>
                <c:pt idx="1668">
                  <c:v>-0.59382190002715196</c:v>
                </c:pt>
                <c:pt idx="1669">
                  <c:v>-0.59386125467051099</c:v>
                </c:pt>
                <c:pt idx="1670">
                  <c:v>-0.59389696247977997</c:v>
                </c:pt>
                <c:pt idx="1671">
                  <c:v>-0.59393307172620302</c:v>
                </c:pt>
                <c:pt idx="1672">
                  <c:v>-0.59397211841170605</c:v>
                </c:pt>
                <c:pt idx="1673">
                  <c:v>-0.59401167594013404</c:v>
                </c:pt>
                <c:pt idx="1674">
                  <c:v>-0.59405203110446803</c:v>
                </c:pt>
                <c:pt idx="1675">
                  <c:v>-0.59409006851542301</c:v>
                </c:pt>
                <c:pt idx="1676">
                  <c:v>-0.59412968648247599</c:v>
                </c:pt>
                <c:pt idx="1677">
                  <c:v>-0.59416959049154405</c:v>
                </c:pt>
                <c:pt idx="1678">
                  <c:v>-0.59420880297341805</c:v>
                </c:pt>
                <c:pt idx="1679">
                  <c:v>-0.59424877350183902</c:v>
                </c:pt>
                <c:pt idx="1680">
                  <c:v>-0.59428602196505198</c:v>
                </c:pt>
                <c:pt idx="1681">
                  <c:v>-0.59432507023414904</c:v>
                </c:pt>
                <c:pt idx="1682">
                  <c:v>-0.59436468357991701</c:v>
                </c:pt>
                <c:pt idx="1683">
                  <c:v>-0.59440285404220705</c:v>
                </c:pt>
                <c:pt idx="1684">
                  <c:v>-0.59444208131198795</c:v>
                </c:pt>
                <c:pt idx="1685">
                  <c:v>-0.594481672926362</c:v>
                </c:pt>
                <c:pt idx="1686">
                  <c:v>-0.59452097077013499</c:v>
                </c:pt>
                <c:pt idx="1687">
                  <c:v>-0.59455985356317298</c:v>
                </c:pt>
                <c:pt idx="1688">
                  <c:v>-0.59459898931076904</c:v>
                </c:pt>
                <c:pt idx="1689">
                  <c:v>-0.59463882226014098</c:v>
                </c:pt>
                <c:pt idx="1690">
                  <c:v>-0.59467848035812398</c:v>
                </c:pt>
                <c:pt idx="1691">
                  <c:v>-0.59471854489637099</c:v>
                </c:pt>
                <c:pt idx="1692">
                  <c:v>-0.59475842300035797</c:v>
                </c:pt>
                <c:pt idx="1693">
                  <c:v>-0.59479670241146898</c:v>
                </c:pt>
                <c:pt idx="1694">
                  <c:v>-0.59483738795193397</c:v>
                </c:pt>
                <c:pt idx="1695">
                  <c:v>-0.594879771912321</c:v>
                </c:pt>
                <c:pt idx="1696">
                  <c:v>-0.59492108160907198</c:v>
                </c:pt>
                <c:pt idx="1697">
                  <c:v>-0.594960031894886</c:v>
                </c:pt>
                <c:pt idx="1698">
                  <c:v>-0.59499849729772303</c:v>
                </c:pt>
                <c:pt idx="1699">
                  <c:v>-0.59503942995715897</c:v>
                </c:pt>
                <c:pt idx="1700">
                  <c:v>-0.59507760472321003</c:v>
                </c:pt>
                <c:pt idx="1701">
                  <c:v>-0.59511539088007404</c:v>
                </c:pt>
                <c:pt idx="1702">
                  <c:v>-0.59515276956425001</c:v>
                </c:pt>
                <c:pt idx="1703">
                  <c:v>-0.59519166034825799</c:v>
                </c:pt>
                <c:pt idx="1704">
                  <c:v>-0.59522938143103299</c:v>
                </c:pt>
                <c:pt idx="1705">
                  <c:v>-0.59526643267231805</c:v>
                </c:pt>
                <c:pt idx="1706">
                  <c:v>-0.59530453280971396</c:v>
                </c:pt>
                <c:pt idx="1707">
                  <c:v>-0.59534221869824999</c:v>
                </c:pt>
                <c:pt idx="1708">
                  <c:v>-0.59537991721523498</c:v>
                </c:pt>
                <c:pt idx="1709">
                  <c:v>-0.59541769020867097</c:v>
                </c:pt>
                <c:pt idx="1710">
                  <c:v>-0.59545552174510297</c:v>
                </c:pt>
                <c:pt idx="1711">
                  <c:v>-0.59549606051856496</c:v>
                </c:pt>
                <c:pt idx="1712">
                  <c:v>-0.59553098933733895</c:v>
                </c:pt>
                <c:pt idx="1713">
                  <c:v>-0.59556999385629195</c:v>
                </c:pt>
                <c:pt idx="1714">
                  <c:v>-0.59560757182967705</c:v>
                </c:pt>
                <c:pt idx="1715">
                  <c:v>-0.59564639343521797</c:v>
                </c:pt>
                <c:pt idx="1716">
                  <c:v>-0.59568687090004302</c:v>
                </c:pt>
                <c:pt idx="1717">
                  <c:v>-0.59572293825057698</c:v>
                </c:pt>
                <c:pt idx="1718">
                  <c:v>-0.59576053786346495</c:v>
                </c:pt>
                <c:pt idx="1719">
                  <c:v>-0.59579712685263198</c:v>
                </c:pt>
                <c:pt idx="1720">
                  <c:v>-0.59583366347701106</c:v>
                </c:pt>
                <c:pt idx="1721">
                  <c:v>-0.59587006677622001</c:v>
                </c:pt>
                <c:pt idx="1722">
                  <c:v>-0.59590691487339198</c:v>
                </c:pt>
                <c:pt idx="1723">
                  <c:v>-0.59594313720643299</c:v>
                </c:pt>
                <c:pt idx="1724">
                  <c:v>-0.59598568087790504</c:v>
                </c:pt>
                <c:pt idx="1725">
                  <c:v>-0.59601404811054504</c:v>
                </c:pt>
                <c:pt idx="1726">
                  <c:v>-0.59605628957143497</c:v>
                </c:pt>
                <c:pt idx="1727">
                  <c:v>-0.59609258754336003</c:v>
                </c:pt>
                <c:pt idx="1728">
                  <c:v>-0.59612580959812</c:v>
                </c:pt>
                <c:pt idx="1729">
                  <c:v>-0.59616127977518896</c:v>
                </c:pt>
                <c:pt idx="1730">
                  <c:v>-0.59619503863718604</c:v>
                </c:pt>
                <c:pt idx="1731">
                  <c:v>-0.59623082230937496</c:v>
                </c:pt>
                <c:pt idx="1732">
                  <c:v>-0.59626511484749301</c:v>
                </c:pt>
                <c:pt idx="1733">
                  <c:v>-0.59629813771919704</c:v>
                </c:pt>
                <c:pt idx="1734">
                  <c:v>-0.59633126185559604</c:v>
                </c:pt>
                <c:pt idx="1735">
                  <c:v>-0.59636568645897303</c:v>
                </c:pt>
                <c:pt idx="1736">
                  <c:v>-0.59639895346901195</c:v>
                </c:pt>
                <c:pt idx="1737">
                  <c:v>-0.59643316631579202</c:v>
                </c:pt>
                <c:pt idx="1738">
                  <c:v>-0.59646577710581095</c:v>
                </c:pt>
                <c:pt idx="1739">
                  <c:v>-0.596496414216382</c:v>
                </c:pt>
                <c:pt idx="1740">
                  <c:v>-0.59652699088372396</c:v>
                </c:pt>
                <c:pt idx="1741">
                  <c:v>-0.59655915959558803</c:v>
                </c:pt>
                <c:pt idx="1742">
                  <c:v>-0.59658773349285399</c:v>
                </c:pt>
                <c:pt idx="1743">
                  <c:v>-0.596617418531737</c:v>
                </c:pt>
                <c:pt idx="1744">
                  <c:v>-0.59664641901754201</c:v>
                </c:pt>
                <c:pt idx="1745">
                  <c:v>-0.59667370049217305</c:v>
                </c:pt>
                <c:pt idx="1746">
                  <c:v>-0.59669883542748403</c:v>
                </c:pt>
                <c:pt idx="1747">
                  <c:v>-0.59672506231890898</c:v>
                </c:pt>
                <c:pt idx="1748">
                  <c:v>-0.59675195304892403</c:v>
                </c:pt>
                <c:pt idx="1749">
                  <c:v>-0.59677804238920895</c:v>
                </c:pt>
                <c:pt idx="1750">
                  <c:v>-0.59680128731492299</c:v>
                </c:pt>
                <c:pt idx="1751">
                  <c:v>-0.59682344335428394</c:v>
                </c:pt>
                <c:pt idx="1752">
                  <c:v>-0.59684287153012405</c:v>
                </c:pt>
                <c:pt idx="1753">
                  <c:v>-0.59686351355782197</c:v>
                </c:pt>
                <c:pt idx="1754">
                  <c:v>-0.59688620254676195</c:v>
                </c:pt>
                <c:pt idx="1755">
                  <c:v>-0.59690747015453505</c:v>
                </c:pt>
                <c:pt idx="1756">
                  <c:v>-0.59692440232847699</c:v>
                </c:pt>
                <c:pt idx="1757">
                  <c:v>-0.59694128749045605</c:v>
                </c:pt>
                <c:pt idx="1758">
                  <c:v>-0.59695584661176104</c:v>
                </c:pt>
                <c:pt idx="1759">
                  <c:v>-0.59696714612223301</c:v>
                </c:pt>
                <c:pt idx="1760">
                  <c:v>-0.59698091272440601</c:v>
                </c:pt>
                <c:pt idx="1761">
                  <c:v>-0.596992252166057</c:v>
                </c:pt>
                <c:pt idx="1762">
                  <c:v>-0.59700147681719395</c:v>
                </c:pt>
                <c:pt idx="1763">
                  <c:v>-0.59700628672116196</c:v>
                </c:pt>
                <c:pt idx="1764">
                  <c:v>-0.59700957586353098</c:v>
                </c:pt>
                <c:pt idx="1765">
                  <c:v>-0.59701314593687105</c:v>
                </c:pt>
                <c:pt idx="1766">
                  <c:v>-0.59701342303357297</c:v>
                </c:pt>
                <c:pt idx="1767">
                  <c:v>-0.59701024041214401</c:v>
                </c:pt>
                <c:pt idx="1768">
                  <c:v>-0.59700788855981102</c:v>
                </c:pt>
                <c:pt idx="1769">
                  <c:v>-0.59700370057216201</c:v>
                </c:pt>
                <c:pt idx="1770">
                  <c:v>-0.596991969684737</c:v>
                </c:pt>
                <c:pt idx="1771">
                  <c:v>-0.59697757115211403</c:v>
                </c:pt>
                <c:pt idx="1772">
                  <c:v>-0.59696075737105903</c:v>
                </c:pt>
                <c:pt idx="1773">
                  <c:v>-0.59694285647183098</c:v>
                </c:pt>
                <c:pt idx="1774">
                  <c:v>-0.59691816573841905</c:v>
                </c:pt>
                <c:pt idx="1775">
                  <c:v>-0.59689076810751096</c:v>
                </c:pt>
                <c:pt idx="1776">
                  <c:v>-0.59685659387017698</c:v>
                </c:pt>
                <c:pt idx="1777">
                  <c:v>-0.59682102804994097</c:v>
                </c:pt>
                <c:pt idx="1778">
                  <c:v>-0.59678072223882095</c:v>
                </c:pt>
                <c:pt idx="1779">
                  <c:v>-0.59673485051258601</c:v>
                </c:pt>
                <c:pt idx="1780">
                  <c:v>-0.59668365086765596</c:v>
                </c:pt>
                <c:pt idx="1781">
                  <c:v>-0.59662603274345105</c:v>
                </c:pt>
                <c:pt idx="1782">
                  <c:v>-0.596563410381732</c:v>
                </c:pt>
                <c:pt idx="1783">
                  <c:v>-0.596495524051324</c:v>
                </c:pt>
                <c:pt idx="1784">
                  <c:v>-0.59641613736806898</c:v>
                </c:pt>
                <c:pt idx="1785">
                  <c:v>-0.59633430112023</c:v>
                </c:pt>
                <c:pt idx="1786">
                  <c:v>-0.59624259595987195</c:v>
                </c:pt>
                <c:pt idx="1787">
                  <c:v>-0.59613712959724496</c:v>
                </c:pt>
                <c:pt idx="1788">
                  <c:v>-0.59602615169128803</c:v>
                </c:pt>
                <c:pt idx="1789">
                  <c:v>-0.59591050560021197</c:v>
                </c:pt>
                <c:pt idx="1790">
                  <c:v>-0.595781685126898</c:v>
                </c:pt>
                <c:pt idx="1791">
                  <c:v>-0.59563504530679201</c:v>
                </c:pt>
                <c:pt idx="1792">
                  <c:v>-0.59548371108356002</c:v>
                </c:pt>
                <c:pt idx="1793">
                  <c:v>-0.59532607477614496</c:v>
                </c:pt>
                <c:pt idx="1794">
                  <c:v>-0.59514615639989099</c:v>
                </c:pt>
                <c:pt idx="1795">
                  <c:v>-0.59494405376151804</c:v>
                </c:pt>
                <c:pt idx="1796">
                  <c:v>-0.59473365144157697</c:v>
                </c:pt>
                <c:pt idx="1797">
                  <c:v>-0.59450716578608498</c:v>
                </c:pt>
                <c:pt idx="1798">
                  <c:v>-0.59427142698125501</c:v>
                </c:pt>
                <c:pt idx="1799">
                  <c:v>-0.59400955492247698</c:v>
                </c:pt>
                <c:pt idx="1800">
                  <c:v>-0.59370870770153095</c:v>
                </c:pt>
                <c:pt idx="1801">
                  <c:v>-0.59340117563620298</c:v>
                </c:pt>
                <c:pt idx="1802">
                  <c:v>-0.59309059286702104</c:v>
                </c:pt>
                <c:pt idx="1803">
                  <c:v>-0.59274404151133597</c:v>
                </c:pt>
                <c:pt idx="1804">
                  <c:v>-0.59234537503177398</c:v>
                </c:pt>
                <c:pt idx="1805">
                  <c:v>-0.59192637264322501</c:v>
                </c:pt>
                <c:pt idx="1806">
                  <c:v>-0.59150165429193802</c:v>
                </c:pt>
                <c:pt idx="1807">
                  <c:v>-0.59102970954024303</c:v>
                </c:pt>
                <c:pt idx="1808">
                  <c:v>-0.59052007417159202</c:v>
                </c:pt>
                <c:pt idx="1809">
                  <c:v>-0.589979658436525</c:v>
                </c:pt>
                <c:pt idx="1810">
                  <c:v>-0.58940237132526097</c:v>
                </c:pt>
                <c:pt idx="1811">
                  <c:v>-0.58877013891520902</c:v>
                </c:pt>
                <c:pt idx="1812">
                  <c:v>-0.58809152592911795</c:v>
                </c:pt>
                <c:pt idx="1813">
                  <c:v>-0.58737529203997596</c:v>
                </c:pt>
                <c:pt idx="1814">
                  <c:v>-0.58660775897422501</c:v>
                </c:pt>
                <c:pt idx="1815">
                  <c:v>-0.58579478416553299</c:v>
                </c:pt>
                <c:pt idx="1816">
                  <c:v>-0.58491232980712704</c:v>
                </c:pt>
                <c:pt idx="1817">
                  <c:v>-0.58396479048490102</c:v>
                </c:pt>
                <c:pt idx="1818">
                  <c:v>-0.58294184004692995</c:v>
                </c:pt>
                <c:pt idx="1819">
                  <c:v>-0.58186569039428504</c:v>
                </c:pt>
                <c:pt idx="1820">
                  <c:v>-0.58074083092569395</c:v>
                </c:pt>
                <c:pt idx="1821">
                  <c:v>-0.57950813008040003</c:v>
                </c:pt>
                <c:pt idx="1822">
                  <c:v>-0.57816130175005997</c:v>
                </c:pt>
                <c:pt idx="1823">
                  <c:v>-0.57675411913491803</c:v>
                </c:pt>
                <c:pt idx="1824">
                  <c:v>-0.57527982022508095</c:v>
                </c:pt>
                <c:pt idx="1825">
                  <c:v>-0.57370493545735002</c:v>
                </c:pt>
                <c:pt idx="1826">
                  <c:v>-0.57198395059815799</c:v>
                </c:pt>
                <c:pt idx="1827">
                  <c:v>-0.57018266574537702</c:v>
                </c:pt>
                <c:pt idx="1828">
                  <c:v>-0.56827540733108795</c:v>
                </c:pt>
                <c:pt idx="1829">
                  <c:v>-0.566205674151672</c:v>
                </c:pt>
                <c:pt idx="1830">
                  <c:v>-0.56405843392499</c:v>
                </c:pt>
                <c:pt idx="1831">
                  <c:v>-0.56170794330739404</c:v>
                </c:pt>
                <c:pt idx="1832">
                  <c:v>-0.55927654947249505</c:v>
                </c:pt>
                <c:pt idx="1833">
                  <c:v>-0.55674122303447804</c:v>
                </c:pt>
                <c:pt idx="1834">
                  <c:v>-0.55405121781422295</c:v>
                </c:pt>
                <c:pt idx="1835">
                  <c:v>-0.55119134031829597</c:v>
                </c:pt>
                <c:pt idx="1836">
                  <c:v>-0.54821924590856497</c:v>
                </c:pt>
                <c:pt idx="1837">
                  <c:v>-0.54492639954012001</c:v>
                </c:pt>
                <c:pt idx="1838">
                  <c:v>-0.54153824789489402</c:v>
                </c:pt>
                <c:pt idx="1839">
                  <c:v>-0.538162339908698</c:v>
                </c:pt>
                <c:pt idx="1840">
                  <c:v>-0.53448177078516201</c:v>
                </c:pt>
                <c:pt idx="1841">
                  <c:v>-0.53049587855011504</c:v>
                </c:pt>
                <c:pt idx="1842">
                  <c:v>-0.52647081039931598</c:v>
                </c:pt>
                <c:pt idx="1843">
                  <c:v>-0.522401756616929</c:v>
                </c:pt>
                <c:pt idx="1844">
                  <c:v>-0.51803172564865996</c:v>
                </c:pt>
                <c:pt idx="1845">
                  <c:v>-0.51332057776990003</c:v>
                </c:pt>
                <c:pt idx="1846">
                  <c:v>-0.50858547807887799</c:v>
                </c:pt>
                <c:pt idx="1847">
                  <c:v>-0.50367343067613601</c:v>
                </c:pt>
                <c:pt idx="1848">
                  <c:v>-0.49861884432777898</c:v>
                </c:pt>
                <c:pt idx="1849">
                  <c:v>-0.49335693379708401</c:v>
                </c:pt>
                <c:pt idx="1850">
                  <c:v>-0.48783594281286702</c:v>
                </c:pt>
                <c:pt idx="1851">
                  <c:v>-0.48217345920170102</c:v>
                </c:pt>
                <c:pt idx="1852">
                  <c:v>-0.47649752162247699</c:v>
                </c:pt>
                <c:pt idx="1853">
                  <c:v>-0.47056075067799003</c:v>
                </c:pt>
                <c:pt idx="1854">
                  <c:v>-0.464513538126748</c:v>
                </c:pt>
                <c:pt idx="1855">
                  <c:v>-0.45836692387407701</c:v>
                </c:pt>
                <c:pt idx="1856">
                  <c:v>-0.45202646355130299</c:v>
                </c:pt>
                <c:pt idx="1857">
                  <c:v>-0.44557892665668802</c:v>
                </c:pt>
                <c:pt idx="1858">
                  <c:v>-0.43901002156681201</c:v>
                </c:pt>
                <c:pt idx="1859">
                  <c:v>-0.432350831236678</c:v>
                </c:pt>
                <c:pt idx="1860">
                  <c:v>-0.425661252053182</c:v>
                </c:pt>
                <c:pt idx="1861">
                  <c:v>-0.418879115821016</c:v>
                </c:pt>
                <c:pt idx="1862">
                  <c:v>-0.41198462218946202</c:v>
                </c:pt>
                <c:pt idx="1863">
                  <c:v>-0.40505639953460498</c:v>
                </c:pt>
                <c:pt idx="1864">
                  <c:v>-0.398079086663499</c:v>
                </c:pt>
                <c:pt idx="1865">
                  <c:v>-0.391029773273189</c:v>
                </c:pt>
                <c:pt idx="1866">
                  <c:v>-0.38394482253329199</c:v>
                </c:pt>
                <c:pt idx="1867">
                  <c:v>-0.37685535599449199</c:v>
                </c:pt>
                <c:pt idx="1868">
                  <c:v>-0.36974981450378802</c:v>
                </c:pt>
                <c:pt idx="1869">
                  <c:v>-0.36269777470534997</c:v>
                </c:pt>
                <c:pt idx="1870">
                  <c:v>-0.35559946928876901</c:v>
                </c:pt>
                <c:pt idx="1871">
                  <c:v>-0.34850447468644102</c:v>
                </c:pt>
                <c:pt idx="1872">
                  <c:v>-0.34144313266926801</c:v>
                </c:pt>
                <c:pt idx="1873">
                  <c:v>-0.33446898212044701</c:v>
                </c:pt>
                <c:pt idx="1874">
                  <c:v>-0.32748294058724198</c:v>
                </c:pt>
                <c:pt idx="1875">
                  <c:v>-0.3205369107503</c:v>
                </c:pt>
                <c:pt idx="1876">
                  <c:v>-0.31358540818619901</c:v>
                </c:pt>
                <c:pt idx="1877">
                  <c:v>-0.30675975046519099</c:v>
                </c:pt>
                <c:pt idx="1878">
                  <c:v>-0.29996286450362097</c:v>
                </c:pt>
                <c:pt idx="1879">
                  <c:v>-0.29320857347735002</c:v>
                </c:pt>
                <c:pt idx="1880">
                  <c:v>-0.286484032979758</c:v>
                </c:pt>
                <c:pt idx="1881">
                  <c:v>-0.27988973382520899</c:v>
                </c:pt>
                <c:pt idx="1882">
                  <c:v>-0.27335301811094898</c:v>
                </c:pt>
                <c:pt idx="1883">
                  <c:v>-0.26688120710058399</c:v>
                </c:pt>
                <c:pt idx="1884">
                  <c:v>-0.26044935988531598</c:v>
                </c:pt>
                <c:pt idx="1885">
                  <c:v>-0.25416166241629201</c:v>
                </c:pt>
                <c:pt idx="1886">
                  <c:v>-0.24792845513541301</c:v>
                </c:pt>
                <c:pt idx="1887">
                  <c:v>-0.241702884251493</c:v>
                </c:pt>
                <c:pt idx="1888">
                  <c:v>-0.23559529313730601</c:v>
                </c:pt>
                <c:pt idx="1889">
                  <c:v>-0.22963601207864701</c:v>
                </c:pt>
                <c:pt idx="1890">
                  <c:v>-0.223703616203589</c:v>
                </c:pt>
                <c:pt idx="1891">
                  <c:v>-0.217849214036483</c:v>
                </c:pt>
                <c:pt idx="1892">
                  <c:v>-0.21208038162336501</c:v>
                </c:pt>
                <c:pt idx="1893">
                  <c:v>-0.20637713410542599</c:v>
                </c:pt>
                <c:pt idx="1894">
                  <c:v>-0.20078285988370001</c:v>
                </c:pt>
                <c:pt idx="1895">
                  <c:v>-0.19527485828556901</c:v>
                </c:pt>
                <c:pt idx="1896">
                  <c:v>-0.18981907010700799</c:v>
                </c:pt>
                <c:pt idx="1897">
                  <c:v>-0.18443751757694599</c:v>
                </c:pt>
                <c:pt idx="1898">
                  <c:v>-0.17913748022394099</c:v>
                </c:pt>
                <c:pt idx="1899">
                  <c:v>-0.173954627835606</c:v>
                </c:pt>
                <c:pt idx="1900">
                  <c:v>-0.16886604397736299</c:v>
                </c:pt>
                <c:pt idx="1901">
                  <c:v>-0.163825289812183</c:v>
                </c:pt>
                <c:pt idx="1902">
                  <c:v>-0.158806472592804</c:v>
                </c:pt>
                <c:pt idx="1903">
                  <c:v>-0.153913143357509</c:v>
                </c:pt>
                <c:pt idx="1904">
                  <c:v>-0.14917503948827199</c:v>
                </c:pt>
                <c:pt idx="1905">
                  <c:v>-0.14446925542081401</c:v>
                </c:pt>
                <c:pt idx="1906">
                  <c:v>-0.13978380906353299</c:v>
                </c:pt>
                <c:pt idx="1907">
                  <c:v>-0.13521290573085701</c:v>
                </c:pt>
                <c:pt idx="1908">
                  <c:v>-0.13078121725618</c:v>
                </c:pt>
                <c:pt idx="1909">
                  <c:v>-0.12639600968159201</c:v>
                </c:pt>
                <c:pt idx="1910">
                  <c:v>-0.122034626633994</c:v>
                </c:pt>
                <c:pt idx="1911">
                  <c:v>-0.117786763738966</c:v>
                </c:pt>
                <c:pt idx="1912">
                  <c:v>-0.113672014937015</c:v>
                </c:pt>
                <c:pt idx="1913">
                  <c:v>-0.10959991349276101</c:v>
                </c:pt>
                <c:pt idx="1914">
                  <c:v>-0.10558775497653</c:v>
                </c:pt>
                <c:pt idx="1915">
                  <c:v>-0.101672406434414</c:v>
                </c:pt>
                <c:pt idx="1916">
                  <c:v>-9.7874618779713998E-2</c:v>
                </c:pt>
                <c:pt idx="1917">
                  <c:v>-9.4142800224036205E-2</c:v>
                </c:pt>
                <c:pt idx="1918">
                  <c:v>-9.0484606793053604E-2</c:v>
                </c:pt>
                <c:pt idx="1919">
                  <c:v>-8.69048621161157E-2</c:v>
                </c:pt>
                <c:pt idx="1920">
                  <c:v>-8.3425579120993604E-2</c:v>
                </c:pt>
                <c:pt idx="1921">
                  <c:v>-8.0065006946521702E-2</c:v>
                </c:pt>
                <c:pt idx="1922">
                  <c:v>-7.6761323372739595E-2</c:v>
                </c:pt>
                <c:pt idx="1923">
                  <c:v>-7.35060889392226E-2</c:v>
                </c:pt>
                <c:pt idx="1924">
                  <c:v>-7.0411613112886906E-2</c:v>
                </c:pt>
                <c:pt idx="1925">
                  <c:v>-6.7386969474857505E-2</c:v>
                </c:pt>
                <c:pt idx="1926">
                  <c:v>-6.4452097103971207E-2</c:v>
                </c:pt>
                <c:pt idx="1927">
                  <c:v>-6.1584733545165402E-2</c:v>
                </c:pt>
                <c:pt idx="1928">
                  <c:v>-5.8845886068614302E-2</c:v>
                </c:pt>
                <c:pt idx="1929">
                  <c:v>-5.6186902943462298E-2</c:v>
                </c:pt>
                <c:pt idx="1930">
                  <c:v>-5.35504774752429E-2</c:v>
                </c:pt>
                <c:pt idx="1931">
                  <c:v>-5.1075547619902698E-2</c:v>
                </c:pt>
                <c:pt idx="1932">
                  <c:v>-4.8736047401708997E-2</c:v>
                </c:pt>
                <c:pt idx="1933">
                  <c:v>-4.6411059313556297E-2</c:v>
                </c:pt>
                <c:pt idx="1934">
                  <c:v>-4.4145408983020801E-2</c:v>
                </c:pt>
                <c:pt idx="1935">
                  <c:v>-4.2015702412889502E-2</c:v>
                </c:pt>
                <c:pt idx="1936">
                  <c:v>-4.0017561424304897E-2</c:v>
                </c:pt>
                <c:pt idx="1937">
                  <c:v>-3.8047190418403903E-2</c:v>
                </c:pt>
                <c:pt idx="1938">
                  <c:v>-3.6138615895417503E-2</c:v>
                </c:pt>
                <c:pt idx="1939">
                  <c:v>-3.43373653401116E-2</c:v>
                </c:pt>
                <c:pt idx="1940">
                  <c:v>-3.26304939957342E-2</c:v>
                </c:pt>
                <c:pt idx="1941">
                  <c:v>-3.09827652458163E-2</c:v>
                </c:pt>
                <c:pt idx="1942">
                  <c:v>-2.94323665149628E-2</c:v>
                </c:pt>
                <c:pt idx="1943">
                  <c:v>-2.7949871859442699E-2</c:v>
                </c:pt>
                <c:pt idx="1944">
                  <c:v>-2.6527502209322099E-2</c:v>
                </c:pt>
                <c:pt idx="1945">
                  <c:v>-2.5209430883826801E-2</c:v>
                </c:pt>
                <c:pt idx="1946">
                  <c:v>-2.3910602378216801E-2</c:v>
                </c:pt>
                <c:pt idx="1947">
                  <c:v>-2.26858956067485E-2</c:v>
                </c:pt>
                <c:pt idx="1948">
                  <c:v>-2.1532501143938999E-2</c:v>
                </c:pt>
                <c:pt idx="1949">
                  <c:v>-2.04475748920507E-2</c:v>
                </c:pt>
                <c:pt idx="1950">
                  <c:v>-1.9421524008316399E-2</c:v>
                </c:pt>
                <c:pt idx="1951">
                  <c:v>-1.8420005623184799E-2</c:v>
                </c:pt>
                <c:pt idx="1952">
                  <c:v>-1.7496808612813702E-2</c:v>
                </c:pt>
                <c:pt idx="1953">
                  <c:v>-1.6645810372969201E-2</c:v>
                </c:pt>
                <c:pt idx="1954">
                  <c:v>-1.5818921579845699E-2</c:v>
                </c:pt>
                <c:pt idx="1955">
                  <c:v>-1.50417732879386E-2</c:v>
                </c:pt>
                <c:pt idx="1956">
                  <c:v>-1.42940860240482E-2</c:v>
                </c:pt>
                <c:pt idx="1957">
                  <c:v>-1.3610067437086801E-2</c:v>
                </c:pt>
                <c:pt idx="1958">
                  <c:v>-1.29716586470615E-2</c:v>
                </c:pt>
                <c:pt idx="1959">
                  <c:v>-1.2365365756358399E-2</c:v>
                </c:pt>
                <c:pt idx="1960">
                  <c:v>-1.17773972421176E-2</c:v>
                </c:pt>
                <c:pt idx="1961">
                  <c:v>-1.1253422591858299E-2</c:v>
                </c:pt>
                <c:pt idx="1962">
                  <c:v>-1.07477863356716E-2</c:v>
                </c:pt>
                <c:pt idx="1963">
                  <c:v>-1.02599645505583E-2</c:v>
                </c:pt>
                <c:pt idx="1964" formatCode="0.00E+00">
                  <c:v>-9.8058837505820094E-3</c:v>
                </c:pt>
                <c:pt idx="1965" formatCode="0.00E+00">
                  <c:v>-9.3943950403043795E-3</c:v>
                </c:pt>
                <c:pt idx="1966" formatCode="0.00E+00">
                  <c:v>-8.9984735851375806E-3</c:v>
                </c:pt>
                <c:pt idx="1967" formatCode="0.00E+00">
                  <c:v>-8.6117410856977692E-3</c:v>
                </c:pt>
                <c:pt idx="1968" formatCode="0.00E+00">
                  <c:v>-8.2597557715108107E-3</c:v>
                </c:pt>
                <c:pt idx="1969" formatCode="0.00E+00">
                  <c:v>-7.9370399582931392E-3</c:v>
                </c:pt>
                <c:pt idx="1970" formatCode="0.00E+00">
                  <c:v>-7.6263024203874199E-3</c:v>
                </c:pt>
                <c:pt idx="1971" formatCode="0.00E+00">
                  <c:v>-7.3322192824743296E-3</c:v>
                </c:pt>
                <c:pt idx="1972" formatCode="0.00E+00">
                  <c:v>-7.0504232738547298E-3</c:v>
                </c:pt>
                <c:pt idx="1973" formatCode="0.00E+00">
                  <c:v>-6.7901049905807996E-3</c:v>
                </c:pt>
                <c:pt idx="1974" formatCode="0.00E+00">
                  <c:v>-6.5395471110195101E-3</c:v>
                </c:pt>
                <c:pt idx="1975" formatCode="0.00E+00">
                  <c:v>-6.3083021582537001E-3</c:v>
                </c:pt>
                <c:pt idx="1976" formatCode="0.00E+00">
                  <c:v>-6.0864457748368702E-3</c:v>
                </c:pt>
                <c:pt idx="1977" formatCode="0.00E+00">
                  <c:v>-5.8749942553851702E-3</c:v>
                </c:pt>
                <c:pt idx="1978" formatCode="0.00E+00">
                  <c:v>-5.6787450362141504E-3</c:v>
                </c:pt>
                <c:pt idx="1979" formatCode="0.00E+00">
                  <c:v>-5.4884235777334402E-3</c:v>
                </c:pt>
                <c:pt idx="1980" formatCode="0.00E+00">
                  <c:v>-5.3074728052713198E-3</c:v>
                </c:pt>
                <c:pt idx="1981" formatCode="0.00E+00">
                  <c:v>-5.1382620514503598E-3</c:v>
                </c:pt>
                <c:pt idx="1982" formatCode="0.00E+00">
                  <c:v>-4.97821571121514E-3</c:v>
                </c:pt>
                <c:pt idx="1983" formatCode="0.00E+00">
                  <c:v>-4.8237461156146596E-3</c:v>
                </c:pt>
                <c:pt idx="1984" formatCode="0.00E+00">
                  <c:v>-4.6758578841832E-3</c:v>
                </c:pt>
                <c:pt idx="1985" formatCode="0.00E+00">
                  <c:v>-4.5383667207443803E-3</c:v>
                </c:pt>
                <c:pt idx="1986" formatCode="0.00E+00">
                  <c:v>-4.4066467579990899E-3</c:v>
                </c:pt>
                <c:pt idx="1987" formatCode="0.00E+00">
                  <c:v>-4.2784352234282097E-3</c:v>
                </c:pt>
                <c:pt idx="1988" formatCode="0.00E+00">
                  <c:v>-4.1584391015075904E-3</c:v>
                </c:pt>
                <c:pt idx="1989" formatCode="0.00E+00">
                  <c:v>-4.0418223312530697E-3</c:v>
                </c:pt>
                <c:pt idx="1990" formatCode="0.00E+00">
                  <c:v>-3.9298055876365303E-3</c:v>
                </c:pt>
                <c:pt idx="1991" formatCode="0.00E+00">
                  <c:v>-3.8259454248966698E-3</c:v>
                </c:pt>
                <c:pt idx="1992" formatCode="0.00E+00">
                  <c:v>-3.7249862137254102E-3</c:v>
                </c:pt>
                <c:pt idx="1993" formatCode="0.00E+00">
                  <c:v>-3.6267909909430802E-3</c:v>
                </c:pt>
                <c:pt idx="1994" formatCode="0.00E+00">
                  <c:v>-3.5336806929852299E-3</c:v>
                </c:pt>
                <c:pt idx="1995" formatCode="0.00E+00">
                  <c:v>-3.4444198619166598E-3</c:v>
                </c:pt>
                <c:pt idx="1996" formatCode="0.00E+00">
                  <c:v>-3.35902421569225E-3</c:v>
                </c:pt>
                <c:pt idx="1997" formatCode="0.00E+00">
                  <c:v>-3.2763329979556299E-3</c:v>
                </c:pt>
                <c:pt idx="1998" formatCode="0.00E+00">
                  <c:v>-3.1971615468359802E-3</c:v>
                </c:pt>
                <c:pt idx="1999" formatCode="0.00E+00">
                  <c:v>-3.12093700886696E-3</c:v>
                </c:pt>
                <c:pt idx="2000" formatCode="0.00E+00">
                  <c:v>-3.0456157572778301E-3</c:v>
                </c:pt>
                <c:pt idx="2001" formatCode="0.00E+00">
                  <c:v>-2.97406890820082E-3</c:v>
                </c:pt>
                <c:pt idx="2002" formatCode="0.00E+00">
                  <c:v>-2.9068330722365602E-3</c:v>
                </c:pt>
                <c:pt idx="2003" formatCode="0.00E+00">
                  <c:v>-2.8404482889665301E-3</c:v>
                </c:pt>
                <c:pt idx="2004" formatCode="0.00E+00">
                  <c:v>-2.7764666610537898E-3</c:v>
                </c:pt>
                <c:pt idx="2005" formatCode="0.00E+00">
                  <c:v>-2.7141071731986901E-3</c:v>
                </c:pt>
                <c:pt idx="2006" formatCode="0.00E+00">
                  <c:v>-2.6541334844791698E-3</c:v>
                </c:pt>
                <c:pt idx="2007" formatCode="0.00E+00">
                  <c:v>-2.5967518569003601E-3</c:v>
                </c:pt>
                <c:pt idx="2008" formatCode="0.00E+00">
                  <c:v>-2.5404548924826899E-3</c:v>
                </c:pt>
                <c:pt idx="2009" formatCode="0.00E+00">
                  <c:v>-2.4863289398673501E-3</c:v>
                </c:pt>
                <c:pt idx="2010" formatCode="0.00E+00">
                  <c:v>-2.4340515589533701E-3</c:v>
                </c:pt>
                <c:pt idx="2011" formatCode="0.00E+00">
                  <c:v>-2.3828996881232701E-3</c:v>
                </c:pt>
                <c:pt idx="2012" formatCode="0.00E+00">
                  <c:v>-2.33317469620578E-3</c:v>
                </c:pt>
                <c:pt idx="2013" formatCode="0.00E+00">
                  <c:v>-2.28573602926011E-3</c:v>
                </c:pt>
                <c:pt idx="2014" formatCode="0.00E+00">
                  <c:v>-2.2392743707077599E-3</c:v>
                </c:pt>
                <c:pt idx="2015" formatCode="0.00E+00">
                  <c:v>-2.1937385446410798E-3</c:v>
                </c:pt>
                <c:pt idx="2016" formatCode="0.00E+00">
                  <c:v>-2.1497892903913798E-3</c:v>
                </c:pt>
                <c:pt idx="2017" formatCode="0.00E+00">
                  <c:v>-2.1066336307764902E-3</c:v>
                </c:pt>
                <c:pt idx="2018" formatCode="0.00E+00">
                  <c:v>-2.0651181081594899E-3</c:v>
                </c:pt>
                <c:pt idx="2019" formatCode="0.00E+00">
                  <c:v>-2.0249452735268498E-3</c:v>
                </c:pt>
                <c:pt idx="2020" formatCode="0.00E+00">
                  <c:v>-1.98532014161882E-3</c:v>
                </c:pt>
                <c:pt idx="2021" formatCode="0.00E+00">
                  <c:v>-1.9467655496918799E-3</c:v>
                </c:pt>
                <c:pt idx="2022" formatCode="0.00E+00">
                  <c:v>-1.90963135477122E-3</c:v>
                </c:pt>
                <c:pt idx="2023" formatCode="0.00E+00">
                  <c:v>-1.8731709772069601E-3</c:v>
                </c:pt>
                <c:pt idx="2024" formatCode="0.00E+00">
                  <c:v>-1.8371590815605601E-3</c:v>
                </c:pt>
                <c:pt idx="2025" formatCode="0.00E+00">
                  <c:v>-1.80247442275984E-3</c:v>
                </c:pt>
                <c:pt idx="2026" formatCode="0.00E+00">
                  <c:v>-1.7684951872309099E-3</c:v>
                </c:pt>
                <c:pt idx="2027" formatCode="0.00E+00">
                  <c:v>-1.7353347062945999E-3</c:v>
                </c:pt>
                <c:pt idx="2028" formatCode="0.00E+00">
                  <c:v>-1.7031048922855E-3</c:v>
                </c:pt>
                <c:pt idx="2029" formatCode="0.00E+00">
                  <c:v>-1.6713123265528801E-3</c:v>
                </c:pt>
                <c:pt idx="2030" formatCode="0.00E+00">
                  <c:v>-1.64004830598388E-3</c:v>
                </c:pt>
                <c:pt idx="2031" formatCode="0.00E+00">
                  <c:v>-1.6099332969349101E-3</c:v>
                </c:pt>
                <c:pt idx="2032" formatCode="0.00E+00">
                  <c:v>-1.5806387925756801E-3</c:v>
                </c:pt>
                <c:pt idx="2033" formatCode="0.00E+00">
                  <c:v>-1.5517516578431999E-3</c:v>
                </c:pt>
                <c:pt idx="2034" formatCode="0.00E+00">
                  <c:v>-1.5230387526665001E-3</c:v>
                </c:pt>
                <c:pt idx="2035" formatCode="0.00E+00">
                  <c:v>-1.4952965882007699E-3</c:v>
                </c:pt>
                <c:pt idx="2036" formatCode="0.00E+00">
                  <c:v>-1.4684673999999099E-3</c:v>
                </c:pt>
                <c:pt idx="2037" formatCode="0.00E+00">
                  <c:v>-1.4417483773240601E-3</c:v>
                </c:pt>
                <c:pt idx="2038" formatCode="0.00E+00">
                  <c:v>-1.4154537053635899E-3</c:v>
                </c:pt>
                <c:pt idx="2039" formatCode="0.00E+00">
                  <c:v>-1.3898422866843001E-3</c:v>
                </c:pt>
                <c:pt idx="2040" formatCode="0.00E+00">
                  <c:v>-1.3649973932313201E-3</c:v>
                </c:pt>
                <c:pt idx="2041" formatCode="0.00E+00">
                  <c:v>-1.3403705641208E-3</c:v>
                </c:pt>
                <c:pt idx="2042" formatCode="0.00E+00">
                  <c:v>-1.3163532526673199E-3</c:v>
                </c:pt>
                <c:pt idx="2043" formatCode="0.00E+00">
                  <c:v>-1.29238838883904E-3</c:v>
                </c:pt>
                <c:pt idx="2044" formatCode="0.00E+00">
                  <c:v>-1.26916883034517E-3</c:v>
                </c:pt>
                <c:pt idx="2045" formatCode="0.00E+00">
                  <c:v>-1.2464669975085899E-3</c:v>
                </c:pt>
                <c:pt idx="2046" formatCode="0.00E+00">
                  <c:v>-1.22391676213505E-3</c:v>
                </c:pt>
                <c:pt idx="2047" formatCode="0.00E+00">
                  <c:v>-1.20192472698853E-3</c:v>
                </c:pt>
                <c:pt idx="2048" formatCode="0.00E+00">
                  <c:v>-1.1803875120485301E-3</c:v>
                </c:pt>
                <c:pt idx="2049" formatCode="0.00E+00">
                  <c:v>-1.1589551377628501E-3</c:v>
                </c:pt>
                <c:pt idx="2050" formatCode="0.00E+00">
                  <c:v>-1.13814393023792E-3</c:v>
                </c:pt>
                <c:pt idx="2051" formatCode="0.00E+00">
                  <c:v>-1.11758759680259E-3</c:v>
                </c:pt>
                <c:pt idx="2052" formatCode="0.00E+00">
                  <c:v>-1.09738997396838E-3</c:v>
                </c:pt>
                <c:pt idx="2053" formatCode="0.00E+00">
                  <c:v>-1.07745590039032E-3</c:v>
                </c:pt>
                <c:pt idx="2054" formatCode="0.00E+00">
                  <c:v>-1.05797345452547E-3</c:v>
                </c:pt>
                <c:pt idx="2055" formatCode="0.00E+00">
                  <c:v>-1.0387011665990301E-3</c:v>
                </c:pt>
                <c:pt idx="2056" formatCode="0.00E+00">
                  <c:v>-1.0197340852759499E-3</c:v>
                </c:pt>
                <c:pt idx="2057" formatCode="0.00E+00">
                  <c:v>-1.00105066396159E-3</c:v>
                </c:pt>
                <c:pt idx="2058" formatCode="0.00E+00">
                  <c:v>-9.8274922020680005E-4</c:v>
                </c:pt>
                <c:pt idx="2059" formatCode="0.00E+00">
                  <c:v>-9.6471749979017097E-4</c:v>
                </c:pt>
                <c:pt idx="2060" formatCode="0.00E+00">
                  <c:v>-9.46950658266899E-4</c:v>
                </c:pt>
                <c:pt idx="2061" formatCode="0.00E+00">
                  <c:v>-9.2945707295820097E-4</c:v>
                </c:pt>
                <c:pt idx="2062" formatCode="0.00E+00">
                  <c:v>-9.1219238288205802E-4</c:v>
                </c:pt>
                <c:pt idx="2063" formatCode="0.00E+00">
                  <c:v>-8.9512690697072595E-4</c:v>
                </c:pt>
                <c:pt idx="2064" formatCode="0.00E+00">
                  <c:v>-8.7831590307545703E-4</c:v>
                </c:pt>
                <c:pt idx="2065" formatCode="0.00E+00">
                  <c:v>-8.6195008936331503E-4</c:v>
                </c:pt>
                <c:pt idx="2066" formatCode="0.00E+00">
                  <c:v>-8.4571284152393299E-4</c:v>
                </c:pt>
                <c:pt idx="2067" formatCode="0.00E+00">
                  <c:v>-8.2948385333859499E-4</c:v>
                </c:pt>
                <c:pt idx="2068" formatCode="0.00E+00">
                  <c:v>-8.1353226172701002E-4</c:v>
                </c:pt>
                <c:pt idx="2069" formatCode="0.00E+00">
                  <c:v>-7.9799669413020799E-4</c:v>
                </c:pt>
                <c:pt idx="2070" formatCode="0.00E+00">
                  <c:v>-7.8272482683562996E-4</c:v>
                </c:pt>
                <c:pt idx="2071" formatCode="0.00E+00">
                  <c:v>-7.6748053259868604E-4</c:v>
                </c:pt>
                <c:pt idx="2072" formatCode="0.00E+00">
                  <c:v>-7.5236998993051605E-4</c:v>
                </c:pt>
                <c:pt idx="2073" formatCode="0.00E+00">
                  <c:v>-7.3753753952144003E-4</c:v>
                </c:pt>
                <c:pt idx="2074" formatCode="0.00E+00">
                  <c:v>-7.2301153807474803E-4</c:v>
                </c:pt>
                <c:pt idx="2075" formatCode="0.00E+00">
                  <c:v>-7.0863950606765496E-4</c:v>
                </c:pt>
                <c:pt idx="2076" formatCode="0.00E+00">
                  <c:v>-6.9438890888867796E-4</c:v>
                </c:pt>
                <c:pt idx="2077" formatCode="0.00E+00">
                  <c:v>-6.80293871489067E-4</c:v>
                </c:pt>
                <c:pt idx="2078" formatCode="0.00E+00">
                  <c:v>-6.6649165838520699E-4</c:v>
                </c:pt>
                <c:pt idx="2079" formatCode="0.00E+00">
                  <c:v>-6.5280034936543603E-4</c:v>
                </c:pt>
                <c:pt idx="2080" formatCode="0.00E+00">
                  <c:v>-6.3928046090531401E-4</c:v>
                </c:pt>
                <c:pt idx="2081" formatCode="0.00E+00">
                  <c:v>-6.2584933851587195E-4</c:v>
                </c:pt>
                <c:pt idx="2082" formatCode="0.00E+00">
                  <c:v>-6.1268147940066696E-4</c:v>
                </c:pt>
                <c:pt idx="2083" formatCode="0.00E+00">
                  <c:v>-5.9966698017581302E-4</c:v>
                </c:pt>
                <c:pt idx="2084" formatCode="0.00E+00">
                  <c:v>-5.86789249560369E-4</c:v>
                </c:pt>
                <c:pt idx="2085" formatCode="0.00E+00">
                  <c:v>-5.7399165688209802E-4</c:v>
                </c:pt>
                <c:pt idx="2086" formatCode="0.00E+00">
                  <c:v>-5.6140776853995996E-4</c:v>
                </c:pt>
                <c:pt idx="2087" formatCode="0.00E+00">
                  <c:v>-5.4906045258621501E-4</c:v>
                </c:pt>
                <c:pt idx="2088" formatCode="0.00E+00">
                  <c:v>-5.3676698210720398E-4</c:v>
                </c:pt>
                <c:pt idx="2089" formatCode="0.00E+00">
                  <c:v>-5.2454855738880103E-4</c:v>
                </c:pt>
                <c:pt idx="2090" formatCode="0.00E+00">
                  <c:v>-5.1252820028543195E-4</c:v>
                </c:pt>
                <c:pt idx="2091" formatCode="0.00E+00">
                  <c:v>-5.0068439961784299E-4</c:v>
                </c:pt>
                <c:pt idx="2092" formatCode="0.00E+00">
                  <c:v>-4.8890594272940505E-4</c:v>
                </c:pt>
                <c:pt idx="2093" formatCode="0.00E+00">
                  <c:v>-4.7725535735535998E-4</c:v>
                </c:pt>
                <c:pt idx="2094" formatCode="0.00E+00">
                  <c:v>-4.6579105657554802E-4</c:v>
                </c:pt>
                <c:pt idx="2095" formatCode="0.00E+00">
                  <c:v>-4.5441707805714E-4</c:v>
                </c:pt>
                <c:pt idx="2096" formatCode="0.00E+00">
                  <c:v>-4.4316979532861301E-4</c:v>
                </c:pt>
                <c:pt idx="2097" formatCode="0.00E+00">
                  <c:v>-4.3201414487056898E-4</c:v>
                </c:pt>
                <c:pt idx="2098" formatCode="0.00E+00">
                  <c:v>-4.20958935661734E-4</c:v>
                </c:pt>
                <c:pt idx="2099" formatCode="0.00E+00">
                  <c:v>-4.1008013576072602E-4</c:v>
                </c:pt>
                <c:pt idx="2100" formatCode="0.00E+00">
                  <c:v>-3.99277125913669E-4</c:v>
                </c:pt>
                <c:pt idx="2101" formatCode="0.00E+00">
                  <c:v>-3.8857960277283399E-4</c:v>
                </c:pt>
                <c:pt idx="2102" formatCode="0.00E+00">
                  <c:v>-3.7801813794763897E-4</c:v>
                </c:pt>
                <c:pt idx="2103" formatCode="0.00E+00">
                  <c:v>-3.6759549789049502E-4</c:v>
                </c:pt>
                <c:pt idx="2104" formatCode="0.00E+00">
                  <c:v>-3.5724394176665401E-4</c:v>
                </c:pt>
                <c:pt idx="2105" formatCode="0.00E+00">
                  <c:v>-3.46934226758644E-4</c:v>
                </c:pt>
                <c:pt idx="2106" formatCode="0.00E+00">
                  <c:v>-3.3676585592543002E-4</c:v>
                </c:pt>
                <c:pt idx="2107" formatCode="0.00E+00">
                  <c:v>-3.26743387840903E-4</c:v>
                </c:pt>
                <c:pt idx="2108" formatCode="0.00E+00">
                  <c:v>-3.1680223824259398E-4</c:v>
                </c:pt>
                <c:pt idx="2109" formatCode="0.00E+00">
                  <c:v>-3.06945464879395E-4</c:v>
                </c:pt>
                <c:pt idx="2110" formatCode="0.00E+00">
                  <c:v>-2.9716331189954799E-4</c:v>
                </c:pt>
                <c:pt idx="2111" formatCode="0.00E+00">
                  <c:v>-2.8743254975246399E-4</c:v>
                </c:pt>
                <c:pt idx="2112" formatCode="0.00E+00">
                  <c:v>-2.77697381232087E-4</c:v>
                </c:pt>
                <c:pt idx="2113" formatCode="0.00E+00">
                  <c:v>-2.6815690396756299E-4</c:v>
                </c:pt>
                <c:pt idx="2114" formatCode="0.00E+00">
                  <c:v>-2.5893456376783699E-4</c:v>
                </c:pt>
                <c:pt idx="2115" formatCode="0.00E+00">
                  <c:v>-2.49852543622231E-4</c:v>
                </c:pt>
                <c:pt idx="2116" formatCode="0.00E+00">
                  <c:v>-2.40762571973189E-4</c:v>
                </c:pt>
                <c:pt idx="2117" formatCode="0.00E+00">
                  <c:v>-2.3168880338915801E-4</c:v>
                </c:pt>
                <c:pt idx="2118" formatCode="0.00E+00">
                  <c:v>-2.2268497962338299E-4</c:v>
                </c:pt>
                <c:pt idx="2119" formatCode="0.00E+00">
                  <c:v>-2.1375633832035901E-4</c:v>
                </c:pt>
                <c:pt idx="2120" formatCode="0.00E+00">
                  <c:v>-2.0486920433072001E-4</c:v>
                </c:pt>
                <c:pt idx="2121" formatCode="0.00E+00">
                  <c:v>-1.9598481756917399E-4</c:v>
                </c:pt>
                <c:pt idx="2122" formatCode="0.00E+00">
                  <c:v>-1.8715449014591E-4</c:v>
                </c:pt>
                <c:pt idx="2123" formatCode="0.00E+00">
                  <c:v>-1.7851487650510399E-4</c:v>
                </c:pt>
                <c:pt idx="2124" formatCode="0.00E+00">
                  <c:v>-1.69887895895197E-4</c:v>
                </c:pt>
                <c:pt idx="2125" formatCode="0.00E+00">
                  <c:v>-1.6126056754768101E-4</c:v>
                </c:pt>
                <c:pt idx="2126" formatCode="0.00E+00">
                  <c:v>-1.5263358777488199E-4</c:v>
                </c:pt>
                <c:pt idx="2127" formatCode="0.00E+00">
                  <c:v>-1.44006608002076E-4</c:v>
                </c:pt>
                <c:pt idx="2128" formatCode="0.00E+00">
                  <c:v>-1.3537927965456299E-4</c:v>
                </c:pt>
                <c:pt idx="2129" formatCode="0.00E+00">
                  <c:v>-1.2675229988176701E-4</c:v>
                </c:pt>
                <c:pt idx="2130" formatCode="0.00E+00">
                  <c:v>-1.18125320108958E-4</c:v>
                </c:pt>
                <c:pt idx="2131" formatCode="0.00E+00">
                  <c:v>-1.09864435439313E-4</c:v>
                </c:pt>
                <c:pt idx="2132" formatCode="0.00E+00">
                  <c:v>-1.02057701989389E-4</c:v>
                </c:pt>
                <c:pt idx="2133" formatCode="0.00E+00">
                  <c:v>-9.4413853298517395E-5</c:v>
                </c:pt>
                <c:pt idx="2134" formatCode="0.00E+00">
                  <c:v>-8.6790715597902495E-5</c:v>
                </c:pt>
                <c:pt idx="2135" formatCode="0.00E+00">
                  <c:v>-7.9146551805378697E-5</c:v>
                </c:pt>
                <c:pt idx="2136" formatCode="0.00E+00">
                  <c:v>-7.1422117926456599E-5</c:v>
                </c:pt>
                <c:pt idx="2137" formatCode="0.00E+00">
                  <c:v>-6.3548631123632205E-5</c:v>
                </c:pt>
                <c:pt idx="2138" formatCode="0.00E+00">
                  <c:v>-5.5455888017375498E-5</c:v>
                </c:pt>
                <c:pt idx="2139" formatCode="0.00E+00">
                  <c:v>-4.75115308676218E-5</c:v>
                </c:pt>
                <c:pt idx="2140" formatCode="0.00E+00">
                  <c:v>-4.0267066746189799E-5</c:v>
                </c:pt>
                <c:pt idx="2141" formatCode="0.00E+00">
                  <c:v>-3.3516262880488803E-5</c:v>
                </c:pt>
                <c:pt idx="2142" formatCode="0.00E+00">
                  <c:v>-2.6806041456063199E-5</c:v>
                </c:pt>
                <c:pt idx="2143" formatCode="0.00E+00">
                  <c:v>-2.0104956482156701E-5</c:v>
                </c:pt>
                <c:pt idx="2144" formatCode="0.00E+00">
                  <c:v>-1.34052807304122E-5</c:v>
                </c:pt>
                <c:pt idx="2145" formatCode="0.00E+00">
                  <c:v>-6.7008533668056403E-6</c:v>
                </c:pt>
                <c:pt idx="2146" formatCode="0.00E+00">
                  <c:v>1.28166621103972E-8</c:v>
                </c:pt>
                <c:pt idx="2147" formatCode="0.00E+00">
                  <c:v>6.7405016530972903E-6</c:v>
                </c:pt>
                <c:pt idx="2148" formatCode="0.00E+00">
                  <c:v>1.34867312063972E-5</c:v>
                </c:pt>
                <c:pt idx="2149" formatCode="0.00E+00">
                  <c:v>2.02551532930087E-5</c:v>
                </c:pt>
                <c:pt idx="2150" formatCode="0.00E+00">
                  <c:v>2.70505128251514E-5</c:v>
                </c:pt>
                <c:pt idx="2151" formatCode="0.00E+00">
                  <c:v>3.3878504145212898E-5</c:v>
                </c:pt>
                <c:pt idx="2152" formatCode="0.00E+00">
                  <c:v>4.0745318213857998E-5</c:v>
                </c:pt>
                <c:pt idx="2153" formatCode="0.00E+00">
                  <c:v>4.7664840205133701E-5</c:v>
                </c:pt>
                <c:pt idx="2154" formatCode="0.00E+00">
                  <c:v>5.4657782580882301E-5</c:v>
                </c:pt>
                <c:pt idx="2155" formatCode="0.00E+00">
                  <c:v>6.1654553870741104E-5</c:v>
                </c:pt>
                <c:pt idx="2156" formatCode="0.00E+00">
                  <c:v>6.8651604383000004E-5</c:v>
                </c:pt>
                <c:pt idx="2157" formatCode="0.00E+00">
                  <c:v>7.5648378057376804E-5</c:v>
                </c:pt>
                <c:pt idx="2158" formatCode="0.00E+00">
                  <c:v>8.2645149347235498E-5</c:v>
                </c:pt>
                <c:pt idx="2159" formatCode="0.00E+00">
                  <c:v>8.9642199859492298E-5</c:v>
                </c:pt>
                <c:pt idx="2160" formatCode="0.00E+00">
                  <c:v>9.6638973533873097E-5</c:v>
                </c:pt>
                <c:pt idx="2161" formatCode="0.00E+00">
                  <c:v>1.0363574482373199E-4</c:v>
                </c:pt>
                <c:pt idx="2162" formatCode="0.00E+00">
                  <c:v>1.10632782751437E-4</c:v>
                </c:pt>
                <c:pt idx="2163" formatCode="0.00E+00">
                  <c:v>1.1746091496559099E-4</c:v>
                </c:pt>
                <c:pt idx="2164" formatCode="0.00E+00">
                  <c:v>1.2404557947428801E-4</c:v>
                </c:pt>
                <c:pt idx="2165" formatCode="0.00E+00">
                  <c:v>1.3059495600157501E-4</c:v>
                </c:pt>
                <c:pt idx="2166" formatCode="0.00E+00">
                  <c:v>1.37144074597711E-4</c:v>
                </c:pt>
                <c:pt idx="2167" formatCode="0.00E+00">
                  <c:v>1.4369345112499399E-4</c:v>
                </c:pt>
                <c:pt idx="2168" formatCode="0.00E+00">
                  <c:v>1.5024256659931499E-4</c:v>
                </c:pt>
                <c:pt idx="2169" formatCode="0.00E+00">
                  <c:v>1.56791685195449E-4</c:v>
                </c:pt>
                <c:pt idx="2170" formatCode="0.00E+00">
                  <c:v>1.6334106172273601E-4</c:v>
                </c:pt>
                <c:pt idx="2171" formatCode="0.00E+00">
                  <c:v>1.6987779209855599E-4</c:v>
                </c:pt>
                <c:pt idx="2172" formatCode="0.00E+00">
                  <c:v>1.7617117369437901E-4</c:v>
                </c:pt>
                <c:pt idx="2173" formatCode="0.00E+00">
                  <c:v>1.8211085416709901E-4</c:v>
                </c:pt>
                <c:pt idx="2174" formatCode="0.00E+00">
                  <c:v>1.8765447682022601E-4</c:v>
                </c:pt>
                <c:pt idx="2175" formatCode="0.00E+00">
                  <c:v>1.9282003004589301E-4</c:v>
                </c:pt>
                <c:pt idx="2176" formatCode="0.00E+00">
                  <c:v>1.9771385448656801E-4</c:v>
                </c:pt>
                <c:pt idx="2177" formatCode="0.00E+00">
                  <c:v>2.0246350223172699E-4</c:v>
                </c:pt>
                <c:pt idx="2178" formatCode="0.00E+00">
                  <c:v>2.07268981184113E-4</c:v>
                </c:pt>
                <c:pt idx="2179" formatCode="0.00E+00">
                  <c:v>2.1250615264715899E-4</c:v>
                </c:pt>
                <c:pt idx="2180" formatCode="0.00E+00">
                  <c:v>2.1779934566277601E-4</c:v>
                </c:pt>
                <c:pt idx="2181" formatCode="0.00E+00">
                  <c:v>2.23092751821312E-4</c:v>
                </c:pt>
                <c:pt idx="2182" formatCode="0.00E+00">
                  <c:v>2.2838594483693401E-4</c:v>
                </c:pt>
                <c:pt idx="2183" formatCode="0.00E+00">
                  <c:v>2.3367913785255401E-4</c:v>
                </c:pt>
                <c:pt idx="2184" formatCode="0.00E+00">
                  <c:v>2.38972544011089E-4</c:v>
                </c:pt>
                <c:pt idx="2185" formatCode="0.00E+00">
                  <c:v>2.44265737026709E-4</c:v>
                </c:pt>
                <c:pt idx="2186" formatCode="0.00E+00">
                  <c:v>2.4955893004233003E-4</c:v>
                </c:pt>
                <c:pt idx="2187" formatCode="0.00E+00">
                  <c:v>2.5485233424208298E-4</c:v>
                </c:pt>
                <c:pt idx="2188" formatCode="0.00E+00">
                  <c:v>2.6014552921648502E-4</c:v>
                </c:pt>
                <c:pt idx="2189" formatCode="0.00E+00">
                  <c:v>2.6543872223210399E-4</c:v>
                </c:pt>
                <c:pt idx="2190" formatCode="0.00E+00">
                  <c:v>2.7073212643186003E-4</c:v>
                </c:pt>
                <c:pt idx="2191" formatCode="0.00E+00">
                  <c:v>2.7602532140626201E-4</c:v>
                </c:pt>
                <c:pt idx="2192" formatCode="0.00E+00">
                  <c:v>2.8131851442188098E-4</c:v>
                </c:pt>
                <c:pt idx="2193" formatCode="0.00E+00">
                  <c:v>2.8661191862163502E-4</c:v>
                </c:pt>
                <c:pt idx="2194" formatCode="0.00E+00">
                  <c:v>2.91905113596037E-4</c:v>
                </c:pt>
                <c:pt idx="2195" formatCode="0.00E+00">
                  <c:v>2.9719851779578898E-4</c:v>
                </c:pt>
                <c:pt idx="2196" formatCode="0.00E+00">
                  <c:v>3.0249171081140897E-4</c:v>
                </c:pt>
                <c:pt idx="2197" formatCode="0.00E+00">
                  <c:v>3.07784903827028E-4</c:v>
                </c:pt>
                <c:pt idx="2198" formatCode="0.00E+00">
                  <c:v>3.1307830998556499E-4</c:v>
                </c:pt>
                <c:pt idx="2199" formatCode="0.00E+00">
                  <c:v>3.18268108079344E-4</c:v>
                </c:pt>
                <c:pt idx="2200" formatCode="0.00E+00">
                  <c:v>3.2316759851097702E-4</c:v>
                </c:pt>
                <c:pt idx="2201" formatCode="0.00E+00">
                  <c:v>3.2799601247551801E-4</c:v>
                </c:pt>
                <c:pt idx="2202" formatCode="0.00E+00">
                  <c:v>3.3282164485530697E-4</c:v>
                </c:pt>
                <c:pt idx="2203" formatCode="0.00E+00">
                  <c:v>3.37647277235098E-4</c:v>
                </c:pt>
                <c:pt idx="2204" formatCode="0.00E+00">
                  <c:v>3.4247310184106698E-4</c:v>
                </c:pt>
                <c:pt idx="2205" formatCode="0.00E+00">
                  <c:v>3.4729873689312601E-4</c:v>
                </c:pt>
                <c:pt idx="2206" formatCode="0.00E+00">
                  <c:v>3.52124369272916E-4</c:v>
                </c:pt>
                <c:pt idx="2207" formatCode="0.00E+00">
                  <c:v>3.5695019387888498E-4</c:v>
                </c:pt>
                <c:pt idx="2208" formatCode="0.00E+00">
                  <c:v>3.6177582625867498E-4</c:v>
                </c:pt>
                <c:pt idx="2209" formatCode="0.00E+00">
                  <c:v>3.66601653536915E-4</c:v>
                </c:pt>
                <c:pt idx="2210" formatCode="0.00E+00">
                  <c:v>3.7142728591670602E-4</c:v>
                </c:pt>
                <c:pt idx="2211" formatCode="0.00E+00">
                  <c:v>3.7625291829649499E-4</c:v>
                </c:pt>
                <c:pt idx="2212" formatCode="0.00E+00">
                  <c:v>3.81078742902467E-4</c:v>
                </c:pt>
                <c:pt idx="2213" formatCode="0.00E+00">
                  <c:v>3.8590437795452202E-4</c:v>
                </c:pt>
                <c:pt idx="2214" formatCode="0.00E+00">
                  <c:v>3.9073001033431201E-4</c:v>
                </c:pt>
                <c:pt idx="2215" formatCode="0.00E+00">
                  <c:v>3.9555583494028397E-4</c:v>
                </c:pt>
                <c:pt idx="2216" formatCode="0.00E+00">
                  <c:v>4.0038146732007299E-4</c:v>
                </c:pt>
                <c:pt idx="2217" formatCode="0.00E+00">
                  <c:v>4.0520710237213398E-4</c:v>
                </c:pt>
                <c:pt idx="2218" formatCode="0.00E+00">
                  <c:v>4.10032926978101E-4</c:v>
                </c:pt>
                <c:pt idx="2219" formatCode="0.00E+00">
                  <c:v>4.14858559357893E-4</c:v>
                </c:pt>
                <c:pt idx="2220" formatCode="0.00E+00">
                  <c:v>4.19684191737683E-4</c:v>
                </c:pt>
                <c:pt idx="2221" formatCode="0.00E+00">
                  <c:v>4.2451001901592302E-4</c:v>
                </c:pt>
                <c:pt idx="2222" formatCode="0.00E+00">
                  <c:v>4.2933565139570998E-4</c:v>
                </c:pt>
                <c:pt idx="2223" formatCode="0.00E+00">
                  <c:v>4.3416147600168199E-4</c:v>
                </c:pt>
                <c:pt idx="2224" formatCode="0.00E+00">
                  <c:v>4.3898710838146998E-4</c:v>
                </c:pt>
                <c:pt idx="2225" formatCode="0.00E+00">
                  <c:v>4.4381274076126101E-4</c:v>
                </c:pt>
                <c:pt idx="2226" formatCode="0.00E+00">
                  <c:v>4.4863856803949902E-4</c:v>
                </c:pt>
                <c:pt idx="2227" formatCode="0.00E+00">
                  <c:v>4.5346420041928999E-4</c:v>
                </c:pt>
                <c:pt idx="2228" formatCode="0.00E+00">
                  <c:v>4.5828981263840998E-4</c:v>
                </c:pt>
                <c:pt idx="2229" formatCode="0.00E+00">
                  <c:v>4.6308620949619701E-4</c:v>
                </c:pt>
                <c:pt idx="2230" formatCode="0.00E+00">
                  <c:v>4.6785761549631501E-4</c:v>
                </c:pt>
                <c:pt idx="2231" formatCode="0.00E+00">
                  <c:v>4.7261470288626899E-4</c:v>
                </c:pt>
                <c:pt idx="2232" formatCode="0.00E+00">
                  <c:v>4.7736458719187702E-4</c:v>
                </c:pt>
                <c:pt idx="2233" formatCode="0.00E+00">
                  <c:v>4.8211216024513398E-4</c:v>
                </c:pt>
                <c:pt idx="2234" formatCode="0.00E+00">
                  <c:v>4.8685964988790599E-4</c:v>
                </c:pt>
                <c:pt idx="2235" formatCode="0.00E+00">
                  <c:v>4.9160732873630903E-4</c:v>
                </c:pt>
                <c:pt idx="2236" formatCode="0.00E+00">
                  <c:v>4.9635482073874504E-4</c:v>
                </c:pt>
                <c:pt idx="2237" formatCode="0.00E+00">
                  <c:v>5.0110249958714803E-4</c:v>
                </c:pt>
                <c:pt idx="2238" formatCode="0.00E+00">
                  <c:v>5.0584998922991896E-4</c:v>
                </c:pt>
                <c:pt idx="2239" formatCode="0.00E+00">
                  <c:v>5.1059747887269096E-4</c:v>
                </c:pt>
                <c:pt idx="2240" formatCode="0.00E+00">
                  <c:v>5.1534515772109503E-4</c:v>
                </c:pt>
                <c:pt idx="2241" formatCode="0.00E+00">
                  <c:v>5.2009264736386704E-4</c:v>
                </c:pt>
                <c:pt idx="2242" formatCode="0.00E+00">
                  <c:v>5.2484013936630403E-4</c:v>
                </c:pt>
                <c:pt idx="2243" formatCode="0.00E+00">
                  <c:v>5.2958781821470398E-4</c:v>
                </c:pt>
                <c:pt idx="2244" formatCode="0.00E+00">
                  <c:v>5.3433530785747501E-4</c:v>
                </c:pt>
                <c:pt idx="2245" formatCode="0.00E+00">
                  <c:v>5.39082797500248E-4</c:v>
                </c:pt>
                <c:pt idx="2246" formatCode="0.00E+00">
                  <c:v>5.4383047634865196E-4</c:v>
                </c:pt>
                <c:pt idx="2247" formatCode="0.00E+00">
                  <c:v>5.4857796599142299E-4</c:v>
                </c:pt>
                <c:pt idx="2248" formatCode="0.00E+00">
                  <c:v>5.5332545799385705E-4</c:v>
                </c:pt>
                <c:pt idx="2249" formatCode="0.00E+00">
                  <c:v>5.5766786135160796E-4</c:v>
                </c:pt>
                <c:pt idx="2250" formatCode="0.00E+00">
                  <c:v>5.5683249610470901E-4</c:v>
                </c:pt>
                <c:pt idx="2251" formatCode="0.00E+00">
                  <c:v>5.5288231345793602E-4</c:v>
                </c:pt>
                <c:pt idx="2252" formatCode="0.00E+00">
                  <c:v>5.4704818640533795E-4</c:v>
                </c:pt>
                <c:pt idx="2253" formatCode="0.00E+00">
                  <c:v>5.4401194263622695E-4</c:v>
                </c:pt>
                <c:pt idx="2254" formatCode="0.00E+00">
                  <c:v>5.4742633487223004E-4</c:v>
                </c:pt>
                <c:pt idx="2255" formatCode="0.00E+00">
                  <c:v>5.5084059083439099E-4</c:v>
                </c:pt>
                <c:pt idx="2256" formatCode="0.00E+00">
                  <c:v>5.5425484790164604E-4</c:v>
                </c:pt>
                <c:pt idx="2257" formatCode="0.00E+00">
                  <c:v>5.5766924013764697E-4</c:v>
                </c:pt>
                <c:pt idx="2258" formatCode="0.00E+00">
                  <c:v>5.6108349609980802E-4</c:v>
                </c:pt>
                <c:pt idx="2259" formatCode="0.00E+00">
                  <c:v>5.6449775206196897E-4</c:v>
                </c:pt>
                <c:pt idx="2260" formatCode="0.00E+00">
                  <c:v>5.6791214429796795E-4</c:v>
                </c:pt>
                <c:pt idx="2261" formatCode="0.00E+00">
                  <c:v>5.7132640026012998E-4</c:v>
                </c:pt>
                <c:pt idx="2262" formatCode="0.00E+00">
                  <c:v>5.7474065622229299E-4</c:v>
                </c:pt>
                <c:pt idx="2263" formatCode="0.00E+00">
                  <c:v>5.7815504845829197E-4</c:v>
                </c:pt>
                <c:pt idx="2264" formatCode="0.00E+00">
                  <c:v>5.81569304420454E-4</c:v>
                </c:pt>
                <c:pt idx="2265" formatCode="0.00E+00">
                  <c:v>5.8498369665645504E-4</c:v>
                </c:pt>
                <c:pt idx="2266" formatCode="0.00E+00">
                  <c:v>5.8839795261861404E-4</c:v>
                </c:pt>
                <c:pt idx="2267" formatCode="0.00E+00">
                  <c:v>5.9181220858077704E-4</c:v>
                </c:pt>
                <c:pt idx="2268" formatCode="0.00E+00">
                  <c:v>5.9522660192187196E-4</c:v>
                </c:pt>
                <c:pt idx="2269" formatCode="0.00E+00">
                  <c:v>5.9864085788403302E-4</c:v>
                </c:pt>
                <c:pt idx="2270" formatCode="0.00E+00">
                  <c:v>6.0205511384619603E-4</c:v>
                </c:pt>
                <c:pt idx="2271" formatCode="0.00E+00">
                  <c:v>6.0546950608219598E-4</c:v>
                </c:pt>
                <c:pt idx="2272" formatCode="0.00E+00">
                  <c:v>6.0888376204435801E-4</c:v>
                </c:pt>
                <c:pt idx="2273" formatCode="0.00E+00">
                  <c:v>6.1229801800651896E-4</c:v>
                </c:pt>
                <c:pt idx="2274" formatCode="0.00E+00">
                  <c:v>6.1571241024251696E-4</c:v>
                </c:pt>
                <c:pt idx="2275" formatCode="0.00E+00">
                  <c:v>6.1912666620467997E-4</c:v>
                </c:pt>
                <c:pt idx="2276" formatCode="0.00E+00">
                  <c:v>6.2254105844067797E-4</c:v>
                </c:pt>
                <c:pt idx="2277" formatCode="0.00E+00">
                  <c:v>6.2595531440284E-4</c:v>
                </c:pt>
                <c:pt idx="2278" formatCode="0.00E+00">
                  <c:v>6.2936957036500095E-4</c:v>
                </c:pt>
                <c:pt idx="2279" formatCode="0.00E+00">
                  <c:v>6.3346886459527405E-4</c:v>
                </c:pt>
                <c:pt idx="2280" formatCode="0.00E+00">
                  <c:v>6.4221136319709301E-4</c:v>
                </c:pt>
                <c:pt idx="2281" formatCode="0.00E+00">
                  <c:v>6.5092360407535297E-4</c:v>
                </c:pt>
                <c:pt idx="2282" formatCode="0.00E+00">
                  <c:v>6.5623851482412199E-4</c:v>
                </c:pt>
                <c:pt idx="2283" formatCode="0.00E+00">
                  <c:v>6.5815538886295399E-4</c:v>
                </c:pt>
                <c:pt idx="2284" formatCode="0.00E+00">
                  <c:v>6.6007226290178502E-4</c:v>
                </c:pt>
                <c:pt idx="2285" formatCode="0.00E+00">
                  <c:v>6.6198921362664099E-4</c:v>
                </c:pt>
                <c:pt idx="2286" formatCode="0.00E+00">
                  <c:v>6.6390608766547104E-4</c:v>
                </c:pt>
                <c:pt idx="2287" formatCode="0.00E+00">
                  <c:v>6.6582296170430196E-4</c:v>
                </c:pt>
                <c:pt idx="2288" formatCode="0.00E+00">
                  <c:v>6.6773991242915695E-4</c:v>
                </c:pt>
                <c:pt idx="2289" formatCode="0.00E+00">
                  <c:v>6.6965678646798798E-4</c:v>
                </c:pt>
                <c:pt idx="2290" formatCode="0.00E+00">
                  <c:v>6.7157373719284395E-4</c:v>
                </c:pt>
                <c:pt idx="2291" formatCode="0.00E+00">
                  <c:v>6.73490611231674E-4</c:v>
                </c:pt>
                <c:pt idx="2292" formatCode="0.00E+00">
                  <c:v>6.7540748527050503E-4</c:v>
                </c:pt>
                <c:pt idx="2293" formatCode="0.00E+00">
                  <c:v>6.7732443599535905E-4</c:v>
                </c:pt>
                <c:pt idx="2294" formatCode="0.00E+00">
                  <c:v>6.7924131003418899E-4</c:v>
                </c:pt>
                <c:pt idx="2295" formatCode="0.00E+00">
                  <c:v>6.81158184073021E-4</c:v>
                </c:pt>
                <c:pt idx="2296" formatCode="0.00E+00">
                  <c:v>6.8307513479787696E-4</c:v>
                </c:pt>
                <c:pt idx="2297" formatCode="0.00E+00">
                  <c:v>6.8499200873457799E-4</c:v>
                </c:pt>
                <c:pt idx="2298" formatCode="0.00E+00">
                  <c:v>6.8690888277341097E-4</c:v>
                </c:pt>
                <c:pt idx="2299" formatCode="0.00E+00">
                  <c:v>6.8882583349826596E-4</c:v>
                </c:pt>
                <c:pt idx="2300" formatCode="0.00E+00">
                  <c:v>6.9074270753709504E-4</c:v>
                </c:pt>
                <c:pt idx="2301" formatCode="0.00E+00">
                  <c:v>6.9265958157592596E-4</c:v>
                </c:pt>
                <c:pt idx="2302" formatCode="0.00E+00">
                  <c:v>6.9457653230078301E-4</c:v>
                </c:pt>
                <c:pt idx="2303" formatCode="0.00E+00">
                  <c:v>6.9649340633961296E-4</c:v>
                </c:pt>
                <c:pt idx="2304" formatCode="0.00E+00">
                  <c:v>6.9841035706446795E-4</c:v>
                </c:pt>
                <c:pt idx="2305" formatCode="0.00E+00">
                  <c:v>7.0032723110329703E-4</c:v>
                </c:pt>
                <c:pt idx="2306" formatCode="0.00E+00">
                  <c:v>7.0224410514213098E-4</c:v>
                </c:pt>
                <c:pt idx="2307" formatCode="0.00E+00">
                  <c:v>7.0416105586698402E-4</c:v>
                </c:pt>
                <c:pt idx="2308" formatCode="0.00E+00">
                  <c:v>7.0607792980368397E-4</c:v>
                </c:pt>
                <c:pt idx="2309" formatCode="0.00E+00">
                  <c:v>7.0799480384251597E-4</c:v>
                </c:pt>
                <c:pt idx="2310" formatCode="0.00E+00">
                  <c:v>7.0991175456737205E-4</c:v>
                </c:pt>
                <c:pt idx="2311" formatCode="0.00E+00">
                  <c:v>7.1182862860620405E-4</c:v>
                </c:pt>
                <c:pt idx="2312" formatCode="0.00E+00">
                  <c:v>7.1374550264503205E-4</c:v>
                </c:pt>
                <c:pt idx="2313" formatCode="0.00E+00">
                  <c:v>7.1566245336988899E-4</c:v>
                </c:pt>
                <c:pt idx="2314" formatCode="0.00E+00">
                  <c:v>7.1757932740871698E-4</c:v>
                </c:pt>
                <c:pt idx="2315" formatCode="0.00E+00">
                  <c:v>7.1949620134542105E-4</c:v>
                </c:pt>
                <c:pt idx="2316" formatCode="0.00E+00">
                  <c:v>7.2141315207027701E-4</c:v>
                </c:pt>
                <c:pt idx="2317" formatCode="0.00E+00">
                  <c:v>7.2333002610910696E-4</c:v>
                </c:pt>
                <c:pt idx="2318" formatCode="0.00E+00">
                  <c:v>7.2524697683396195E-4</c:v>
                </c:pt>
                <c:pt idx="2319" formatCode="0.00E+00">
                  <c:v>7.27163850872792E-4</c:v>
                </c:pt>
                <c:pt idx="2320" formatCode="0.00E+00">
                  <c:v>7.2908072491162401E-4</c:v>
                </c:pt>
                <c:pt idx="2321" formatCode="0.00E+00">
                  <c:v>7.3099767553434997E-4</c:v>
                </c:pt>
                <c:pt idx="2322" formatCode="0.00E+00">
                  <c:v>7.32914549573181E-4</c:v>
                </c:pt>
                <c:pt idx="2323" formatCode="0.00E+00">
                  <c:v>7.3483142361201203E-4</c:v>
                </c:pt>
                <c:pt idx="2324" formatCode="0.00E+00">
                  <c:v>7.3674837433686702E-4</c:v>
                </c:pt>
                <c:pt idx="2325" formatCode="0.00E+00">
                  <c:v>7.3866524837569697E-4</c:v>
                </c:pt>
                <c:pt idx="2326" formatCode="0.00E+00">
                  <c:v>7.40582122414528E-4</c:v>
                </c:pt>
                <c:pt idx="2327" formatCode="0.00E+00">
                  <c:v>7.4249907303725504E-4</c:v>
                </c:pt>
                <c:pt idx="2328" formatCode="0.00E+00">
                  <c:v>7.4441594707608705E-4</c:v>
                </c:pt>
                <c:pt idx="2329" formatCode="0.00E+00">
                  <c:v>7.4633282111491797E-4</c:v>
                </c:pt>
                <c:pt idx="2330" formatCode="0.00E+00">
                  <c:v>7.4824977183977198E-4</c:v>
                </c:pt>
                <c:pt idx="2331" formatCode="0.00E+00">
                  <c:v>7.5016664577647301E-4</c:v>
                </c:pt>
                <c:pt idx="2332" formatCode="0.00E+00">
                  <c:v>7.5208359650132898E-4</c:v>
                </c:pt>
                <c:pt idx="2333" formatCode="0.00E+00">
                  <c:v>7.5400047054015795E-4</c:v>
                </c:pt>
                <c:pt idx="2334" formatCode="0.00E+00">
                  <c:v>7.5591734457898898E-4</c:v>
                </c:pt>
                <c:pt idx="2335" formatCode="0.00E+00">
                  <c:v>7.5783429520171603E-4</c:v>
                </c:pt>
                <c:pt idx="2336" formatCode="0.00E+00">
                  <c:v>7.5975116924054695E-4</c:v>
                </c:pt>
                <c:pt idx="2337" formatCode="0.00E+00">
                  <c:v>7.6166804327937798E-4</c:v>
                </c:pt>
                <c:pt idx="2338" formatCode="0.00E+00">
                  <c:v>7.6358499400423297E-4</c:v>
                </c:pt>
                <c:pt idx="2339" formatCode="0.00E+00">
                  <c:v>7.65501867940934E-4</c:v>
                </c:pt>
                <c:pt idx="2340" formatCode="0.00E+00">
                  <c:v>7.6741874197976503E-4</c:v>
                </c:pt>
                <c:pt idx="2341" formatCode="0.00E+00">
                  <c:v>7.6933569270462002E-4</c:v>
                </c:pt>
                <c:pt idx="2342" formatCode="0.00E+00">
                  <c:v>7.7125256664132202E-4</c:v>
                </c:pt>
                <c:pt idx="2343" formatCode="0.00E+00">
                  <c:v>7.7316951736617701E-4</c:v>
                </c:pt>
                <c:pt idx="2344" formatCode="0.00E+00">
                  <c:v>7.7508639140500804E-4</c:v>
                </c:pt>
                <c:pt idx="2345" formatCode="0.00E+00">
                  <c:v>7.7700326544383799E-4</c:v>
                </c:pt>
                <c:pt idx="2346" formatCode="0.00E+00">
                  <c:v>7.7892021606656503E-4</c:v>
                </c:pt>
                <c:pt idx="2347" formatCode="0.00E+00">
                  <c:v>7.8083709010539596E-4</c:v>
                </c:pt>
                <c:pt idx="2348" formatCode="0.00E+00">
                  <c:v>7.8275396414422699E-4</c:v>
                </c:pt>
                <c:pt idx="2349" formatCode="0.00E+00">
                  <c:v>7.8467091476695295E-4</c:v>
                </c:pt>
                <c:pt idx="2350" formatCode="0.00E+00">
                  <c:v>7.8658778880578495E-4</c:v>
                </c:pt>
                <c:pt idx="2351" formatCode="0.00E+00">
                  <c:v>7.8850466284461403E-4</c:v>
                </c:pt>
                <c:pt idx="2352" formatCode="0.00E+00">
                  <c:v>7.9042161346734097E-4</c:v>
                </c:pt>
                <c:pt idx="2353" formatCode="0.00E+00">
                  <c:v>7.9233850218912803E-4</c:v>
                </c:pt>
                <c:pt idx="2354" formatCode="0.00E+00">
                  <c:v>7.9425607955474996E-4</c:v>
                </c:pt>
                <c:pt idx="2355" formatCode="0.00E+00">
                  <c:v>7.9617455824237298E-4</c:v>
                </c:pt>
                <c:pt idx="2356" formatCode="0.00E+00">
                  <c:v>7.9809371818729603E-4</c:v>
                </c:pt>
                <c:pt idx="2357" formatCode="0.00E+00">
                  <c:v>8.0001364612845795E-4</c:v>
                </c:pt>
                <c:pt idx="2358" formatCode="0.00E+00">
                  <c:v>8.0193411011474103E-4</c:v>
                </c:pt>
                <c:pt idx="2359" formatCode="0.00E+00">
                  <c:v>8.0385509628175895E-4</c:v>
                </c:pt>
                <c:pt idx="2360" formatCode="0.00E+00">
                  <c:v>8.05776578799079E-4</c:v>
                </c:pt>
                <c:pt idx="2361" formatCode="0.00E+00">
                  <c:v>8.0769828958422696E-4</c:v>
                </c:pt>
                <c:pt idx="2362" formatCode="0.00E+00">
                  <c:v>8.0962017892433102E-4</c:v>
                </c:pt>
                <c:pt idx="2363" formatCode="0.00E+00">
                  <c:v>8.1154219867426503E-4</c:v>
                </c:pt>
                <c:pt idx="2364" formatCode="0.00E+00">
                  <c:v>8.1346414320898402E-4</c:v>
                </c:pt>
                <c:pt idx="2365" formatCode="0.00E+00">
                  <c:v>8.1538608759436598E-4</c:v>
                </c:pt>
                <c:pt idx="2366" formatCode="0.00E+00">
                  <c:v>8.1730810900188802E-4</c:v>
                </c:pt>
                <c:pt idx="2367" formatCode="0.00E+00">
                  <c:v>8.1923005338726705E-4</c:v>
                </c:pt>
                <c:pt idx="2368" formatCode="0.00E+00">
                  <c:v>8.2115207479478898E-4</c:v>
                </c:pt>
                <c:pt idx="2369" formatCode="0.00E+00">
                  <c:v>8.2307401932950797E-4</c:v>
                </c:pt>
                <c:pt idx="2370" formatCode="0.00E+00">
                  <c:v>8.2499596371489003E-4</c:v>
                </c:pt>
                <c:pt idx="2371" formatCode="0.00E+00">
                  <c:v>8.2691798512241001E-4</c:v>
                </c:pt>
                <c:pt idx="2372" formatCode="0.00E+00">
                  <c:v>8.2883992950779197E-4</c:v>
                </c:pt>
                <c:pt idx="2373" formatCode="0.00E+00">
                  <c:v>8.3076187404250998E-4</c:v>
                </c:pt>
                <c:pt idx="2374" formatCode="0.00E+00">
                  <c:v>8.3268389530069304E-4</c:v>
                </c:pt>
                <c:pt idx="2375" formatCode="0.00E+00">
                  <c:v>8.3460583983541203E-4</c:v>
                </c:pt>
                <c:pt idx="2376" formatCode="0.00E+00">
                  <c:v>8.3652778422079398E-4</c:v>
                </c:pt>
                <c:pt idx="2377" formatCode="0.00E+00">
                  <c:v>8.3844980562831602E-4</c:v>
                </c:pt>
                <c:pt idx="2378" formatCode="0.00E+00">
                  <c:v>8.4037175001369505E-4</c:v>
                </c:pt>
                <c:pt idx="2379" formatCode="0.00E+00">
                  <c:v>8.4229369454841502E-4</c:v>
                </c:pt>
                <c:pt idx="2380" formatCode="0.00E+00">
                  <c:v>8.4421571580659796E-4</c:v>
                </c:pt>
                <c:pt idx="2381" formatCode="0.00E+00">
                  <c:v>8.4613766034131901E-4</c:v>
                </c:pt>
                <c:pt idx="2382" formatCode="0.00E+00">
                  <c:v>8.4805968159950098E-4</c:v>
                </c:pt>
                <c:pt idx="2383" formatCode="0.00E+00">
                  <c:v>8.49981626134219E-4</c:v>
                </c:pt>
                <c:pt idx="2384" formatCode="0.00E+00">
                  <c:v>8.5190357051960204E-4</c:v>
                </c:pt>
                <c:pt idx="2385" formatCode="0.00E+00">
                  <c:v>8.5382559192712201E-4</c:v>
                </c:pt>
                <c:pt idx="2386" formatCode="0.00E+00">
                  <c:v>8.55747536312503E-4</c:v>
                </c:pt>
                <c:pt idx="2387" formatCode="0.00E+00">
                  <c:v>8.5766948084722199E-4</c:v>
                </c:pt>
                <c:pt idx="2388" formatCode="0.00E+00">
                  <c:v>8.5959150210540504E-4</c:v>
                </c:pt>
                <c:pt idx="2389" formatCode="0.00E+00">
                  <c:v>8.6151344664012295E-4</c:v>
                </c:pt>
                <c:pt idx="2390" formatCode="0.00E+00">
                  <c:v>8.6343539102550599E-4</c:v>
                </c:pt>
                <c:pt idx="2391" formatCode="0.00E+00">
                  <c:v>8.6535741228368796E-4</c:v>
                </c:pt>
                <c:pt idx="2392" formatCode="0.00E+00">
                  <c:v>8.6727935681840803E-4</c:v>
                </c:pt>
                <c:pt idx="2393" formatCode="0.00E+00">
                  <c:v>8.6920137807659E-4</c:v>
                </c:pt>
                <c:pt idx="2394" formatCode="0.00E+00">
                  <c:v>8.7112332261130997E-4</c:v>
                </c:pt>
                <c:pt idx="2395" formatCode="0.00E+00">
                  <c:v>8.7304526699669095E-4</c:v>
                </c:pt>
                <c:pt idx="2396" formatCode="0.00E+00">
                  <c:v>8.74967288254874E-4</c:v>
                </c:pt>
                <c:pt idx="2397" formatCode="0.00E+00">
                  <c:v>8.7688923278959299E-4</c:v>
                </c:pt>
                <c:pt idx="2398" formatCode="0.00E+00">
                  <c:v>8.7881117717497398E-4</c:v>
                </c:pt>
                <c:pt idx="2399" formatCode="0.00E+00">
                  <c:v>8.8073319858249395E-4</c:v>
                </c:pt>
                <c:pt idx="2400" formatCode="0.00E+00">
                  <c:v>8.8265514296787602E-4</c:v>
                </c:pt>
                <c:pt idx="2401" formatCode="0.00E+00">
                  <c:v>8.84577087353257E-4</c:v>
                </c:pt>
                <c:pt idx="2402" formatCode="0.00E+00">
                  <c:v>8.8649910876077904E-4</c:v>
                </c:pt>
                <c:pt idx="2403" formatCode="0.00E+00">
                  <c:v>8.8842105314616002E-4</c:v>
                </c:pt>
                <c:pt idx="2404" formatCode="0.00E+00">
                  <c:v>8.9034299753154003E-4</c:v>
                </c:pt>
                <c:pt idx="2405" formatCode="0.00E+00">
                  <c:v>8.9226501893906098E-4</c:v>
                </c:pt>
                <c:pt idx="2406" formatCode="0.00E+00">
                  <c:v>8.9418696332444197E-4</c:v>
                </c:pt>
                <c:pt idx="2407" formatCode="0.00E+00">
                  <c:v>8.9610898458262502E-4</c:v>
                </c:pt>
                <c:pt idx="2408" formatCode="0.00E+00">
                  <c:v>8.9803092911734498E-4</c:v>
                </c:pt>
                <c:pt idx="2409" formatCode="0.00E+00">
                  <c:v>8.9995287350272499E-4</c:v>
                </c:pt>
                <c:pt idx="2410" formatCode="0.00E+00">
                  <c:v>9.0187489476091E-4</c:v>
                </c:pt>
                <c:pt idx="2411" formatCode="0.00E+00">
                  <c:v>9.0379683929562801E-4</c:v>
                </c:pt>
                <c:pt idx="2412" formatCode="0.00E+00">
                  <c:v>9.0571878368100899E-4</c:v>
                </c:pt>
                <c:pt idx="2413" formatCode="0.00E+00">
                  <c:v>9.0764080493919205E-4</c:v>
                </c:pt>
                <c:pt idx="2414" formatCode="0.00E+00">
                  <c:v>9.0921878577205695E-4</c:v>
                </c:pt>
                <c:pt idx="2415" formatCode="0.00E+00">
                  <c:v>9.1054838433174596E-4</c:v>
                </c:pt>
                <c:pt idx="2416" formatCode="0.00E+00">
                  <c:v>9.11851180647938E-4</c:v>
                </c:pt>
                <c:pt idx="2417" formatCode="0.00E+00">
                  <c:v>9.1315391172159296E-4</c:v>
                </c:pt>
                <c:pt idx="2418" formatCode="0.00E+00">
                  <c:v>9.1445669558400198E-4</c:v>
                </c:pt>
                <c:pt idx="2419" formatCode="0.00E+00">
                  <c:v>9.1575942665765597E-4</c:v>
                </c:pt>
                <c:pt idx="2420" formatCode="0.00E+00">
                  <c:v>9.1706215773131299E-4</c:v>
                </c:pt>
                <c:pt idx="2421" formatCode="0.00E+00">
                  <c:v>9.1836494060803001E-4</c:v>
                </c:pt>
                <c:pt idx="2422" formatCode="0.00E+00">
                  <c:v>9.19667672667376E-4</c:v>
                </c:pt>
                <c:pt idx="2423" formatCode="0.00E+00">
                  <c:v>9.2097040374103205E-4</c:v>
                </c:pt>
                <c:pt idx="2424" formatCode="0.00E+00">
                  <c:v>9.2227318661775005E-4</c:v>
                </c:pt>
                <c:pt idx="2425" formatCode="0.00E+00">
                  <c:v>9.2357591769140599E-4</c:v>
                </c:pt>
                <c:pt idx="2426" formatCode="0.00E+00">
                  <c:v>9.2487864975075295E-4</c:v>
                </c:pt>
                <c:pt idx="2427" formatCode="0.00E+00">
                  <c:v>9.2618143262746802E-4</c:v>
                </c:pt>
                <c:pt idx="2428" formatCode="0.00E+00">
                  <c:v>9.2748416370112504E-4</c:v>
                </c:pt>
                <c:pt idx="2429" formatCode="0.00E+00">
                  <c:v>9.2878689477478098E-4</c:v>
                </c:pt>
                <c:pt idx="2430" formatCode="0.00E+00">
                  <c:v>9.30089677651498E-4</c:v>
                </c:pt>
                <c:pt idx="2431" formatCode="0.00E+00">
                  <c:v>9.3139240971084605E-4</c:v>
                </c:pt>
                <c:pt idx="2432" formatCode="0.00E+00">
                  <c:v>9.3269519258756199E-4</c:v>
                </c:pt>
                <c:pt idx="2433" formatCode="0.00E+00">
                  <c:v>9.3399792366121804E-4</c:v>
                </c:pt>
                <c:pt idx="2434" formatCode="0.00E+00">
                  <c:v>9.35300654734873E-4</c:v>
                </c:pt>
                <c:pt idx="2435" formatCode="0.00E+00">
                  <c:v>9.3660343761158905E-4</c:v>
                </c:pt>
                <c:pt idx="2436" formatCode="0.00E+00">
                  <c:v>9.3790616868524401E-4</c:v>
                </c:pt>
                <c:pt idx="2437" formatCode="0.00E+00">
                  <c:v>9.3920890074459097E-4</c:v>
                </c:pt>
                <c:pt idx="2438" formatCode="0.00E+00">
                  <c:v>9.4051168362130702E-4</c:v>
                </c:pt>
                <c:pt idx="2439" formatCode="0.00E+00">
                  <c:v>9.4181441469496198E-4</c:v>
                </c:pt>
                <c:pt idx="2440" formatCode="0.00E+00">
                  <c:v>9.4311714576861803E-4</c:v>
                </c:pt>
                <c:pt idx="2441" formatCode="0.00E+00">
                  <c:v>9.4441992864533603E-4</c:v>
                </c:pt>
                <c:pt idx="2442" formatCode="0.00E+00">
                  <c:v>9.4572265971899002E-4</c:v>
                </c:pt>
                <c:pt idx="2443" formatCode="0.00E+00">
                  <c:v>9.4702544259570704E-4</c:v>
                </c:pt>
                <c:pt idx="2444" formatCode="0.00E+00">
                  <c:v>9.4832817366936103E-4</c:v>
                </c:pt>
                <c:pt idx="2445" formatCode="0.00E+00">
                  <c:v>9.4963090572871103E-4</c:v>
                </c:pt>
                <c:pt idx="2446" formatCode="0.00E+00">
                  <c:v>9.5093368860542599E-4</c:v>
                </c:pt>
                <c:pt idx="2447" formatCode="0.00E+00">
                  <c:v>9.5223641967908496E-4</c:v>
                </c:pt>
                <c:pt idx="2448" formatCode="0.00E+00">
                  <c:v>9.5353915075273798E-4</c:v>
                </c:pt>
                <c:pt idx="2449" formatCode="0.00E+00">
                  <c:v>9.54841933629455E-4</c:v>
                </c:pt>
                <c:pt idx="2450" formatCode="0.00E+00">
                  <c:v>9.5614466470311105E-4</c:v>
                </c:pt>
                <c:pt idx="2451" formatCode="0.00E+00">
                  <c:v>9.5744739577676699E-4</c:v>
                </c:pt>
                <c:pt idx="2452" formatCode="0.00E+00">
                  <c:v>9.5875017865348401E-4</c:v>
                </c:pt>
                <c:pt idx="2453" formatCode="0.00E+00">
                  <c:v>9.6005290972713995E-4</c:v>
                </c:pt>
                <c:pt idx="2454" formatCode="0.00E+00">
                  <c:v>9.61355692603856E-4</c:v>
                </c:pt>
                <c:pt idx="2455" formatCode="0.00E+00">
                  <c:v>9.6265842367751204E-4</c:v>
                </c:pt>
                <c:pt idx="2456" formatCode="0.00E+00">
                  <c:v>9.6396115475116701E-4</c:v>
                </c:pt>
                <c:pt idx="2457" formatCode="0.00E+00">
                  <c:v>9.6526393762788696E-4</c:v>
                </c:pt>
                <c:pt idx="2458" formatCode="0.00E+00">
                  <c:v>9.6656666870154203E-4</c:v>
                </c:pt>
                <c:pt idx="2459" formatCode="0.00E+00">
                  <c:v>9.67869399775197E-4</c:v>
                </c:pt>
                <c:pt idx="2460" formatCode="0.00E+00">
                  <c:v>9.6917218265191304E-4</c:v>
                </c:pt>
                <c:pt idx="2461" formatCode="0.00E+00">
                  <c:v>9.7047491372556996E-4</c:v>
                </c:pt>
                <c:pt idx="2462" formatCode="0.00E+00">
                  <c:v>9.7177764479922601E-4</c:v>
                </c:pt>
                <c:pt idx="2463" formatCode="0.00E+00">
                  <c:v>9.7308042767594205E-4</c:v>
                </c:pt>
                <c:pt idx="2464" formatCode="0.00E+00">
                  <c:v>9.7438315874959799E-4</c:v>
                </c:pt>
                <c:pt idx="2465" formatCode="0.00E+00">
                  <c:v>9.7568588982325502E-4</c:v>
                </c:pt>
                <c:pt idx="2466" formatCode="0.00E+00">
                  <c:v>9.7698867269997193E-4</c:v>
                </c:pt>
                <c:pt idx="2467" formatCode="0.00E+00">
                  <c:v>9.78291403773627E-4</c:v>
                </c:pt>
                <c:pt idx="2468" formatCode="0.00E+00">
                  <c:v>9.7959418665034305E-4</c:v>
                </c:pt>
                <c:pt idx="2469" formatCode="0.00E+00">
                  <c:v>9.8089691772399899E-4</c:v>
                </c:pt>
                <c:pt idx="2470" formatCode="0.00E+00">
                  <c:v>9.8219964879765601E-4</c:v>
                </c:pt>
                <c:pt idx="2471" formatCode="0.00E+00">
                  <c:v>9.8350243167437206E-4</c:v>
                </c:pt>
                <c:pt idx="2472" formatCode="0.00E+00">
                  <c:v>9.8480516274803104E-4</c:v>
                </c:pt>
                <c:pt idx="2473" formatCode="0.00E+00">
                  <c:v>9.8610789382168394E-4</c:v>
                </c:pt>
                <c:pt idx="2474" formatCode="0.00E+00">
                  <c:v>9.8741067571270994E-4</c:v>
                </c:pt>
                <c:pt idx="2475" formatCode="0.00E+00">
                  <c:v>9.8871340678636501E-4</c:v>
                </c:pt>
                <c:pt idx="2476" formatCode="0.00E+00">
                  <c:v>9.9001613786002204E-4</c:v>
                </c:pt>
                <c:pt idx="2477" formatCode="0.00E+00">
                  <c:v>9.91318920736737E-4</c:v>
                </c:pt>
                <c:pt idx="2478" formatCode="0.00E+00">
                  <c:v>9.9262165181039598E-4</c:v>
                </c:pt>
                <c:pt idx="2479" formatCode="0.00E+00">
                  <c:v>9.9392443468711202E-4</c:v>
                </c:pt>
                <c:pt idx="2480" formatCode="0.00E+00">
                  <c:v>9.9522716576076796E-4</c:v>
                </c:pt>
                <c:pt idx="2481" formatCode="0.00E+00">
                  <c:v>9.9652989683442195E-4</c:v>
                </c:pt>
                <c:pt idx="2482" formatCode="0.00E+00">
                  <c:v>9.9783267971113908E-4</c:v>
                </c:pt>
                <c:pt idx="2483" formatCode="0.00E+00">
                  <c:v>9.9913540979910389E-4</c:v>
                </c:pt>
                <c:pt idx="2484" formatCode="0.00E+00">
                  <c:v>1.0004381408727601E-3</c:v>
                </c:pt>
                <c:pt idx="2485" formatCode="0.00E+00">
                  <c:v>1.00174092374948E-3</c:v>
                </c:pt>
                <c:pt idx="2486" formatCode="0.00E+00">
                  <c:v>1.0030436548231301E-3</c:v>
                </c:pt>
                <c:pt idx="2487" formatCode="0.00E+00">
                  <c:v>1.0043463858967899E-3</c:v>
                </c:pt>
                <c:pt idx="2488" formatCode="0.00E+00">
                  <c:v>1.0056491687734999E-3</c:v>
                </c:pt>
                <c:pt idx="2489" formatCode="0.00E+00">
                  <c:v>1.0069518988614699E-3</c:v>
                </c:pt>
                <c:pt idx="2490" formatCode="0.00E+00">
                  <c:v>1.0082546817381901E-3</c:v>
                </c:pt>
                <c:pt idx="2491" formatCode="0.00E+00">
                  <c:v>1.00955741281184E-3</c:v>
                </c:pt>
                <c:pt idx="2492" formatCode="0.00E+00">
                  <c:v>1.0108601438855E-3</c:v>
                </c:pt>
                <c:pt idx="2493" formatCode="0.00E+00">
                  <c:v>1.0121629257765299E-3</c:v>
                </c:pt>
                <c:pt idx="2494" formatCode="0.00E+00">
                  <c:v>1.01346565685018E-3</c:v>
                </c:pt>
                <c:pt idx="2495" formatCode="0.00E+00">
                  <c:v>1.0147683879238401E-3</c:v>
                </c:pt>
                <c:pt idx="2496" formatCode="0.00E+00">
                  <c:v>1.01607117080055E-3</c:v>
                </c:pt>
                <c:pt idx="2497" formatCode="0.00E+00">
                  <c:v>1.0173739018742101E-3</c:v>
                </c:pt>
                <c:pt idx="2498" formatCode="0.00E+00">
                  <c:v>1.0186766319621699E-3</c:v>
                </c:pt>
                <c:pt idx="2499" formatCode="0.00E+00">
                  <c:v>1.0199794148388901E-3</c:v>
                </c:pt>
                <c:pt idx="2500" formatCode="0.00E+00">
                  <c:v>1.0212821459125499E-3</c:v>
                </c:pt>
                <c:pt idx="2501" formatCode="0.00E+00">
                  <c:v>1.0225849287892599E-3</c:v>
                </c:pt>
                <c:pt idx="2502" formatCode="0.00E+00">
                  <c:v>1.0238876588772299E-3</c:v>
                </c:pt>
                <c:pt idx="2503" formatCode="0.00E+00">
                  <c:v>1.02519038995088E-3</c:v>
                </c:pt>
                <c:pt idx="2504" formatCode="0.00E+00">
                  <c:v>1.0264931728276E-3</c:v>
                </c:pt>
                <c:pt idx="2505" formatCode="0.00E+00">
                  <c:v>1.02779590291557E-3</c:v>
                </c:pt>
                <c:pt idx="2506" formatCode="0.00E+00">
                  <c:v>1.0290986339892201E-3</c:v>
                </c:pt>
                <c:pt idx="2507" formatCode="0.00E+00">
                  <c:v>1.03040141686594E-3</c:v>
                </c:pt>
                <c:pt idx="2508" formatCode="0.00E+00">
                  <c:v>1.0317041469539E-3</c:v>
                </c:pt>
                <c:pt idx="2509" formatCode="0.00E+00">
                  <c:v>1.0330068780275601E-3</c:v>
                </c:pt>
                <c:pt idx="2510" formatCode="0.00E+00">
                  <c:v>1.0343096609042801E-3</c:v>
                </c:pt>
                <c:pt idx="2511" formatCode="0.00E+00">
                  <c:v>1.0356123909922401E-3</c:v>
                </c:pt>
                <c:pt idx="2512" formatCode="0.00E+00">
                  <c:v>1.03691517386896E-3</c:v>
                </c:pt>
                <c:pt idx="2513" formatCode="0.00E+00">
                  <c:v>1.0382179049426099E-3</c:v>
                </c:pt>
                <c:pt idx="2514" formatCode="0.00E+00">
                  <c:v>1.0395206350305799E-3</c:v>
                </c:pt>
                <c:pt idx="2515" formatCode="0.00E+00">
                  <c:v>1.0408234179072899E-3</c:v>
                </c:pt>
                <c:pt idx="2516" formatCode="0.00E+00">
                  <c:v>1.04212614898095E-3</c:v>
                </c:pt>
                <c:pt idx="2517" formatCode="0.00E+00">
                  <c:v>1.04342887906891E-3</c:v>
                </c:pt>
                <c:pt idx="2518" formatCode="0.00E+00">
                  <c:v>1.04473166194563E-3</c:v>
                </c:pt>
                <c:pt idx="2519" formatCode="0.00E+00">
                  <c:v>1.0460343920336E-3</c:v>
                </c:pt>
                <c:pt idx="2520" formatCode="0.00E+00">
                  <c:v>1.0473371231072501E-3</c:v>
                </c:pt>
                <c:pt idx="2521" formatCode="0.00E+00">
                  <c:v>1.04863990598397E-3</c:v>
                </c:pt>
                <c:pt idx="2522" formatCode="0.00E+00">
                  <c:v>1.04994263607193E-3</c:v>
                </c:pt>
                <c:pt idx="2523" formatCode="0.00E+00">
                  <c:v>1.05124541894865E-3</c:v>
                </c:pt>
                <c:pt idx="2524" formatCode="0.00E+00">
                  <c:v>1.05254814903661E-3</c:v>
                </c:pt>
                <c:pt idx="2525" formatCode="0.00E+00">
                  <c:v>1.0538508801102701E-3</c:v>
                </c:pt>
                <c:pt idx="2526" formatCode="0.00E+00">
                  <c:v>1.05515366298699E-3</c:v>
                </c:pt>
                <c:pt idx="2527" formatCode="0.00E+00">
                  <c:v>1.0564563930749501E-3</c:v>
                </c:pt>
                <c:pt idx="2528" formatCode="0.00E+00">
                  <c:v>1.0558074235996E-3</c:v>
                </c:pt>
                <c:pt idx="2529" formatCode="0.00E+00">
                  <c:v>1.04487942835595E-3</c:v>
                </c:pt>
                <c:pt idx="2530" formatCode="0.00E+00">
                  <c:v>1.0287239440227201E-3</c:v>
                </c:pt>
                <c:pt idx="2531" formatCode="0.00E+00">
                  <c:v>1.00946740810829E-3</c:v>
                </c:pt>
                <c:pt idx="2532" formatCode="0.00E+00">
                  <c:v>9.9146603091021805E-4</c:v>
                </c:pt>
                <c:pt idx="2533" formatCode="0.00E+00">
                  <c:v>9.7823466467005502E-4</c:v>
                </c:pt>
                <c:pt idx="2534" formatCode="0.00E+00">
                  <c:v>9.7101733375959203E-4</c:v>
                </c:pt>
                <c:pt idx="2535" formatCode="0.00E+00">
                  <c:v>9.7036550502284803E-4</c:v>
                </c:pt>
                <c:pt idx="2536" formatCode="0.00E+00">
                  <c:v>9.7066335554938299E-4</c:v>
                </c:pt>
                <c:pt idx="2537" formatCode="0.00E+00">
                  <c:v>9.7096121679738202E-4</c:v>
                </c:pt>
                <c:pt idx="2538" formatCode="0.00E+00">
                  <c:v>9.7125906732391601E-4</c:v>
                </c:pt>
                <c:pt idx="2539" formatCode="0.00E+00">
                  <c:v>9.7155691695672197E-4</c:v>
                </c:pt>
                <c:pt idx="2540" formatCode="0.00E+00">
                  <c:v>9.7185477909845304E-4</c:v>
                </c:pt>
                <c:pt idx="2541" formatCode="0.00E+00">
                  <c:v>9.7215262873125705E-4</c:v>
                </c:pt>
                <c:pt idx="2542" formatCode="0.00E+00">
                  <c:v>9.7245047925779396E-4</c:v>
                </c:pt>
                <c:pt idx="2543" formatCode="0.00E+00">
                  <c:v>9.7274834050579202E-4</c:v>
                </c:pt>
                <c:pt idx="2544" formatCode="0.00E+00">
                  <c:v>9.7304619013859896E-4</c:v>
                </c:pt>
                <c:pt idx="2545" formatCode="0.00E+00">
                  <c:v>9.7334404066513598E-4</c:v>
                </c:pt>
                <c:pt idx="2546" formatCode="0.00E+00">
                  <c:v>9.7364190191313296E-4</c:v>
                </c:pt>
                <c:pt idx="2547" formatCode="0.00E+00">
                  <c:v>9.73939752439669E-4</c:v>
                </c:pt>
                <c:pt idx="2548" formatCode="0.00E+00">
                  <c:v>9.7423761368766804E-4</c:v>
                </c:pt>
                <c:pt idx="2549" formatCode="0.00E+00">
                  <c:v>9.7453546421420398E-4</c:v>
                </c:pt>
                <c:pt idx="2550" formatCode="0.00E+00">
                  <c:v>9.7483331384701102E-4</c:v>
                </c:pt>
                <c:pt idx="2551" formatCode="0.00E+00">
                  <c:v>9.75131175095008E-4</c:v>
                </c:pt>
                <c:pt idx="2552" formatCode="0.00E+00">
                  <c:v>9.7542902562154405E-4</c:v>
                </c:pt>
                <c:pt idx="2553" formatCode="0.00E+00">
                  <c:v>9.7572687525435099E-4</c:v>
                </c:pt>
                <c:pt idx="2554" formatCode="0.00E+00">
                  <c:v>9.76024736502351E-4</c:v>
                </c:pt>
                <c:pt idx="2555" formatCode="0.00E+00">
                  <c:v>9.7632258702888401E-4</c:v>
                </c:pt>
                <c:pt idx="2556" formatCode="0.00E+00">
                  <c:v>9.7662043666169192E-4</c:v>
                </c:pt>
                <c:pt idx="2557" formatCode="0.00E+00">
                  <c:v>9.7691829880341995E-4</c:v>
                </c:pt>
                <c:pt idx="2558" formatCode="0.00E+00">
                  <c:v>9.77216148436227E-4</c:v>
                </c:pt>
                <c:pt idx="2559" formatCode="0.00E+00">
                  <c:v>9.7751400968422702E-4</c:v>
                </c:pt>
                <c:pt idx="2560" formatCode="0.00E+00">
                  <c:v>9.7781186021076295E-4</c:v>
                </c:pt>
                <c:pt idx="2561" formatCode="0.00E+00">
                  <c:v>9.7810970984356892E-4</c:v>
                </c:pt>
                <c:pt idx="2562" formatCode="0.00E+00">
                  <c:v>9.7840757109156893E-4</c:v>
                </c:pt>
                <c:pt idx="2563" formatCode="0.00E+00">
                  <c:v>9.7870542072437403E-4</c:v>
                </c:pt>
                <c:pt idx="2564" formatCode="0.00E+00">
                  <c:v>9.7900327125090801E-4</c:v>
                </c:pt>
                <c:pt idx="2565" formatCode="0.00E+00">
                  <c:v>9.7930113249891106E-4</c:v>
                </c:pt>
                <c:pt idx="2566" formatCode="0.00E+00">
                  <c:v>9.7959898213171703E-4</c:v>
                </c:pt>
                <c:pt idx="2567" formatCode="0.00E+00">
                  <c:v>9.7989683265825404E-4</c:v>
                </c:pt>
                <c:pt idx="2568" formatCode="0.00E+00">
                  <c:v>9.8019469390624907E-4</c:v>
                </c:pt>
                <c:pt idx="2569" formatCode="0.00E+00">
                  <c:v>9.8049254353905699E-4</c:v>
                </c:pt>
                <c:pt idx="2570" formatCode="0.00E+00">
                  <c:v>9.80790404787057E-4</c:v>
                </c:pt>
                <c:pt idx="2571" formatCode="0.00E+00">
                  <c:v>9.8108825531359294E-4</c:v>
                </c:pt>
                <c:pt idx="2572" formatCode="0.00E+00">
                  <c:v>9.813861049463989E-4</c:v>
                </c:pt>
                <c:pt idx="2573" formatCode="0.00E+00">
                  <c:v>9.8168396619439805E-4</c:v>
                </c:pt>
                <c:pt idx="2574" formatCode="0.00E+00">
                  <c:v>9.8198181582720293E-4</c:v>
                </c:pt>
                <c:pt idx="2575" formatCode="0.00E+00">
                  <c:v>9.8227966635373995E-4</c:v>
                </c:pt>
                <c:pt idx="2576" formatCode="0.00E+00">
                  <c:v>9.8257752760173909E-4</c:v>
                </c:pt>
                <c:pt idx="2577" formatCode="0.00E+00">
                  <c:v>9.8287537723454593E-4</c:v>
                </c:pt>
                <c:pt idx="2578" formatCode="0.00E+00">
                  <c:v>9.8317322686735102E-4</c:v>
                </c:pt>
                <c:pt idx="2579" formatCode="0.00E+00">
                  <c:v>9.8347108811535299E-4</c:v>
                </c:pt>
                <c:pt idx="2580" formatCode="0.00E+00">
                  <c:v>9.837689386418861E-4</c:v>
                </c:pt>
                <c:pt idx="2581" formatCode="0.00E+00">
                  <c:v>9.8406679988988807E-4</c:v>
                </c:pt>
                <c:pt idx="2582" formatCode="0.00E+00">
                  <c:v>9.8436464952269295E-4</c:v>
                </c:pt>
                <c:pt idx="2583" formatCode="0.00E+00">
                  <c:v>9.8466249915550108E-4</c:v>
                </c:pt>
                <c:pt idx="2584" formatCode="0.00E+00">
                  <c:v>9.8496036040349806E-4</c:v>
                </c:pt>
                <c:pt idx="2585" formatCode="0.00E+00">
                  <c:v>9.8525821003630706E-4</c:v>
                </c:pt>
                <c:pt idx="2586" formatCode="0.00E+00">
                  <c:v>9.8555606056284105E-4</c:v>
                </c:pt>
                <c:pt idx="2587" formatCode="0.00E+00">
                  <c:v>9.8585392181084301E-4</c:v>
                </c:pt>
                <c:pt idx="2588" formatCode="0.00E+00">
                  <c:v>9.8615177144364898E-4</c:v>
                </c:pt>
                <c:pt idx="2589" formatCode="0.00E+00">
                  <c:v>9.8644963269164704E-4</c:v>
                </c:pt>
                <c:pt idx="2590" formatCode="0.00E+00">
                  <c:v>9.8674748232445604E-4</c:v>
                </c:pt>
                <c:pt idx="2591" formatCode="0.00E+00">
                  <c:v>9.8704533195726201E-4</c:v>
                </c:pt>
                <c:pt idx="2592" formatCode="0.00E+00">
                  <c:v>9.8734319320526094E-4</c:v>
                </c:pt>
                <c:pt idx="2593" formatCode="0.00E+00">
                  <c:v>9.8764104283806799E-4</c:v>
                </c:pt>
                <c:pt idx="2594" formatCode="0.00E+00">
                  <c:v>9.8793889336460197E-4</c:v>
                </c:pt>
                <c:pt idx="2595" formatCode="0.00E+00">
                  <c:v>9.8823675461260307E-4</c:v>
                </c:pt>
                <c:pt idx="2596" formatCode="0.00E+00">
                  <c:v>9.8853460424540708E-4</c:v>
                </c:pt>
                <c:pt idx="2597" formatCode="0.00E+00">
                  <c:v>9.8883245387821608E-4</c:v>
                </c:pt>
                <c:pt idx="2598" formatCode="0.00E+00">
                  <c:v>9.8913031512621696E-4</c:v>
                </c:pt>
                <c:pt idx="2599" formatCode="0.00E+00">
                  <c:v>9.8942816475902206E-4</c:v>
                </c:pt>
                <c:pt idx="2600" formatCode="0.00E+00">
                  <c:v>9.8972602600702294E-4</c:v>
                </c:pt>
                <c:pt idx="2601" formatCode="0.00E+00">
                  <c:v>9.9002387563982609E-4</c:v>
                </c:pt>
                <c:pt idx="2602" formatCode="0.00E+00">
                  <c:v>9.9032172527263292E-4</c:v>
                </c:pt>
                <c:pt idx="2603" formatCode="0.00E+00">
                  <c:v>9.9061958652063402E-4</c:v>
                </c:pt>
                <c:pt idx="2604" formatCode="0.00E+00">
                  <c:v>9.9091743615344107E-4</c:v>
                </c:pt>
                <c:pt idx="2605" formatCode="0.00E+00">
                  <c:v>9.912152857862479E-4</c:v>
                </c:pt>
                <c:pt idx="2606" formatCode="0.00E+00">
                  <c:v>9.9151314703424791E-4</c:v>
                </c:pt>
                <c:pt idx="2607" formatCode="0.00E+00">
                  <c:v>9.9181099666705496E-4</c:v>
                </c:pt>
                <c:pt idx="2608" formatCode="0.00E+00">
                  <c:v>9.9210884629986201E-4</c:v>
                </c:pt>
                <c:pt idx="2609" formatCode="0.00E+00">
                  <c:v>9.9240670754786203E-4</c:v>
                </c:pt>
                <c:pt idx="2610" formatCode="0.00E+00">
                  <c:v>9.9270455718066799E-4</c:v>
                </c:pt>
                <c:pt idx="2611" formatCode="0.00E+00">
                  <c:v>9.9300241842866692E-4</c:v>
                </c:pt>
                <c:pt idx="2612" formatCode="0.00E+00">
                  <c:v>9.9330026806147397E-4</c:v>
                </c:pt>
                <c:pt idx="2613" formatCode="0.00E+00">
                  <c:v>9.9359811769427907E-4</c:v>
                </c:pt>
                <c:pt idx="2614" formatCode="0.00E+00">
                  <c:v>9.9389597894228104E-4</c:v>
                </c:pt>
                <c:pt idx="2615" formatCode="0.00E+00">
                  <c:v>9.9419382857508592E-4</c:v>
                </c:pt>
                <c:pt idx="2616" formatCode="0.00E+00">
                  <c:v>9.9449167820789405E-4</c:v>
                </c:pt>
                <c:pt idx="2617" formatCode="0.00E+00">
                  <c:v>9.9478953945589298E-4</c:v>
                </c:pt>
                <c:pt idx="2618" formatCode="0.00E+00">
                  <c:v>9.950873890887009E-4</c:v>
                </c:pt>
                <c:pt idx="2619" formatCode="0.00E+00">
                  <c:v>9.9538523872150491E-4</c:v>
                </c:pt>
                <c:pt idx="2620" formatCode="0.00E+00">
                  <c:v>9.9568309996950601E-4</c:v>
                </c:pt>
                <c:pt idx="2621" formatCode="0.00E+00">
                  <c:v>9.9598094960231111E-4</c:v>
                </c:pt>
                <c:pt idx="2622" formatCode="0.00E+00">
                  <c:v>9.9627880995658202E-4</c:v>
                </c:pt>
                <c:pt idx="2623" formatCode="0.00E+00">
                  <c:v>9.965766595893869E-4</c:v>
                </c:pt>
                <c:pt idx="2624" formatCode="0.00E+00">
                  <c:v>9.9687450922219395E-4</c:v>
                </c:pt>
                <c:pt idx="2625" formatCode="0.00E+00">
                  <c:v>9.9717237047019396E-4</c:v>
                </c:pt>
                <c:pt idx="2626" formatCode="0.00E+00">
                  <c:v>9.974702201030021E-4</c:v>
                </c:pt>
                <c:pt idx="2627" formatCode="0.00E+00">
                  <c:v>9.9776806973580698E-4</c:v>
                </c:pt>
                <c:pt idx="2628" formatCode="0.00E+00">
                  <c:v>9.9806593098380699E-4</c:v>
                </c:pt>
                <c:pt idx="2629" formatCode="0.00E+00">
                  <c:v>9.9836378061661209E-4</c:v>
                </c:pt>
                <c:pt idx="2630" formatCode="0.00E+00">
                  <c:v>9.9866162935569091E-4</c:v>
                </c:pt>
                <c:pt idx="2631" formatCode="0.00E+00">
                  <c:v>9.9895949060369092E-4</c:v>
                </c:pt>
                <c:pt idx="2632" formatCode="0.00E+00">
                  <c:v>9.992573402364971E-4</c:v>
                </c:pt>
                <c:pt idx="2633" formatCode="0.00E+00">
                  <c:v>9.9955520148449798E-4</c:v>
                </c:pt>
                <c:pt idx="2634" formatCode="0.00E+00">
                  <c:v>9.99853051117302E-4</c:v>
                </c:pt>
                <c:pt idx="2635" formatCode="0.00E+00">
                  <c:v>1.0001509007501099E-3</c:v>
                </c:pt>
                <c:pt idx="2636" formatCode="0.00E+00">
                  <c:v>1.00044876110438E-3</c:v>
                </c:pt>
                <c:pt idx="2637" formatCode="0.00E+00">
                  <c:v>1.00074661073719E-3</c:v>
                </c:pt>
                <c:pt idx="2638" formatCode="0.00E+00">
                  <c:v>1.0010444603699899E-3</c:v>
                </c:pt>
                <c:pt idx="2639" formatCode="0.00E+00">
                  <c:v>1.00134232161799E-3</c:v>
                </c:pt>
                <c:pt idx="2640" formatCode="0.00E+00">
                  <c:v>1.0016401712508E-3</c:v>
                </c:pt>
                <c:pt idx="2641" formatCode="0.00E+00">
                  <c:v>1.0019380199898799E-3</c:v>
                </c:pt>
                <c:pt idx="2642" formatCode="0.00E+00">
                  <c:v>1.00223588123788E-3</c:v>
                </c:pt>
                <c:pt idx="2643" formatCode="0.00E+00">
                  <c:v>1.0025337308706801E-3</c:v>
                </c:pt>
                <c:pt idx="2644" formatCode="0.00E+00">
                  <c:v>1.0028315921186801E-3</c:v>
                </c:pt>
                <c:pt idx="2645" formatCode="0.00E+00">
                  <c:v>1.00312944085776E-3</c:v>
                </c:pt>
                <c:pt idx="2646" formatCode="0.00E+00">
                  <c:v>1.0034272904905701E-3</c:v>
                </c:pt>
                <c:pt idx="2647" formatCode="0.00E+00">
                  <c:v>1.0037251517385701E-3</c:v>
                </c:pt>
                <c:pt idx="2648" formatCode="0.00E+00">
                  <c:v>1.00402300137137E-3</c:v>
                </c:pt>
                <c:pt idx="2649" formatCode="0.00E+00">
                  <c:v>1.0043208501104501E-3</c:v>
                </c:pt>
                <c:pt idx="2650" formatCode="0.00E+00">
                  <c:v>1.0046187113584501E-3</c:v>
                </c:pt>
                <c:pt idx="2651" formatCode="0.00E+00">
                  <c:v>1.00491656099126E-3</c:v>
                </c:pt>
                <c:pt idx="2652" formatCode="0.00E+00">
                  <c:v>1.00665439489593E-3</c:v>
                </c:pt>
                <c:pt idx="2653" formatCode="0.00E+00">
                  <c:v>1.0131386253916701E-3</c:v>
                </c:pt>
                <c:pt idx="2654" formatCode="0.00E+00">
                  <c:v>1.0194466980503799E-3</c:v>
                </c:pt>
                <c:pt idx="2655" formatCode="0.00E+00">
                  <c:v>1.02338862615126E-3</c:v>
                </c:pt>
                <c:pt idx="2656" formatCode="0.00E+00">
                  <c:v>1.0240580405919901E-3</c:v>
                </c:pt>
                <c:pt idx="2657" formatCode="0.00E+00">
                  <c:v>1.02354905557802E-3</c:v>
                </c:pt>
                <c:pt idx="2658" formatCode="0.00E+00">
                  <c:v>1.02304004895835E-3</c:v>
                </c:pt>
                <c:pt idx="2659" formatCode="0.00E+00">
                  <c:v>1.0225310639443801E-3</c:v>
                </c:pt>
                <c:pt idx="2660" formatCode="0.00E+00">
                  <c:v>1.02202207893041E-3</c:v>
                </c:pt>
                <c:pt idx="2661" formatCode="0.00E+00">
                  <c:v>1.02151307231074E-3</c:v>
                </c:pt>
                <c:pt idx="2662" formatCode="0.00E+00">
                  <c:v>1.0210040872967699E-3</c:v>
                </c:pt>
                <c:pt idx="2663" formatCode="0.00E+00">
                  <c:v>1.02049508159645E-3</c:v>
                </c:pt>
                <c:pt idx="2664" formatCode="0.00E+00">
                  <c:v>1.01998609566313E-3</c:v>
                </c:pt>
                <c:pt idx="2665" formatCode="0.00E+00">
                  <c:v>1.0194771106491599E-3</c:v>
                </c:pt>
                <c:pt idx="2666" formatCode="0.00E+00">
                  <c:v>1.01896810402949E-3</c:v>
                </c:pt>
                <c:pt idx="2667" formatCode="0.00E+00">
                  <c:v>1.0184591190155101E-3</c:v>
                </c:pt>
                <c:pt idx="2668" formatCode="0.00E+00">
                  <c:v>1.01795013400154E-3</c:v>
                </c:pt>
                <c:pt idx="2669" formatCode="0.00E+00">
                  <c:v>1.01744112738188E-3</c:v>
                </c:pt>
                <c:pt idx="2670" formatCode="0.00E+00">
                  <c:v>1.0169321423678999E-3</c:v>
                </c:pt>
                <c:pt idx="2671" formatCode="0.00E+00">
                  <c:v>1.01642315643457E-3</c:v>
                </c:pt>
                <c:pt idx="2672" formatCode="0.00E+00">
                  <c:v>1.0159141507342601E-3</c:v>
                </c:pt>
                <c:pt idx="2673" formatCode="0.00E+00">
                  <c:v>1.0154051648009301E-3</c:v>
                </c:pt>
                <c:pt idx="2674" formatCode="0.00E+00">
                  <c:v>1.01489615910062E-3</c:v>
                </c:pt>
                <c:pt idx="2675" formatCode="0.00E+00">
                  <c:v>1.01438717316729E-3</c:v>
                </c:pt>
                <c:pt idx="2676" formatCode="0.00E+00">
                  <c:v>1.0138781881533199E-3</c:v>
                </c:pt>
                <c:pt idx="2677" formatCode="0.00E+00">
                  <c:v>1.01336918245301E-3</c:v>
                </c:pt>
                <c:pt idx="2678" formatCode="0.00E+00">
                  <c:v>1.0128601965196801E-3</c:v>
                </c:pt>
                <c:pt idx="2679" formatCode="0.00E+00">
                  <c:v>1.01235121150571E-3</c:v>
                </c:pt>
                <c:pt idx="2680" formatCode="0.00E+00">
                  <c:v>1.01184220488604E-3</c:v>
                </c:pt>
                <c:pt idx="2681" formatCode="0.00E+00">
                  <c:v>1.0113332198720701E-3</c:v>
                </c:pt>
                <c:pt idx="2682" formatCode="0.00E+00">
                  <c:v>1.0108242132523999E-3</c:v>
                </c:pt>
                <c:pt idx="2683" formatCode="0.00E+00">
                  <c:v>1.01031522823843E-3</c:v>
                </c:pt>
                <c:pt idx="2684" formatCode="0.00E+00">
                  <c:v>1.0098062423051001E-3</c:v>
                </c:pt>
                <c:pt idx="2685" formatCode="0.00E+00">
                  <c:v>1.0092972356854401E-3</c:v>
                </c:pt>
                <c:pt idx="2686" formatCode="0.00E+00">
                  <c:v>1.00878825067146E-3</c:v>
                </c:pt>
                <c:pt idx="2687" formatCode="0.00E+00">
                  <c:v>1.00827926473813E-3</c:v>
                </c:pt>
                <c:pt idx="2688" formatCode="0.00E+00">
                  <c:v>1.0077702590378199E-3</c:v>
                </c:pt>
                <c:pt idx="2689" formatCode="0.00E+00">
                  <c:v>1.0072612731044999E-3</c:v>
                </c:pt>
                <c:pt idx="2690" formatCode="0.00E+00">
                  <c:v>1.0067522880905201E-3</c:v>
                </c:pt>
                <c:pt idx="2691" formatCode="0.00E+00">
                  <c:v>1.0062432814708501E-3</c:v>
                </c:pt>
                <c:pt idx="2692" formatCode="0.00E+00">
                  <c:v>1.00573429645689E-3</c:v>
                </c:pt>
                <c:pt idx="2693" formatCode="0.00E+00">
                  <c:v>1.00522528983721E-3</c:v>
                </c:pt>
                <c:pt idx="2694" formatCode="0.00E+00">
                  <c:v>1.00471630390388E-3</c:v>
                </c:pt>
                <c:pt idx="2695" formatCode="0.00E+00">
                  <c:v>1.0042073188899099E-3</c:v>
                </c:pt>
                <c:pt idx="2696" formatCode="0.00E+00">
                  <c:v>1.00369831227024E-3</c:v>
                </c:pt>
                <c:pt idx="2697" formatCode="0.00E+00">
                  <c:v>1.0031893272562701E-3</c:v>
                </c:pt>
                <c:pt idx="2698" formatCode="0.00E+00">
                  <c:v>1.0026803413229501E-3</c:v>
                </c:pt>
                <c:pt idx="2699" formatCode="0.00E+00">
                  <c:v>1.0021713347032699E-3</c:v>
                </c:pt>
                <c:pt idx="2700" formatCode="0.00E+00">
                  <c:v>1.00166234968931E-3</c:v>
                </c:pt>
                <c:pt idx="2701" formatCode="0.00E+00">
                  <c:v>1.00115336375599E-3</c:v>
                </c:pt>
                <c:pt idx="2702" formatCode="0.00E+00">
                  <c:v>1.0006443571363101E-3</c:v>
                </c:pt>
                <c:pt idx="2703" formatCode="0.00E+00">
                  <c:v>1.00013537212234E-3</c:v>
                </c:pt>
                <c:pt idx="2704" formatCode="0.00E+00">
                  <c:v>9.996263655026739E-4</c:v>
                </c:pt>
                <c:pt idx="2705" formatCode="0.00E+00">
                  <c:v>9.9911737956934503E-4</c:v>
                </c:pt>
                <c:pt idx="2706" formatCode="0.00E+00">
                  <c:v>9.9860839455537492E-4</c:v>
                </c:pt>
                <c:pt idx="2707" formatCode="0.00E+00">
                  <c:v>9.980993879357069E-4</c:v>
                </c:pt>
                <c:pt idx="2708" formatCode="0.00E+00">
                  <c:v>9.9759040200237997E-4</c:v>
                </c:pt>
                <c:pt idx="2709" formatCode="0.00E+00">
                  <c:v>9.97081416988409E-4</c:v>
                </c:pt>
                <c:pt idx="2710" formatCode="0.00E+00">
                  <c:v>9.9657241036873708E-4</c:v>
                </c:pt>
                <c:pt idx="2711" formatCode="0.00E+00">
                  <c:v>9.9606342443541405E-4</c:v>
                </c:pt>
                <c:pt idx="2712" formatCode="0.00E+00">
                  <c:v>9.9555441873509808E-4</c:v>
                </c:pt>
                <c:pt idx="2713" formatCode="0.00E+00">
                  <c:v>9.9504543280177289E-4</c:v>
                </c:pt>
                <c:pt idx="2714" formatCode="0.00E+00">
                  <c:v>9.9453644686844792E-4</c:v>
                </c:pt>
                <c:pt idx="2715" formatCode="0.00E+00">
                  <c:v>9.9402744024877708E-4</c:v>
                </c:pt>
                <c:pt idx="2716" formatCode="0.00E+00">
                  <c:v>9.9351845523480502E-4</c:v>
                </c:pt>
                <c:pt idx="2717" formatCode="0.00E+00">
                  <c:v>9.9300946930148092E-4</c:v>
                </c:pt>
                <c:pt idx="2718" formatCode="0.00E+00">
                  <c:v>9.9250046268181398E-4</c:v>
                </c:pt>
                <c:pt idx="2719" formatCode="0.00E+00">
                  <c:v>9.9199147674848792E-4</c:v>
                </c:pt>
                <c:pt idx="2720" formatCode="0.00E+00">
                  <c:v>9.9148249173451608E-4</c:v>
                </c:pt>
                <c:pt idx="2721" formatCode="0.00E+00">
                  <c:v>9.9097348511484394E-4</c:v>
                </c:pt>
                <c:pt idx="2722" formatCode="0.00E+00">
                  <c:v>9.9046449918152005E-4</c:v>
                </c:pt>
                <c:pt idx="2723" formatCode="0.00E+00">
                  <c:v>9.8995549256185094E-4</c:v>
                </c:pt>
                <c:pt idx="2724" formatCode="0.00E+00">
                  <c:v>9.894465066285199E-4</c:v>
                </c:pt>
                <c:pt idx="2725" formatCode="0.00E+00">
                  <c:v>9.8893752161455305E-4</c:v>
                </c:pt>
                <c:pt idx="2726" formatCode="0.00E+00">
                  <c:v>9.8842851499488199E-4</c:v>
                </c:pt>
                <c:pt idx="2727" formatCode="0.00E+00">
                  <c:v>9.8791952906155593E-4</c:v>
                </c:pt>
                <c:pt idx="2728" formatCode="0.00E+00">
                  <c:v>9.87410543128229E-4</c:v>
                </c:pt>
                <c:pt idx="2729" formatCode="0.00E+00">
                  <c:v>9.8690153650856098E-4</c:v>
                </c:pt>
                <c:pt idx="2730" formatCode="0.00E+00">
                  <c:v>9.8639255149458502E-4</c:v>
                </c:pt>
                <c:pt idx="2731" formatCode="0.00E+00">
                  <c:v>9.8588354487492394E-4</c:v>
                </c:pt>
                <c:pt idx="2732" formatCode="0.00E+00">
                  <c:v>9.8537455894159506E-4</c:v>
                </c:pt>
                <c:pt idx="2733" formatCode="0.00E+00">
                  <c:v>9.8486557300826792E-4</c:v>
                </c:pt>
                <c:pt idx="2734" formatCode="0.00E+00">
                  <c:v>9.8435656638860294E-4</c:v>
                </c:pt>
                <c:pt idx="2735" formatCode="0.00E+00">
                  <c:v>9.8384758045527211E-4</c:v>
                </c:pt>
                <c:pt idx="2736" formatCode="0.00E+00">
                  <c:v>9.8333859452194301E-4</c:v>
                </c:pt>
                <c:pt idx="2737" formatCode="0.00E+00">
                  <c:v>9.8282958790227803E-4</c:v>
                </c:pt>
                <c:pt idx="2738" formatCode="0.00E+00">
                  <c:v>9.8232060288830402E-4</c:v>
                </c:pt>
                <c:pt idx="2739" formatCode="0.00E+00">
                  <c:v>9.8181161695497991E-4</c:v>
                </c:pt>
                <c:pt idx="2740" formatCode="0.00E+00">
                  <c:v>9.8130261033530994E-4</c:v>
                </c:pt>
                <c:pt idx="2741" formatCode="0.00E+00">
                  <c:v>9.8079362440198692E-4</c:v>
                </c:pt>
                <c:pt idx="2742" formatCode="0.00E+00">
                  <c:v>9.8028461778231391E-4</c:v>
                </c:pt>
                <c:pt idx="2743" formatCode="0.00E+00">
                  <c:v>9.79775631848995E-4</c:v>
                </c:pt>
                <c:pt idx="2744" formatCode="0.00E+00">
                  <c:v>9.7926664591566201E-4</c:v>
                </c:pt>
                <c:pt idx="2745" formatCode="0.00E+00">
                  <c:v>9.7875763929599594E-4</c:v>
                </c:pt>
                <c:pt idx="2746" formatCode="0.00E+00">
                  <c:v>9.7824865336266597E-4</c:v>
                </c:pt>
                <c:pt idx="2747" formatCode="0.00E+00">
                  <c:v>9.77739667429341E-4</c:v>
                </c:pt>
                <c:pt idx="2748" formatCode="0.00E+00">
                  <c:v>9.7723066080967406E-4</c:v>
                </c:pt>
                <c:pt idx="2749" formatCode="0.00E+00">
                  <c:v>9.7672167487634692E-4</c:v>
                </c:pt>
                <c:pt idx="2750" formatCode="0.00E+00">
                  <c:v>9.7621266825667803E-4</c:v>
                </c:pt>
                <c:pt idx="2751" formatCode="0.00E+00">
                  <c:v>9.7570368232335002E-4</c:v>
                </c:pt>
                <c:pt idx="2752" formatCode="0.00E+00">
                  <c:v>9.7519469639002396E-4</c:v>
                </c:pt>
                <c:pt idx="2753" formatCode="0.00E+00">
                  <c:v>9.7468568977035301E-4</c:v>
                </c:pt>
                <c:pt idx="2754" formatCode="0.00E+00">
                  <c:v>9.7417670383702804E-4</c:v>
                </c:pt>
                <c:pt idx="2755" formatCode="0.00E+00">
                  <c:v>9.7366771790370296E-4</c:v>
                </c:pt>
                <c:pt idx="2756" formatCode="0.00E+00">
                  <c:v>9.7315871128403396E-4</c:v>
                </c:pt>
                <c:pt idx="2757" formatCode="0.00E+00">
                  <c:v>9.7264972535070801E-4</c:v>
                </c:pt>
                <c:pt idx="2758" formatCode="0.00E+00">
                  <c:v>9.7214073941738401E-4</c:v>
                </c:pt>
                <c:pt idx="2759" formatCode="0.00E+00">
                  <c:v>9.7163173279771003E-4</c:v>
                </c:pt>
                <c:pt idx="2760" formatCode="0.00E+00">
                  <c:v>9.7112274686438798E-4</c:v>
                </c:pt>
                <c:pt idx="2761" formatCode="0.00E+00">
                  <c:v>9.7061374024471898E-4</c:v>
                </c:pt>
                <c:pt idx="2762" formatCode="0.00E+00">
                  <c:v>9.7010475431139498E-4</c:v>
                </c:pt>
                <c:pt idx="2763" formatCode="0.00E+00">
                  <c:v>9.6959576837807098E-4</c:v>
                </c:pt>
                <c:pt idx="2764" formatCode="0.00E+00">
                  <c:v>9.6908676175839895E-4</c:v>
                </c:pt>
                <c:pt idx="2765" formatCode="0.00E+00">
                  <c:v>9.6857777582507105E-4</c:v>
                </c:pt>
                <c:pt idx="2766" formatCode="0.00E+00">
                  <c:v>9.6806878989174499E-4</c:v>
                </c:pt>
                <c:pt idx="2767" formatCode="0.00E+00">
                  <c:v>9.6755978327207599E-4</c:v>
                </c:pt>
                <c:pt idx="2768" formatCode="0.00E+00">
                  <c:v>9.6705079733875004E-4</c:v>
                </c:pt>
                <c:pt idx="2769" formatCode="0.00E+00">
                  <c:v>9.6654179071908495E-4</c:v>
                </c:pt>
                <c:pt idx="2770" formatCode="0.00E+00">
                  <c:v>9.6603280478575401E-4</c:v>
                </c:pt>
                <c:pt idx="2771" formatCode="0.00E+00">
                  <c:v>9.6552381793307102E-4</c:v>
                </c:pt>
                <c:pt idx="2772" formatCode="0.00E+00">
                  <c:v>9.6501481131340604E-4</c:v>
                </c:pt>
                <c:pt idx="2773" formatCode="0.00E+00">
                  <c:v>9.6450582538007705E-4</c:v>
                </c:pt>
                <c:pt idx="2774" formatCode="0.00E+00">
                  <c:v>9.6399683944675197E-4</c:v>
                </c:pt>
                <c:pt idx="2775" formatCode="0.00E+00">
                  <c:v>9.6348783282708395E-4</c:v>
                </c:pt>
                <c:pt idx="2776" formatCode="0.00E+00">
                  <c:v>9.6297884689375702E-4</c:v>
                </c:pt>
                <c:pt idx="2777" formatCode="0.00E+00">
                  <c:v>9.6246986096042999E-4</c:v>
                </c:pt>
                <c:pt idx="2778" formatCode="0.00E+00">
                  <c:v>9.6196085434076305E-4</c:v>
                </c:pt>
                <c:pt idx="2779" formatCode="0.00E+00">
                  <c:v>9.6145186748807995E-4</c:v>
                </c:pt>
                <c:pt idx="2780" formatCode="0.00E+00">
                  <c:v>9.6094286086840803E-4</c:v>
                </c:pt>
                <c:pt idx="2781" formatCode="0.00E+00">
                  <c:v>9.6043387493508002E-4</c:v>
                </c:pt>
                <c:pt idx="2782" formatCode="0.00E+00">
                  <c:v>9.59924889001757E-4</c:v>
                </c:pt>
                <c:pt idx="2783" formatCode="0.00E+00">
                  <c:v>9.5941588238209103E-4</c:v>
                </c:pt>
                <c:pt idx="2784" formatCode="0.00E+00">
                  <c:v>9.5890689552940902E-4</c:v>
                </c:pt>
                <c:pt idx="2785" formatCode="0.00E+00">
                  <c:v>9.5839790959608502E-4</c:v>
                </c:pt>
                <c:pt idx="2786" formatCode="0.00E+00">
                  <c:v>9.5788890297641505E-4</c:v>
                </c:pt>
                <c:pt idx="2787" formatCode="0.00E+00">
                  <c:v>9.57379917043084E-4</c:v>
                </c:pt>
                <c:pt idx="2788" formatCode="0.00E+00">
                  <c:v>9.5687091042342097E-4</c:v>
                </c:pt>
                <c:pt idx="2789" formatCode="0.00E+00">
                  <c:v>9.5636192357073896E-4</c:v>
                </c:pt>
                <c:pt idx="2790" formatCode="0.00E+00">
                  <c:v>9.5585293763740997E-4</c:v>
                </c:pt>
                <c:pt idx="2791" formatCode="0.00E+00">
                  <c:v>9.5534393101773805E-4</c:v>
                </c:pt>
                <c:pt idx="2792" formatCode="0.00E+00">
                  <c:v>9.5483494508441296E-4</c:v>
                </c:pt>
                <c:pt idx="2793" formatCode="0.00E+00">
                  <c:v>9.5432595823173301E-4</c:v>
                </c:pt>
                <c:pt idx="2794" formatCode="0.00E+00">
                  <c:v>9.5381694188171099E-4</c:v>
                </c:pt>
                <c:pt idx="2795" formatCode="0.00E+00">
                  <c:v>9.5330084200914798E-4</c:v>
                </c:pt>
                <c:pt idx="2796" formatCode="0.00E+00">
                  <c:v>9.52755167807191E-4</c:v>
                </c:pt>
                <c:pt idx="2797" formatCode="0.00E+00">
                  <c:v>9.5216540681912303E-4</c:v>
                </c:pt>
                <c:pt idx="2798" formatCode="0.00E+00">
                  <c:v>9.51555591198033E-4</c:v>
                </c:pt>
                <c:pt idx="2799" formatCode="0.00E+00">
                  <c:v>9.5094575096097897E-4</c:v>
                </c:pt>
                <c:pt idx="2800" formatCode="0.00E+00">
                  <c:v>9.5033593473018503E-4</c:v>
                </c:pt>
                <c:pt idx="2801" formatCode="0.00E+00">
                  <c:v>9.4972611910909696E-4</c:v>
                </c:pt>
                <c:pt idx="2802" formatCode="0.00E+00">
                  <c:v>9.4911627887204401E-4</c:v>
                </c:pt>
                <c:pt idx="2803" formatCode="0.00E+00">
                  <c:v>9.4850646264124899E-4</c:v>
                </c:pt>
                <c:pt idx="2804" formatCode="0.00E+00">
                  <c:v>9.4789664702016004E-4</c:v>
                </c:pt>
                <c:pt idx="2805" formatCode="0.00E+00">
                  <c:v>9.4728680678310699E-4</c:v>
                </c:pt>
                <c:pt idx="2806" formatCode="0.00E+00">
                  <c:v>9.4667699055231403E-4</c:v>
                </c:pt>
                <c:pt idx="2807" formatCode="0.00E+00">
                  <c:v>9.4606715031526E-4</c:v>
                </c:pt>
                <c:pt idx="2808" formatCode="0.00E+00">
                  <c:v>9.4545733469416997E-4</c:v>
                </c:pt>
                <c:pt idx="2809" formatCode="0.00E+00">
                  <c:v>9.4484751846337397E-4</c:v>
                </c:pt>
                <c:pt idx="2810" formatCode="0.00E+00">
                  <c:v>9.4423767822632298E-4</c:v>
                </c:pt>
                <c:pt idx="2811" formatCode="0.00E+00">
                  <c:v>9.4362786260523295E-4</c:v>
                </c:pt>
                <c:pt idx="2812" formatCode="0.00E+00">
                  <c:v>9.4301804637443804E-4</c:v>
                </c:pt>
                <c:pt idx="2813" formatCode="0.00E+00">
                  <c:v>9.4240820613738705E-4</c:v>
                </c:pt>
                <c:pt idx="2814" formatCode="0.00E+00">
                  <c:v>9.4179838990658996E-4</c:v>
                </c:pt>
                <c:pt idx="2815" formatCode="0.00E+00">
                  <c:v>9.4118857428550004E-4</c:v>
                </c:pt>
                <c:pt idx="2816" formatCode="0.00E+00">
                  <c:v>9.4057873404844905E-4</c:v>
                </c:pt>
                <c:pt idx="2817" formatCode="0.00E+00">
                  <c:v>9.39968917817655E-4</c:v>
                </c:pt>
                <c:pt idx="2818" formatCode="0.00E+00">
                  <c:v>9.3935907758060195E-4</c:v>
                </c:pt>
                <c:pt idx="2819" formatCode="0.00E+00">
                  <c:v>9.3874926134980704E-4</c:v>
                </c:pt>
                <c:pt idx="2820" formatCode="0.00E+00">
                  <c:v>9.3813944572871603E-4</c:v>
                </c:pt>
                <c:pt idx="2821" formatCode="0.00E+00">
                  <c:v>9.3752960549166602E-4</c:v>
                </c:pt>
                <c:pt idx="2822" formatCode="0.00E+00">
                  <c:v>9.3691978926086904E-4</c:v>
                </c:pt>
                <c:pt idx="2823" formatCode="0.00E+00">
                  <c:v>9.3630997363977999E-4</c:v>
                </c:pt>
                <c:pt idx="2824" formatCode="0.00E+00">
                  <c:v>9.3570013279302205E-4</c:v>
                </c:pt>
                <c:pt idx="2825" formatCode="0.00E+00">
                  <c:v>9.3509031717193202E-4</c:v>
                </c:pt>
                <c:pt idx="2826" formatCode="0.00E+00">
                  <c:v>9.3448047632517495E-4</c:v>
                </c:pt>
                <c:pt idx="2827" formatCode="0.00E+00">
                  <c:v>9.3387066070408503E-4</c:v>
                </c:pt>
                <c:pt idx="2828" formatCode="0.00E+00">
                  <c:v>9.3326084447328903E-4</c:v>
                </c:pt>
                <c:pt idx="2829" formatCode="0.00E+00">
                  <c:v>9.3265100423623696E-4</c:v>
                </c:pt>
                <c:pt idx="2830" formatCode="0.00E+00">
                  <c:v>9.3204118800544497E-4</c:v>
                </c:pt>
                <c:pt idx="2831" formatCode="0.00E+00">
                  <c:v>9.3143137238435396E-4</c:v>
                </c:pt>
                <c:pt idx="2832" formatCode="0.00E+00">
                  <c:v>9.30821531537597E-4</c:v>
                </c:pt>
                <c:pt idx="2833" formatCode="0.00E+00">
                  <c:v>9.30211715916506E-4</c:v>
                </c:pt>
                <c:pt idx="2834" formatCode="0.00E+00">
                  <c:v>9.2960187506974795E-4</c:v>
                </c:pt>
                <c:pt idx="2835" formatCode="0.00E+00">
                  <c:v>9.2899205944865901E-4</c:v>
                </c:pt>
                <c:pt idx="2836" formatCode="0.00E+00">
                  <c:v>9.2838224321786398E-4</c:v>
                </c:pt>
                <c:pt idx="2837" formatCode="0.00E+00">
                  <c:v>9.2777240298080996E-4</c:v>
                </c:pt>
                <c:pt idx="2838" formatCode="0.00E+00">
                  <c:v>9.2716258675001699E-4</c:v>
                </c:pt>
                <c:pt idx="2839" formatCode="0.00E+00">
                  <c:v>9.2655277112892599E-4</c:v>
                </c:pt>
                <c:pt idx="2840" formatCode="0.00E+00">
                  <c:v>9.2594293028217E-4</c:v>
                </c:pt>
                <c:pt idx="2841" formatCode="0.00E+00">
                  <c:v>9.2533311405137595E-4</c:v>
                </c:pt>
                <c:pt idx="2842" formatCode="0.00E+00">
                  <c:v>9.2472329843028495E-4</c:v>
                </c:pt>
                <c:pt idx="2843" formatCode="0.00E+00">
                  <c:v>9.2411345758352701E-4</c:v>
                </c:pt>
                <c:pt idx="2844" formatCode="0.00E+00">
                  <c:v>9.2350364196243904E-4</c:v>
                </c:pt>
                <c:pt idx="2845" formatCode="0.00E+00">
                  <c:v>9.2289380111568002E-4</c:v>
                </c:pt>
                <c:pt idx="2846" formatCode="0.00E+00">
                  <c:v>9.2228398488488597E-4</c:v>
                </c:pt>
                <c:pt idx="2847" formatCode="0.00E+00">
                  <c:v>9.2167416926379703E-4</c:v>
                </c:pt>
                <c:pt idx="2848" formatCode="0.00E+00">
                  <c:v>9.2106432841703801E-4</c:v>
                </c:pt>
                <c:pt idx="2849" formatCode="0.00E+00">
                  <c:v>9.2045451279594895E-4</c:v>
                </c:pt>
                <c:pt idx="2850" formatCode="0.00E+00">
                  <c:v>9.1984469656515295E-4</c:v>
                </c:pt>
                <c:pt idx="2851" formatCode="0.00E+00">
                  <c:v>9.1923485571839805E-4</c:v>
                </c:pt>
                <c:pt idx="2852" formatCode="0.00E+00">
                  <c:v>9.1862504009730705E-4</c:v>
                </c:pt>
                <c:pt idx="2853" formatCode="0.00E+00">
                  <c:v>9.18015199250549E-4</c:v>
                </c:pt>
                <c:pt idx="2854" formatCode="0.00E+00">
                  <c:v>9.1740538301975495E-4</c:v>
                </c:pt>
                <c:pt idx="2855" formatCode="0.00E+00">
                  <c:v>9.1679556739866601E-4</c:v>
                </c:pt>
                <c:pt idx="2856" formatCode="0.00E+00">
                  <c:v>9.1618572655190796E-4</c:v>
                </c:pt>
                <c:pt idx="2857" formatCode="0.00E+00">
                  <c:v>9.1557591032111305E-4</c:v>
                </c:pt>
                <c:pt idx="2858" formatCode="0.00E+00">
                  <c:v>9.1496609470002302E-4</c:v>
                </c:pt>
                <c:pt idx="2859" formatCode="0.00E+00">
                  <c:v>9.1435625385326595E-4</c:v>
                </c:pt>
                <c:pt idx="2860" formatCode="0.00E+00">
                  <c:v>9.1374643762247201E-4</c:v>
                </c:pt>
                <c:pt idx="2861" formatCode="0.00E+00">
                  <c:v>9.1313659738542004E-4</c:v>
                </c:pt>
                <c:pt idx="2862" formatCode="0.00E+00">
                  <c:v>9.1252678115462502E-4</c:v>
                </c:pt>
                <c:pt idx="2863" formatCode="0.00E+00">
                  <c:v>9.1191696492382902E-4</c:v>
                </c:pt>
                <c:pt idx="2864" formatCode="0.00E+00">
                  <c:v>9.1130712468677705E-4</c:v>
                </c:pt>
                <c:pt idx="2865" formatCode="0.00E+00">
                  <c:v>9.10697308455983E-4</c:v>
                </c:pt>
                <c:pt idx="2866" formatCode="0.00E+00">
                  <c:v>9.1008749222518896E-4</c:v>
                </c:pt>
                <c:pt idx="2867" formatCode="0.00E+00">
                  <c:v>9.0947765137843199E-4</c:v>
                </c:pt>
                <c:pt idx="2868" formatCode="0.00E+00">
                  <c:v>9.0886783575734305E-4</c:v>
                </c:pt>
                <c:pt idx="2869" formatCode="0.00E+00">
                  <c:v>9.0825801952654401E-4</c:v>
                </c:pt>
                <c:pt idx="2870" formatCode="0.00E+00">
                  <c:v>9.0764817867978998E-4</c:v>
                </c:pt>
                <c:pt idx="2871" formatCode="0.00E+00">
                  <c:v>9.0703836244899496E-4</c:v>
                </c:pt>
                <c:pt idx="2872" formatCode="0.00E+00">
                  <c:v>9.0642852221194299E-4</c:v>
                </c:pt>
                <c:pt idx="2873" formatCode="0.00E+00">
                  <c:v>9.0581870598114699E-4</c:v>
                </c:pt>
                <c:pt idx="2874" formatCode="0.00E+00">
                  <c:v>9.0520888975035403E-4</c:v>
                </c:pt>
                <c:pt idx="2875" formatCode="0.00E+00">
                  <c:v>9.0459904890359696E-4</c:v>
                </c:pt>
                <c:pt idx="2876" formatCode="0.00E+00">
                  <c:v>9.0398923328250595E-4</c:v>
                </c:pt>
                <c:pt idx="2877" formatCode="0.00E+00">
                  <c:v>9.0337941705171104E-4</c:v>
                </c:pt>
                <c:pt idx="2878" formatCode="0.00E+00">
                  <c:v>9.0276957620495299E-4</c:v>
                </c:pt>
                <c:pt idx="2879" formatCode="0.00E+00">
                  <c:v>9.0215975997415797E-4</c:v>
                </c:pt>
                <c:pt idx="2880" formatCode="0.00E+00">
                  <c:v>9.0154991912740404E-4</c:v>
                </c:pt>
                <c:pt idx="2881" formatCode="0.00E+00">
                  <c:v>9.0094010350631499E-4</c:v>
                </c:pt>
                <c:pt idx="2882" formatCode="0.00E+00">
                  <c:v>9.0033028727551801E-4</c:v>
                </c:pt>
                <c:pt idx="2883" formatCode="0.00E+00">
                  <c:v>8.9972044642875997E-4</c:v>
                </c:pt>
                <c:pt idx="2884" formatCode="0.00E+00">
                  <c:v>8.9911063019796505E-4</c:v>
                </c:pt>
                <c:pt idx="2885" formatCode="0.00E+00">
                  <c:v>8.9850081396717295E-4</c:v>
                </c:pt>
                <c:pt idx="2886" formatCode="0.00E+00">
                  <c:v>8.9789097312041599E-4</c:v>
                </c:pt>
                <c:pt idx="2887" formatCode="0.00E+00">
                  <c:v>8.9728115688961999E-4</c:v>
                </c:pt>
                <c:pt idx="2888" formatCode="0.00E+00">
                  <c:v>8.9667131665256803E-4</c:v>
                </c:pt>
                <c:pt idx="2889" formatCode="0.00E+00">
                  <c:v>8.96061500421773E-4</c:v>
                </c:pt>
                <c:pt idx="2890" formatCode="0.00E+00">
                  <c:v>8.95451684190977E-4</c:v>
                </c:pt>
                <c:pt idx="2891" formatCode="0.00E+00">
                  <c:v>8.9484184334422199E-4</c:v>
                </c:pt>
                <c:pt idx="2892" formatCode="0.00E+00">
                  <c:v>8.9423202711342697E-4</c:v>
                </c:pt>
                <c:pt idx="2893" formatCode="0.00E+00">
                  <c:v>8.9362221088263303E-4</c:v>
                </c:pt>
                <c:pt idx="2894" formatCode="0.00E+00">
                  <c:v>8.9301237003587596E-4</c:v>
                </c:pt>
                <c:pt idx="2895" formatCode="0.00E+00">
                  <c:v>8.9240255380508202E-4</c:v>
                </c:pt>
                <c:pt idx="2896" formatCode="0.00E+00">
                  <c:v>8.9179271295832495E-4</c:v>
                </c:pt>
                <c:pt idx="2897" formatCode="0.00E+00">
                  <c:v>8.9118289733723297E-4</c:v>
                </c:pt>
                <c:pt idx="2898" formatCode="0.00E+00">
                  <c:v>8.9057308110643805E-4</c:v>
                </c:pt>
                <c:pt idx="2899" formatCode="0.00E+00">
                  <c:v>8.8996324025968304E-4</c:v>
                </c:pt>
                <c:pt idx="2900" formatCode="0.00E+00">
                  <c:v>8.8935342402888704E-4</c:v>
                </c:pt>
                <c:pt idx="2901" formatCode="0.00E+00">
                  <c:v>8.8874360779809202E-4</c:v>
                </c:pt>
                <c:pt idx="2902" formatCode="0.00E+00">
                  <c:v>8.8813376695133397E-4</c:v>
                </c:pt>
                <c:pt idx="2903" formatCode="0.00E+00">
                  <c:v>8.8752395072054003E-4</c:v>
                </c:pt>
                <c:pt idx="2904" formatCode="0.00E+00">
                  <c:v>8.8691413448974805E-4</c:v>
                </c:pt>
                <c:pt idx="2905" formatCode="0.00E+00">
                  <c:v>8.8630429364298805E-4</c:v>
                </c:pt>
                <c:pt idx="2906" formatCode="0.00E+00">
                  <c:v>8.85694477412194E-4</c:v>
                </c:pt>
                <c:pt idx="2907" formatCode="0.00E+00">
                  <c:v>8.8508463656543704E-4</c:v>
                </c:pt>
                <c:pt idx="2908" formatCode="0.00E+00">
                  <c:v>8.8447482033464201E-4</c:v>
                </c:pt>
                <c:pt idx="2909" formatCode="0.00E+00">
                  <c:v>8.8386500410384699E-4</c:v>
                </c:pt>
                <c:pt idx="2910" formatCode="0.00E+00">
                  <c:v>8.83255163257091E-4</c:v>
                </c:pt>
                <c:pt idx="2911" formatCode="0.00E+00">
                  <c:v>8.8264534702629501E-4</c:v>
                </c:pt>
                <c:pt idx="2912" formatCode="0.00E+00">
                  <c:v>8.8203553079549998E-4</c:v>
                </c:pt>
                <c:pt idx="2913" formatCode="0.00E+00">
                  <c:v>8.8142568994874497E-4</c:v>
                </c:pt>
                <c:pt idx="2914" formatCode="0.00E+00">
                  <c:v>8.8081587371794995E-4</c:v>
                </c:pt>
                <c:pt idx="2915" formatCode="0.00E+00">
                  <c:v>8.8020603287119201E-4</c:v>
                </c:pt>
                <c:pt idx="2916" formatCode="0.00E+00">
                  <c:v>8.7959621664039905E-4</c:v>
                </c:pt>
                <c:pt idx="2917" formatCode="0.00E+00">
                  <c:v>8.7898640040960305E-4</c:v>
                </c:pt>
                <c:pt idx="2918" formatCode="0.00E+00">
                  <c:v>8.7837655956284695E-4</c:v>
                </c:pt>
                <c:pt idx="2919" formatCode="0.00E+00">
                  <c:v>8.7776674333205204E-4</c:v>
                </c:pt>
                <c:pt idx="2920" formatCode="0.00E+00">
                  <c:v>8.7715692710125604E-4</c:v>
                </c:pt>
                <c:pt idx="2921" formatCode="0.00E+00">
                  <c:v>8.7654708625450005E-4</c:v>
                </c:pt>
                <c:pt idx="2922" formatCode="0.00E+00">
                  <c:v>8.75937270023706E-4</c:v>
                </c:pt>
                <c:pt idx="2923" formatCode="0.00E+00">
                  <c:v>8.7532742917694904E-4</c:v>
                </c:pt>
                <c:pt idx="2924" formatCode="0.00E+00">
                  <c:v>8.7471761233644902E-4</c:v>
                </c:pt>
                <c:pt idx="2925" formatCode="0.00E+00">
                  <c:v>8.7410779610565595E-4</c:v>
                </c:pt>
                <c:pt idx="2926" formatCode="0.00E+00">
                  <c:v>8.7349795525889997E-4</c:v>
                </c:pt>
                <c:pt idx="2927" formatCode="0.00E+00">
                  <c:v>8.7288813902810505E-4</c:v>
                </c:pt>
                <c:pt idx="2928" formatCode="0.00E+00">
                  <c:v>8.72278322797311E-4</c:v>
                </c:pt>
                <c:pt idx="2929" formatCode="0.00E+00">
                  <c:v>8.7166848195055296E-4</c:v>
                </c:pt>
                <c:pt idx="2930" formatCode="0.00E+00">
                  <c:v>8.7105866571975804E-4</c:v>
                </c:pt>
                <c:pt idx="2931" formatCode="0.00E+00">
                  <c:v>8.7044882487300097E-4</c:v>
                </c:pt>
                <c:pt idx="2932" formatCode="0.00E+00">
                  <c:v>8.6983900864220703E-4</c:v>
                </c:pt>
                <c:pt idx="2933" formatCode="0.00E+00">
                  <c:v>8.6922919180170799E-4</c:v>
                </c:pt>
                <c:pt idx="2934" formatCode="0.00E+00">
                  <c:v>8.6861935095495103E-4</c:v>
                </c:pt>
                <c:pt idx="2935" formatCode="0.00E+00">
                  <c:v>8.6800953472415503E-4</c:v>
                </c:pt>
                <c:pt idx="2936" formatCode="0.00E+00">
                  <c:v>8.6739971849336195E-4</c:v>
                </c:pt>
                <c:pt idx="2937" formatCode="0.00E+00">
                  <c:v>8.6678987764660597E-4</c:v>
                </c:pt>
                <c:pt idx="2938" formatCode="0.00E+00">
                  <c:v>8.6618006141580899E-4</c:v>
                </c:pt>
                <c:pt idx="2939" formatCode="0.00E+00">
                  <c:v>8.6557021995934996E-4</c:v>
                </c:pt>
                <c:pt idx="2940" formatCode="0.00E+00">
                  <c:v>8.6496040372855396E-4</c:v>
                </c:pt>
                <c:pt idx="2941" formatCode="0.00E+00">
                  <c:v>8.6435058749776003E-4</c:v>
                </c:pt>
                <c:pt idx="2942" formatCode="0.00E+00">
                  <c:v>8.6374074665100501E-4</c:v>
                </c:pt>
                <c:pt idx="2943" formatCode="0.00E+00">
                  <c:v>8.6313093042020804E-4</c:v>
                </c:pt>
                <c:pt idx="2944" formatCode="0.00E+00">
                  <c:v>8.6252111418941399E-4</c:v>
                </c:pt>
                <c:pt idx="2945" formatCode="0.00E+00">
                  <c:v>8.6191127273295204E-4</c:v>
                </c:pt>
                <c:pt idx="2946" formatCode="0.00E+00">
                  <c:v>8.6130145650215701E-4</c:v>
                </c:pt>
                <c:pt idx="2947" formatCode="0.00E+00">
                  <c:v>8.6069164027136296E-4</c:v>
                </c:pt>
                <c:pt idx="2948" formatCode="0.00E+00">
                  <c:v>8.60081799424606E-4</c:v>
                </c:pt>
                <c:pt idx="2949" formatCode="0.00E+00">
                  <c:v>8.5947198258410696E-4</c:v>
                </c:pt>
                <c:pt idx="2950" formatCode="0.00E+00">
                  <c:v>8.5886214173735195E-4</c:v>
                </c:pt>
                <c:pt idx="2951" formatCode="0.00E+00">
                  <c:v>8.5825232550655497E-4</c:v>
                </c:pt>
                <c:pt idx="2952" formatCode="0.00E+00">
                  <c:v>8.5764250927576201E-4</c:v>
                </c:pt>
                <c:pt idx="2953" formatCode="0.00E+00">
                  <c:v>8.5703266781930103E-4</c:v>
                </c:pt>
                <c:pt idx="2954" formatCode="0.00E+00">
                  <c:v>8.5642285158850503E-4</c:v>
                </c:pt>
                <c:pt idx="2955" formatCode="0.00E+00">
                  <c:v>8.5581303535771001E-4</c:v>
                </c:pt>
                <c:pt idx="2956" formatCode="0.00E+00">
                  <c:v>8.5520319451095304E-4</c:v>
                </c:pt>
                <c:pt idx="2957" formatCode="0.00E+00">
                  <c:v>8.5459337767045498E-4</c:v>
                </c:pt>
                <c:pt idx="2958" formatCode="0.00E+00">
                  <c:v>8.5398353682369899E-4</c:v>
                </c:pt>
                <c:pt idx="2959" formatCode="0.00E+00">
                  <c:v>8.5337372059290397E-4</c:v>
                </c:pt>
                <c:pt idx="2960" formatCode="0.00E+00">
                  <c:v>8.5276390375240601E-4</c:v>
                </c:pt>
                <c:pt idx="2961" formatCode="0.00E+00">
                  <c:v>8.5215406290564796E-4</c:v>
                </c:pt>
                <c:pt idx="2962" formatCode="0.00E+00">
                  <c:v>8.51544246674855E-4</c:v>
                </c:pt>
                <c:pt idx="2963" formatCode="0.00E+00">
                  <c:v>8.50934430444059E-4</c:v>
                </c:pt>
                <c:pt idx="2964" formatCode="0.00E+00">
                  <c:v>8.5032458898759704E-4</c:v>
                </c:pt>
                <c:pt idx="2965" formatCode="0.00E+00">
                  <c:v>8.4971477275680202E-4</c:v>
                </c:pt>
                <c:pt idx="2966" formatCode="0.00E+00">
                  <c:v>8.4910493191004495E-4</c:v>
                </c:pt>
                <c:pt idx="2967" formatCode="0.00E+00">
                  <c:v>8.4849511506954699E-4</c:v>
                </c:pt>
                <c:pt idx="2968" formatCode="0.00E+00">
                  <c:v>8.4788529883875403E-4</c:v>
                </c:pt>
                <c:pt idx="2969" formatCode="0.00E+00">
                  <c:v>8.47275457991995E-4</c:v>
                </c:pt>
                <c:pt idx="2970" formatCode="0.00E+00">
                  <c:v>8.4666564115149705E-4</c:v>
                </c:pt>
                <c:pt idx="2971" formatCode="0.00E+00">
                  <c:v>8.4605582492070105E-4</c:v>
                </c:pt>
                <c:pt idx="2972" formatCode="0.00E+00">
                  <c:v>8.4544598346423996E-4</c:v>
                </c:pt>
                <c:pt idx="2973" formatCode="0.00E+00">
                  <c:v>8.4483616723344699E-4</c:v>
                </c:pt>
                <c:pt idx="2974" formatCode="0.00E+00">
                  <c:v>8.4422632638669101E-4</c:v>
                </c:pt>
                <c:pt idx="2975" formatCode="0.00E+00">
                  <c:v>8.4361650954619001E-4</c:v>
                </c:pt>
                <c:pt idx="2976" formatCode="0.00E+00">
                  <c:v>8.4300669331539705E-4</c:v>
                </c:pt>
                <c:pt idx="2977" formatCode="0.00E+00">
                  <c:v>8.4239685185893401E-4</c:v>
                </c:pt>
                <c:pt idx="2978" formatCode="0.00E+00">
                  <c:v>8.4178703562813996E-4</c:v>
                </c:pt>
                <c:pt idx="2979" formatCode="0.00E+00">
                  <c:v>8.4117721939734505E-4</c:v>
                </c:pt>
                <c:pt idx="2980" formatCode="0.00E+00">
                  <c:v>8.4056737794088504E-4</c:v>
                </c:pt>
                <c:pt idx="2981" formatCode="0.00E+00">
                  <c:v>8.3995756171008698E-4</c:v>
                </c:pt>
                <c:pt idx="2982" formatCode="0.00E+00">
                  <c:v>8.3934772025362698E-4</c:v>
                </c:pt>
                <c:pt idx="2983" formatCode="0.00E+00">
                  <c:v>8.3873790402283195E-4</c:v>
                </c:pt>
                <c:pt idx="2984" formatCode="0.00E+00">
                  <c:v>8.3812808779203704E-4</c:v>
                </c:pt>
                <c:pt idx="2985" formatCode="0.00E+00">
                  <c:v>8.3751824633557801E-4</c:v>
                </c:pt>
                <c:pt idx="2986" formatCode="0.00E+00">
                  <c:v>8.3690843010478298E-4</c:v>
                </c:pt>
                <c:pt idx="2987" formatCode="0.00E+00">
                  <c:v>8.36298613264286E-4</c:v>
                </c:pt>
                <c:pt idx="2988" formatCode="0.00E+00">
                  <c:v>8.3568877241752795E-4</c:v>
                </c:pt>
                <c:pt idx="2989" formatCode="0.00E+00">
                  <c:v>8.3507895557702804E-4</c:v>
                </c:pt>
                <c:pt idx="2990" formatCode="0.00E+00">
                  <c:v>8.3446911473027195E-4</c:v>
                </c:pt>
                <c:pt idx="2991" formatCode="0.00E+00">
                  <c:v>8.3385929788977399E-4</c:v>
                </c:pt>
                <c:pt idx="2992" formatCode="0.00E+00">
                  <c:v>8.3324948165897799E-4</c:v>
                </c:pt>
                <c:pt idx="2993" formatCode="0.00E+00">
                  <c:v>8.3263964020251701E-4</c:v>
                </c:pt>
                <c:pt idx="2994" formatCode="0.00E+00">
                  <c:v>8.3202982397172405E-4</c:v>
                </c:pt>
                <c:pt idx="2995" formatCode="0.00E+00">
                  <c:v>8.31420007131225E-4</c:v>
                </c:pt>
                <c:pt idx="2996" formatCode="0.00E+00">
                  <c:v>8.3081016628446598E-4</c:v>
                </c:pt>
                <c:pt idx="2997" formatCode="0.00E+00">
                  <c:v>8.3020034944396802E-4</c:v>
                </c:pt>
                <c:pt idx="2998" formatCode="0.00E+00">
                  <c:v>8.2959050859721204E-4</c:v>
                </c:pt>
                <c:pt idx="2999" formatCode="0.00E+00">
                  <c:v>8.2898069175671104E-4</c:v>
                </c:pt>
                <c:pt idx="3000" formatCode="0.00E+00">
                  <c:v>8.2837087552591602E-4</c:v>
                </c:pt>
                <c:pt idx="3001" formatCode="0.00E+00">
                  <c:v>8.2776103406945504E-4</c:v>
                </c:pt>
                <c:pt idx="3002" formatCode="0.00E+00">
                  <c:v>8.2715121783866099E-4</c:v>
                </c:pt>
                <c:pt idx="3003" formatCode="0.00E+00">
                  <c:v>8.2654140099816195E-4</c:v>
                </c:pt>
                <c:pt idx="3004" formatCode="0.00E+00">
                  <c:v>8.2593156015140401E-4</c:v>
                </c:pt>
                <c:pt idx="3005" formatCode="0.00E+00">
                  <c:v>8.2532174331090605E-4</c:v>
                </c:pt>
                <c:pt idx="3006" formatCode="0.00E+00">
                  <c:v>8.2471190185444496E-4</c:v>
                </c:pt>
                <c:pt idx="3007" formatCode="0.00E+00">
                  <c:v>8.2410208562365005E-4</c:v>
                </c:pt>
                <c:pt idx="3008" formatCode="0.00E+00">
                  <c:v>8.2349226878315101E-4</c:v>
                </c:pt>
                <c:pt idx="3009" formatCode="0.00E+00">
                  <c:v>8.2288242793639404E-4</c:v>
                </c:pt>
                <c:pt idx="3010" formatCode="0.00E+00">
                  <c:v>8.22272611095895E-4</c:v>
                </c:pt>
                <c:pt idx="3011" formatCode="0.00E+00">
                  <c:v>8.2166279486510095E-4</c:v>
                </c:pt>
                <c:pt idx="3012" formatCode="0.00E+00">
                  <c:v>8.2105295340863802E-4</c:v>
                </c:pt>
                <c:pt idx="3013" formatCode="0.00E+00">
                  <c:v>8.2052397343292799E-4</c:v>
                </c:pt>
                <c:pt idx="3014" formatCode="0.00E+00">
                  <c:v>8.2320865173601896E-4</c:v>
                </c:pt>
                <c:pt idx="3015" formatCode="0.00E+00">
                  <c:v>8.27147276567043E-4</c:v>
                </c:pt>
                <c:pt idx="3016" formatCode="0.00E+00">
                  <c:v>8.3043074539565704E-4</c:v>
                </c:pt>
                <c:pt idx="3017" formatCode="0.00E+00">
                  <c:v>8.3050161918981399E-4</c:v>
                </c:pt>
                <c:pt idx="3018" formatCode="0.00E+00">
                  <c:v>8.2994335769349297E-4</c:v>
                </c:pt>
                <c:pt idx="3019" formatCode="0.00E+00">
                  <c:v>8.2938509653029198E-4</c:v>
                </c:pt>
                <c:pt idx="3020" formatCode="0.00E+00">
                  <c:v>8.2882681257611095E-4</c:v>
                </c:pt>
                <c:pt idx="3021" formatCode="0.00E+00">
                  <c:v>8.2826855107979004E-4</c:v>
                </c:pt>
                <c:pt idx="3022" formatCode="0.00E+00">
                  <c:v>8.2771028991659003E-4</c:v>
                </c:pt>
                <c:pt idx="3023" formatCode="0.00E+00">
                  <c:v>8.2715200596240597E-4</c:v>
                </c:pt>
                <c:pt idx="3024" formatCode="0.00E+00">
                  <c:v>8.2659374446608701E-4</c:v>
                </c:pt>
                <c:pt idx="3025" formatCode="0.00E+00">
                  <c:v>8.2603546084502395E-4</c:v>
                </c:pt>
                <c:pt idx="3026" formatCode="0.00E+00">
                  <c:v>8.2547719934870402E-4</c:v>
                </c:pt>
                <c:pt idx="3027" formatCode="0.00E+00">
                  <c:v>8.24918937852383E-4</c:v>
                </c:pt>
                <c:pt idx="3028" formatCode="0.00E+00">
                  <c:v>8.2436065423132298E-4</c:v>
                </c:pt>
                <c:pt idx="3029" formatCode="0.00E+00">
                  <c:v>8.2380239273500196E-4</c:v>
                </c:pt>
                <c:pt idx="3030" formatCode="0.00E+00">
                  <c:v>8.2324413123868105E-4</c:v>
                </c:pt>
                <c:pt idx="3031" formatCode="0.00E+00">
                  <c:v>8.2268584728449796E-4</c:v>
                </c:pt>
                <c:pt idx="3032" formatCode="0.00E+00">
                  <c:v>8.2212758612129795E-4</c:v>
                </c:pt>
                <c:pt idx="3033" formatCode="0.00E+00">
                  <c:v>8.2156930216711703E-4</c:v>
                </c:pt>
                <c:pt idx="3034" formatCode="0.00E+00">
                  <c:v>8.2101104067079601E-4</c:v>
                </c:pt>
                <c:pt idx="3035" formatCode="0.00E+00">
                  <c:v>8.2045277950759503E-4</c:v>
                </c:pt>
                <c:pt idx="3036" formatCode="0.00E+00">
                  <c:v>8.1989449555341302E-4</c:v>
                </c:pt>
                <c:pt idx="3037" formatCode="0.00E+00">
                  <c:v>8.1933623405709395E-4</c:v>
                </c:pt>
                <c:pt idx="3038" formatCode="0.00E+00">
                  <c:v>8.1877797256077196E-4</c:v>
                </c:pt>
                <c:pt idx="3039" formatCode="0.00E+00">
                  <c:v>8.1821968893970901E-4</c:v>
                </c:pt>
                <c:pt idx="3040" formatCode="0.00E+00">
                  <c:v>8.1766142744338897E-4</c:v>
                </c:pt>
                <c:pt idx="3041" formatCode="0.00E+00">
                  <c:v>8.1710314348920697E-4</c:v>
                </c:pt>
                <c:pt idx="3042" formatCode="0.00E+00">
                  <c:v>8.1654488199288801E-4</c:v>
                </c:pt>
                <c:pt idx="3043" formatCode="0.00E+00">
                  <c:v>8.1598662082968604E-4</c:v>
                </c:pt>
                <c:pt idx="3044" formatCode="0.00E+00">
                  <c:v>8.1542833687550599E-4</c:v>
                </c:pt>
                <c:pt idx="3045" formatCode="0.00E+00">
                  <c:v>8.14870075379184E-4</c:v>
                </c:pt>
                <c:pt idx="3046" formatCode="0.00E+00">
                  <c:v>8.1431181388286504E-4</c:v>
                </c:pt>
                <c:pt idx="3047" formatCode="0.00E+00">
                  <c:v>8.1375352992868195E-4</c:v>
                </c:pt>
                <c:pt idx="3048" formatCode="0.00E+00">
                  <c:v>8.1319526876548205E-4</c:v>
                </c:pt>
                <c:pt idx="3049" formatCode="0.00E+00">
                  <c:v>8.1263698481130004E-4</c:v>
                </c:pt>
                <c:pt idx="3050" formatCode="0.00E+00">
                  <c:v>8.1207872331498E-4</c:v>
                </c:pt>
                <c:pt idx="3051" formatCode="0.00E+00">
                  <c:v>8.1152046181865703E-4</c:v>
                </c:pt>
                <c:pt idx="3052" formatCode="0.00E+00">
                  <c:v>8.1096217786447698E-4</c:v>
                </c:pt>
                <c:pt idx="3053" formatCode="0.00E+00">
                  <c:v>8.1040391670127697E-4</c:v>
                </c:pt>
                <c:pt idx="3054" formatCode="0.00E+00">
                  <c:v>8.0984565520495497E-4</c:v>
                </c:pt>
                <c:pt idx="3055" formatCode="0.00E+00">
                  <c:v>8.0928737125077297E-4</c:v>
                </c:pt>
                <c:pt idx="3056" formatCode="0.00E+00">
                  <c:v>8.0872910975445401E-4</c:v>
                </c:pt>
                <c:pt idx="3057" formatCode="0.00E+00">
                  <c:v>8.0817082580027103E-4</c:v>
                </c:pt>
                <c:pt idx="3058" formatCode="0.00E+00">
                  <c:v>8.0761256430395001E-4</c:v>
                </c:pt>
                <c:pt idx="3059" formatCode="0.00E+00">
                  <c:v>8.0705430280762996E-4</c:v>
                </c:pt>
                <c:pt idx="3060" formatCode="0.00E+00">
                  <c:v>8.0649601918656897E-4</c:v>
                </c:pt>
                <c:pt idx="3061" formatCode="0.00E+00">
                  <c:v>8.0593775769024698E-4</c:v>
                </c:pt>
                <c:pt idx="3062" formatCode="0.00E+00">
                  <c:v>8.0537949619392704E-4</c:v>
                </c:pt>
                <c:pt idx="3063" formatCode="0.00E+00">
                  <c:v>8.0482121223974504E-4</c:v>
                </c:pt>
                <c:pt idx="3064" formatCode="0.00E+00">
                  <c:v>8.0426295074342402E-4</c:v>
                </c:pt>
                <c:pt idx="3065" formatCode="0.00E+00">
                  <c:v>8.0370466678924397E-4</c:v>
                </c:pt>
                <c:pt idx="3066" formatCode="0.00E+00">
                  <c:v>8.0314640529292305E-4</c:v>
                </c:pt>
                <c:pt idx="3067" formatCode="0.00E+00">
                  <c:v>8.0258814379660095E-4</c:v>
                </c:pt>
                <c:pt idx="3068" formatCode="0.00E+00">
                  <c:v>8.0202986017553996E-4</c:v>
                </c:pt>
                <c:pt idx="3069" formatCode="0.00E+00">
                  <c:v>8.0147159867921904E-4</c:v>
                </c:pt>
                <c:pt idx="3070" formatCode="0.00E+00">
                  <c:v>8.0091333718289802E-4</c:v>
                </c:pt>
                <c:pt idx="3071" formatCode="0.00E+00">
                  <c:v>8.0035505322871602E-4</c:v>
                </c:pt>
                <c:pt idx="3072" formatCode="0.00E+00">
                  <c:v>7.9979679173239598E-4</c:v>
                </c:pt>
                <c:pt idx="3073" formatCode="0.00E+00">
                  <c:v>7.9923850777821495E-4</c:v>
                </c:pt>
                <c:pt idx="3074" formatCode="0.00E+00">
                  <c:v>7.9868024628189501E-4</c:v>
                </c:pt>
                <c:pt idx="3075" formatCode="0.00E+00">
                  <c:v>7.9812198478557302E-4</c:v>
                </c:pt>
                <c:pt idx="3076" formatCode="0.00E+00">
                  <c:v>7.9756370083139199E-4</c:v>
                </c:pt>
                <c:pt idx="3077" formatCode="0.00E+00">
                  <c:v>7.9700543933507097E-4</c:v>
                </c:pt>
                <c:pt idx="3078" formatCode="0.00E+00">
                  <c:v>7.9644717783874995E-4</c:v>
                </c:pt>
                <c:pt idx="3079" formatCode="0.00E+00">
                  <c:v>7.9588889388456903E-4</c:v>
                </c:pt>
                <c:pt idx="3080" formatCode="0.00E+00">
                  <c:v>7.9533063238824899E-4</c:v>
                </c:pt>
                <c:pt idx="3081" formatCode="0.00E+00">
                  <c:v>7.9477234843406699E-4</c:v>
                </c:pt>
                <c:pt idx="3082" formatCode="0.00E+00">
                  <c:v>7.9421408693774597E-4</c:v>
                </c:pt>
                <c:pt idx="3083" formatCode="0.00E+00">
                  <c:v>7.9365582544142603E-4</c:v>
                </c:pt>
                <c:pt idx="3084" formatCode="0.00E+00">
                  <c:v>7.9309754148724403E-4</c:v>
                </c:pt>
                <c:pt idx="3085" formatCode="0.00E+00">
                  <c:v>7.9253927999092301E-4</c:v>
                </c:pt>
                <c:pt idx="3086" formatCode="0.00E+00">
                  <c:v>7.9198101849460296E-4</c:v>
                </c:pt>
                <c:pt idx="3087" formatCode="0.00E+00">
                  <c:v>7.9142273454042096E-4</c:v>
                </c:pt>
                <c:pt idx="3088" formatCode="0.00E+00">
                  <c:v>7.9086447304410005E-4</c:v>
                </c:pt>
                <c:pt idx="3089" formatCode="0.00E+00">
                  <c:v>7.9030618908991902E-4</c:v>
                </c:pt>
                <c:pt idx="3090" formatCode="0.00E+00">
                  <c:v>7.89747927593598E-4</c:v>
                </c:pt>
                <c:pt idx="3091" formatCode="0.00E+00">
                  <c:v>7.8918966609727796E-4</c:v>
                </c:pt>
                <c:pt idx="3092" formatCode="0.00E+00">
                  <c:v>7.8863138214309595E-4</c:v>
                </c:pt>
                <c:pt idx="3093" formatCode="0.00E+00">
                  <c:v>7.8807312064677504E-4</c:v>
                </c:pt>
                <c:pt idx="3094" formatCode="0.00E+00">
                  <c:v>7.8751485915045597E-4</c:v>
                </c:pt>
                <c:pt idx="3095" formatCode="0.00E+00">
                  <c:v>7.86956575196273E-4</c:v>
                </c:pt>
                <c:pt idx="3096" formatCode="0.00E+00">
                  <c:v>7.8639831369995295E-4</c:v>
                </c:pt>
                <c:pt idx="3097" formatCode="0.00E+00">
                  <c:v>7.8584002974577095E-4</c:v>
                </c:pt>
                <c:pt idx="3098" formatCode="0.00E+00">
                  <c:v>7.8528176824945004E-4</c:v>
                </c:pt>
                <c:pt idx="3099" formatCode="0.00E+00">
                  <c:v>7.8472350675312999E-4</c:v>
                </c:pt>
                <c:pt idx="3100" formatCode="0.00E+00">
                  <c:v>7.8416522279894799E-4</c:v>
                </c:pt>
                <c:pt idx="3101" formatCode="0.00E+00">
                  <c:v>7.8360696130262805E-4</c:v>
                </c:pt>
                <c:pt idx="3102" formatCode="0.00E+00">
                  <c:v>7.83048699473187E-4</c:v>
                </c:pt>
                <c:pt idx="3103" formatCode="0.00E+00">
                  <c:v>7.8249041551900402E-4</c:v>
                </c:pt>
                <c:pt idx="3104" formatCode="0.00E+00">
                  <c:v>7.8193215402268495E-4</c:v>
                </c:pt>
                <c:pt idx="3105" formatCode="0.00E+00">
                  <c:v>7.8137387006850295E-4</c:v>
                </c:pt>
                <c:pt idx="3106" formatCode="0.00E+00">
                  <c:v>7.8081560857218204E-4</c:v>
                </c:pt>
                <c:pt idx="3107" formatCode="0.00E+00">
                  <c:v>7.8025734707586297E-4</c:v>
                </c:pt>
                <c:pt idx="3108" formatCode="0.00E+00">
                  <c:v>7.7969906312168097E-4</c:v>
                </c:pt>
                <c:pt idx="3109" formatCode="0.00E+00">
                  <c:v>7.7914080162535995E-4</c:v>
                </c:pt>
                <c:pt idx="3110" formatCode="0.00E+00">
                  <c:v>7.7858254012903795E-4</c:v>
                </c:pt>
                <c:pt idx="3111" formatCode="0.00E+00">
                  <c:v>7.7802425584173798E-4</c:v>
                </c:pt>
                <c:pt idx="3112" formatCode="0.00E+00">
                  <c:v>7.7746599434541804E-4</c:v>
                </c:pt>
                <c:pt idx="3113" formatCode="0.00E+00">
                  <c:v>7.7690771039123495E-4</c:v>
                </c:pt>
                <c:pt idx="3114" formatCode="0.00E+00">
                  <c:v>7.7634944889491599E-4</c:v>
                </c:pt>
                <c:pt idx="3115" formatCode="0.00E+00">
                  <c:v>7.7579118739859497E-4</c:v>
                </c:pt>
                <c:pt idx="3116" formatCode="0.00E+00">
                  <c:v>7.7523290344441297E-4</c:v>
                </c:pt>
                <c:pt idx="3117" formatCode="0.00E+00">
                  <c:v>7.74674641614973E-4</c:v>
                </c:pt>
                <c:pt idx="3118" formatCode="0.00E+00">
                  <c:v>7.7411638011865101E-4</c:v>
                </c:pt>
                <c:pt idx="3119" formatCode="0.00E+00">
                  <c:v>7.73558096164469E-4</c:v>
                </c:pt>
                <c:pt idx="3120" formatCode="0.00E+00">
                  <c:v>7.7299983466814896E-4</c:v>
                </c:pt>
                <c:pt idx="3121" formatCode="0.00E+00">
                  <c:v>7.7244155071396804E-4</c:v>
                </c:pt>
                <c:pt idx="3122" formatCode="0.00E+00">
                  <c:v>7.7188328921764702E-4</c:v>
                </c:pt>
                <c:pt idx="3123" formatCode="0.00E+00">
                  <c:v>7.7132502738820803E-4</c:v>
                </c:pt>
                <c:pt idx="3124" formatCode="0.00E+00">
                  <c:v>7.7076674343402505E-4</c:v>
                </c:pt>
                <c:pt idx="3125" formatCode="0.00E+00">
                  <c:v>7.7020848193770695E-4</c:v>
                </c:pt>
                <c:pt idx="3126" formatCode="0.00E+00">
                  <c:v>7.6965022044138604E-4</c:v>
                </c:pt>
                <c:pt idx="3127" formatCode="0.00E+00">
                  <c:v>7.6909193615408303E-4</c:v>
                </c:pt>
                <c:pt idx="3128" formatCode="0.00E+00">
                  <c:v>7.6853367465776201E-4</c:v>
                </c:pt>
                <c:pt idx="3129" formatCode="0.00E+00">
                  <c:v>7.6797539070358001E-4</c:v>
                </c:pt>
                <c:pt idx="3130" formatCode="0.00E+00">
                  <c:v>7.6741712920725996E-4</c:v>
                </c:pt>
                <c:pt idx="3131" formatCode="0.00E+00">
                  <c:v>7.6685886771093905E-4</c:v>
                </c:pt>
                <c:pt idx="3132" formatCode="0.00E+00">
                  <c:v>7.6630058342363897E-4</c:v>
                </c:pt>
                <c:pt idx="3133" formatCode="0.00E+00">
                  <c:v>7.65742321927316E-4</c:v>
                </c:pt>
                <c:pt idx="3134" formatCode="0.00E+00">
                  <c:v>7.6518406043099801E-4</c:v>
                </c:pt>
                <c:pt idx="3135" formatCode="0.00E+00">
                  <c:v>7.6462577647681601E-4</c:v>
                </c:pt>
                <c:pt idx="3136" formatCode="0.00E+00">
                  <c:v>7.6406751464737604E-4</c:v>
                </c:pt>
                <c:pt idx="3137" formatCode="0.00E+00">
                  <c:v>7.6350923069319295E-4</c:v>
                </c:pt>
                <c:pt idx="3138" formatCode="0.00E+00">
                  <c:v>7.6295096919687302E-4</c:v>
                </c:pt>
                <c:pt idx="3139" formatCode="0.00E+00">
                  <c:v>7.6239270736743196E-4</c:v>
                </c:pt>
                <c:pt idx="3140" formatCode="0.00E+00">
                  <c:v>7.6183442341325105E-4</c:v>
                </c:pt>
                <c:pt idx="3141" formatCode="0.00E+00">
                  <c:v>7.6127616191693003E-4</c:v>
                </c:pt>
                <c:pt idx="3142" formatCode="0.00E+00">
                  <c:v>7.6071787796274802E-4</c:v>
                </c:pt>
                <c:pt idx="3143" formatCode="0.00E+00">
                  <c:v>7.6015961613330805E-4</c:v>
                </c:pt>
                <c:pt idx="3144" formatCode="0.00E+00">
                  <c:v>7.5960135463698801E-4</c:v>
                </c:pt>
                <c:pt idx="3145" formatCode="0.00E+00">
                  <c:v>7.5904307068280601E-4</c:v>
                </c:pt>
                <c:pt idx="3146" formatCode="0.00E+00">
                  <c:v>7.5848480885336495E-4</c:v>
                </c:pt>
                <c:pt idx="3147" formatCode="0.00E+00">
                  <c:v>7.5792654735704502E-4</c:v>
                </c:pt>
                <c:pt idx="3148" formatCode="0.00E+00">
                  <c:v>7.5736826340286301E-4</c:v>
                </c:pt>
                <c:pt idx="3149" formatCode="0.00E+00">
                  <c:v>7.5681000157342305E-4</c:v>
                </c:pt>
                <c:pt idx="3150" formatCode="0.00E+00">
                  <c:v>7.5625171761924202E-4</c:v>
                </c:pt>
                <c:pt idx="3151" formatCode="0.00E+00">
                  <c:v>7.5569345612292002E-4</c:v>
                </c:pt>
                <c:pt idx="3152" formatCode="0.00E+00">
                  <c:v>7.5513519429348103E-4</c:v>
                </c:pt>
                <c:pt idx="3153" formatCode="0.00E+00">
                  <c:v>7.5457691033929903E-4</c:v>
                </c:pt>
                <c:pt idx="3154" formatCode="0.00E+00">
                  <c:v>7.5401864884297996E-4</c:v>
                </c:pt>
                <c:pt idx="3155" formatCode="0.00E+00">
                  <c:v>7.5346038701353901E-4</c:v>
                </c:pt>
                <c:pt idx="3156" formatCode="0.00E+00">
                  <c:v>7.5290210305935701E-4</c:v>
                </c:pt>
                <c:pt idx="3157" formatCode="0.00E+00">
                  <c:v>7.5234384156303501E-4</c:v>
                </c:pt>
                <c:pt idx="3158" formatCode="0.00E+00">
                  <c:v>7.5178555727573395E-4</c:v>
                </c:pt>
                <c:pt idx="3159" formatCode="0.00E+00">
                  <c:v>7.5122729577941402E-4</c:v>
                </c:pt>
                <c:pt idx="3160" formatCode="0.00E+00">
                  <c:v>7.5066903394997297E-4</c:v>
                </c:pt>
                <c:pt idx="3161" formatCode="0.00E+00">
                  <c:v>7.5011074999579205E-4</c:v>
                </c:pt>
                <c:pt idx="3162" formatCode="0.00E+00">
                  <c:v>7.49552488499472E-4</c:v>
                </c:pt>
                <c:pt idx="3163" formatCode="0.00E+00">
                  <c:v>7.4899422667003095E-4</c:v>
                </c:pt>
                <c:pt idx="3164" formatCode="0.00E+00">
                  <c:v>7.4843594271585003E-4</c:v>
                </c:pt>
                <c:pt idx="3165" formatCode="0.00E+00">
                  <c:v>7.4787768088640995E-4</c:v>
                </c:pt>
                <c:pt idx="3166" formatCode="0.00E+00">
                  <c:v>7.4731939693222795E-4</c:v>
                </c:pt>
                <c:pt idx="3167" formatCode="0.00E+00">
                  <c:v>7.4676113543590801E-4</c:v>
                </c:pt>
                <c:pt idx="3168" formatCode="0.00E+00">
                  <c:v>7.4620287360646696E-4</c:v>
                </c:pt>
                <c:pt idx="3169" formatCode="0.00E+00">
                  <c:v>7.4564458965228496E-4</c:v>
                </c:pt>
                <c:pt idx="3170" formatCode="0.00E+00">
                  <c:v>7.4508632782284401E-4</c:v>
                </c:pt>
                <c:pt idx="3171" formatCode="0.00E+00">
                  <c:v>7.4452806632652299E-4</c:v>
                </c:pt>
                <c:pt idx="3172" formatCode="0.00E+00">
                  <c:v>7.4396978203922204E-4</c:v>
                </c:pt>
                <c:pt idx="3173" formatCode="0.00E+00">
                  <c:v>7.43411520542902E-4</c:v>
                </c:pt>
                <c:pt idx="3174" formatCode="0.00E+00">
                  <c:v>7.4285323625560104E-4</c:v>
                </c:pt>
                <c:pt idx="3175" formatCode="0.00E+00">
                  <c:v>7.4229497475928002E-4</c:v>
                </c:pt>
                <c:pt idx="3176" formatCode="0.00E+00">
                  <c:v>7.4173671292984103E-4</c:v>
                </c:pt>
                <c:pt idx="3177" formatCode="0.00E+00">
                  <c:v>7.4117842897565805E-4</c:v>
                </c:pt>
                <c:pt idx="3178" formatCode="0.00E+00">
                  <c:v>7.4062016747933801E-4</c:v>
                </c:pt>
                <c:pt idx="3179" formatCode="0.00E+00">
                  <c:v>7.4006190564989804E-4</c:v>
                </c:pt>
                <c:pt idx="3180" formatCode="0.00E+00">
                  <c:v>7.3950362169571604E-4</c:v>
                </c:pt>
                <c:pt idx="3181" formatCode="0.00E+00">
                  <c:v>7.3894535986627596E-4</c:v>
                </c:pt>
                <c:pt idx="3182" formatCode="0.00E+00">
                  <c:v>7.3838707591209298E-4</c:v>
                </c:pt>
                <c:pt idx="3183" formatCode="0.00E+00">
                  <c:v>7.3782881408265399E-4</c:v>
                </c:pt>
                <c:pt idx="3184" formatCode="0.00E+00">
                  <c:v>7.3727055258633297E-4</c:v>
                </c:pt>
                <c:pt idx="3185" formatCode="0.00E+00">
                  <c:v>7.3671226829903202E-4</c:v>
                </c:pt>
                <c:pt idx="3186" formatCode="0.00E+00">
                  <c:v>7.3615400680271002E-4</c:v>
                </c:pt>
                <c:pt idx="3187" formatCode="0.00E+00">
                  <c:v>7.3559574497327103E-4</c:v>
                </c:pt>
                <c:pt idx="3188" formatCode="0.00E+00">
                  <c:v>7.3503746068596899E-4</c:v>
                </c:pt>
                <c:pt idx="3189" formatCode="0.00E+00">
                  <c:v>7.3447919918964797E-4</c:v>
                </c:pt>
                <c:pt idx="3190" formatCode="0.00E+00">
                  <c:v>7.3392091490234604E-4</c:v>
                </c:pt>
                <c:pt idx="3191" formatCode="0.00E+00">
                  <c:v>7.3336265340602502E-4</c:v>
                </c:pt>
                <c:pt idx="3192" formatCode="0.00E+00">
                  <c:v>7.3280439157658603E-4</c:v>
                </c:pt>
                <c:pt idx="3193" formatCode="0.00E+00">
                  <c:v>7.3224610762240305E-4</c:v>
                </c:pt>
                <c:pt idx="3194" formatCode="0.00E+00">
                  <c:v>7.3168784579296395E-4</c:v>
                </c:pt>
                <c:pt idx="3195" formatCode="0.00E+00">
                  <c:v>7.3112958429664401E-4</c:v>
                </c:pt>
                <c:pt idx="3196" formatCode="0.00E+00">
                  <c:v>7.3057130000934198E-4</c:v>
                </c:pt>
                <c:pt idx="3197" formatCode="0.00E+00">
                  <c:v>7.3001303851302204E-4</c:v>
                </c:pt>
                <c:pt idx="3198" formatCode="0.00E+00">
                  <c:v>7.2945475422572E-4</c:v>
                </c:pt>
                <c:pt idx="3199" formatCode="0.00E+00">
                  <c:v>7.2889649239628004E-4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321-46EF-AD7C-8644756CF2AB}"/>
            </c:ext>
          </c:extLst>
        </c:ser>
        <c:ser>
          <c:idx val="1"/>
          <c:order val="1"/>
          <c:tx>
            <c:v>1.7 T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'1p7T'!$A$2:$A$3201</c:f>
              <c:numCache>
                <c:formatCode>General</c:formatCode>
                <c:ptCount val="3200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0.99999998999999995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2.2499999000000002</c:v>
                </c:pt>
                <c:pt idx="10">
                  <c:v>2.4999999000000002</c:v>
                </c:pt>
                <c:pt idx="11">
                  <c:v>2.7499999000000002</c:v>
                </c:pt>
                <c:pt idx="12">
                  <c:v>2.9999997999999999</c:v>
                </c:pt>
                <c:pt idx="13">
                  <c:v>3.2499997999999999</c:v>
                </c:pt>
                <c:pt idx="14">
                  <c:v>3.4999997</c:v>
                </c:pt>
                <c:pt idx="15">
                  <c:v>3.7499997</c:v>
                </c:pt>
                <c:pt idx="16">
                  <c:v>3.9999996000000002</c:v>
                </c:pt>
                <c:pt idx="17">
                  <c:v>4.2499995000000004</c:v>
                </c:pt>
                <c:pt idx="18">
                  <c:v>4.4999995000000004</c:v>
                </c:pt>
                <c:pt idx="19">
                  <c:v>4.7499994000000001</c:v>
                </c:pt>
                <c:pt idx="20">
                  <c:v>4.9999992999999998</c:v>
                </c:pt>
                <c:pt idx="21">
                  <c:v>5.2499992000000004</c:v>
                </c:pt>
                <c:pt idx="22">
                  <c:v>5.4999989999999999</c:v>
                </c:pt>
                <c:pt idx="23">
                  <c:v>5.7499988999999996</c:v>
                </c:pt>
                <c:pt idx="24">
                  <c:v>5.9999986999999999</c:v>
                </c:pt>
                <c:pt idx="25">
                  <c:v>6.2499985999999996</c:v>
                </c:pt>
                <c:pt idx="26">
                  <c:v>6.4999984</c:v>
                </c:pt>
                <c:pt idx="27">
                  <c:v>6.7499982000000003</c:v>
                </c:pt>
                <c:pt idx="28">
                  <c:v>6.9999979999999997</c:v>
                </c:pt>
                <c:pt idx="29">
                  <c:v>7.2499978</c:v>
                </c:pt>
                <c:pt idx="30">
                  <c:v>7.4999975000000001</c:v>
                </c:pt>
                <c:pt idx="31">
                  <c:v>7.7499973000000004</c:v>
                </c:pt>
                <c:pt idx="32">
                  <c:v>7.9999969999999996</c:v>
                </c:pt>
                <c:pt idx="33">
                  <c:v>8.2499967000000005</c:v>
                </c:pt>
                <c:pt idx="34">
                  <c:v>8.4999964000000006</c:v>
                </c:pt>
                <c:pt idx="35">
                  <c:v>8.7499961000000006</c:v>
                </c:pt>
                <c:pt idx="36">
                  <c:v>8.9999956999999995</c:v>
                </c:pt>
                <c:pt idx="37">
                  <c:v>9.2499953999999995</c:v>
                </c:pt>
                <c:pt idx="38">
                  <c:v>9.4999950000000002</c:v>
                </c:pt>
                <c:pt idx="39">
                  <c:v>9.7499946000000008</c:v>
                </c:pt>
                <c:pt idx="40">
                  <c:v>9.9999941000000003</c:v>
                </c:pt>
                <c:pt idx="41">
                  <c:v>10.249993999999999</c:v>
                </c:pt>
                <c:pt idx="42">
                  <c:v>10.499993</c:v>
                </c:pt>
                <c:pt idx="43">
                  <c:v>10.749993</c:v>
                </c:pt>
                <c:pt idx="44">
                  <c:v>10.999992000000001</c:v>
                </c:pt>
                <c:pt idx="45">
                  <c:v>11.249992000000001</c:v>
                </c:pt>
                <c:pt idx="46">
                  <c:v>11.499991</c:v>
                </c:pt>
                <c:pt idx="47">
                  <c:v>11.749991</c:v>
                </c:pt>
                <c:pt idx="48">
                  <c:v>11.99999</c:v>
                </c:pt>
                <c:pt idx="49">
                  <c:v>12.249988999999999</c:v>
                </c:pt>
                <c:pt idx="50">
                  <c:v>12.499988999999999</c:v>
                </c:pt>
                <c:pt idx="51">
                  <c:v>12.749988</c:v>
                </c:pt>
                <c:pt idx="52">
                  <c:v>12.999987000000001</c:v>
                </c:pt>
                <c:pt idx="53">
                  <c:v>13.249986</c:v>
                </c:pt>
                <c:pt idx="54">
                  <c:v>13.499986</c:v>
                </c:pt>
                <c:pt idx="55">
                  <c:v>13.749985000000001</c:v>
                </c:pt>
                <c:pt idx="56">
                  <c:v>13.999984</c:v>
                </c:pt>
                <c:pt idx="57">
                  <c:v>14.249983</c:v>
                </c:pt>
                <c:pt idx="58">
                  <c:v>14.499981999999999</c:v>
                </c:pt>
                <c:pt idx="59">
                  <c:v>14.749981</c:v>
                </c:pt>
                <c:pt idx="60">
                  <c:v>14.999980000000001</c:v>
                </c:pt>
                <c:pt idx="61">
                  <c:v>15.249979</c:v>
                </c:pt>
                <c:pt idx="62">
                  <c:v>15.499978</c:v>
                </c:pt>
                <c:pt idx="63">
                  <c:v>15.749976999999999</c:v>
                </c:pt>
                <c:pt idx="64">
                  <c:v>15.999976</c:v>
                </c:pt>
                <c:pt idx="65">
                  <c:v>16.249974999999999</c:v>
                </c:pt>
                <c:pt idx="66">
                  <c:v>16.499974000000002</c:v>
                </c:pt>
                <c:pt idx="67">
                  <c:v>16.749973000000001</c:v>
                </c:pt>
                <c:pt idx="68">
                  <c:v>16.999970999999999</c:v>
                </c:pt>
                <c:pt idx="69">
                  <c:v>17.249970000000001</c:v>
                </c:pt>
                <c:pt idx="70">
                  <c:v>17.499969</c:v>
                </c:pt>
                <c:pt idx="71">
                  <c:v>17.749967000000002</c:v>
                </c:pt>
                <c:pt idx="72">
                  <c:v>17.999966000000001</c:v>
                </c:pt>
                <c:pt idx="73">
                  <c:v>18.249963999999999</c:v>
                </c:pt>
                <c:pt idx="74">
                  <c:v>18.499963000000001</c:v>
                </c:pt>
                <c:pt idx="75">
                  <c:v>18.749962</c:v>
                </c:pt>
                <c:pt idx="76">
                  <c:v>18.999960000000002</c:v>
                </c:pt>
                <c:pt idx="77">
                  <c:v>19.249957999999999</c:v>
                </c:pt>
                <c:pt idx="78">
                  <c:v>19.499956999999998</c:v>
                </c:pt>
                <c:pt idx="79">
                  <c:v>19.749955</c:v>
                </c:pt>
                <c:pt idx="80">
                  <c:v>19.999953000000001</c:v>
                </c:pt>
                <c:pt idx="81">
                  <c:v>20.249952</c:v>
                </c:pt>
                <c:pt idx="82">
                  <c:v>20.499949999999998</c:v>
                </c:pt>
                <c:pt idx="83">
                  <c:v>20.749948</c:v>
                </c:pt>
                <c:pt idx="84">
                  <c:v>20.999946000000001</c:v>
                </c:pt>
                <c:pt idx="85">
                  <c:v>21.249943999999999</c:v>
                </c:pt>
                <c:pt idx="86">
                  <c:v>21.499942000000001</c:v>
                </c:pt>
                <c:pt idx="87">
                  <c:v>21.749939999999999</c:v>
                </c:pt>
                <c:pt idx="88">
                  <c:v>21.999938</c:v>
                </c:pt>
                <c:pt idx="89">
                  <c:v>22.249936000000002</c:v>
                </c:pt>
                <c:pt idx="90">
                  <c:v>22.499934</c:v>
                </c:pt>
                <c:pt idx="91">
                  <c:v>22.749931</c:v>
                </c:pt>
                <c:pt idx="92">
                  <c:v>22.999929000000002</c:v>
                </c:pt>
                <c:pt idx="93">
                  <c:v>23.249927</c:v>
                </c:pt>
                <c:pt idx="94">
                  <c:v>23.499924</c:v>
                </c:pt>
                <c:pt idx="95">
                  <c:v>23.749922000000002</c:v>
                </c:pt>
                <c:pt idx="96">
                  <c:v>23.999919999999999</c:v>
                </c:pt>
                <c:pt idx="97">
                  <c:v>24.249917</c:v>
                </c:pt>
                <c:pt idx="98">
                  <c:v>24.499914</c:v>
                </c:pt>
                <c:pt idx="99">
                  <c:v>24.749911999999998</c:v>
                </c:pt>
                <c:pt idx="100">
                  <c:v>24.999908999999999</c:v>
                </c:pt>
                <c:pt idx="101">
                  <c:v>25.249905999999999</c:v>
                </c:pt>
                <c:pt idx="102">
                  <c:v>25.499904000000001</c:v>
                </c:pt>
                <c:pt idx="103">
                  <c:v>25.749901000000001</c:v>
                </c:pt>
                <c:pt idx="104">
                  <c:v>25.999898000000002</c:v>
                </c:pt>
                <c:pt idx="105">
                  <c:v>26.249894999999999</c:v>
                </c:pt>
                <c:pt idx="106">
                  <c:v>26.499891999999999</c:v>
                </c:pt>
                <c:pt idx="107">
                  <c:v>26.749889</c:v>
                </c:pt>
                <c:pt idx="108">
                  <c:v>26.999886</c:v>
                </c:pt>
                <c:pt idx="109">
                  <c:v>27.249883000000001</c:v>
                </c:pt>
                <c:pt idx="110">
                  <c:v>27.499879</c:v>
                </c:pt>
                <c:pt idx="111">
                  <c:v>27.749876</c:v>
                </c:pt>
                <c:pt idx="112">
                  <c:v>27.999873000000001</c:v>
                </c:pt>
                <c:pt idx="113">
                  <c:v>28.249869</c:v>
                </c:pt>
                <c:pt idx="114">
                  <c:v>28.499866000000001</c:v>
                </c:pt>
                <c:pt idx="115">
                  <c:v>28.749862</c:v>
                </c:pt>
                <c:pt idx="116">
                  <c:v>28.999859000000001</c:v>
                </c:pt>
                <c:pt idx="117">
                  <c:v>29.249855</c:v>
                </c:pt>
                <c:pt idx="118">
                  <c:v>29.499851</c:v>
                </c:pt>
                <c:pt idx="119">
                  <c:v>29.749848</c:v>
                </c:pt>
                <c:pt idx="120">
                  <c:v>29.999844</c:v>
                </c:pt>
                <c:pt idx="121">
                  <c:v>30.249839999999999</c:v>
                </c:pt>
                <c:pt idx="122">
                  <c:v>30.499835999999998</c:v>
                </c:pt>
                <c:pt idx="123">
                  <c:v>30.749832000000001</c:v>
                </c:pt>
                <c:pt idx="124">
                  <c:v>30.999828000000001</c:v>
                </c:pt>
                <c:pt idx="125">
                  <c:v>31.249824</c:v>
                </c:pt>
                <c:pt idx="126">
                  <c:v>31.499818999999999</c:v>
                </c:pt>
                <c:pt idx="127">
                  <c:v>31.749815000000002</c:v>
                </c:pt>
                <c:pt idx="128">
                  <c:v>31.999811000000001</c:v>
                </c:pt>
                <c:pt idx="129">
                  <c:v>32.249806</c:v>
                </c:pt>
                <c:pt idx="130">
                  <c:v>32.499802000000003</c:v>
                </c:pt>
                <c:pt idx="131">
                  <c:v>32.749797000000001</c:v>
                </c:pt>
                <c:pt idx="132">
                  <c:v>32.999792999999997</c:v>
                </c:pt>
                <c:pt idx="133">
                  <c:v>33.249788000000002</c:v>
                </c:pt>
                <c:pt idx="134">
                  <c:v>33.499783000000001</c:v>
                </c:pt>
                <c:pt idx="135">
                  <c:v>33.749778999999997</c:v>
                </c:pt>
                <c:pt idx="136">
                  <c:v>33.999774000000002</c:v>
                </c:pt>
                <c:pt idx="137">
                  <c:v>34.249769000000001</c:v>
                </c:pt>
                <c:pt idx="138">
                  <c:v>34.499763999999999</c:v>
                </c:pt>
                <c:pt idx="139">
                  <c:v>34.749758999999997</c:v>
                </c:pt>
                <c:pt idx="140">
                  <c:v>34.999754000000003</c:v>
                </c:pt>
                <c:pt idx="141">
                  <c:v>35.249747999999997</c:v>
                </c:pt>
                <c:pt idx="142">
                  <c:v>35.499743000000002</c:v>
                </c:pt>
                <c:pt idx="143">
                  <c:v>35.749738000000001</c:v>
                </c:pt>
                <c:pt idx="144">
                  <c:v>35.999732000000002</c:v>
                </c:pt>
                <c:pt idx="145">
                  <c:v>36.249727</c:v>
                </c:pt>
                <c:pt idx="146">
                  <c:v>36.499721000000001</c:v>
                </c:pt>
                <c:pt idx="147">
                  <c:v>36.749715999999999</c:v>
                </c:pt>
                <c:pt idx="148">
                  <c:v>36.99971</c:v>
                </c:pt>
                <c:pt idx="149">
                  <c:v>37.249704000000001</c:v>
                </c:pt>
                <c:pt idx="150">
                  <c:v>37.499698000000002</c:v>
                </c:pt>
                <c:pt idx="151">
                  <c:v>37.749692000000003</c:v>
                </c:pt>
                <c:pt idx="152">
                  <c:v>37.999685999999997</c:v>
                </c:pt>
                <c:pt idx="153">
                  <c:v>38.249679999999998</c:v>
                </c:pt>
                <c:pt idx="154">
                  <c:v>38.499673999999999</c:v>
                </c:pt>
                <c:pt idx="155">
                  <c:v>38.749668</c:v>
                </c:pt>
                <c:pt idx="156">
                  <c:v>38.999662000000001</c:v>
                </c:pt>
                <c:pt idx="157">
                  <c:v>39.249654999999997</c:v>
                </c:pt>
                <c:pt idx="158">
                  <c:v>39.499648999999998</c:v>
                </c:pt>
                <c:pt idx="159">
                  <c:v>39.749642000000001</c:v>
                </c:pt>
                <c:pt idx="160">
                  <c:v>39.999636000000002</c:v>
                </c:pt>
                <c:pt idx="161">
                  <c:v>40.249628999999999</c:v>
                </c:pt>
                <c:pt idx="162">
                  <c:v>40.499623</c:v>
                </c:pt>
                <c:pt idx="163">
                  <c:v>40.749616000000003</c:v>
                </c:pt>
                <c:pt idx="164">
                  <c:v>40.999609</c:v>
                </c:pt>
                <c:pt idx="165">
                  <c:v>41.249602000000003</c:v>
                </c:pt>
                <c:pt idx="166">
                  <c:v>41.499594999999999</c:v>
                </c:pt>
                <c:pt idx="167">
                  <c:v>41.749588000000003</c:v>
                </c:pt>
                <c:pt idx="168">
                  <c:v>41.999580999999999</c:v>
                </c:pt>
                <c:pt idx="169">
                  <c:v>42.249574000000003</c:v>
                </c:pt>
                <c:pt idx="170">
                  <c:v>42.499566000000002</c:v>
                </c:pt>
                <c:pt idx="171">
                  <c:v>42.749558999999998</c:v>
                </c:pt>
                <c:pt idx="172">
                  <c:v>42.999552000000001</c:v>
                </c:pt>
                <c:pt idx="173">
                  <c:v>43.249544</c:v>
                </c:pt>
                <c:pt idx="174">
                  <c:v>43.499535999999999</c:v>
                </c:pt>
                <c:pt idx="175">
                  <c:v>43.749529000000003</c:v>
                </c:pt>
                <c:pt idx="176">
                  <c:v>43.999521000000001</c:v>
                </c:pt>
                <c:pt idx="177">
                  <c:v>44.249513</c:v>
                </c:pt>
                <c:pt idx="178">
                  <c:v>44.499505999999997</c:v>
                </c:pt>
                <c:pt idx="179">
                  <c:v>44.749498000000003</c:v>
                </c:pt>
                <c:pt idx="180">
                  <c:v>44.999490000000002</c:v>
                </c:pt>
                <c:pt idx="181">
                  <c:v>45.249482</c:v>
                </c:pt>
                <c:pt idx="182">
                  <c:v>45.499473999999999</c:v>
                </c:pt>
                <c:pt idx="183">
                  <c:v>45.749465000000001</c:v>
                </c:pt>
                <c:pt idx="184">
                  <c:v>45.999457</c:v>
                </c:pt>
                <c:pt idx="185">
                  <c:v>46.249448999999998</c:v>
                </c:pt>
                <c:pt idx="186">
                  <c:v>46.49944</c:v>
                </c:pt>
                <c:pt idx="187">
                  <c:v>46.749431999999999</c:v>
                </c:pt>
                <c:pt idx="188">
                  <c:v>46.999423999999998</c:v>
                </c:pt>
                <c:pt idx="189">
                  <c:v>47.249414999999999</c:v>
                </c:pt>
                <c:pt idx="190">
                  <c:v>47.499406</c:v>
                </c:pt>
                <c:pt idx="191">
                  <c:v>47.749397999999999</c:v>
                </c:pt>
                <c:pt idx="192">
                  <c:v>47.999389000000001</c:v>
                </c:pt>
                <c:pt idx="193">
                  <c:v>48.249380000000002</c:v>
                </c:pt>
                <c:pt idx="194">
                  <c:v>48.499370999999996</c:v>
                </c:pt>
                <c:pt idx="195">
                  <c:v>48.749361999999998</c:v>
                </c:pt>
                <c:pt idx="196">
                  <c:v>48.999352999999999</c:v>
                </c:pt>
                <c:pt idx="197">
                  <c:v>49.249344000000001</c:v>
                </c:pt>
                <c:pt idx="198">
                  <c:v>49.499335000000002</c:v>
                </c:pt>
                <c:pt idx="199">
                  <c:v>49.749326000000003</c:v>
                </c:pt>
                <c:pt idx="200">
                  <c:v>49.999316999999998</c:v>
                </c:pt>
                <c:pt idx="201">
                  <c:v>50.249307999999999</c:v>
                </c:pt>
                <c:pt idx="202">
                  <c:v>50.499298000000003</c:v>
                </c:pt>
                <c:pt idx="203">
                  <c:v>50.749288999999997</c:v>
                </c:pt>
                <c:pt idx="204">
                  <c:v>50.999279999999999</c:v>
                </c:pt>
                <c:pt idx="205">
                  <c:v>51.249270000000003</c:v>
                </c:pt>
                <c:pt idx="206">
                  <c:v>51.499260999999997</c:v>
                </c:pt>
                <c:pt idx="207">
                  <c:v>51.749251000000001</c:v>
                </c:pt>
                <c:pt idx="208">
                  <c:v>51.999242000000002</c:v>
                </c:pt>
                <c:pt idx="209">
                  <c:v>52.249231999999999</c:v>
                </c:pt>
                <c:pt idx="210">
                  <c:v>52.499222000000003</c:v>
                </c:pt>
                <c:pt idx="211">
                  <c:v>52.749212999999997</c:v>
                </c:pt>
                <c:pt idx="212">
                  <c:v>52.999203000000001</c:v>
                </c:pt>
                <c:pt idx="213">
                  <c:v>53.249192999999998</c:v>
                </c:pt>
                <c:pt idx="214">
                  <c:v>53.499183000000002</c:v>
                </c:pt>
                <c:pt idx="215">
                  <c:v>53.749172999999999</c:v>
                </c:pt>
                <c:pt idx="216">
                  <c:v>53.999163000000003</c:v>
                </c:pt>
                <c:pt idx="217">
                  <c:v>54.249153</c:v>
                </c:pt>
                <c:pt idx="218">
                  <c:v>54.499142999999997</c:v>
                </c:pt>
                <c:pt idx="219">
                  <c:v>54.749133</c:v>
                </c:pt>
                <c:pt idx="220">
                  <c:v>54.999122999999997</c:v>
                </c:pt>
                <c:pt idx="221">
                  <c:v>55.249113000000001</c:v>
                </c:pt>
                <c:pt idx="222">
                  <c:v>55.499102999999998</c:v>
                </c:pt>
                <c:pt idx="223">
                  <c:v>55.749093000000002</c:v>
                </c:pt>
                <c:pt idx="224">
                  <c:v>55.999082999999999</c:v>
                </c:pt>
                <c:pt idx="225">
                  <c:v>56.249071999999998</c:v>
                </c:pt>
                <c:pt idx="226">
                  <c:v>56.499062000000002</c:v>
                </c:pt>
                <c:pt idx="227">
                  <c:v>56.749051999999999</c:v>
                </c:pt>
                <c:pt idx="228">
                  <c:v>56.999040999999998</c:v>
                </c:pt>
                <c:pt idx="229">
                  <c:v>57.249031000000002</c:v>
                </c:pt>
                <c:pt idx="230">
                  <c:v>57.499020000000002</c:v>
                </c:pt>
                <c:pt idx="231">
                  <c:v>57.749009999999998</c:v>
                </c:pt>
                <c:pt idx="232">
                  <c:v>57.998998999999998</c:v>
                </c:pt>
                <c:pt idx="233">
                  <c:v>58.248989000000002</c:v>
                </c:pt>
                <c:pt idx="234">
                  <c:v>58.498978000000001</c:v>
                </c:pt>
                <c:pt idx="235">
                  <c:v>58.748967999999998</c:v>
                </c:pt>
                <c:pt idx="236">
                  <c:v>58.998956999999997</c:v>
                </c:pt>
                <c:pt idx="237">
                  <c:v>59.248945999999997</c:v>
                </c:pt>
                <c:pt idx="238">
                  <c:v>59.498936</c:v>
                </c:pt>
                <c:pt idx="239">
                  <c:v>59.748925</c:v>
                </c:pt>
                <c:pt idx="240">
                  <c:v>59.998913999999999</c:v>
                </c:pt>
                <c:pt idx="241">
                  <c:v>60.248902999999999</c:v>
                </c:pt>
                <c:pt idx="242">
                  <c:v>60.498893000000002</c:v>
                </c:pt>
                <c:pt idx="243">
                  <c:v>60.748882000000002</c:v>
                </c:pt>
                <c:pt idx="244">
                  <c:v>60.998871000000001</c:v>
                </c:pt>
                <c:pt idx="245">
                  <c:v>61.248860000000001</c:v>
                </c:pt>
                <c:pt idx="246">
                  <c:v>61.498849</c:v>
                </c:pt>
                <c:pt idx="247">
                  <c:v>61.748837999999999</c:v>
                </c:pt>
                <c:pt idx="248">
                  <c:v>61.998826999999999</c:v>
                </c:pt>
                <c:pt idx="249">
                  <c:v>62.248815999999998</c:v>
                </c:pt>
                <c:pt idx="250">
                  <c:v>62.498804999999997</c:v>
                </c:pt>
                <c:pt idx="251">
                  <c:v>62.748793999999997</c:v>
                </c:pt>
                <c:pt idx="252">
                  <c:v>62.998783000000003</c:v>
                </c:pt>
                <c:pt idx="253">
                  <c:v>63.248772000000002</c:v>
                </c:pt>
                <c:pt idx="254">
                  <c:v>63.498761000000002</c:v>
                </c:pt>
                <c:pt idx="255">
                  <c:v>63.748750000000001</c:v>
                </c:pt>
                <c:pt idx="256">
                  <c:v>63.998738000000003</c:v>
                </c:pt>
                <c:pt idx="257">
                  <c:v>64.248727000000002</c:v>
                </c:pt>
                <c:pt idx="258">
                  <c:v>64.498716000000002</c:v>
                </c:pt>
                <c:pt idx="259">
                  <c:v>64.748705000000001</c:v>
                </c:pt>
                <c:pt idx="260">
                  <c:v>64.998693000000003</c:v>
                </c:pt>
                <c:pt idx="261">
                  <c:v>65.248682000000002</c:v>
                </c:pt>
                <c:pt idx="262">
                  <c:v>65.498671000000002</c:v>
                </c:pt>
                <c:pt idx="263">
                  <c:v>65.748659000000004</c:v>
                </c:pt>
                <c:pt idx="264">
                  <c:v>65.998648000000003</c:v>
                </c:pt>
                <c:pt idx="265">
                  <c:v>66.248637000000002</c:v>
                </c:pt>
                <c:pt idx="266">
                  <c:v>66.498625000000004</c:v>
                </c:pt>
                <c:pt idx="267">
                  <c:v>66.748614000000003</c:v>
                </c:pt>
                <c:pt idx="268">
                  <c:v>66.998602000000005</c:v>
                </c:pt>
                <c:pt idx="269">
                  <c:v>67.248591000000005</c:v>
                </c:pt>
                <c:pt idx="270">
                  <c:v>67.498579000000007</c:v>
                </c:pt>
                <c:pt idx="271">
                  <c:v>67.748568000000006</c:v>
                </c:pt>
                <c:pt idx="272">
                  <c:v>67.998555999999994</c:v>
                </c:pt>
                <c:pt idx="273">
                  <c:v>68.248543999999995</c:v>
                </c:pt>
                <c:pt idx="274">
                  <c:v>68.498532999999995</c:v>
                </c:pt>
                <c:pt idx="275">
                  <c:v>68.748520999999997</c:v>
                </c:pt>
                <c:pt idx="276">
                  <c:v>68.998508999999999</c:v>
                </c:pt>
                <c:pt idx="277">
                  <c:v>69.248497999999998</c:v>
                </c:pt>
                <c:pt idx="278">
                  <c:v>69.498486</c:v>
                </c:pt>
                <c:pt idx="279">
                  <c:v>69.748474000000002</c:v>
                </c:pt>
                <c:pt idx="280">
                  <c:v>69.998462000000004</c:v>
                </c:pt>
                <c:pt idx="281">
                  <c:v>70.248450000000005</c:v>
                </c:pt>
                <c:pt idx="282">
                  <c:v>70.498439000000005</c:v>
                </c:pt>
                <c:pt idx="283">
                  <c:v>70.748427000000007</c:v>
                </c:pt>
                <c:pt idx="284">
                  <c:v>70.998414999999994</c:v>
                </c:pt>
                <c:pt idx="285">
                  <c:v>71.248402999999996</c:v>
                </c:pt>
                <c:pt idx="286">
                  <c:v>71.498390999999998</c:v>
                </c:pt>
                <c:pt idx="287">
                  <c:v>71.748379</c:v>
                </c:pt>
                <c:pt idx="288">
                  <c:v>71.998367000000002</c:v>
                </c:pt>
                <c:pt idx="289">
                  <c:v>72.248355000000004</c:v>
                </c:pt>
                <c:pt idx="290">
                  <c:v>72.498343000000006</c:v>
                </c:pt>
                <c:pt idx="291">
                  <c:v>72.748330999999993</c:v>
                </c:pt>
                <c:pt idx="292">
                  <c:v>72.998318999999995</c:v>
                </c:pt>
                <c:pt idx="293">
                  <c:v>73.248306999999997</c:v>
                </c:pt>
                <c:pt idx="294">
                  <c:v>73.498294999999999</c:v>
                </c:pt>
                <c:pt idx="295">
                  <c:v>73.748283000000001</c:v>
                </c:pt>
                <c:pt idx="296">
                  <c:v>73.998270000000005</c:v>
                </c:pt>
                <c:pt idx="297">
                  <c:v>74.248258000000007</c:v>
                </c:pt>
                <c:pt idx="298">
                  <c:v>74.498245999999995</c:v>
                </c:pt>
                <c:pt idx="299">
                  <c:v>74.748233999999997</c:v>
                </c:pt>
                <c:pt idx="300">
                  <c:v>74.998221000000001</c:v>
                </c:pt>
                <c:pt idx="301">
                  <c:v>75.248209000000003</c:v>
                </c:pt>
                <c:pt idx="302">
                  <c:v>75.498197000000005</c:v>
                </c:pt>
                <c:pt idx="303">
                  <c:v>75.748183999999995</c:v>
                </c:pt>
                <c:pt idx="304">
                  <c:v>75.998171999999997</c:v>
                </c:pt>
                <c:pt idx="305">
                  <c:v>76.248159999999999</c:v>
                </c:pt>
                <c:pt idx="306">
                  <c:v>76.498147000000003</c:v>
                </c:pt>
                <c:pt idx="307">
                  <c:v>76.748135000000005</c:v>
                </c:pt>
                <c:pt idx="308">
                  <c:v>76.998121999999995</c:v>
                </c:pt>
                <c:pt idx="309">
                  <c:v>77.248109999999997</c:v>
                </c:pt>
                <c:pt idx="310">
                  <c:v>77.498097000000001</c:v>
                </c:pt>
                <c:pt idx="311">
                  <c:v>77.748085000000003</c:v>
                </c:pt>
                <c:pt idx="312">
                  <c:v>77.998071999999993</c:v>
                </c:pt>
                <c:pt idx="313">
                  <c:v>78.248059999999995</c:v>
                </c:pt>
                <c:pt idx="314">
                  <c:v>78.498047</c:v>
                </c:pt>
                <c:pt idx="315">
                  <c:v>78.748034000000004</c:v>
                </c:pt>
                <c:pt idx="316">
                  <c:v>78.998022000000006</c:v>
                </c:pt>
                <c:pt idx="317">
                  <c:v>79.248008999999996</c:v>
                </c:pt>
                <c:pt idx="318">
                  <c:v>79.497996000000001</c:v>
                </c:pt>
                <c:pt idx="319">
                  <c:v>79.747984000000002</c:v>
                </c:pt>
                <c:pt idx="320">
                  <c:v>79.997971000000007</c:v>
                </c:pt>
                <c:pt idx="321">
                  <c:v>80.247957999999997</c:v>
                </c:pt>
                <c:pt idx="322">
                  <c:v>80.497945000000001</c:v>
                </c:pt>
                <c:pt idx="323">
                  <c:v>80.747932000000006</c:v>
                </c:pt>
                <c:pt idx="324">
                  <c:v>80.997919999999993</c:v>
                </c:pt>
                <c:pt idx="325">
                  <c:v>81.247906999999998</c:v>
                </c:pt>
                <c:pt idx="326">
                  <c:v>81.497894000000002</c:v>
                </c:pt>
                <c:pt idx="327">
                  <c:v>81.747881000000007</c:v>
                </c:pt>
                <c:pt idx="328">
                  <c:v>81.997867999999997</c:v>
                </c:pt>
                <c:pt idx="329">
                  <c:v>82.247855000000001</c:v>
                </c:pt>
                <c:pt idx="330">
                  <c:v>82.497842000000006</c:v>
                </c:pt>
                <c:pt idx="331">
                  <c:v>82.747828999999996</c:v>
                </c:pt>
                <c:pt idx="332">
                  <c:v>82.997816</c:v>
                </c:pt>
                <c:pt idx="333">
                  <c:v>83.247803000000005</c:v>
                </c:pt>
                <c:pt idx="334">
                  <c:v>83.497789999999995</c:v>
                </c:pt>
                <c:pt idx="335">
                  <c:v>83.747776999999999</c:v>
                </c:pt>
                <c:pt idx="336">
                  <c:v>83.997764000000004</c:v>
                </c:pt>
                <c:pt idx="337">
                  <c:v>84.247749999999996</c:v>
                </c:pt>
                <c:pt idx="338">
                  <c:v>84.497737000000001</c:v>
                </c:pt>
                <c:pt idx="339">
                  <c:v>84.747724000000005</c:v>
                </c:pt>
                <c:pt idx="340">
                  <c:v>84.997710999999995</c:v>
                </c:pt>
                <c:pt idx="341">
                  <c:v>85.247698</c:v>
                </c:pt>
                <c:pt idx="342">
                  <c:v>85.497684000000007</c:v>
                </c:pt>
                <c:pt idx="343">
                  <c:v>85.747670999999997</c:v>
                </c:pt>
                <c:pt idx="344">
                  <c:v>85.997658000000001</c:v>
                </c:pt>
                <c:pt idx="345">
                  <c:v>86.247643999999994</c:v>
                </c:pt>
                <c:pt idx="346">
                  <c:v>86.497630999999998</c:v>
                </c:pt>
                <c:pt idx="347">
                  <c:v>86.747617000000005</c:v>
                </c:pt>
                <c:pt idx="348">
                  <c:v>86.997603999999995</c:v>
                </c:pt>
                <c:pt idx="349">
                  <c:v>87.247591</c:v>
                </c:pt>
                <c:pt idx="350">
                  <c:v>87.497577000000007</c:v>
                </c:pt>
                <c:pt idx="351">
                  <c:v>87.747563999999997</c:v>
                </c:pt>
                <c:pt idx="352">
                  <c:v>87.997550000000004</c:v>
                </c:pt>
                <c:pt idx="353">
                  <c:v>88.247536999999994</c:v>
                </c:pt>
                <c:pt idx="354">
                  <c:v>88.497523000000001</c:v>
                </c:pt>
                <c:pt idx="355">
                  <c:v>88.747508999999994</c:v>
                </c:pt>
                <c:pt idx="356">
                  <c:v>88.997495999999998</c:v>
                </c:pt>
                <c:pt idx="357">
                  <c:v>89.247482000000005</c:v>
                </c:pt>
                <c:pt idx="358">
                  <c:v>89.497467999999998</c:v>
                </c:pt>
                <c:pt idx="359">
                  <c:v>89.747455000000002</c:v>
                </c:pt>
                <c:pt idx="360">
                  <c:v>89.997440999999995</c:v>
                </c:pt>
                <c:pt idx="361">
                  <c:v>90.247427000000002</c:v>
                </c:pt>
                <c:pt idx="362">
                  <c:v>90.497414000000006</c:v>
                </c:pt>
                <c:pt idx="363">
                  <c:v>90.747399999999999</c:v>
                </c:pt>
                <c:pt idx="364">
                  <c:v>90.997386000000006</c:v>
                </c:pt>
                <c:pt idx="365">
                  <c:v>91.247371999999999</c:v>
                </c:pt>
                <c:pt idx="366">
                  <c:v>91.497358000000006</c:v>
                </c:pt>
                <c:pt idx="367">
                  <c:v>91.747343999999998</c:v>
                </c:pt>
                <c:pt idx="368">
                  <c:v>91.997330000000005</c:v>
                </c:pt>
                <c:pt idx="369">
                  <c:v>92.247315999999998</c:v>
                </c:pt>
                <c:pt idx="370">
                  <c:v>92.497302000000005</c:v>
                </c:pt>
                <c:pt idx="371">
                  <c:v>92.747288999999995</c:v>
                </c:pt>
                <c:pt idx="372">
                  <c:v>92.997274000000004</c:v>
                </c:pt>
                <c:pt idx="373">
                  <c:v>93.247259999999997</c:v>
                </c:pt>
                <c:pt idx="374">
                  <c:v>93.497246000000004</c:v>
                </c:pt>
                <c:pt idx="375">
                  <c:v>93.747231999999997</c:v>
                </c:pt>
                <c:pt idx="376">
                  <c:v>93.997218000000004</c:v>
                </c:pt>
                <c:pt idx="377">
                  <c:v>94.247203999999996</c:v>
                </c:pt>
                <c:pt idx="378">
                  <c:v>94.497190000000003</c:v>
                </c:pt>
                <c:pt idx="379">
                  <c:v>94.747175999999996</c:v>
                </c:pt>
                <c:pt idx="380">
                  <c:v>94.997161000000006</c:v>
                </c:pt>
                <c:pt idx="381">
                  <c:v>95.247146999999998</c:v>
                </c:pt>
                <c:pt idx="382">
                  <c:v>95.497133000000005</c:v>
                </c:pt>
                <c:pt idx="383">
                  <c:v>95.747118999999998</c:v>
                </c:pt>
                <c:pt idx="384">
                  <c:v>95.997103999999993</c:v>
                </c:pt>
                <c:pt idx="385">
                  <c:v>96.24709</c:v>
                </c:pt>
                <c:pt idx="386">
                  <c:v>96.497076000000007</c:v>
                </c:pt>
                <c:pt idx="387">
                  <c:v>96.747061000000002</c:v>
                </c:pt>
                <c:pt idx="388">
                  <c:v>96.997046999999995</c:v>
                </c:pt>
                <c:pt idx="389">
                  <c:v>97.247032000000004</c:v>
                </c:pt>
                <c:pt idx="390">
                  <c:v>97.497017999999997</c:v>
                </c:pt>
                <c:pt idx="391">
                  <c:v>97.747003000000007</c:v>
                </c:pt>
                <c:pt idx="392">
                  <c:v>97.996988999999999</c:v>
                </c:pt>
                <c:pt idx="393">
                  <c:v>98.246973999999994</c:v>
                </c:pt>
                <c:pt idx="394">
                  <c:v>98.496960000000001</c:v>
                </c:pt>
                <c:pt idx="395">
                  <c:v>98.746944999999997</c:v>
                </c:pt>
                <c:pt idx="396">
                  <c:v>98.996931000000004</c:v>
                </c:pt>
                <c:pt idx="397">
                  <c:v>99.246915999999999</c:v>
                </c:pt>
                <c:pt idx="398">
                  <c:v>99.496900999999994</c:v>
                </c:pt>
                <c:pt idx="399">
                  <c:v>99.746887000000001</c:v>
                </c:pt>
                <c:pt idx="400">
                  <c:v>99.996871999999996</c:v>
                </c:pt>
                <c:pt idx="401">
                  <c:v>100.24686</c:v>
                </c:pt>
                <c:pt idx="402">
                  <c:v>100.49684000000001</c:v>
                </c:pt>
                <c:pt idx="403">
                  <c:v>100.74683</c:v>
                </c:pt>
                <c:pt idx="404">
                  <c:v>100.99681</c:v>
                </c:pt>
                <c:pt idx="405">
                  <c:v>101.24679999999999</c:v>
                </c:pt>
                <c:pt idx="406">
                  <c:v>101.49678</c:v>
                </c:pt>
                <c:pt idx="407">
                  <c:v>101.74677</c:v>
                </c:pt>
                <c:pt idx="408">
                  <c:v>101.99675000000001</c:v>
                </c:pt>
                <c:pt idx="409">
                  <c:v>102.24674</c:v>
                </c:pt>
                <c:pt idx="410">
                  <c:v>102.49672</c:v>
                </c:pt>
                <c:pt idx="411">
                  <c:v>102.74670999999999</c:v>
                </c:pt>
                <c:pt idx="412">
                  <c:v>102.99669</c:v>
                </c:pt>
                <c:pt idx="413">
                  <c:v>103.24668</c:v>
                </c:pt>
                <c:pt idx="414">
                  <c:v>103.49666000000001</c:v>
                </c:pt>
                <c:pt idx="415">
                  <c:v>103.74665</c:v>
                </c:pt>
                <c:pt idx="416">
                  <c:v>103.99663</c:v>
                </c:pt>
                <c:pt idx="417">
                  <c:v>104.24661999999999</c:v>
                </c:pt>
                <c:pt idx="418">
                  <c:v>104.4966</c:v>
                </c:pt>
                <c:pt idx="419">
                  <c:v>104.74659</c:v>
                </c:pt>
                <c:pt idx="420">
                  <c:v>104.99657000000001</c:v>
                </c:pt>
                <c:pt idx="421">
                  <c:v>105.24656</c:v>
                </c:pt>
                <c:pt idx="422">
                  <c:v>105.49654</c:v>
                </c:pt>
                <c:pt idx="423">
                  <c:v>105.74653000000001</c:v>
                </c:pt>
                <c:pt idx="424">
                  <c:v>105.99651</c:v>
                </c:pt>
                <c:pt idx="425">
                  <c:v>106.2465</c:v>
                </c:pt>
                <c:pt idx="426">
                  <c:v>106.49648000000001</c:v>
                </c:pt>
                <c:pt idx="427">
                  <c:v>106.74646</c:v>
                </c:pt>
                <c:pt idx="428">
                  <c:v>106.99645</c:v>
                </c:pt>
                <c:pt idx="429">
                  <c:v>107.24643</c:v>
                </c:pt>
                <c:pt idx="430">
                  <c:v>107.49642</c:v>
                </c:pt>
                <c:pt idx="431">
                  <c:v>107.74639999999999</c:v>
                </c:pt>
                <c:pt idx="432">
                  <c:v>107.99639000000001</c:v>
                </c:pt>
                <c:pt idx="433">
                  <c:v>108.24637</c:v>
                </c:pt>
                <c:pt idx="434">
                  <c:v>108.49636</c:v>
                </c:pt>
                <c:pt idx="435">
                  <c:v>108.74634</c:v>
                </c:pt>
                <c:pt idx="436">
                  <c:v>108.99632</c:v>
                </c:pt>
                <c:pt idx="437">
                  <c:v>109.24630999999999</c:v>
                </c:pt>
                <c:pt idx="438">
                  <c:v>109.49629</c:v>
                </c:pt>
                <c:pt idx="439">
                  <c:v>109.74628</c:v>
                </c:pt>
                <c:pt idx="440">
                  <c:v>109.99626000000001</c:v>
                </c:pt>
                <c:pt idx="441">
                  <c:v>110.24625</c:v>
                </c:pt>
                <c:pt idx="442">
                  <c:v>110.49623</c:v>
                </c:pt>
                <c:pt idx="443">
                  <c:v>110.74621</c:v>
                </c:pt>
                <c:pt idx="444">
                  <c:v>110.9962</c:v>
                </c:pt>
                <c:pt idx="445">
                  <c:v>111.24618</c:v>
                </c:pt>
                <c:pt idx="446">
                  <c:v>111.49617000000001</c:v>
                </c:pt>
                <c:pt idx="447">
                  <c:v>111.74615</c:v>
                </c:pt>
                <c:pt idx="448">
                  <c:v>111.99612999999999</c:v>
                </c:pt>
                <c:pt idx="449">
                  <c:v>112.24612</c:v>
                </c:pt>
                <c:pt idx="450">
                  <c:v>112.4961</c:v>
                </c:pt>
                <c:pt idx="451">
                  <c:v>112.74609</c:v>
                </c:pt>
                <c:pt idx="452">
                  <c:v>112.99607</c:v>
                </c:pt>
                <c:pt idx="453">
                  <c:v>113.24605</c:v>
                </c:pt>
                <c:pt idx="454">
                  <c:v>113.49603999999999</c:v>
                </c:pt>
                <c:pt idx="455">
                  <c:v>113.74602</c:v>
                </c:pt>
                <c:pt idx="456">
                  <c:v>113.99601</c:v>
                </c:pt>
                <c:pt idx="457">
                  <c:v>114.24599000000001</c:v>
                </c:pt>
                <c:pt idx="458">
                  <c:v>114.49597</c:v>
                </c:pt>
                <c:pt idx="459">
                  <c:v>114.74596</c:v>
                </c:pt>
                <c:pt idx="460">
                  <c:v>114.99594</c:v>
                </c:pt>
                <c:pt idx="461">
                  <c:v>115.24592</c:v>
                </c:pt>
                <c:pt idx="462">
                  <c:v>115.49590999999999</c:v>
                </c:pt>
                <c:pt idx="463">
                  <c:v>115.74589</c:v>
                </c:pt>
                <c:pt idx="464">
                  <c:v>115.99587</c:v>
                </c:pt>
                <c:pt idx="465">
                  <c:v>116.24585999999999</c:v>
                </c:pt>
                <c:pt idx="466">
                  <c:v>116.49584</c:v>
                </c:pt>
                <c:pt idx="467">
                  <c:v>116.74581999999999</c:v>
                </c:pt>
                <c:pt idx="468">
                  <c:v>116.99581000000001</c:v>
                </c:pt>
                <c:pt idx="469">
                  <c:v>117.24579</c:v>
                </c:pt>
                <c:pt idx="470">
                  <c:v>117.49576999999999</c:v>
                </c:pt>
                <c:pt idx="471">
                  <c:v>117.74576</c:v>
                </c:pt>
                <c:pt idx="472">
                  <c:v>117.99574</c:v>
                </c:pt>
                <c:pt idx="473">
                  <c:v>118.24572000000001</c:v>
                </c:pt>
                <c:pt idx="474">
                  <c:v>118.49571</c:v>
                </c:pt>
                <c:pt idx="475">
                  <c:v>118.74569</c:v>
                </c:pt>
                <c:pt idx="476">
                  <c:v>118.99567</c:v>
                </c:pt>
                <c:pt idx="477">
                  <c:v>119.24566</c:v>
                </c:pt>
                <c:pt idx="478">
                  <c:v>119.49563999999999</c:v>
                </c:pt>
                <c:pt idx="479">
                  <c:v>119.74562</c:v>
                </c:pt>
                <c:pt idx="480">
                  <c:v>119.99561</c:v>
                </c:pt>
                <c:pt idx="481">
                  <c:v>120.24559000000001</c:v>
                </c:pt>
                <c:pt idx="482">
                  <c:v>120.49557</c:v>
                </c:pt>
                <c:pt idx="483">
                  <c:v>120.74554999999999</c:v>
                </c:pt>
                <c:pt idx="484">
                  <c:v>120.99554000000001</c:v>
                </c:pt>
                <c:pt idx="485">
                  <c:v>121.24552</c:v>
                </c:pt>
                <c:pt idx="486">
                  <c:v>121.49550000000001</c:v>
                </c:pt>
                <c:pt idx="487">
                  <c:v>121.74548</c:v>
                </c:pt>
                <c:pt idx="488">
                  <c:v>121.99547</c:v>
                </c:pt>
                <c:pt idx="489">
                  <c:v>122.24545000000001</c:v>
                </c:pt>
                <c:pt idx="490">
                  <c:v>122.49543</c:v>
                </c:pt>
                <c:pt idx="491">
                  <c:v>122.74541000000001</c:v>
                </c:pt>
                <c:pt idx="492">
                  <c:v>122.9954</c:v>
                </c:pt>
                <c:pt idx="493">
                  <c:v>123.24538</c:v>
                </c:pt>
                <c:pt idx="494">
                  <c:v>123.49536000000001</c:v>
                </c:pt>
                <c:pt idx="495">
                  <c:v>123.74534</c:v>
                </c:pt>
                <c:pt idx="496">
                  <c:v>123.99533</c:v>
                </c:pt>
                <c:pt idx="497">
                  <c:v>124.24531</c:v>
                </c:pt>
                <c:pt idx="498">
                  <c:v>124.49529</c:v>
                </c:pt>
                <c:pt idx="499">
                  <c:v>124.74527</c:v>
                </c:pt>
                <c:pt idx="500">
                  <c:v>124.99525</c:v>
                </c:pt>
                <c:pt idx="501">
                  <c:v>125.24524</c:v>
                </c:pt>
                <c:pt idx="502">
                  <c:v>125.49522</c:v>
                </c:pt>
                <c:pt idx="503">
                  <c:v>125.7452</c:v>
                </c:pt>
                <c:pt idx="504">
                  <c:v>125.99518</c:v>
                </c:pt>
                <c:pt idx="505">
                  <c:v>126.24516</c:v>
                </c:pt>
                <c:pt idx="506">
                  <c:v>126.49515</c:v>
                </c:pt>
                <c:pt idx="507">
                  <c:v>126.74513</c:v>
                </c:pt>
                <c:pt idx="508">
                  <c:v>126.99511</c:v>
                </c:pt>
                <c:pt idx="509">
                  <c:v>127.24509</c:v>
                </c:pt>
                <c:pt idx="510">
                  <c:v>127.49507</c:v>
                </c:pt>
                <c:pt idx="511">
                  <c:v>127.74505000000001</c:v>
                </c:pt>
                <c:pt idx="512">
                  <c:v>127.99504</c:v>
                </c:pt>
                <c:pt idx="513">
                  <c:v>128.24502000000001</c:v>
                </c:pt>
                <c:pt idx="514">
                  <c:v>128.495</c:v>
                </c:pt>
                <c:pt idx="515">
                  <c:v>128.74498</c:v>
                </c:pt>
                <c:pt idx="516">
                  <c:v>128.99495999999999</c:v>
                </c:pt>
                <c:pt idx="517">
                  <c:v>129.24494000000001</c:v>
                </c:pt>
                <c:pt idx="518">
                  <c:v>129.49492000000001</c:v>
                </c:pt>
                <c:pt idx="519">
                  <c:v>129.7449</c:v>
                </c:pt>
                <c:pt idx="520">
                  <c:v>129.99489</c:v>
                </c:pt>
                <c:pt idx="521">
                  <c:v>130.24486999999999</c:v>
                </c:pt>
                <c:pt idx="522">
                  <c:v>130.49485000000001</c:v>
                </c:pt>
                <c:pt idx="523">
                  <c:v>130.74483000000001</c:v>
                </c:pt>
                <c:pt idx="524">
                  <c:v>130.99481</c:v>
                </c:pt>
                <c:pt idx="525">
                  <c:v>131.24478999999999</c:v>
                </c:pt>
                <c:pt idx="526">
                  <c:v>131.49476999999999</c:v>
                </c:pt>
                <c:pt idx="527">
                  <c:v>131.74475000000001</c:v>
                </c:pt>
                <c:pt idx="528">
                  <c:v>131.99473</c:v>
                </c:pt>
                <c:pt idx="529">
                  <c:v>132.24471</c:v>
                </c:pt>
                <c:pt idx="530">
                  <c:v>132.49468999999999</c:v>
                </c:pt>
                <c:pt idx="531">
                  <c:v>132.74467000000001</c:v>
                </c:pt>
                <c:pt idx="532">
                  <c:v>132.99465000000001</c:v>
                </c:pt>
                <c:pt idx="533">
                  <c:v>133.24463</c:v>
                </c:pt>
                <c:pt idx="534">
                  <c:v>133.49462</c:v>
                </c:pt>
                <c:pt idx="535">
                  <c:v>133.74459999999999</c:v>
                </c:pt>
                <c:pt idx="536">
                  <c:v>133.99458000000001</c:v>
                </c:pt>
                <c:pt idx="537">
                  <c:v>134.24456000000001</c:v>
                </c:pt>
                <c:pt idx="538">
                  <c:v>134.49454</c:v>
                </c:pt>
                <c:pt idx="539">
                  <c:v>134.74451999999999</c:v>
                </c:pt>
                <c:pt idx="540">
                  <c:v>134.99449999999999</c:v>
                </c:pt>
                <c:pt idx="541">
                  <c:v>135.24448000000001</c:v>
                </c:pt>
                <c:pt idx="542">
                  <c:v>135.49446</c:v>
                </c:pt>
                <c:pt idx="543">
                  <c:v>135.74444</c:v>
                </c:pt>
                <c:pt idx="544">
                  <c:v>135.99441999999999</c:v>
                </c:pt>
                <c:pt idx="545">
                  <c:v>136.24440000000001</c:v>
                </c:pt>
                <c:pt idx="546">
                  <c:v>136.49438000000001</c:v>
                </c:pt>
                <c:pt idx="547">
                  <c:v>136.74436</c:v>
                </c:pt>
                <c:pt idx="548">
                  <c:v>136.99433999999999</c:v>
                </c:pt>
                <c:pt idx="549">
                  <c:v>137.24431000000001</c:v>
                </c:pt>
                <c:pt idx="550">
                  <c:v>137.49429000000001</c:v>
                </c:pt>
                <c:pt idx="551">
                  <c:v>137.74427</c:v>
                </c:pt>
                <c:pt idx="552">
                  <c:v>137.99424999999999</c:v>
                </c:pt>
                <c:pt idx="553">
                  <c:v>138.24422999999999</c:v>
                </c:pt>
                <c:pt idx="554">
                  <c:v>138.49421000000001</c:v>
                </c:pt>
                <c:pt idx="555">
                  <c:v>138.74419</c:v>
                </c:pt>
                <c:pt idx="556">
                  <c:v>138.99417</c:v>
                </c:pt>
                <c:pt idx="557">
                  <c:v>139.24414999999999</c:v>
                </c:pt>
                <c:pt idx="558">
                  <c:v>139.49413000000001</c:v>
                </c:pt>
                <c:pt idx="559">
                  <c:v>139.74411000000001</c:v>
                </c:pt>
                <c:pt idx="560">
                  <c:v>139.99409</c:v>
                </c:pt>
                <c:pt idx="561">
                  <c:v>140.24406999999999</c:v>
                </c:pt>
                <c:pt idx="562">
                  <c:v>140.49404000000001</c:v>
                </c:pt>
                <c:pt idx="563">
                  <c:v>140.74402000000001</c:v>
                </c:pt>
                <c:pt idx="564">
                  <c:v>140.994</c:v>
                </c:pt>
                <c:pt idx="565">
                  <c:v>141.24397999999999</c:v>
                </c:pt>
                <c:pt idx="566">
                  <c:v>141.49395999999999</c:v>
                </c:pt>
                <c:pt idx="567">
                  <c:v>141.74394000000001</c:v>
                </c:pt>
                <c:pt idx="568">
                  <c:v>141.99392</c:v>
                </c:pt>
                <c:pt idx="569">
                  <c:v>142.2439</c:v>
                </c:pt>
                <c:pt idx="570">
                  <c:v>142.49386999999999</c:v>
                </c:pt>
                <c:pt idx="571">
                  <c:v>142.74385000000001</c:v>
                </c:pt>
                <c:pt idx="572">
                  <c:v>142.99383</c:v>
                </c:pt>
                <c:pt idx="573">
                  <c:v>143.24381</c:v>
                </c:pt>
                <c:pt idx="574">
                  <c:v>143.49378999999999</c:v>
                </c:pt>
                <c:pt idx="575">
                  <c:v>143.74377000000001</c:v>
                </c:pt>
                <c:pt idx="576">
                  <c:v>143.99374</c:v>
                </c:pt>
                <c:pt idx="577">
                  <c:v>144.24372</c:v>
                </c:pt>
                <c:pt idx="578">
                  <c:v>144.49369999999999</c:v>
                </c:pt>
                <c:pt idx="579">
                  <c:v>144.74368000000001</c:v>
                </c:pt>
                <c:pt idx="580">
                  <c:v>144.99366000000001</c:v>
                </c:pt>
                <c:pt idx="581">
                  <c:v>145.24363</c:v>
                </c:pt>
                <c:pt idx="582">
                  <c:v>145.49360999999999</c:v>
                </c:pt>
                <c:pt idx="583">
                  <c:v>145.74359000000001</c:v>
                </c:pt>
                <c:pt idx="584">
                  <c:v>145.99357000000001</c:v>
                </c:pt>
                <c:pt idx="585">
                  <c:v>146.24355</c:v>
                </c:pt>
                <c:pt idx="586">
                  <c:v>146.49351999999999</c:v>
                </c:pt>
                <c:pt idx="587">
                  <c:v>146.74350000000001</c:v>
                </c:pt>
                <c:pt idx="588">
                  <c:v>146.99348000000001</c:v>
                </c:pt>
                <c:pt idx="589">
                  <c:v>147.24346</c:v>
                </c:pt>
                <c:pt idx="590">
                  <c:v>147.49342999999999</c:v>
                </c:pt>
                <c:pt idx="591">
                  <c:v>147.74341000000001</c:v>
                </c:pt>
                <c:pt idx="592">
                  <c:v>147.99339000000001</c:v>
                </c:pt>
                <c:pt idx="593">
                  <c:v>148.24336</c:v>
                </c:pt>
                <c:pt idx="594">
                  <c:v>148.49333999999999</c:v>
                </c:pt>
                <c:pt idx="595">
                  <c:v>148.74332000000001</c:v>
                </c:pt>
                <c:pt idx="596">
                  <c:v>148.9933</c:v>
                </c:pt>
                <c:pt idx="597">
                  <c:v>149.24327</c:v>
                </c:pt>
                <c:pt idx="598">
                  <c:v>149.49324999999999</c:v>
                </c:pt>
                <c:pt idx="599">
                  <c:v>149.74323000000001</c:v>
                </c:pt>
                <c:pt idx="600">
                  <c:v>149.9932</c:v>
                </c:pt>
                <c:pt idx="601">
                  <c:v>150.24318</c:v>
                </c:pt>
                <c:pt idx="602">
                  <c:v>150.49315999999999</c:v>
                </c:pt>
                <c:pt idx="603">
                  <c:v>150.74313000000001</c:v>
                </c:pt>
                <c:pt idx="604">
                  <c:v>150.99311</c:v>
                </c:pt>
                <c:pt idx="605">
                  <c:v>151.24309</c:v>
                </c:pt>
                <c:pt idx="606">
                  <c:v>151.49306000000001</c:v>
                </c:pt>
                <c:pt idx="607">
                  <c:v>151.74304000000001</c:v>
                </c:pt>
                <c:pt idx="608">
                  <c:v>151.99302</c:v>
                </c:pt>
                <c:pt idx="609">
                  <c:v>152.24298999999999</c:v>
                </c:pt>
                <c:pt idx="610">
                  <c:v>152.49297000000001</c:v>
                </c:pt>
                <c:pt idx="611">
                  <c:v>152.74295000000001</c:v>
                </c:pt>
                <c:pt idx="612">
                  <c:v>152.99292</c:v>
                </c:pt>
                <c:pt idx="613">
                  <c:v>153.24289999999999</c:v>
                </c:pt>
                <c:pt idx="614">
                  <c:v>153.49287000000001</c:v>
                </c:pt>
                <c:pt idx="615">
                  <c:v>153.74285</c:v>
                </c:pt>
                <c:pt idx="616">
                  <c:v>153.99283</c:v>
                </c:pt>
                <c:pt idx="617">
                  <c:v>154.24279999999999</c:v>
                </c:pt>
                <c:pt idx="618">
                  <c:v>154.49278000000001</c:v>
                </c:pt>
                <c:pt idx="619">
                  <c:v>154.74275</c:v>
                </c:pt>
                <c:pt idx="620">
                  <c:v>154.99272999999999</c:v>
                </c:pt>
                <c:pt idx="621">
                  <c:v>155.24270999999999</c:v>
                </c:pt>
                <c:pt idx="622">
                  <c:v>155.49268000000001</c:v>
                </c:pt>
                <c:pt idx="623">
                  <c:v>155.74266</c:v>
                </c:pt>
                <c:pt idx="624">
                  <c:v>155.99262999999999</c:v>
                </c:pt>
                <c:pt idx="625">
                  <c:v>156.24261000000001</c:v>
                </c:pt>
                <c:pt idx="626">
                  <c:v>156.49258</c:v>
                </c:pt>
                <c:pt idx="627">
                  <c:v>156.74256</c:v>
                </c:pt>
                <c:pt idx="628">
                  <c:v>156.99252999999999</c:v>
                </c:pt>
                <c:pt idx="629">
                  <c:v>157.24251000000001</c:v>
                </c:pt>
                <c:pt idx="630">
                  <c:v>157.49248</c:v>
                </c:pt>
                <c:pt idx="631">
                  <c:v>157.74245999999999</c:v>
                </c:pt>
                <c:pt idx="632">
                  <c:v>157.99243000000001</c:v>
                </c:pt>
                <c:pt idx="633">
                  <c:v>158.24241000000001</c:v>
                </c:pt>
                <c:pt idx="634">
                  <c:v>158.49238</c:v>
                </c:pt>
                <c:pt idx="635">
                  <c:v>158.74235999999999</c:v>
                </c:pt>
                <c:pt idx="636">
                  <c:v>158.99233000000001</c:v>
                </c:pt>
                <c:pt idx="637">
                  <c:v>159.24231</c:v>
                </c:pt>
                <c:pt idx="638">
                  <c:v>159.49227999999999</c:v>
                </c:pt>
                <c:pt idx="639">
                  <c:v>159.74225999999999</c:v>
                </c:pt>
                <c:pt idx="640">
                  <c:v>159.99223000000001</c:v>
                </c:pt>
                <c:pt idx="641">
                  <c:v>160.24221</c:v>
                </c:pt>
                <c:pt idx="642">
                  <c:v>160.49217999999999</c:v>
                </c:pt>
                <c:pt idx="643">
                  <c:v>160.74216000000001</c:v>
                </c:pt>
                <c:pt idx="644">
                  <c:v>160.99213</c:v>
                </c:pt>
                <c:pt idx="645">
                  <c:v>161.24209999999999</c:v>
                </c:pt>
                <c:pt idx="646">
                  <c:v>161.49207999999999</c:v>
                </c:pt>
                <c:pt idx="647">
                  <c:v>161.74205000000001</c:v>
                </c:pt>
                <c:pt idx="648">
                  <c:v>161.99203</c:v>
                </c:pt>
                <c:pt idx="649">
                  <c:v>162.24199999999999</c:v>
                </c:pt>
                <c:pt idx="650">
                  <c:v>162.49198000000001</c:v>
                </c:pt>
                <c:pt idx="651">
                  <c:v>162.74195</c:v>
                </c:pt>
                <c:pt idx="652">
                  <c:v>162.99191999999999</c:v>
                </c:pt>
                <c:pt idx="653">
                  <c:v>163.24189999999999</c:v>
                </c:pt>
                <c:pt idx="654">
                  <c:v>163.49187000000001</c:v>
                </c:pt>
                <c:pt idx="655">
                  <c:v>163.74184</c:v>
                </c:pt>
                <c:pt idx="656">
                  <c:v>163.99181999999999</c:v>
                </c:pt>
                <c:pt idx="657">
                  <c:v>164.24179000000001</c:v>
                </c:pt>
                <c:pt idx="658">
                  <c:v>164.49177</c:v>
                </c:pt>
                <c:pt idx="659">
                  <c:v>164.74173999999999</c:v>
                </c:pt>
                <c:pt idx="660">
                  <c:v>164.99171000000001</c:v>
                </c:pt>
                <c:pt idx="661">
                  <c:v>165.24169000000001</c:v>
                </c:pt>
                <c:pt idx="662">
                  <c:v>165.49166</c:v>
                </c:pt>
                <c:pt idx="663">
                  <c:v>165.74162999999999</c:v>
                </c:pt>
                <c:pt idx="664">
                  <c:v>165.99161000000001</c:v>
                </c:pt>
                <c:pt idx="665">
                  <c:v>166.24158</c:v>
                </c:pt>
                <c:pt idx="666">
                  <c:v>166.49154999999999</c:v>
                </c:pt>
                <c:pt idx="667">
                  <c:v>166.74152000000001</c:v>
                </c:pt>
                <c:pt idx="668">
                  <c:v>166.9915</c:v>
                </c:pt>
                <c:pt idx="669">
                  <c:v>167.24146999999999</c:v>
                </c:pt>
                <c:pt idx="670">
                  <c:v>167.49144000000001</c:v>
                </c:pt>
                <c:pt idx="671">
                  <c:v>167.74142000000001</c:v>
                </c:pt>
                <c:pt idx="672">
                  <c:v>167.99139</c:v>
                </c:pt>
                <c:pt idx="673">
                  <c:v>168.24135999999999</c:v>
                </c:pt>
                <c:pt idx="674">
                  <c:v>168.49133</c:v>
                </c:pt>
                <c:pt idx="675">
                  <c:v>168.74131</c:v>
                </c:pt>
                <c:pt idx="676">
                  <c:v>168.99127999999999</c:v>
                </c:pt>
                <c:pt idx="677">
                  <c:v>169.24125000000001</c:v>
                </c:pt>
                <c:pt idx="678">
                  <c:v>169.49122</c:v>
                </c:pt>
                <c:pt idx="679">
                  <c:v>169.74119999999999</c:v>
                </c:pt>
                <c:pt idx="680">
                  <c:v>169.99117000000001</c:v>
                </c:pt>
                <c:pt idx="681">
                  <c:v>170.24114</c:v>
                </c:pt>
                <c:pt idx="682">
                  <c:v>170.49110999999999</c:v>
                </c:pt>
                <c:pt idx="683">
                  <c:v>170.74109000000001</c:v>
                </c:pt>
                <c:pt idx="684">
                  <c:v>170.99106</c:v>
                </c:pt>
                <c:pt idx="685">
                  <c:v>171.24102999999999</c:v>
                </c:pt>
                <c:pt idx="686">
                  <c:v>171.49100000000001</c:v>
                </c:pt>
                <c:pt idx="687">
                  <c:v>171.74097</c:v>
                </c:pt>
                <c:pt idx="688">
                  <c:v>171.99093999999999</c:v>
                </c:pt>
                <c:pt idx="689">
                  <c:v>172.24091999999999</c:v>
                </c:pt>
                <c:pt idx="690">
                  <c:v>172.49089000000001</c:v>
                </c:pt>
                <c:pt idx="691">
                  <c:v>172.74086</c:v>
                </c:pt>
                <c:pt idx="692">
                  <c:v>172.99082999999999</c:v>
                </c:pt>
                <c:pt idx="693">
                  <c:v>173.24080000000001</c:v>
                </c:pt>
                <c:pt idx="694">
                  <c:v>173.49077</c:v>
                </c:pt>
                <c:pt idx="695">
                  <c:v>173.74074999999999</c:v>
                </c:pt>
                <c:pt idx="696">
                  <c:v>173.99072000000001</c:v>
                </c:pt>
                <c:pt idx="697">
                  <c:v>174.24069</c:v>
                </c:pt>
                <c:pt idx="698">
                  <c:v>174.49065999999999</c:v>
                </c:pt>
                <c:pt idx="699">
                  <c:v>174.74063000000001</c:v>
                </c:pt>
                <c:pt idx="700">
                  <c:v>174.9906</c:v>
                </c:pt>
                <c:pt idx="701">
                  <c:v>175.24056999999999</c:v>
                </c:pt>
                <c:pt idx="702">
                  <c:v>175.49054000000001</c:v>
                </c:pt>
                <c:pt idx="703">
                  <c:v>175.74051</c:v>
                </c:pt>
                <c:pt idx="704">
                  <c:v>175.99047999999999</c:v>
                </c:pt>
                <c:pt idx="705">
                  <c:v>176.24046000000001</c:v>
                </c:pt>
                <c:pt idx="706">
                  <c:v>176.49043</c:v>
                </c:pt>
                <c:pt idx="707">
                  <c:v>176.74039999999999</c:v>
                </c:pt>
                <c:pt idx="708">
                  <c:v>176.99037000000001</c:v>
                </c:pt>
                <c:pt idx="709">
                  <c:v>177.24034</c:v>
                </c:pt>
                <c:pt idx="710">
                  <c:v>177.49030999999999</c:v>
                </c:pt>
                <c:pt idx="711">
                  <c:v>177.74028000000001</c:v>
                </c:pt>
                <c:pt idx="712">
                  <c:v>177.99025</c:v>
                </c:pt>
                <c:pt idx="713">
                  <c:v>178.24021999999999</c:v>
                </c:pt>
                <c:pt idx="714">
                  <c:v>178.49019000000001</c:v>
                </c:pt>
                <c:pt idx="715">
                  <c:v>178.74016</c:v>
                </c:pt>
                <c:pt idx="716">
                  <c:v>178.99012999999999</c:v>
                </c:pt>
                <c:pt idx="717">
                  <c:v>179.24010000000001</c:v>
                </c:pt>
                <c:pt idx="718">
                  <c:v>179.49007</c:v>
                </c:pt>
                <c:pt idx="719">
                  <c:v>179.74003999999999</c:v>
                </c:pt>
                <c:pt idx="720">
                  <c:v>179.99001000000001</c:v>
                </c:pt>
                <c:pt idx="721">
                  <c:v>180.23998</c:v>
                </c:pt>
                <c:pt idx="722">
                  <c:v>180.48994999999999</c:v>
                </c:pt>
                <c:pt idx="723">
                  <c:v>180.73992000000001</c:v>
                </c:pt>
                <c:pt idx="724">
                  <c:v>180.98989</c:v>
                </c:pt>
                <c:pt idx="725">
                  <c:v>181.23985999999999</c:v>
                </c:pt>
                <c:pt idx="726">
                  <c:v>181.48983000000001</c:v>
                </c:pt>
                <c:pt idx="727">
                  <c:v>181.7398</c:v>
                </c:pt>
                <c:pt idx="728">
                  <c:v>181.98976999999999</c:v>
                </c:pt>
                <c:pt idx="729">
                  <c:v>182.23973000000001</c:v>
                </c:pt>
                <c:pt idx="730">
                  <c:v>182.4897</c:v>
                </c:pt>
                <c:pt idx="731">
                  <c:v>182.73966999999999</c:v>
                </c:pt>
                <c:pt idx="732">
                  <c:v>182.98964000000001</c:v>
                </c:pt>
                <c:pt idx="733">
                  <c:v>183.23961</c:v>
                </c:pt>
                <c:pt idx="734">
                  <c:v>183.48957999999999</c:v>
                </c:pt>
                <c:pt idx="735">
                  <c:v>183.73955000000001</c:v>
                </c:pt>
                <c:pt idx="736">
                  <c:v>183.98952</c:v>
                </c:pt>
                <c:pt idx="737">
                  <c:v>184.23948999999999</c:v>
                </c:pt>
                <c:pt idx="738">
                  <c:v>184.48945000000001</c:v>
                </c:pt>
                <c:pt idx="739">
                  <c:v>184.73942</c:v>
                </c:pt>
                <c:pt idx="740">
                  <c:v>184.98938999999999</c:v>
                </c:pt>
                <c:pt idx="741">
                  <c:v>185.23936</c:v>
                </c:pt>
                <c:pt idx="742">
                  <c:v>185.48933</c:v>
                </c:pt>
                <c:pt idx="743">
                  <c:v>185.73929999999999</c:v>
                </c:pt>
                <c:pt idx="744">
                  <c:v>185.98927</c:v>
                </c:pt>
                <c:pt idx="745">
                  <c:v>186.23922999999999</c:v>
                </c:pt>
                <c:pt idx="746">
                  <c:v>186.48920000000001</c:v>
                </c:pt>
                <c:pt idx="747">
                  <c:v>186.73917</c:v>
                </c:pt>
                <c:pt idx="748">
                  <c:v>186.98913999999999</c:v>
                </c:pt>
                <c:pt idx="749">
                  <c:v>187.23911000000001</c:v>
                </c:pt>
                <c:pt idx="750">
                  <c:v>187.48907</c:v>
                </c:pt>
                <c:pt idx="751">
                  <c:v>187.73903999999999</c:v>
                </c:pt>
                <c:pt idx="752">
                  <c:v>187.98901000000001</c:v>
                </c:pt>
                <c:pt idx="753">
                  <c:v>188.23898</c:v>
                </c:pt>
                <c:pt idx="754">
                  <c:v>188.48894000000001</c:v>
                </c:pt>
                <c:pt idx="755">
                  <c:v>188.73891</c:v>
                </c:pt>
                <c:pt idx="756">
                  <c:v>188.98887999999999</c:v>
                </c:pt>
                <c:pt idx="757">
                  <c:v>189.23885000000001</c:v>
                </c:pt>
                <c:pt idx="758">
                  <c:v>189.48881</c:v>
                </c:pt>
                <c:pt idx="759">
                  <c:v>189.73877999999999</c:v>
                </c:pt>
                <c:pt idx="760">
                  <c:v>189.98875000000001</c:v>
                </c:pt>
                <c:pt idx="761">
                  <c:v>190.23872</c:v>
                </c:pt>
                <c:pt idx="762">
                  <c:v>190.48867999999999</c:v>
                </c:pt>
                <c:pt idx="763">
                  <c:v>190.73865000000001</c:v>
                </c:pt>
                <c:pt idx="764">
                  <c:v>190.98862</c:v>
                </c:pt>
                <c:pt idx="765">
                  <c:v>191.23858000000001</c:v>
                </c:pt>
                <c:pt idx="766">
                  <c:v>191.48855</c:v>
                </c:pt>
                <c:pt idx="767">
                  <c:v>191.73851999999999</c:v>
                </c:pt>
                <c:pt idx="768">
                  <c:v>191.98848000000001</c:v>
                </c:pt>
                <c:pt idx="769">
                  <c:v>192.23845</c:v>
                </c:pt>
                <c:pt idx="770">
                  <c:v>192.48841999999999</c:v>
                </c:pt>
                <c:pt idx="771">
                  <c:v>192.73838000000001</c:v>
                </c:pt>
                <c:pt idx="772">
                  <c:v>192.98835</c:v>
                </c:pt>
                <c:pt idx="773">
                  <c:v>193.23831999999999</c:v>
                </c:pt>
                <c:pt idx="774">
                  <c:v>193.48828</c:v>
                </c:pt>
                <c:pt idx="775">
                  <c:v>193.73824999999999</c:v>
                </c:pt>
                <c:pt idx="776">
                  <c:v>193.98822000000001</c:v>
                </c:pt>
                <c:pt idx="777">
                  <c:v>194.23818</c:v>
                </c:pt>
                <c:pt idx="778">
                  <c:v>194.48814999999999</c:v>
                </c:pt>
                <c:pt idx="779">
                  <c:v>194.73811000000001</c:v>
                </c:pt>
                <c:pt idx="780">
                  <c:v>194.98808</c:v>
                </c:pt>
                <c:pt idx="781">
                  <c:v>195.23804999999999</c:v>
                </c:pt>
                <c:pt idx="782">
                  <c:v>195.48801</c:v>
                </c:pt>
                <c:pt idx="783">
                  <c:v>195.73797999999999</c:v>
                </c:pt>
                <c:pt idx="784">
                  <c:v>195.98794000000001</c:v>
                </c:pt>
                <c:pt idx="785">
                  <c:v>196.23791</c:v>
                </c:pt>
                <c:pt idx="786">
                  <c:v>196.48786999999999</c:v>
                </c:pt>
                <c:pt idx="787">
                  <c:v>196.73784000000001</c:v>
                </c:pt>
                <c:pt idx="788">
                  <c:v>196.98781</c:v>
                </c:pt>
                <c:pt idx="789">
                  <c:v>197.23777000000001</c:v>
                </c:pt>
                <c:pt idx="790">
                  <c:v>197.48774</c:v>
                </c:pt>
                <c:pt idx="791">
                  <c:v>197.73769999999999</c:v>
                </c:pt>
                <c:pt idx="792">
                  <c:v>197.98767000000001</c:v>
                </c:pt>
                <c:pt idx="793">
                  <c:v>198.23763</c:v>
                </c:pt>
                <c:pt idx="794">
                  <c:v>198.48759999999999</c:v>
                </c:pt>
                <c:pt idx="795">
                  <c:v>198.73756</c:v>
                </c:pt>
                <c:pt idx="796">
                  <c:v>198.98752999999999</c:v>
                </c:pt>
                <c:pt idx="797">
                  <c:v>199.23749000000001</c:v>
                </c:pt>
                <c:pt idx="798">
                  <c:v>199.48746</c:v>
                </c:pt>
                <c:pt idx="799">
                  <c:v>199.73741999999999</c:v>
                </c:pt>
                <c:pt idx="800">
                  <c:v>199.98738</c:v>
                </c:pt>
                <c:pt idx="801">
                  <c:v>200.23734999999999</c:v>
                </c:pt>
                <c:pt idx="802">
                  <c:v>200.48731000000001</c:v>
                </c:pt>
                <c:pt idx="803">
                  <c:v>200.73728</c:v>
                </c:pt>
                <c:pt idx="804">
                  <c:v>200.98724000000001</c:v>
                </c:pt>
                <c:pt idx="805">
                  <c:v>201.23721</c:v>
                </c:pt>
                <c:pt idx="806">
                  <c:v>201.48716999999999</c:v>
                </c:pt>
                <c:pt idx="807">
                  <c:v>201.73714000000001</c:v>
                </c:pt>
                <c:pt idx="808">
                  <c:v>201.9871</c:v>
                </c:pt>
                <c:pt idx="809">
                  <c:v>202.23706000000001</c:v>
                </c:pt>
                <c:pt idx="810">
                  <c:v>202.48703</c:v>
                </c:pt>
                <c:pt idx="811">
                  <c:v>202.73698999999999</c:v>
                </c:pt>
                <c:pt idx="812">
                  <c:v>202.98695000000001</c:v>
                </c:pt>
                <c:pt idx="813">
                  <c:v>203.23692</c:v>
                </c:pt>
                <c:pt idx="814">
                  <c:v>203.48688000000001</c:v>
                </c:pt>
                <c:pt idx="815">
                  <c:v>203.73685</c:v>
                </c:pt>
                <c:pt idx="816">
                  <c:v>203.98680999999999</c:v>
                </c:pt>
                <c:pt idx="817">
                  <c:v>204.23677000000001</c:v>
                </c:pt>
                <c:pt idx="818">
                  <c:v>204.48674</c:v>
                </c:pt>
                <c:pt idx="819">
                  <c:v>204.73670000000001</c:v>
                </c:pt>
                <c:pt idx="820">
                  <c:v>204.98666</c:v>
                </c:pt>
                <c:pt idx="821">
                  <c:v>205.23662999999999</c:v>
                </c:pt>
                <c:pt idx="822">
                  <c:v>205.48659000000001</c:v>
                </c:pt>
                <c:pt idx="823">
                  <c:v>205.73654999999999</c:v>
                </c:pt>
                <c:pt idx="824">
                  <c:v>205.98651000000001</c:v>
                </c:pt>
                <c:pt idx="825">
                  <c:v>206.23648</c:v>
                </c:pt>
                <c:pt idx="826">
                  <c:v>206.48643999999999</c:v>
                </c:pt>
                <c:pt idx="827">
                  <c:v>206.7364</c:v>
                </c:pt>
                <c:pt idx="828">
                  <c:v>206.98636999999999</c:v>
                </c:pt>
                <c:pt idx="829">
                  <c:v>207.23633000000001</c:v>
                </c:pt>
                <c:pt idx="830">
                  <c:v>207.48629</c:v>
                </c:pt>
                <c:pt idx="831">
                  <c:v>207.73625000000001</c:v>
                </c:pt>
                <c:pt idx="832">
                  <c:v>207.98622</c:v>
                </c:pt>
                <c:pt idx="833">
                  <c:v>208.23617999999999</c:v>
                </c:pt>
                <c:pt idx="834">
                  <c:v>208.48614000000001</c:v>
                </c:pt>
                <c:pt idx="835">
                  <c:v>208.73609999999999</c:v>
                </c:pt>
                <c:pt idx="836">
                  <c:v>208.98606000000001</c:v>
                </c:pt>
                <c:pt idx="837">
                  <c:v>209.23603</c:v>
                </c:pt>
                <c:pt idx="838">
                  <c:v>209.48598999999999</c:v>
                </c:pt>
                <c:pt idx="839">
                  <c:v>209.73595</c:v>
                </c:pt>
                <c:pt idx="840">
                  <c:v>209.98590999999999</c:v>
                </c:pt>
                <c:pt idx="841">
                  <c:v>210.23587000000001</c:v>
                </c:pt>
                <c:pt idx="842">
                  <c:v>210.48584</c:v>
                </c:pt>
                <c:pt idx="843">
                  <c:v>210.73580000000001</c:v>
                </c:pt>
                <c:pt idx="844">
                  <c:v>210.98576</c:v>
                </c:pt>
                <c:pt idx="845">
                  <c:v>211.23571999999999</c:v>
                </c:pt>
                <c:pt idx="846">
                  <c:v>211.48568</c:v>
                </c:pt>
                <c:pt idx="847">
                  <c:v>211.73563999999999</c:v>
                </c:pt>
                <c:pt idx="848">
                  <c:v>211.98561000000001</c:v>
                </c:pt>
                <c:pt idx="849">
                  <c:v>212.23557</c:v>
                </c:pt>
                <c:pt idx="850">
                  <c:v>212.48553000000001</c:v>
                </c:pt>
                <c:pt idx="851">
                  <c:v>212.73549</c:v>
                </c:pt>
                <c:pt idx="852">
                  <c:v>212.98544999999999</c:v>
                </c:pt>
                <c:pt idx="853">
                  <c:v>213.23541</c:v>
                </c:pt>
                <c:pt idx="854">
                  <c:v>213.48536999999999</c:v>
                </c:pt>
                <c:pt idx="855">
                  <c:v>213.73533</c:v>
                </c:pt>
                <c:pt idx="856">
                  <c:v>213.98528999999999</c:v>
                </c:pt>
                <c:pt idx="857">
                  <c:v>214.23525000000001</c:v>
                </c:pt>
                <c:pt idx="858">
                  <c:v>214.48521</c:v>
                </c:pt>
                <c:pt idx="859">
                  <c:v>214.73517000000001</c:v>
                </c:pt>
                <c:pt idx="860">
                  <c:v>214.98513</c:v>
                </c:pt>
                <c:pt idx="861">
                  <c:v>215.23509999999999</c:v>
                </c:pt>
                <c:pt idx="862">
                  <c:v>215.48506</c:v>
                </c:pt>
                <c:pt idx="863">
                  <c:v>215.73501999999999</c:v>
                </c:pt>
                <c:pt idx="864">
                  <c:v>215.98498000000001</c:v>
                </c:pt>
                <c:pt idx="865">
                  <c:v>216.23493999999999</c:v>
                </c:pt>
                <c:pt idx="866">
                  <c:v>216.48490000000001</c:v>
                </c:pt>
                <c:pt idx="867">
                  <c:v>216.73486</c:v>
                </c:pt>
                <c:pt idx="868">
                  <c:v>216.98482000000001</c:v>
                </c:pt>
                <c:pt idx="869">
                  <c:v>217.23478</c:v>
                </c:pt>
                <c:pt idx="870">
                  <c:v>217.48473999999999</c:v>
                </c:pt>
                <c:pt idx="871">
                  <c:v>217.7347</c:v>
                </c:pt>
                <c:pt idx="872">
                  <c:v>217.98464999999999</c:v>
                </c:pt>
                <c:pt idx="873">
                  <c:v>218.23461</c:v>
                </c:pt>
                <c:pt idx="874">
                  <c:v>218.48456999999999</c:v>
                </c:pt>
                <c:pt idx="875">
                  <c:v>218.73453000000001</c:v>
                </c:pt>
                <c:pt idx="876">
                  <c:v>218.98448999999999</c:v>
                </c:pt>
                <c:pt idx="877">
                  <c:v>219.23445000000001</c:v>
                </c:pt>
                <c:pt idx="878">
                  <c:v>219.48441</c:v>
                </c:pt>
                <c:pt idx="879">
                  <c:v>219.73437000000001</c:v>
                </c:pt>
                <c:pt idx="880">
                  <c:v>219.98433</c:v>
                </c:pt>
                <c:pt idx="881">
                  <c:v>220.23428999999999</c:v>
                </c:pt>
                <c:pt idx="882">
                  <c:v>220.48425</c:v>
                </c:pt>
                <c:pt idx="883">
                  <c:v>220.73420999999999</c:v>
                </c:pt>
                <c:pt idx="884">
                  <c:v>220.98416</c:v>
                </c:pt>
                <c:pt idx="885">
                  <c:v>221.23411999999999</c:v>
                </c:pt>
                <c:pt idx="886">
                  <c:v>221.48408000000001</c:v>
                </c:pt>
                <c:pt idx="887">
                  <c:v>221.73403999999999</c:v>
                </c:pt>
                <c:pt idx="888">
                  <c:v>221.98400000000001</c:v>
                </c:pt>
                <c:pt idx="889">
                  <c:v>222.23396</c:v>
                </c:pt>
                <c:pt idx="890">
                  <c:v>222.48391000000001</c:v>
                </c:pt>
                <c:pt idx="891">
                  <c:v>222.73387</c:v>
                </c:pt>
                <c:pt idx="892">
                  <c:v>222.98383000000001</c:v>
                </c:pt>
                <c:pt idx="893">
                  <c:v>223.23379</c:v>
                </c:pt>
                <c:pt idx="894">
                  <c:v>223.48374999999999</c:v>
                </c:pt>
                <c:pt idx="895">
                  <c:v>223.7337</c:v>
                </c:pt>
                <c:pt idx="896">
                  <c:v>223.98365999999999</c:v>
                </c:pt>
                <c:pt idx="897">
                  <c:v>224.23362</c:v>
                </c:pt>
                <c:pt idx="898">
                  <c:v>224.48357999999999</c:v>
                </c:pt>
                <c:pt idx="899">
                  <c:v>224.73354</c:v>
                </c:pt>
                <c:pt idx="900">
                  <c:v>224.98348999999999</c:v>
                </c:pt>
                <c:pt idx="901">
                  <c:v>225.23345</c:v>
                </c:pt>
                <c:pt idx="902">
                  <c:v>225.48340999999999</c:v>
                </c:pt>
                <c:pt idx="903">
                  <c:v>225.73337000000001</c:v>
                </c:pt>
                <c:pt idx="904">
                  <c:v>225.98331999999999</c:v>
                </c:pt>
                <c:pt idx="905">
                  <c:v>226.23328000000001</c:v>
                </c:pt>
                <c:pt idx="906">
                  <c:v>226.48324</c:v>
                </c:pt>
                <c:pt idx="907">
                  <c:v>226.73319000000001</c:v>
                </c:pt>
                <c:pt idx="908">
                  <c:v>226.98314999999999</c:v>
                </c:pt>
                <c:pt idx="909">
                  <c:v>227.23311000000001</c:v>
                </c:pt>
                <c:pt idx="910">
                  <c:v>227.48305999999999</c:v>
                </c:pt>
                <c:pt idx="911">
                  <c:v>227.73302000000001</c:v>
                </c:pt>
                <c:pt idx="912">
                  <c:v>227.98298</c:v>
                </c:pt>
                <c:pt idx="913">
                  <c:v>228.23293000000001</c:v>
                </c:pt>
                <c:pt idx="914">
                  <c:v>228.48289</c:v>
                </c:pt>
                <c:pt idx="915">
                  <c:v>228.73285000000001</c:v>
                </c:pt>
                <c:pt idx="916">
                  <c:v>228.9828</c:v>
                </c:pt>
                <c:pt idx="917">
                  <c:v>229.23276000000001</c:v>
                </c:pt>
                <c:pt idx="918">
                  <c:v>229.48272</c:v>
                </c:pt>
                <c:pt idx="919">
                  <c:v>229.73267000000001</c:v>
                </c:pt>
                <c:pt idx="920">
                  <c:v>229.98263</c:v>
                </c:pt>
                <c:pt idx="921">
                  <c:v>230.23258000000001</c:v>
                </c:pt>
                <c:pt idx="922">
                  <c:v>230.48254</c:v>
                </c:pt>
                <c:pt idx="923">
                  <c:v>230.73249999999999</c:v>
                </c:pt>
                <c:pt idx="924">
                  <c:v>230.98245</c:v>
                </c:pt>
                <c:pt idx="925">
                  <c:v>231.23240999999999</c:v>
                </c:pt>
                <c:pt idx="926">
                  <c:v>231.48236</c:v>
                </c:pt>
                <c:pt idx="927">
                  <c:v>231.73231999999999</c:v>
                </c:pt>
                <c:pt idx="928">
                  <c:v>231.98227</c:v>
                </c:pt>
                <c:pt idx="929">
                  <c:v>232.23222999999999</c:v>
                </c:pt>
                <c:pt idx="930">
                  <c:v>232.48219</c:v>
                </c:pt>
                <c:pt idx="931">
                  <c:v>232.73213999999999</c:v>
                </c:pt>
                <c:pt idx="932">
                  <c:v>232.9821</c:v>
                </c:pt>
                <c:pt idx="933">
                  <c:v>233.23204999999999</c:v>
                </c:pt>
                <c:pt idx="934">
                  <c:v>233.48201</c:v>
                </c:pt>
                <c:pt idx="935">
                  <c:v>233.73195999999999</c:v>
                </c:pt>
                <c:pt idx="936">
                  <c:v>233.98192</c:v>
                </c:pt>
                <c:pt idx="937">
                  <c:v>234.23186999999999</c:v>
                </c:pt>
                <c:pt idx="938">
                  <c:v>234.48182</c:v>
                </c:pt>
                <c:pt idx="939">
                  <c:v>234.73177999999999</c:v>
                </c:pt>
                <c:pt idx="940">
                  <c:v>234.98173</c:v>
                </c:pt>
                <c:pt idx="941">
                  <c:v>235.23168999999999</c:v>
                </c:pt>
                <c:pt idx="942">
                  <c:v>235.48164</c:v>
                </c:pt>
                <c:pt idx="943">
                  <c:v>235.73159999999999</c:v>
                </c:pt>
                <c:pt idx="944">
                  <c:v>235.98155</c:v>
                </c:pt>
                <c:pt idx="945">
                  <c:v>236.23150999999999</c:v>
                </c:pt>
                <c:pt idx="946">
                  <c:v>236.48146</c:v>
                </c:pt>
                <c:pt idx="947">
                  <c:v>236.73141000000001</c:v>
                </c:pt>
                <c:pt idx="948">
                  <c:v>236.98137</c:v>
                </c:pt>
                <c:pt idx="949">
                  <c:v>237.23132000000001</c:v>
                </c:pt>
                <c:pt idx="950">
                  <c:v>237.48128</c:v>
                </c:pt>
                <c:pt idx="951">
                  <c:v>237.73123000000001</c:v>
                </c:pt>
                <c:pt idx="952">
                  <c:v>237.98117999999999</c:v>
                </c:pt>
                <c:pt idx="953">
                  <c:v>238.23114000000001</c:v>
                </c:pt>
                <c:pt idx="954">
                  <c:v>238.48108999999999</c:v>
                </c:pt>
                <c:pt idx="955">
                  <c:v>238.73104000000001</c:v>
                </c:pt>
                <c:pt idx="956">
                  <c:v>238.98099999999999</c:v>
                </c:pt>
                <c:pt idx="957">
                  <c:v>239.23095000000001</c:v>
                </c:pt>
                <c:pt idx="958">
                  <c:v>239.48089999999999</c:v>
                </c:pt>
                <c:pt idx="959">
                  <c:v>239.73086000000001</c:v>
                </c:pt>
                <c:pt idx="960">
                  <c:v>239.98080999999999</c:v>
                </c:pt>
                <c:pt idx="961">
                  <c:v>240.23076</c:v>
                </c:pt>
                <c:pt idx="962">
                  <c:v>240.48070999999999</c:v>
                </c:pt>
                <c:pt idx="963">
                  <c:v>240.73067</c:v>
                </c:pt>
                <c:pt idx="964">
                  <c:v>240.98061999999999</c:v>
                </c:pt>
                <c:pt idx="965">
                  <c:v>241.23057</c:v>
                </c:pt>
                <c:pt idx="966">
                  <c:v>241.48052999999999</c:v>
                </c:pt>
                <c:pt idx="967">
                  <c:v>241.73048</c:v>
                </c:pt>
                <c:pt idx="968">
                  <c:v>241.98043000000001</c:v>
                </c:pt>
                <c:pt idx="969">
                  <c:v>242.23038</c:v>
                </c:pt>
                <c:pt idx="970">
                  <c:v>242.48033000000001</c:v>
                </c:pt>
                <c:pt idx="971">
                  <c:v>242.73029</c:v>
                </c:pt>
                <c:pt idx="972">
                  <c:v>242.98024000000001</c:v>
                </c:pt>
                <c:pt idx="973">
                  <c:v>243.23018999999999</c:v>
                </c:pt>
                <c:pt idx="974">
                  <c:v>243.48014000000001</c:v>
                </c:pt>
                <c:pt idx="975">
                  <c:v>243.73008999999999</c:v>
                </c:pt>
                <c:pt idx="976">
                  <c:v>243.98005000000001</c:v>
                </c:pt>
                <c:pt idx="977">
                  <c:v>244.23</c:v>
                </c:pt>
                <c:pt idx="978">
                  <c:v>244.47995</c:v>
                </c:pt>
                <c:pt idx="979">
                  <c:v>244.72989999999999</c:v>
                </c:pt>
                <c:pt idx="980">
                  <c:v>244.97985</c:v>
                </c:pt>
                <c:pt idx="981">
                  <c:v>245.22980000000001</c:v>
                </c:pt>
                <c:pt idx="982">
                  <c:v>245.47976</c:v>
                </c:pt>
                <c:pt idx="983">
                  <c:v>245.72971000000001</c:v>
                </c:pt>
                <c:pt idx="984">
                  <c:v>245.97966</c:v>
                </c:pt>
                <c:pt idx="985">
                  <c:v>246.22961000000001</c:v>
                </c:pt>
                <c:pt idx="986">
                  <c:v>246.47955999999999</c:v>
                </c:pt>
                <c:pt idx="987">
                  <c:v>246.72951</c:v>
                </c:pt>
                <c:pt idx="988">
                  <c:v>246.97945999999999</c:v>
                </c:pt>
                <c:pt idx="989">
                  <c:v>247.22941</c:v>
                </c:pt>
                <c:pt idx="990">
                  <c:v>247.47936000000001</c:v>
                </c:pt>
                <c:pt idx="991">
                  <c:v>247.72931</c:v>
                </c:pt>
                <c:pt idx="992">
                  <c:v>247.97926000000001</c:v>
                </c:pt>
                <c:pt idx="993">
                  <c:v>248.22920999999999</c:v>
                </c:pt>
                <c:pt idx="994">
                  <c:v>248.47917000000001</c:v>
                </c:pt>
                <c:pt idx="995">
                  <c:v>248.72911999999999</c:v>
                </c:pt>
                <c:pt idx="996">
                  <c:v>248.97907000000001</c:v>
                </c:pt>
                <c:pt idx="997">
                  <c:v>249.22901999999999</c:v>
                </c:pt>
                <c:pt idx="998">
                  <c:v>249.47897</c:v>
                </c:pt>
                <c:pt idx="999">
                  <c:v>249.72891999999999</c:v>
                </c:pt>
                <c:pt idx="1000">
                  <c:v>249.97887</c:v>
                </c:pt>
                <c:pt idx="1001">
                  <c:v>250.22882000000001</c:v>
                </c:pt>
                <c:pt idx="1002">
                  <c:v>250.47877</c:v>
                </c:pt>
                <c:pt idx="1003">
                  <c:v>250.72871000000001</c:v>
                </c:pt>
                <c:pt idx="1004">
                  <c:v>250.97865999999999</c:v>
                </c:pt>
                <c:pt idx="1005">
                  <c:v>251.22861</c:v>
                </c:pt>
                <c:pt idx="1006">
                  <c:v>251.47855999999999</c:v>
                </c:pt>
                <c:pt idx="1007">
                  <c:v>251.72851</c:v>
                </c:pt>
                <c:pt idx="1008">
                  <c:v>251.97846000000001</c:v>
                </c:pt>
                <c:pt idx="1009">
                  <c:v>252.22841</c:v>
                </c:pt>
                <c:pt idx="1010">
                  <c:v>252.47836000000001</c:v>
                </c:pt>
                <c:pt idx="1011">
                  <c:v>252.72830999999999</c:v>
                </c:pt>
                <c:pt idx="1012">
                  <c:v>252.97826000000001</c:v>
                </c:pt>
                <c:pt idx="1013">
                  <c:v>253.22820999999999</c:v>
                </c:pt>
                <c:pt idx="1014">
                  <c:v>253.47816</c:v>
                </c:pt>
                <c:pt idx="1015">
                  <c:v>253.72810000000001</c:v>
                </c:pt>
                <c:pt idx="1016">
                  <c:v>253.97805</c:v>
                </c:pt>
                <c:pt idx="1017">
                  <c:v>254.22800000000001</c:v>
                </c:pt>
                <c:pt idx="1018">
                  <c:v>254.47794999999999</c:v>
                </c:pt>
                <c:pt idx="1019">
                  <c:v>254.72790000000001</c:v>
                </c:pt>
                <c:pt idx="1020">
                  <c:v>254.97784999999999</c:v>
                </c:pt>
                <c:pt idx="1021">
                  <c:v>255.22779</c:v>
                </c:pt>
                <c:pt idx="1022">
                  <c:v>255.47774000000001</c:v>
                </c:pt>
                <c:pt idx="1023">
                  <c:v>255.72769</c:v>
                </c:pt>
                <c:pt idx="1024">
                  <c:v>255.97764000000001</c:v>
                </c:pt>
                <c:pt idx="1025">
                  <c:v>256.22759000000002</c:v>
                </c:pt>
                <c:pt idx="1026">
                  <c:v>256.47753</c:v>
                </c:pt>
                <c:pt idx="1027">
                  <c:v>256.72748000000001</c:v>
                </c:pt>
                <c:pt idx="1028">
                  <c:v>256.97743000000003</c:v>
                </c:pt>
                <c:pt idx="1029">
                  <c:v>257.22737999999998</c:v>
                </c:pt>
                <c:pt idx="1030">
                  <c:v>257.47732000000002</c:v>
                </c:pt>
                <c:pt idx="1031">
                  <c:v>257.72726999999998</c:v>
                </c:pt>
                <c:pt idx="1032">
                  <c:v>257.97721999999999</c:v>
                </c:pt>
                <c:pt idx="1033">
                  <c:v>258.22717</c:v>
                </c:pt>
                <c:pt idx="1034">
                  <c:v>258.47710999999998</c:v>
                </c:pt>
                <c:pt idx="1035">
                  <c:v>258.72705999999999</c:v>
                </c:pt>
                <c:pt idx="1036">
                  <c:v>258.97701000000001</c:v>
                </c:pt>
                <c:pt idx="1037">
                  <c:v>259.22694999999999</c:v>
                </c:pt>
                <c:pt idx="1038">
                  <c:v>259.4769</c:v>
                </c:pt>
                <c:pt idx="1039">
                  <c:v>259.72685000000001</c:v>
                </c:pt>
                <c:pt idx="1040">
                  <c:v>259.97678999999999</c:v>
                </c:pt>
                <c:pt idx="1041">
                  <c:v>260.22674000000001</c:v>
                </c:pt>
                <c:pt idx="1042">
                  <c:v>260.47669000000002</c:v>
                </c:pt>
                <c:pt idx="1043">
                  <c:v>260.72663</c:v>
                </c:pt>
                <c:pt idx="1044">
                  <c:v>260.97658000000001</c:v>
                </c:pt>
                <c:pt idx="1045">
                  <c:v>261.22653000000003</c:v>
                </c:pt>
                <c:pt idx="1046">
                  <c:v>261.47647000000001</c:v>
                </c:pt>
                <c:pt idx="1047">
                  <c:v>261.72642000000002</c:v>
                </c:pt>
                <c:pt idx="1048">
                  <c:v>261.97636</c:v>
                </c:pt>
                <c:pt idx="1049">
                  <c:v>262.22631000000001</c:v>
                </c:pt>
                <c:pt idx="1050">
                  <c:v>262.47626000000002</c:v>
                </c:pt>
                <c:pt idx="1051">
                  <c:v>262.72620000000001</c:v>
                </c:pt>
                <c:pt idx="1052">
                  <c:v>262.97615000000002</c:v>
                </c:pt>
                <c:pt idx="1053">
                  <c:v>263.22609</c:v>
                </c:pt>
                <c:pt idx="1054">
                  <c:v>263.47604000000001</c:v>
                </c:pt>
                <c:pt idx="1055">
                  <c:v>263.72597999999999</c:v>
                </c:pt>
                <c:pt idx="1056">
                  <c:v>263.97593000000001</c:v>
                </c:pt>
                <c:pt idx="1057">
                  <c:v>264.22586999999999</c:v>
                </c:pt>
                <c:pt idx="1058">
                  <c:v>264.47582</c:v>
                </c:pt>
                <c:pt idx="1059">
                  <c:v>264.72575999999998</c:v>
                </c:pt>
                <c:pt idx="1060">
                  <c:v>264.97570999999999</c:v>
                </c:pt>
                <c:pt idx="1061">
                  <c:v>265.22564999999997</c:v>
                </c:pt>
                <c:pt idx="1062">
                  <c:v>265.47559999999999</c:v>
                </c:pt>
                <c:pt idx="1063">
                  <c:v>265.72554000000002</c:v>
                </c:pt>
                <c:pt idx="1064">
                  <c:v>265.97548999999998</c:v>
                </c:pt>
                <c:pt idx="1065">
                  <c:v>266.22543000000002</c:v>
                </c:pt>
                <c:pt idx="1066">
                  <c:v>266.47537999999997</c:v>
                </c:pt>
                <c:pt idx="1067">
                  <c:v>266.72532000000001</c:v>
                </c:pt>
                <c:pt idx="1068">
                  <c:v>266.97527000000002</c:v>
                </c:pt>
                <c:pt idx="1069">
                  <c:v>267.22521</c:v>
                </c:pt>
                <c:pt idx="1070">
                  <c:v>267.47514999999999</c:v>
                </c:pt>
                <c:pt idx="1071">
                  <c:v>267.7251</c:v>
                </c:pt>
                <c:pt idx="1072">
                  <c:v>267.97503999999998</c:v>
                </c:pt>
                <c:pt idx="1073">
                  <c:v>268.22498999999999</c:v>
                </c:pt>
                <c:pt idx="1074">
                  <c:v>268.47492999999997</c:v>
                </c:pt>
                <c:pt idx="1075">
                  <c:v>268.72487000000001</c:v>
                </c:pt>
                <c:pt idx="1076">
                  <c:v>268.97482000000002</c:v>
                </c:pt>
                <c:pt idx="1077">
                  <c:v>269.22476</c:v>
                </c:pt>
                <c:pt idx="1078">
                  <c:v>269.47469999999998</c:v>
                </c:pt>
                <c:pt idx="1079">
                  <c:v>269.72465</c:v>
                </c:pt>
                <c:pt idx="1080">
                  <c:v>269.97458999999998</c:v>
                </c:pt>
                <c:pt idx="1081">
                  <c:v>270.22453000000002</c:v>
                </c:pt>
                <c:pt idx="1082">
                  <c:v>270.47448000000003</c:v>
                </c:pt>
                <c:pt idx="1083">
                  <c:v>270.72442000000001</c:v>
                </c:pt>
                <c:pt idx="1084">
                  <c:v>270.97435999999999</c:v>
                </c:pt>
                <c:pt idx="1085">
                  <c:v>271.22431</c:v>
                </c:pt>
                <c:pt idx="1086">
                  <c:v>271.47424999999998</c:v>
                </c:pt>
                <c:pt idx="1087">
                  <c:v>271.72419000000002</c:v>
                </c:pt>
                <c:pt idx="1088">
                  <c:v>271.97413</c:v>
                </c:pt>
                <c:pt idx="1089">
                  <c:v>272.22408000000001</c:v>
                </c:pt>
                <c:pt idx="1090">
                  <c:v>272.47402</c:v>
                </c:pt>
                <c:pt idx="1091">
                  <c:v>272.72395999999998</c:v>
                </c:pt>
                <c:pt idx="1092">
                  <c:v>272.97390000000001</c:v>
                </c:pt>
                <c:pt idx="1093">
                  <c:v>273.22385000000003</c:v>
                </c:pt>
                <c:pt idx="1094">
                  <c:v>273.47379000000001</c:v>
                </c:pt>
                <c:pt idx="1095">
                  <c:v>273.72372999999999</c:v>
                </c:pt>
                <c:pt idx="1096">
                  <c:v>273.97367000000003</c:v>
                </c:pt>
                <c:pt idx="1097">
                  <c:v>274.22361000000001</c:v>
                </c:pt>
                <c:pt idx="1098">
                  <c:v>274.47356000000002</c:v>
                </c:pt>
                <c:pt idx="1099">
                  <c:v>274.7235</c:v>
                </c:pt>
                <c:pt idx="1100">
                  <c:v>274.97343999999998</c:v>
                </c:pt>
                <c:pt idx="1101">
                  <c:v>275.22338000000002</c:v>
                </c:pt>
                <c:pt idx="1102">
                  <c:v>275.47332</c:v>
                </c:pt>
                <c:pt idx="1103">
                  <c:v>275.72325999999998</c:v>
                </c:pt>
                <c:pt idx="1104">
                  <c:v>275.97320999999999</c:v>
                </c:pt>
                <c:pt idx="1105">
                  <c:v>276.22314999999998</c:v>
                </c:pt>
                <c:pt idx="1106">
                  <c:v>276.47309000000001</c:v>
                </c:pt>
                <c:pt idx="1107">
                  <c:v>276.72302999999999</c:v>
                </c:pt>
                <c:pt idx="1108">
                  <c:v>276.97296999999998</c:v>
                </c:pt>
                <c:pt idx="1109">
                  <c:v>277.22291000000001</c:v>
                </c:pt>
                <c:pt idx="1110">
                  <c:v>277.47284999999999</c:v>
                </c:pt>
                <c:pt idx="1111">
                  <c:v>277.72278999999997</c:v>
                </c:pt>
                <c:pt idx="1112">
                  <c:v>277.97273000000001</c:v>
                </c:pt>
                <c:pt idx="1113">
                  <c:v>278.22266999999999</c:v>
                </c:pt>
                <c:pt idx="1114">
                  <c:v>278.47260999999997</c:v>
                </c:pt>
                <c:pt idx="1115">
                  <c:v>278.72255000000001</c:v>
                </c:pt>
                <c:pt idx="1116">
                  <c:v>278.97248999999999</c:v>
                </c:pt>
                <c:pt idx="1117">
                  <c:v>279.22242999999997</c:v>
                </c:pt>
                <c:pt idx="1118">
                  <c:v>279.47237000000001</c:v>
                </c:pt>
                <c:pt idx="1119">
                  <c:v>279.72230999999999</c:v>
                </c:pt>
                <c:pt idx="1120">
                  <c:v>279.97224999999997</c:v>
                </c:pt>
                <c:pt idx="1121">
                  <c:v>280.22219000000001</c:v>
                </c:pt>
                <c:pt idx="1122">
                  <c:v>280.47212999999999</c:v>
                </c:pt>
                <c:pt idx="1123">
                  <c:v>280.72206999999997</c:v>
                </c:pt>
                <c:pt idx="1124">
                  <c:v>280.97201000000001</c:v>
                </c:pt>
                <c:pt idx="1125">
                  <c:v>281.22194999999999</c:v>
                </c:pt>
                <c:pt idx="1126">
                  <c:v>281.47188999999997</c:v>
                </c:pt>
                <c:pt idx="1127">
                  <c:v>281.72183000000001</c:v>
                </c:pt>
                <c:pt idx="1128">
                  <c:v>281.97176999999999</c:v>
                </c:pt>
                <c:pt idx="1129">
                  <c:v>282.22170999999997</c:v>
                </c:pt>
                <c:pt idx="1130">
                  <c:v>282.47165000000001</c:v>
                </c:pt>
                <c:pt idx="1131">
                  <c:v>282.72158999999999</c:v>
                </c:pt>
                <c:pt idx="1132">
                  <c:v>282.97152</c:v>
                </c:pt>
                <c:pt idx="1133">
                  <c:v>283.22145999999998</c:v>
                </c:pt>
                <c:pt idx="1134">
                  <c:v>283.47140000000002</c:v>
                </c:pt>
                <c:pt idx="1135">
                  <c:v>283.72134</c:v>
                </c:pt>
                <c:pt idx="1136">
                  <c:v>283.97127999999998</c:v>
                </c:pt>
                <c:pt idx="1137">
                  <c:v>284.22122000000002</c:v>
                </c:pt>
                <c:pt idx="1138">
                  <c:v>284.47116</c:v>
                </c:pt>
                <c:pt idx="1139">
                  <c:v>284.72109</c:v>
                </c:pt>
                <c:pt idx="1140">
                  <c:v>284.97102999999998</c:v>
                </c:pt>
                <c:pt idx="1141">
                  <c:v>285.22097000000002</c:v>
                </c:pt>
                <c:pt idx="1142">
                  <c:v>285.47091</c:v>
                </c:pt>
                <c:pt idx="1143">
                  <c:v>285.72084999999998</c:v>
                </c:pt>
                <c:pt idx="1144">
                  <c:v>285.97077999999999</c:v>
                </c:pt>
                <c:pt idx="1145">
                  <c:v>286.22071999999997</c:v>
                </c:pt>
                <c:pt idx="1146">
                  <c:v>286.47066000000001</c:v>
                </c:pt>
                <c:pt idx="1147">
                  <c:v>286.72059999999999</c:v>
                </c:pt>
                <c:pt idx="1148">
                  <c:v>286.97053</c:v>
                </c:pt>
                <c:pt idx="1149">
                  <c:v>287.22046999999998</c:v>
                </c:pt>
                <c:pt idx="1150">
                  <c:v>287.47041000000002</c:v>
                </c:pt>
                <c:pt idx="1151">
                  <c:v>287.72034000000002</c:v>
                </c:pt>
                <c:pt idx="1152">
                  <c:v>287.97028</c:v>
                </c:pt>
                <c:pt idx="1153">
                  <c:v>288.22021999999998</c:v>
                </c:pt>
                <c:pt idx="1154">
                  <c:v>288.47016000000002</c:v>
                </c:pt>
                <c:pt idx="1155">
                  <c:v>288.72009000000003</c:v>
                </c:pt>
                <c:pt idx="1156">
                  <c:v>288.97003000000001</c:v>
                </c:pt>
                <c:pt idx="1157">
                  <c:v>289.21996999999999</c:v>
                </c:pt>
                <c:pt idx="1158">
                  <c:v>289.4699</c:v>
                </c:pt>
                <c:pt idx="1159">
                  <c:v>289.71983999999998</c:v>
                </c:pt>
                <c:pt idx="1160">
                  <c:v>289.96976999999998</c:v>
                </c:pt>
                <c:pt idx="1161">
                  <c:v>290.21971000000002</c:v>
                </c:pt>
                <c:pt idx="1162">
                  <c:v>290.46965</c:v>
                </c:pt>
                <c:pt idx="1163">
                  <c:v>290.71958000000001</c:v>
                </c:pt>
                <c:pt idx="1164">
                  <c:v>290.96951999999999</c:v>
                </c:pt>
                <c:pt idx="1165">
                  <c:v>291.21946000000003</c:v>
                </c:pt>
                <c:pt idx="1166">
                  <c:v>291.46938999999998</c:v>
                </c:pt>
                <c:pt idx="1167">
                  <c:v>291.71933000000001</c:v>
                </c:pt>
                <c:pt idx="1168">
                  <c:v>291.96926000000002</c:v>
                </c:pt>
                <c:pt idx="1169">
                  <c:v>292.2192</c:v>
                </c:pt>
                <c:pt idx="1170">
                  <c:v>292.46913000000001</c:v>
                </c:pt>
                <c:pt idx="1171">
                  <c:v>292.71906999999999</c:v>
                </c:pt>
                <c:pt idx="1172">
                  <c:v>292.96899999999999</c:v>
                </c:pt>
                <c:pt idx="1173">
                  <c:v>293.21893999999998</c:v>
                </c:pt>
                <c:pt idx="1174">
                  <c:v>293.46886999999998</c:v>
                </c:pt>
                <c:pt idx="1175">
                  <c:v>293.71881000000002</c:v>
                </c:pt>
                <c:pt idx="1176">
                  <c:v>293.96874000000003</c:v>
                </c:pt>
                <c:pt idx="1177">
                  <c:v>294.21868000000001</c:v>
                </c:pt>
                <c:pt idx="1178">
                  <c:v>294.46861000000001</c:v>
                </c:pt>
                <c:pt idx="1179">
                  <c:v>294.71854999999999</c:v>
                </c:pt>
                <c:pt idx="1180">
                  <c:v>294.96848</c:v>
                </c:pt>
                <c:pt idx="1181">
                  <c:v>295.21841999999998</c:v>
                </c:pt>
                <c:pt idx="1182">
                  <c:v>295.46834999999999</c:v>
                </c:pt>
                <c:pt idx="1183">
                  <c:v>295.71829000000002</c:v>
                </c:pt>
                <c:pt idx="1184">
                  <c:v>295.96821999999997</c:v>
                </c:pt>
                <c:pt idx="1185">
                  <c:v>296.21814999999998</c:v>
                </c:pt>
                <c:pt idx="1186">
                  <c:v>296.46809000000002</c:v>
                </c:pt>
                <c:pt idx="1187">
                  <c:v>296.71802000000002</c:v>
                </c:pt>
                <c:pt idx="1188">
                  <c:v>296.96794999999997</c:v>
                </c:pt>
                <c:pt idx="1189">
                  <c:v>297.21789000000001</c:v>
                </c:pt>
                <c:pt idx="1190">
                  <c:v>297.46782000000002</c:v>
                </c:pt>
                <c:pt idx="1191">
                  <c:v>297.71776</c:v>
                </c:pt>
                <c:pt idx="1192">
                  <c:v>297.96769</c:v>
                </c:pt>
                <c:pt idx="1193">
                  <c:v>298.21762000000001</c:v>
                </c:pt>
                <c:pt idx="1194">
                  <c:v>298.46755999999999</c:v>
                </c:pt>
                <c:pt idx="1195">
                  <c:v>298.71749</c:v>
                </c:pt>
                <c:pt idx="1196">
                  <c:v>298.96742</c:v>
                </c:pt>
                <c:pt idx="1197">
                  <c:v>299.21735000000001</c:v>
                </c:pt>
                <c:pt idx="1198">
                  <c:v>299.46728999999999</c:v>
                </c:pt>
                <c:pt idx="1199">
                  <c:v>299.71722</c:v>
                </c:pt>
                <c:pt idx="1200">
                  <c:v>299.96715</c:v>
                </c:pt>
                <c:pt idx="1201">
                  <c:v>300.21708999999998</c:v>
                </c:pt>
                <c:pt idx="1202">
                  <c:v>300.46701999999999</c:v>
                </c:pt>
                <c:pt idx="1203">
                  <c:v>300.71695</c:v>
                </c:pt>
                <c:pt idx="1204">
                  <c:v>300.96688</c:v>
                </c:pt>
                <c:pt idx="1205">
                  <c:v>301.21681999999998</c:v>
                </c:pt>
                <c:pt idx="1206">
                  <c:v>301.46674999999999</c:v>
                </c:pt>
                <c:pt idx="1207">
                  <c:v>301.71668</c:v>
                </c:pt>
                <c:pt idx="1208">
                  <c:v>301.96661</c:v>
                </c:pt>
                <c:pt idx="1209">
                  <c:v>302.21654000000001</c:v>
                </c:pt>
                <c:pt idx="1210">
                  <c:v>302.46647000000002</c:v>
                </c:pt>
                <c:pt idx="1211">
                  <c:v>302.71641</c:v>
                </c:pt>
                <c:pt idx="1212">
                  <c:v>302.96634</c:v>
                </c:pt>
                <c:pt idx="1213">
                  <c:v>303.21627000000001</c:v>
                </c:pt>
                <c:pt idx="1214">
                  <c:v>303.46620000000001</c:v>
                </c:pt>
                <c:pt idx="1215">
                  <c:v>303.71613000000002</c:v>
                </c:pt>
                <c:pt idx="1216">
                  <c:v>303.96606000000003</c:v>
                </c:pt>
                <c:pt idx="1217">
                  <c:v>304.21598999999998</c:v>
                </c:pt>
                <c:pt idx="1218">
                  <c:v>304.46593000000001</c:v>
                </c:pt>
                <c:pt idx="1219">
                  <c:v>304.71586000000002</c:v>
                </c:pt>
                <c:pt idx="1220">
                  <c:v>304.96579000000003</c:v>
                </c:pt>
                <c:pt idx="1221">
                  <c:v>305.21571999999998</c:v>
                </c:pt>
                <c:pt idx="1222">
                  <c:v>305.46564999999998</c:v>
                </c:pt>
                <c:pt idx="1223">
                  <c:v>305.71557999999999</c:v>
                </c:pt>
                <c:pt idx="1224">
                  <c:v>305.96550999999999</c:v>
                </c:pt>
                <c:pt idx="1225">
                  <c:v>306.21544</c:v>
                </c:pt>
                <c:pt idx="1226">
                  <c:v>306.46537000000001</c:v>
                </c:pt>
                <c:pt idx="1227">
                  <c:v>306.71530000000001</c:v>
                </c:pt>
                <c:pt idx="1228">
                  <c:v>306.96523000000002</c:v>
                </c:pt>
                <c:pt idx="1229">
                  <c:v>307.21516000000003</c:v>
                </c:pt>
                <c:pt idx="1230">
                  <c:v>307.46508999999998</c:v>
                </c:pt>
                <c:pt idx="1231">
                  <c:v>307.71501999999998</c:v>
                </c:pt>
                <c:pt idx="1232">
                  <c:v>307.96494999999999</c:v>
                </c:pt>
                <c:pt idx="1233">
                  <c:v>308.21487999999999</c:v>
                </c:pt>
                <c:pt idx="1234">
                  <c:v>308.46481</c:v>
                </c:pt>
                <c:pt idx="1235">
                  <c:v>308.71474000000001</c:v>
                </c:pt>
                <c:pt idx="1236">
                  <c:v>308.96467000000001</c:v>
                </c:pt>
                <c:pt idx="1237">
                  <c:v>309.21460000000002</c:v>
                </c:pt>
                <c:pt idx="1238">
                  <c:v>309.46453000000002</c:v>
                </c:pt>
                <c:pt idx="1239">
                  <c:v>309.71445</c:v>
                </c:pt>
                <c:pt idx="1240">
                  <c:v>309.96438000000001</c:v>
                </c:pt>
                <c:pt idx="1241">
                  <c:v>310.21431000000001</c:v>
                </c:pt>
                <c:pt idx="1242">
                  <c:v>310.46424000000002</c:v>
                </c:pt>
                <c:pt idx="1243">
                  <c:v>310.71417000000002</c:v>
                </c:pt>
                <c:pt idx="1244">
                  <c:v>310.96409999999997</c:v>
                </c:pt>
                <c:pt idx="1245">
                  <c:v>311.21402999999998</c:v>
                </c:pt>
                <c:pt idx="1246">
                  <c:v>311.46395999999999</c:v>
                </c:pt>
                <c:pt idx="1247">
                  <c:v>311.71388000000002</c:v>
                </c:pt>
                <c:pt idx="1248">
                  <c:v>311.96381000000002</c:v>
                </c:pt>
                <c:pt idx="1249">
                  <c:v>312.21373999999997</c:v>
                </c:pt>
                <c:pt idx="1250">
                  <c:v>312.46366999999998</c:v>
                </c:pt>
                <c:pt idx="1251">
                  <c:v>312.71359999999999</c:v>
                </c:pt>
                <c:pt idx="1252">
                  <c:v>312.96352000000002</c:v>
                </c:pt>
                <c:pt idx="1253">
                  <c:v>313.21345000000002</c:v>
                </c:pt>
                <c:pt idx="1254">
                  <c:v>313.46337999999997</c:v>
                </c:pt>
                <c:pt idx="1255">
                  <c:v>313.71330999999998</c:v>
                </c:pt>
                <c:pt idx="1256">
                  <c:v>313.96323000000001</c:v>
                </c:pt>
                <c:pt idx="1257">
                  <c:v>314.21316000000002</c:v>
                </c:pt>
                <c:pt idx="1258">
                  <c:v>314.46309000000002</c:v>
                </c:pt>
                <c:pt idx="1259">
                  <c:v>314.71301</c:v>
                </c:pt>
                <c:pt idx="1260">
                  <c:v>314.96294</c:v>
                </c:pt>
                <c:pt idx="1261">
                  <c:v>315.21287000000001</c:v>
                </c:pt>
                <c:pt idx="1262">
                  <c:v>315.46280000000002</c:v>
                </c:pt>
                <c:pt idx="1263">
                  <c:v>315.71271999999999</c:v>
                </c:pt>
                <c:pt idx="1264">
                  <c:v>315.96265</c:v>
                </c:pt>
                <c:pt idx="1265">
                  <c:v>316.21258</c:v>
                </c:pt>
                <c:pt idx="1266">
                  <c:v>316.46249999999998</c:v>
                </c:pt>
                <c:pt idx="1267">
                  <c:v>316.71242999999998</c:v>
                </c:pt>
                <c:pt idx="1268">
                  <c:v>316.96235000000001</c:v>
                </c:pt>
                <c:pt idx="1269">
                  <c:v>317.21228000000002</c:v>
                </c:pt>
                <c:pt idx="1270">
                  <c:v>317.46221000000003</c:v>
                </c:pt>
                <c:pt idx="1271">
                  <c:v>317.71213</c:v>
                </c:pt>
                <c:pt idx="1272">
                  <c:v>317.96206000000001</c:v>
                </c:pt>
                <c:pt idx="1273">
                  <c:v>318.21197999999998</c:v>
                </c:pt>
                <c:pt idx="1274">
                  <c:v>318.46190999999999</c:v>
                </c:pt>
                <c:pt idx="1275">
                  <c:v>318.71184</c:v>
                </c:pt>
                <c:pt idx="1276">
                  <c:v>318.96176000000003</c:v>
                </c:pt>
                <c:pt idx="1277">
                  <c:v>319.21168999999998</c:v>
                </c:pt>
                <c:pt idx="1278">
                  <c:v>319.46161000000001</c:v>
                </c:pt>
                <c:pt idx="1279">
                  <c:v>319.71154000000001</c:v>
                </c:pt>
                <c:pt idx="1280">
                  <c:v>319.96145999999999</c:v>
                </c:pt>
                <c:pt idx="1281">
                  <c:v>320.21138999999999</c:v>
                </c:pt>
                <c:pt idx="1282">
                  <c:v>320.46131000000003</c:v>
                </c:pt>
                <c:pt idx="1283">
                  <c:v>320.71123999999998</c:v>
                </c:pt>
                <c:pt idx="1284">
                  <c:v>320.96116000000001</c:v>
                </c:pt>
                <c:pt idx="1285">
                  <c:v>321.21109000000001</c:v>
                </c:pt>
                <c:pt idx="1286">
                  <c:v>321.46100999999999</c:v>
                </c:pt>
                <c:pt idx="1287">
                  <c:v>321.71093000000002</c:v>
                </c:pt>
                <c:pt idx="1288">
                  <c:v>321.96086000000003</c:v>
                </c:pt>
                <c:pt idx="1289">
                  <c:v>322.21078</c:v>
                </c:pt>
                <c:pt idx="1290">
                  <c:v>322.46071000000001</c:v>
                </c:pt>
                <c:pt idx="1291">
                  <c:v>322.71062999999998</c:v>
                </c:pt>
                <c:pt idx="1292">
                  <c:v>322.96055999999999</c:v>
                </c:pt>
                <c:pt idx="1293">
                  <c:v>323.21048000000002</c:v>
                </c:pt>
                <c:pt idx="1294">
                  <c:v>323.46039999999999</c:v>
                </c:pt>
                <c:pt idx="1295">
                  <c:v>323.71033</c:v>
                </c:pt>
                <c:pt idx="1296">
                  <c:v>323.96024999999997</c:v>
                </c:pt>
                <c:pt idx="1297">
                  <c:v>324.21017000000001</c:v>
                </c:pt>
                <c:pt idx="1298">
                  <c:v>324.46010000000001</c:v>
                </c:pt>
                <c:pt idx="1299">
                  <c:v>324.71001999999999</c:v>
                </c:pt>
                <c:pt idx="1300">
                  <c:v>324.95994000000002</c:v>
                </c:pt>
                <c:pt idx="1301">
                  <c:v>325.20987000000002</c:v>
                </c:pt>
                <c:pt idx="1302">
                  <c:v>325.45979</c:v>
                </c:pt>
                <c:pt idx="1303">
                  <c:v>325.70970999999997</c:v>
                </c:pt>
                <c:pt idx="1304">
                  <c:v>325.95963</c:v>
                </c:pt>
                <c:pt idx="1305">
                  <c:v>326.20956000000001</c:v>
                </c:pt>
                <c:pt idx="1306">
                  <c:v>326.45947999999999</c:v>
                </c:pt>
                <c:pt idx="1307">
                  <c:v>326.70940000000002</c:v>
                </c:pt>
                <c:pt idx="1308">
                  <c:v>326.95931999999999</c:v>
                </c:pt>
                <c:pt idx="1309">
                  <c:v>327.20925</c:v>
                </c:pt>
                <c:pt idx="1310">
                  <c:v>327.45916999999997</c:v>
                </c:pt>
                <c:pt idx="1311">
                  <c:v>327.70909</c:v>
                </c:pt>
                <c:pt idx="1312">
                  <c:v>327.95900999999998</c:v>
                </c:pt>
                <c:pt idx="1313">
                  <c:v>328.20893000000001</c:v>
                </c:pt>
                <c:pt idx="1314">
                  <c:v>328.45886000000002</c:v>
                </c:pt>
                <c:pt idx="1315">
                  <c:v>328.70877999999999</c:v>
                </c:pt>
                <c:pt idx="1316">
                  <c:v>328.95870000000002</c:v>
                </c:pt>
                <c:pt idx="1317">
                  <c:v>329.20862</c:v>
                </c:pt>
                <c:pt idx="1318">
                  <c:v>329.45854000000003</c:v>
                </c:pt>
                <c:pt idx="1319">
                  <c:v>329.70846</c:v>
                </c:pt>
                <c:pt idx="1320">
                  <c:v>329.95837999999998</c:v>
                </c:pt>
                <c:pt idx="1321">
                  <c:v>330.20830999999998</c:v>
                </c:pt>
                <c:pt idx="1322">
                  <c:v>330.45823000000001</c:v>
                </c:pt>
                <c:pt idx="1323">
                  <c:v>330.70814999999999</c:v>
                </c:pt>
                <c:pt idx="1324">
                  <c:v>330.95807000000002</c:v>
                </c:pt>
                <c:pt idx="1325">
                  <c:v>331.20799</c:v>
                </c:pt>
                <c:pt idx="1326">
                  <c:v>331.45791000000003</c:v>
                </c:pt>
                <c:pt idx="1327">
                  <c:v>331.70783</c:v>
                </c:pt>
                <c:pt idx="1328">
                  <c:v>331.95774999999998</c:v>
                </c:pt>
                <c:pt idx="1329">
                  <c:v>332.20767000000001</c:v>
                </c:pt>
                <c:pt idx="1330">
                  <c:v>332.45758999999998</c:v>
                </c:pt>
                <c:pt idx="1331">
                  <c:v>332.70751000000001</c:v>
                </c:pt>
                <c:pt idx="1332">
                  <c:v>332.95742999999999</c:v>
                </c:pt>
                <c:pt idx="1333">
                  <c:v>333.20735000000002</c:v>
                </c:pt>
                <c:pt idx="1334">
                  <c:v>333.45726999999999</c:v>
                </c:pt>
                <c:pt idx="1335">
                  <c:v>333.70719000000003</c:v>
                </c:pt>
                <c:pt idx="1336">
                  <c:v>333.95711</c:v>
                </c:pt>
                <c:pt idx="1337">
                  <c:v>334.20702999999997</c:v>
                </c:pt>
                <c:pt idx="1338">
                  <c:v>334.45695000000001</c:v>
                </c:pt>
                <c:pt idx="1339">
                  <c:v>334.70686999999998</c:v>
                </c:pt>
                <c:pt idx="1340">
                  <c:v>334.95679000000001</c:v>
                </c:pt>
                <c:pt idx="1341">
                  <c:v>335.20670000000001</c:v>
                </c:pt>
                <c:pt idx="1342">
                  <c:v>335.45661999999999</c:v>
                </c:pt>
                <c:pt idx="1343">
                  <c:v>335.70654000000002</c:v>
                </c:pt>
                <c:pt idx="1344">
                  <c:v>335.95645999999999</c:v>
                </c:pt>
                <c:pt idx="1345">
                  <c:v>336.20638000000002</c:v>
                </c:pt>
                <c:pt idx="1346">
                  <c:v>336.4563</c:v>
                </c:pt>
                <c:pt idx="1347">
                  <c:v>336.70621999999997</c:v>
                </c:pt>
                <c:pt idx="1348">
                  <c:v>336.95612999999997</c:v>
                </c:pt>
                <c:pt idx="1349">
                  <c:v>337.20605</c:v>
                </c:pt>
                <c:pt idx="1350">
                  <c:v>337.45596999999998</c:v>
                </c:pt>
                <c:pt idx="1351">
                  <c:v>337.70589000000001</c:v>
                </c:pt>
                <c:pt idx="1352">
                  <c:v>337.95580999999999</c:v>
                </c:pt>
                <c:pt idx="1353">
                  <c:v>338.20571999999999</c:v>
                </c:pt>
                <c:pt idx="1354">
                  <c:v>338.45564000000002</c:v>
                </c:pt>
                <c:pt idx="1355">
                  <c:v>338.70555999999999</c:v>
                </c:pt>
                <c:pt idx="1356">
                  <c:v>338.95548000000002</c:v>
                </c:pt>
                <c:pt idx="1357">
                  <c:v>339.20539000000002</c:v>
                </c:pt>
                <c:pt idx="1358">
                  <c:v>339.45531</c:v>
                </c:pt>
                <c:pt idx="1359">
                  <c:v>339.70522999999997</c:v>
                </c:pt>
                <c:pt idx="1360">
                  <c:v>339.95515</c:v>
                </c:pt>
                <c:pt idx="1361">
                  <c:v>340.20506</c:v>
                </c:pt>
                <c:pt idx="1362">
                  <c:v>340.45497999999998</c:v>
                </c:pt>
                <c:pt idx="1363">
                  <c:v>340.70490000000001</c:v>
                </c:pt>
                <c:pt idx="1364">
                  <c:v>340.95481000000001</c:v>
                </c:pt>
                <c:pt idx="1365">
                  <c:v>341.20472999999998</c:v>
                </c:pt>
                <c:pt idx="1366">
                  <c:v>341.45465000000002</c:v>
                </c:pt>
                <c:pt idx="1367">
                  <c:v>341.70456000000001</c:v>
                </c:pt>
                <c:pt idx="1368">
                  <c:v>341.95447999999999</c:v>
                </c:pt>
                <c:pt idx="1369">
                  <c:v>342.20440000000002</c:v>
                </c:pt>
                <c:pt idx="1370">
                  <c:v>342.45431000000002</c:v>
                </c:pt>
                <c:pt idx="1371">
                  <c:v>342.70423</c:v>
                </c:pt>
                <c:pt idx="1372">
                  <c:v>342.95414</c:v>
                </c:pt>
                <c:pt idx="1373">
                  <c:v>343.20406000000003</c:v>
                </c:pt>
                <c:pt idx="1374">
                  <c:v>343.45397000000003</c:v>
                </c:pt>
                <c:pt idx="1375">
                  <c:v>343.70389</c:v>
                </c:pt>
                <c:pt idx="1376">
                  <c:v>343.95380999999998</c:v>
                </c:pt>
                <c:pt idx="1377">
                  <c:v>344.20371999999998</c:v>
                </c:pt>
                <c:pt idx="1378">
                  <c:v>344.45364000000001</c:v>
                </c:pt>
                <c:pt idx="1379">
                  <c:v>344.70355000000001</c:v>
                </c:pt>
                <c:pt idx="1380">
                  <c:v>344.95346999999998</c:v>
                </c:pt>
                <c:pt idx="1381">
                  <c:v>345.20337999999998</c:v>
                </c:pt>
                <c:pt idx="1382">
                  <c:v>345.45330000000001</c:v>
                </c:pt>
                <c:pt idx="1383">
                  <c:v>345.70321000000001</c:v>
                </c:pt>
                <c:pt idx="1384">
                  <c:v>345.95312000000001</c:v>
                </c:pt>
                <c:pt idx="1385">
                  <c:v>346.20303999999999</c:v>
                </c:pt>
                <c:pt idx="1386">
                  <c:v>346.45294999999999</c:v>
                </c:pt>
                <c:pt idx="1387">
                  <c:v>346.70287000000002</c:v>
                </c:pt>
                <c:pt idx="1388">
                  <c:v>346.95278000000002</c:v>
                </c:pt>
                <c:pt idx="1389">
                  <c:v>347.20269999999999</c:v>
                </c:pt>
                <c:pt idx="1390">
                  <c:v>347.45260999999999</c:v>
                </c:pt>
                <c:pt idx="1391">
                  <c:v>347.70251999999999</c:v>
                </c:pt>
                <c:pt idx="1392">
                  <c:v>347.95244000000002</c:v>
                </c:pt>
                <c:pt idx="1393">
                  <c:v>348.20235000000002</c:v>
                </c:pt>
                <c:pt idx="1394">
                  <c:v>348.45226000000002</c:v>
                </c:pt>
                <c:pt idx="1395">
                  <c:v>348.70218</c:v>
                </c:pt>
                <c:pt idx="1396">
                  <c:v>348.95209</c:v>
                </c:pt>
                <c:pt idx="1397">
                  <c:v>349.202</c:v>
                </c:pt>
                <c:pt idx="1398">
                  <c:v>349.45191999999997</c:v>
                </c:pt>
                <c:pt idx="1399">
                  <c:v>349.70182999999997</c:v>
                </c:pt>
                <c:pt idx="1400">
                  <c:v>349.95173999999997</c:v>
                </c:pt>
                <c:pt idx="1401">
                  <c:v>350.20166</c:v>
                </c:pt>
                <c:pt idx="1402">
                  <c:v>350.45157</c:v>
                </c:pt>
                <c:pt idx="1403">
                  <c:v>350.70148</c:v>
                </c:pt>
                <c:pt idx="1404">
                  <c:v>350.95139</c:v>
                </c:pt>
                <c:pt idx="1405">
                  <c:v>351.20130999999998</c:v>
                </c:pt>
                <c:pt idx="1406">
                  <c:v>351.45121999999998</c:v>
                </c:pt>
                <c:pt idx="1407">
                  <c:v>351.70112999999998</c:v>
                </c:pt>
                <c:pt idx="1408">
                  <c:v>351.95103999999998</c:v>
                </c:pt>
                <c:pt idx="1409">
                  <c:v>352.20096000000001</c:v>
                </c:pt>
                <c:pt idx="1410">
                  <c:v>352.45087000000001</c:v>
                </c:pt>
                <c:pt idx="1411">
                  <c:v>352.70078000000001</c:v>
                </c:pt>
                <c:pt idx="1412">
                  <c:v>352.95069000000001</c:v>
                </c:pt>
                <c:pt idx="1413">
                  <c:v>353.20060000000001</c:v>
                </c:pt>
                <c:pt idx="1414">
                  <c:v>353.45051000000001</c:v>
                </c:pt>
                <c:pt idx="1415">
                  <c:v>353.70042000000001</c:v>
                </c:pt>
                <c:pt idx="1416">
                  <c:v>353.95033999999998</c:v>
                </c:pt>
                <c:pt idx="1417">
                  <c:v>354.20024999999998</c:v>
                </c:pt>
                <c:pt idx="1418">
                  <c:v>354.45015999999998</c:v>
                </c:pt>
                <c:pt idx="1419">
                  <c:v>354.70006999999998</c:v>
                </c:pt>
                <c:pt idx="1420">
                  <c:v>354.94997999999998</c:v>
                </c:pt>
                <c:pt idx="1421">
                  <c:v>355.19988999999998</c:v>
                </c:pt>
                <c:pt idx="1422">
                  <c:v>355.44979999999998</c:v>
                </c:pt>
                <c:pt idx="1423">
                  <c:v>355.69970999999998</c:v>
                </c:pt>
                <c:pt idx="1424">
                  <c:v>355.94961999999998</c:v>
                </c:pt>
                <c:pt idx="1425">
                  <c:v>356.19952999999998</c:v>
                </c:pt>
                <c:pt idx="1426">
                  <c:v>356.44943999999998</c:v>
                </c:pt>
                <c:pt idx="1427">
                  <c:v>356.69934999999998</c:v>
                </c:pt>
                <c:pt idx="1428">
                  <c:v>356.94925999999998</c:v>
                </c:pt>
                <c:pt idx="1429">
                  <c:v>357.19916999999998</c:v>
                </c:pt>
                <c:pt idx="1430">
                  <c:v>357.44907999999998</c:v>
                </c:pt>
                <c:pt idx="1431">
                  <c:v>357.69898999999998</c:v>
                </c:pt>
                <c:pt idx="1432">
                  <c:v>357.94889999999998</c:v>
                </c:pt>
                <c:pt idx="1433">
                  <c:v>358.19880999999998</c:v>
                </c:pt>
                <c:pt idx="1434">
                  <c:v>358.44871999999998</c:v>
                </c:pt>
                <c:pt idx="1435">
                  <c:v>358.69862999999998</c:v>
                </c:pt>
                <c:pt idx="1436">
                  <c:v>358.94853999999998</c:v>
                </c:pt>
                <c:pt idx="1437">
                  <c:v>359.19844999999998</c:v>
                </c:pt>
                <c:pt idx="1438">
                  <c:v>359.44835999999998</c:v>
                </c:pt>
                <c:pt idx="1439">
                  <c:v>359.69826</c:v>
                </c:pt>
                <c:pt idx="1440">
                  <c:v>359.94817</c:v>
                </c:pt>
                <c:pt idx="1441">
                  <c:v>360.19808</c:v>
                </c:pt>
                <c:pt idx="1442">
                  <c:v>360.44799</c:v>
                </c:pt>
                <c:pt idx="1443">
                  <c:v>360.6979</c:v>
                </c:pt>
                <c:pt idx="1444">
                  <c:v>360.94781</c:v>
                </c:pt>
                <c:pt idx="1445">
                  <c:v>361.19770999999997</c:v>
                </c:pt>
                <c:pt idx="1446">
                  <c:v>361.44761999999997</c:v>
                </c:pt>
                <c:pt idx="1447">
                  <c:v>361.69752999999997</c:v>
                </c:pt>
                <c:pt idx="1448">
                  <c:v>361.94743999999997</c:v>
                </c:pt>
                <c:pt idx="1449">
                  <c:v>362.19734999999997</c:v>
                </c:pt>
                <c:pt idx="1450">
                  <c:v>362.44725</c:v>
                </c:pt>
                <c:pt idx="1451">
                  <c:v>362.69716</c:v>
                </c:pt>
                <c:pt idx="1452">
                  <c:v>362.94707</c:v>
                </c:pt>
                <c:pt idx="1453">
                  <c:v>363.19698</c:v>
                </c:pt>
                <c:pt idx="1454">
                  <c:v>363.44688000000002</c:v>
                </c:pt>
                <c:pt idx="1455">
                  <c:v>363.69679000000002</c:v>
                </c:pt>
                <c:pt idx="1456">
                  <c:v>363.94670000000002</c:v>
                </c:pt>
                <c:pt idx="1457">
                  <c:v>364.19659999999999</c:v>
                </c:pt>
                <c:pt idx="1458">
                  <c:v>364.44650999999999</c:v>
                </c:pt>
                <c:pt idx="1459">
                  <c:v>364.69641999999999</c:v>
                </c:pt>
                <c:pt idx="1460">
                  <c:v>364.94632000000001</c:v>
                </c:pt>
                <c:pt idx="1461">
                  <c:v>365.19623000000001</c:v>
                </c:pt>
                <c:pt idx="1462">
                  <c:v>365.44614000000001</c:v>
                </c:pt>
                <c:pt idx="1463">
                  <c:v>365.69603999999998</c:v>
                </c:pt>
                <c:pt idx="1464">
                  <c:v>365.94594999999998</c:v>
                </c:pt>
                <c:pt idx="1465">
                  <c:v>366.19585000000001</c:v>
                </c:pt>
                <c:pt idx="1466">
                  <c:v>366.44576000000001</c:v>
                </c:pt>
                <c:pt idx="1467">
                  <c:v>366.69565999999998</c:v>
                </c:pt>
                <c:pt idx="1468">
                  <c:v>366.94556999999998</c:v>
                </c:pt>
                <c:pt idx="1469">
                  <c:v>367.19547999999998</c:v>
                </c:pt>
                <c:pt idx="1470">
                  <c:v>367.44538</c:v>
                </c:pt>
                <c:pt idx="1471">
                  <c:v>367.69529</c:v>
                </c:pt>
                <c:pt idx="1472">
                  <c:v>367.94519000000003</c:v>
                </c:pt>
                <c:pt idx="1473">
                  <c:v>368.19510000000002</c:v>
                </c:pt>
                <c:pt idx="1474">
                  <c:v>368.44499999999999</c:v>
                </c:pt>
                <c:pt idx="1475">
                  <c:v>368.69490999999999</c:v>
                </c:pt>
                <c:pt idx="1476">
                  <c:v>368.94481000000002</c:v>
                </c:pt>
                <c:pt idx="1477">
                  <c:v>369.19472000000002</c:v>
                </c:pt>
                <c:pt idx="1478">
                  <c:v>369.44461999999999</c:v>
                </c:pt>
                <c:pt idx="1479">
                  <c:v>369.69452000000001</c:v>
                </c:pt>
                <c:pt idx="1480">
                  <c:v>369.94443000000001</c:v>
                </c:pt>
                <c:pt idx="1481">
                  <c:v>370.19432999999998</c:v>
                </c:pt>
                <c:pt idx="1482">
                  <c:v>370.44423999999998</c:v>
                </c:pt>
                <c:pt idx="1483">
                  <c:v>370.69414</c:v>
                </c:pt>
                <c:pt idx="1484">
                  <c:v>370.94403999999997</c:v>
                </c:pt>
                <c:pt idx="1485">
                  <c:v>371.19394999999997</c:v>
                </c:pt>
                <c:pt idx="1486">
                  <c:v>371.44385</c:v>
                </c:pt>
                <c:pt idx="1487">
                  <c:v>371.69376</c:v>
                </c:pt>
                <c:pt idx="1488">
                  <c:v>371.94366000000002</c:v>
                </c:pt>
                <c:pt idx="1489">
                  <c:v>372.19355999999999</c:v>
                </c:pt>
                <c:pt idx="1490">
                  <c:v>372.44346000000002</c:v>
                </c:pt>
                <c:pt idx="1491">
                  <c:v>372.69337000000002</c:v>
                </c:pt>
                <c:pt idx="1492">
                  <c:v>372.94326999999998</c:v>
                </c:pt>
                <c:pt idx="1493">
                  <c:v>373.19317000000001</c:v>
                </c:pt>
                <c:pt idx="1494">
                  <c:v>373.44308000000001</c:v>
                </c:pt>
                <c:pt idx="1495">
                  <c:v>373.69297999999998</c:v>
                </c:pt>
                <c:pt idx="1496">
                  <c:v>373.94288</c:v>
                </c:pt>
                <c:pt idx="1497">
                  <c:v>374.19278000000003</c:v>
                </c:pt>
                <c:pt idx="1498">
                  <c:v>374.44269000000003</c:v>
                </c:pt>
                <c:pt idx="1499">
                  <c:v>374.69259</c:v>
                </c:pt>
                <c:pt idx="1500">
                  <c:v>374.94249000000002</c:v>
                </c:pt>
                <c:pt idx="1501">
                  <c:v>375.19238999999999</c:v>
                </c:pt>
                <c:pt idx="1502">
                  <c:v>375.44229000000001</c:v>
                </c:pt>
                <c:pt idx="1503">
                  <c:v>375.69220000000001</c:v>
                </c:pt>
                <c:pt idx="1504">
                  <c:v>375.94209999999998</c:v>
                </c:pt>
                <c:pt idx="1505">
                  <c:v>376.19200000000001</c:v>
                </c:pt>
                <c:pt idx="1506">
                  <c:v>376.44189999999998</c:v>
                </c:pt>
                <c:pt idx="1507">
                  <c:v>376.6918</c:v>
                </c:pt>
                <c:pt idx="1508">
                  <c:v>376.94170000000003</c:v>
                </c:pt>
                <c:pt idx="1509">
                  <c:v>377.19159999999999</c:v>
                </c:pt>
                <c:pt idx="1510">
                  <c:v>377.44150000000002</c:v>
                </c:pt>
                <c:pt idx="1511">
                  <c:v>377.69139999999999</c:v>
                </c:pt>
                <c:pt idx="1512">
                  <c:v>377.94130999999999</c:v>
                </c:pt>
                <c:pt idx="1513">
                  <c:v>378.19121000000001</c:v>
                </c:pt>
                <c:pt idx="1514">
                  <c:v>378.44110999999998</c:v>
                </c:pt>
                <c:pt idx="1515">
                  <c:v>378.69101000000001</c:v>
                </c:pt>
                <c:pt idx="1516">
                  <c:v>378.94090999999997</c:v>
                </c:pt>
                <c:pt idx="1517">
                  <c:v>379.19081</c:v>
                </c:pt>
                <c:pt idx="1518">
                  <c:v>379.44071000000002</c:v>
                </c:pt>
                <c:pt idx="1519">
                  <c:v>379.69060999999999</c:v>
                </c:pt>
                <c:pt idx="1520">
                  <c:v>379.94051000000002</c:v>
                </c:pt>
                <c:pt idx="1521">
                  <c:v>380.19040999999999</c:v>
                </c:pt>
                <c:pt idx="1522">
                  <c:v>380.44031000000001</c:v>
                </c:pt>
                <c:pt idx="1523">
                  <c:v>380.69020999999998</c:v>
                </c:pt>
                <c:pt idx="1524">
                  <c:v>380.94009999999997</c:v>
                </c:pt>
                <c:pt idx="1525">
                  <c:v>381.19</c:v>
                </c:pt>
                <c:pt idx="1526">
                  <c:v>381.43990000000002</c:v>
                </c:pt>
                <c:pt idx="1527">
                  <c:v>381.68979999999999</c:v>
                </c:pt>
                <c:pt idx="1528">
                  <c:v>381.93970000000002</c:v>
                </c:pt>
                <c:pt idx="1529">
                  <c:v>382.18959999999998</c:v>
                </c:pt>
                <c:pt idx="1530">
                  <c:v>382.43950000000001</c:v>
                </c:pt>
                <c:pt idx="1531">
                  <c:v>382.68939999999998</c:v>
                </c:pt>
                <c:pt idx="1532">
                  <c:v>382.93929000000003</c:v>
                </c:pt>
                <c:pt idx="1533">
                  <c:v>383.18919</c:v>
                </c:pt>
                <c:pt idx="1534">
                  <c:v>383.43909000000002</c:v>
                </c:pt>
                <c:pt idx="1535">
                  <c:v>383.68898999999999</c:v>
                </c:pt>
                <c:pt idx="1536">
                  <c:v>383.93889000000001</c:v>
                </c:pt>
                <c:pt idx="1537">
                  <c:v>384.18878000000001</c:v>
                </c:pt>
                <c:pt idx="1538">
                  <c:v>384.43867999999998</c:v>
                </c:pt>
                <c:pt idx="1539">
                  <c:v>384.68858</c:v>
                </c:pt>
                <c:pt idx="1540">
                  <c:v>384.93848000000003</c:v>
                </c:pt>
                <c:pt idx="1541">
                  <c:v>385.18838</c:v>
                </c:pt>
                <c:pt idx="1542">
                  <c:v>385.43826999999999</c:v>
                </c:pt>
                <c:pt idx="1543">
                  <c:v>385.68817000000001</c:v>
                </c:pt>
                <c:pt idx="1544">
                  <c:v>385.93806999999998</c:v>
                </c:pt>
                <c:pt idx="1545">
                  <c:v>386.18795999999998</c:v>
                </c:pt>
                <c:pt idx="1546">
                  <c:v>386.43786</c:v>
                </c:pt>
                <c:pt idx="1547">
                  <c:v>386.68776000000003</c:v>
                </c:pt>
                <c:pt idx="1548">
                  <c:v>386.93765000000002</c:v>
                </c:pt>
                <c:pt idx="1549">
                  <c:v>387.18754999999999</c:v>
                </c:pt>
                <c:pt idx="1550">
                  <c:v>387.43745000000001</c:v>
                </c:pt>
                <c:pt idx="1551">
                  <c:v>387.68734000000001</c:v>
                </c:pt>
                <c:pt idx="1552">
                  <c:v>387.93723999999997</c:v>
                </c:pt>
                <c:pt idx="1553">
                  <c:v>388.18713000000002</c:v>
                </c:pt>
                <c:pt idx="1554">
                  <c:v>388.43702999999999</c:v>
                </c:pt>
                <c:pt idx="1555">
                  <c:v>388.68693000000002</c:v>
                </c:pt>
                <c:pt idx="1556">
                  <c:v>388.93682000000001</c:v>
                </c:pt>
                <c:pt idx="1557">
                  <c:v>389.18671999999998</c:v>
                </c:pt>
                <c:pt idx="1558">
                  <c:v>389.43660999999997</c:v>
                </c:pt>
                <c:pt idx="1559">
                  <c:v>389.68651</c:v>
                </c:pt>
                <c:pt idx="1560">
                  <c:v>389.93639999999999</c:v>
                </c:pt>
                <c:pt idx="1561">
                  <c:v>390.18630000000002</c:v>
                </c:pt>
                <c:pt idx="1562">
                  <c:v>390.43619000000001</c:v>
                </c:pt>
                <c:pt idx="1563">
                  <c:v>390.68608999999998</c:v>
                </c:pt>
                <c:pt idx="1564">
                  <c:v>390.93597999999997</c:v>
                </c:pt>
                <c:pt idx="1565">
                  <c:v>391.18588</c:v>
                </c:pt>
                <c:pt idx="1566">
                  <c:v>391.43576999999999</c:v>
                </c:pt>
                <c:pt idx="1567">
                  <c:v>391.68567000000002</c:v>
                </c:pt>
                <c:pt idx="1568">
                  <c:v>391.93556000000001</c:v>
                </c:pt>
                <c:pt idx="1569">
                  <c:v>392.18545</c:v>
                </c:pt>
                <c:pt idx="1570">
                  <c:v>392.43535000000003</c:v>
                </c:pt>
                <c:pt idx="1571">
                  <c:v>392.68524000000002</c:v>
                </c:pt>
                <c:pt idx="1572">
                  <c:v>392.93513999999999</c:v>
                </c:pt>
                <c:pt idx="1573">
                  <c:v>393.18502999999998</c:v>
                </c:pt>
                <c:pt idx="1574">
                  <c:v>393.43491999999998</c:v>
                </c:pt>
                <c:pt idx="1575">
                  <c:v>393.68482</c:v>
                </c:pt>
                <c:pt idx="1576">
                  <c:v>393.93471</c:v>
                </c:pt>
                <c:pt idx="1577">
                  <c:v>394.18459999999999</c:v>
                </c:pt>
                <c:pt idx="1578">
                  <c:v>394.43450000000001</c:v>
                </c:pt>
                <c:pt idx="1579">
                  <c:v>394.68439000000001</c:v>
                </c:pt>
                <c:pt idx="1580">
                  <c:v>394.93428</c:v>
                </c:pt>
                <c:pt idx="1581">
                  <c:v>395.18416999999999</c:v>
                </c:pt>
                <c:pt idx="1582">
                  <c:v>395.43407000000002</c:v>
                </c:pt>
                <c:pt idx="1583">
                  <c:v>395.68396000000001</c:v>
                </c:pt>
                <c:pt idx="1584">
                  <c:v>395.93385000000001</c:v>
                </c:pt>
                <c:pt idx="1585">
                  <c:v>396.18374</c:v>
                </c:pt>
                <c:pt idx="1586">
                  <c:v>396.43364000000003</c:v>
                </c:pt>
                <c:pt idx="1587">
                  <c:v>396.68353000000002</c:v>
                </c:pt>
                <c:pt idx="1588">
                  <c:v>396.93342000000001</c:v>
                </c:pt>
                <c:pt idx="1589">
                  <c:v>397.18331000000001</c:v>
                </c:pt>
                <c:pt idx="1590">
                  <c:v>397.4332</c:v>
                </c:pt>
                <c:pt idx="1591">
                  <c:v>397.68308999999999</c:v>
                </c:pt>
                <c:pt idx="1592">
                  <c:v>397.93299000000002</c:v>
                </c:pt>
                <c:pt idx="1593">
                  <c:v>398.18288000000001</c:v>
                </c:pt>
                <c:pt idx="1594">
                  <c:v>398.43277</c:v>
                </c:pt>
                <c:pt idx="1595">
                  <c:v>398.68266</c:v>
                </c:pt>
                <c:pt idx="1596">
                  <c:v>398.93254999999999</c:v>
                </c:pt>
                <c:pt idx="1597">
                  <c:v>399.18243999999999</c:v>
                </c:pt>
                <c:pt idx="1598">
                  <c:v>399.43232999999998</c:v>
                </c:pt>
                <c:pt idx="1599">
                  <c:v>399.68221999999997</c:v>
                </c:pt>
                <c:pt idx="1600">
                  <c:v>399.93211000000002</c:v>
                </c:pt>
                <c:pt idx="1601">
                  <c:v>400.18200000000002</c:v>
                </c:pt>
                <c:pt idx="1602">
                  <c:v>400.43189000000001</c:v>
                </c:pt>
                <c:pt idx="1603">
                  <c:v>400.68178</c:v>
                </c:pt>
                <c:pt idx="1604">
                  <c:v>400.93167</c:v>
                </c:pt>
                <c:pt idx="1605">
                  <c:v>401.18155999999999</c:v>
                </c:pt>
                <c:pt idx="1606">
                  <c:v>401.43144999999998</c:v>
                </c:pt>
                <c:pt idx="1607">
                  <c:v>401.68133999999998</c:v>
                </c:pt>
                <c:pt idx="1608">
                  <c:v>401.93123000000003</c:v>
                </c:pt>
                <c:pt idx="1609">
                  <c:v>402.18112000000002</c:v>
                </c:pt>
                <c:pt idx="1610">
                  <c:v>402.43101000000001</c:v>
                </c:pt>
                <c:pt idx="1611">
                  <c:v>402.68090000000001</c:v>
                </c:pt>
                <c:pt idx="1612">
                  <c:v>402.93079</c:v>
                </c:pt>
                <c:pt idx="1613">
                  <c:v>403.18068</c:v>
                </c:pt>
                <c:pt idx="1614">
                  <c:v>403.43056999999999</c:v>
                </c:pt>
                <c:pt idx="1615">
                  <c:v>403.68045000000001</c:v>
                </c:pt>
                <c:pt idx="1616">
                  <c:v>403.93034</c:v>
                </c:pt>
                <c:pt idx="1617">
                  <c:v>404.18022999999999</c:v>
                </c:pt>
                <c:pt idx="1618">
                  <c:v>404.43011999999999</c:v>
                </c:pt>
                <c:pt idx="1619">
                  <c:v>404.68000999999998</c:v>
                </c:pt>
                <c:pt idx="1620">
                  <c:v>404.92989999999998</c:v>
                </c:pt>
                <c:pt idx="1621">
                  <c:v>405.17977999999999</c:v>
                </c:pt>
                <c:pt idx="1622">
                  <c:v>405.42966999999999</c:v>
                </c:pt>
                <c:pt idx="1623">
                  <c:v>405.67955999999998</c:v>
                </c:pt>
                <c:pt idx="1624">
                  <c:v>405.92944999999997</c:v>
                </c:pt>
                <c:pt idx="1625">
                  <c:v>406.17932999999999</c:v>
                </c:pt>
                <c:pt idx="1626">
                  <c:v>406.42921999999999</c:v>
                </c:pt>
                <c:pt idx="1627">
                  <c:v>406.67910999999998</c:v>
                </c:pt>
                <c:pt idx="1628">
                  <c:v>406.92899999999997</c:v>
                </c:pt>
                <c:pt idx="1629">
                  <c:v>407.17887999999999</c:v>
                </c:pt>
                <c:pt idx="1630">
                  <c:v>407.42876999999999</c:v>
                </c:pt>
                <c:pt idx="1631">
                  <c:v>407.67865999999998</c:v>
                </c:pt>
                <c:pt idx="1632">
                  <c:v>407.92854</c:v>
                </c:pt>
                <c:pt idx="1633">
                  <c:v>408.17842999999999</c:v>
                </c:pt>
                <c:pt idx="1634">
                  <c:v>408.42831999999999</c:v>
                </c:pt>
                <c:pt idx="1635">
                  <c:v>408.6782</c:v>
                </c:pt>
                <c:pt idx="1636">
                  <c:v>408.92809</c:v>
                </c:pt>
                <c:pt idx="1637">
                  <c:v>409.17797000000002</c:v>
                </c:pt>
                <c:pt idx="1638">
                  <c:v>409.42786000000001</c:v>
                </c:pt>
                <c:pt idx="1639">
                  <c:v>409.67775</c:v>
                </c:pt>
                <c:pt idx="1640">
                  <c:v>409.92763000000002</c:v>
                </c:pt>
                <c:pt idx="1641">
                  <c:v>410.17752000000002</c:v>
                </c:pt>
                <c:pt idx="1642">
                  <c:v>410.42739999999998</c:v>
                </c:pt>
                <c:pt idx="1643">
                  <c:v>410.67729000000003</c:v>
                </c:pt>
                <c:pt idx="1644">
                  <c:v>410.92716999999999</c:v>
                </c:pt>
                <c:pt idx="1645">
                  <c:v>411.17705999999998</c:v>
                </c:pt>
                <c:pt idx="1646">
                  <c:v>411.42694</c:v>
                </c:pt>
                <c:pt idx="1647">
                  <c:v>411.67683</c:v>
                </c:pt>
                <c:pt idx="1648">
                  <c:v>411.92671000000001</c:v>
                </c:pt>
                <c:pt idx="1649">
                  <c:v>412.17660000000001</c:v>
                </c:pt>
                <c:pt idx="1650">
                  <c:v>412.42648000000003</c:v>
                </c:pt>
                <c:pt idx="1651">
                  <c:v>412.67635999999999</c:v>
                </c:pt>
                <c:pt idx="1652">
                  <c:v>412.92624999999998</c:v>
                </c:pt>
                <c:pt idx="1653">
                  <c:v>413.17613</c:v>
                </c:pt>
                <c:pt idx="1654">
                  <c:v>413.42601999999999</c:v>
                </c:pt>
                <c:pt idx="1655">
                  <c:v>413.67590000000001</c:v>
                </c:pt>
                <c:pt idx="1656">
                  <c:v>413.92577999999997</c:v>
                </c:pt>
                <c:pt idx="1657">
                  <c:v>414.17567000000003</c:v>
                </c:pt>
                <c:pt idx="1658">
                  <c:v>414.42554999999999</c:v>
                </c:pt>
                <c:pt idx="1659">
                  <c:v>414.67543000000001</c:v>
                </c:pt>
                <c:pt idx="1660">
                  <c:v>414.92532</c:v>
                </c:pt>
                <c:pt idx="1661">
                  <c:v>415.17520000000002</c:v>
                </c:pt>
                <c:pt idx="1662">
                  <c:v>415.42507999999998</c:v>
                </c:pt>
                <c:pt idx="1663">
                  <c:v>415.67496999999997</c:v>
                </c:pt>
                <c:pt idx="1664">
                  <c:v>415.92484999999999</c:v>
                </c:pt>
                <c:pt idx="1665">
                  <c:v>416.17473000000001</c:v>
                </c:pt>
                <c:pt idx="1666">
                  <c:v>416.42460999999997</c:v>
                </c:pt>
                <c:pt idx="1667">
                  <c:v>416.67450000000002</c:v>
                </c:pt>
                <c:pt idx="1668">
                  <c:v>416.92437999999999</c:v>
                </c:pt>
                <c:pt idx="1669">
                  <c:v>417.17426</c:v>
                </c:pt>
                <c:pt idx="1670">
                  <c:v>417.42414000000002</c:v>
                </c:pt>
                <c:pt idx="1671">
                  <c:v>417.67401999999998</c:v>
                </c:pt>
                <c:pt idx="1672">
                  <c:v>417.9239</c:v>
                </c:pt>
                <c:pt idx="1673">
                  <c:v>418.17379</c:v>
                </c:pt>
                <c:pt idx="1674">
                  <c:v>418.42367000000002</c:v>
                </c:pt>
                <c:pt idx="1675">
                  <c:v>418.67354999999998</c:v>
                </c:pt>
                <c:pt idx="1676">
                  <c:v>418.92343</c:v>
                </c:pt>
                <c:pt idx="1677">
                  <c:v>419.17331000000001</c:v>
                </c:pt>
                <c:pt idx="1678">
                  <c:v>419.42318999999998</c:v>
                </c:pt>
                <c:pt idx="1679">
                  <c:v>419.67307</c:v>
                </c:pt>
                <c:pt idx="1680">
                  <c:v>419.92295000000001</c:v>
                </c:pt>
                <c:pt idx="1681">
                  <c:v>420.17282999999998</c:v>
                </c:pt>
                <c:pt idx="1682">
                  <c:v>420.42271</c:v>
                </c:pt>
                <c:pt idx="1683">
                  <c:v>420.67259000000001</c:v>
                </c:pt>
                <c:pt idx="1684">
                  <c:v>420.92246999999998</c:v>
                </c:pt>
                <c:pt idx="1685">
                  <c:v>421.17234999999999</c:v>
                </c:pt>
                <c:pt idx="1686">
                  <c:v>421.42223000000001</c:v>
                </c:pt>
                <c:pt idx="1687">
                  <c:v>421.67210999999998</c:v>
                </c:pt>
                <c:pt idx="1688">
                  <c:v>421.92198999999999</c:v>
                </c:pt>
                <c:pt idx="1689">
                  <c:v>422.17187000000001</c:v>
                </c:pt>
                <c:pt idx="1690">
                  <c:v>422.42174999999997</c:v>
                </c:pt>
                <c:pt idx="1691">
                  <c:v>422.67162999999999</c:v>
                </c:pt>
                <c:pt idx="1692">
                  <c:v>422.92151000000001</c:v>
                </c:pt>
                <c:pt idx="1693">
                  <c:v>423.17138999999997</c:v>
                </c:pt>
                <c:pt idx="1694">
                  <c:v>423.42126999999999</c:v>
                </c:pt>
                <c:pt idx="1695">
                  <c:v>423.67115000000001</c:v>
                </c:pt>
                <c:pt idx="1696">
                  <c:v>423.92102999999997</c:v>
                </c:pt>
                <c:pt idx="1697">
                  <c:v>424.17090999999999</c:v>
                </c:pt>
                <c:pt idx="1698">
                  <c:v>424.42077999999998</c:v>
                </c:pt>
                <c:pt idx="1699">
                  <c:v>424.67066</c:v>
                </c:pt>
                <c:pt idx="1700">
                  <c:v>424.92054000000002</c:v>
                </c:pt>
                <c:pt idx="1701">
                  <c:v>425.17041999999998</c:v>
                </c:pt>
                <c:pt idx="1702">
                  <c:v>425.4203</c:v>
                </c:pt>
                <c:pt idx="1703">
                  <c:v>425.67016999999998</c:v>
                </c:pt>
                <c:pt idx="1704">
                  <c:v>425.92005</c:v>
                </c:pt>
                <c:pt idx="1705">
                  <c:v>426.16993000000002</c:v>
                </c:pt>
                <c:pt idx="1706">
                  <c:v>426.41980999999998</c:v>
                </c:pt>
                <c:pt idx="1707">
                  <c:v>426.66968000000003</c:v>
                </c:pt>
                <c:pt idx="1708">
                  <c:v>426.91955999999999</c:v>
                </c:pt>
                <c:pt idx="1709">
                  <c:v>427.16944000000001</c:v>
                </c:pt>
                <c:pt idx="1710">
                  <c:v>427.41931</c:v>
                </c:pt>
                <c:pt idx="1711">
                  <c:v>427.66919000000001</c:v>
                </c:pt>
                <c:pt idx="1712">
                  <c:v>427.91906999999998</c:v>
                </c:pt>
                <c:pt idx="1713">
                  <c:v>428.16894000000002</c:v>
                </c:pt>
                <c:pt idx="1714">
                  <c:v>428.41881999999998</c:v>
                </c:pt>
                <c:pt idx="1715">
                  <c:v>428.6687</c:v>
                </c:pt>
                <c:pt idx="1716">
                  <c:v>428.91856999999999</c:v>
                </c:pt>
                <c:pt idx="1717">
                  <c:v>429.16845000000001</c:v>
                </c:pt>
                <c:pt idx="1718">
                  <c:v>429.41831999999999</c:v>
                </c:pt>
                <c:pt idx="1719">
                  <c:v>429.66820000000001</c:v>
                </c:pt>
                <c:pt idx="1720">
                  <c:v>429.91807999999997</c:v>
                </c:pt>
                <c:pt idx="1721">
                  <c:v>430.16795000000002</c:v>
                </c:pt>
                <c:pt idx="1722">
                  <c:v>430.41782999999998</c:v>
                </c:pt>
                <c:pt idx="1723">
                  <c:v>430.66770000000002</c:v>
                </c:pt>
                <c:pt idx="1724">
                  <c:v>430.91757999999999</c:v>
                </c:pt>
                <c:pt idx="1725">
                  <c:v>431.16744999999997</c:v>
                </c:pt>
                <c:pt idx="1726">
                  <c:v>431.41732999999999</c:v>
                </c:pt>
                <c:pt idx="1727">
                  <c:v>431.66719999999998</c:v>
                </c:pt>
                <c:pt idx="1728">
                  <c:v>431.91708</c:v>
                </c:pt>
                <c:pt idx="1729">
                  <c:v>432.16694999999999</c:v>
                </c:pt>
                <c:pt idx="1730">
                  <c:v>432.41681999999997</c:v>
                </c:pt>
                <c:pt idx="1731">
                  <c:v>432.66669999999999</c:v>
                </c:pt>
                <c:pt idx="1732">
                  <c:v>432.91656999999998</c:v>
                </c:pt>
                <c:pt idx="1733">
                  <c:v>433.16645</c:v>
                </c:pt>
                <c:pt idx="1734">
                  <c:v>433.41631999999998</c:v>
                </c:pt>
                <c:pt idx="1735">
                  <c:v>433.66618999999997</c:v>
                </c:pt>
                <c:pt idx="1736">
                  <c:v>433.91606999999999</c:v>
                </c:pt>
                <c:pt idx="1737">
                  <c:v>434.16593999999998</c:v>
                </c:pt>
                <c:pt idx="1738">
                  <c:v>434.41581000000002</c:v>
                </c:pt>
                <c:pt idx="1739">
                  <c:v>434.66568999999998</c:v>
                </c:pt>
                <c:pt idx="1740">
                  <c:v>434.91556000000003</c:v>
                </c:pt>
                <c:pt idx="1741">
                  <c:v>435.16543000000001</c:v>
                </c:pt>
                <c:pt idx="1742">
                  <c:v>435.41530999999998</c:v>
                </c:pt>
                <c:pt idx="1743">
                  <c:v>435.66518000000002</c:v>
                </c:pt>
                <c:pt idx="1744">
                  <c:v>435.91505000000001</c:v>
                </c:pt>
                <c:pt idx="1745">
                  <c:v>436.16492</c:v>
                </c:pt>
                <c:pt idx="1746">
                  <c:v>436.41480000000001</c:v>
                </c:pt>
                <c:pt idx="1747">
                  <c:v>436.66467</c:v>
                </c:pt>
                <c:pt idx="1748">
                  <c:v>436.91453999999999</c:v>
                </c:pt>
                <c:pt idx="1749">
                  <c:v>437.16440999999998</c:v>
                </c:pt>
                <c:pt idx="1750">
                  <c:v>437.41428000000002</c:v>
                </c:pt>
                <c:pt idx="1751">
                  <c:v>437.66415000000001</c:v>
                </c:pt>
                <c:pt idx="1752">
                  <c:v>437.91403000000003</c:v>
                </c:pt>
                <c:pt idx="1753">
                  <c:v>438.16390000000001</c:v>
                </c:pt>
                <c:pt idx="1754">
                  <c:v>438.41377</c:v>
                </c:pt>
                <c:pt idx="1755">
                  <c:v>438.66363999999999</c:v>
                </c:pt>
                <c:pt idx="1756">
                  <c:v>438.91350999999997</c:v>
                </c:pt>
                <c:pt idx="1757">
                  <c:v>439.16338000000002</c:v>
                </c:pt>
                <c:pt idx="1758">
                  <c:v>439.41325000000001</c:v>
                </c:pt>
                <c:pt idx="1759">
                  <c:v>439.66311999999999</c:v>
                </c:pt>
                <c:pt idx="1760">
                  <c:v>439.91298999999998</c:v>
                </c:pt>
                <c:pt idx="1761">
                  <c:v>440.16286000000002</c:v>
                </c:pt>
                <c:pt idx="1762">
                  <c:v>440.41273000000001</c:v>
                </c:pt>
                <c:pt idx="1763">
                  <c:v>440.6626</c:v>
                </c:pt>
                <c:pt idx="1764">
                  <c:v>440.91246999999998</c:v>
                </c:pt>
                <c:pt idx="1765">
                  <c:v>441.16233999999997</c:v>
                </c:pt>
                <c:pt idx="1766">
                  <c:v>441.41221000000002</c:v>
                </c:pt>
                <c:pt idx="1767">
                  <c:v>441.66208</c:v>
                </c:pt>
                <c:pt idx="1768">
                  <c:v>441.91194999999999</c:v>
                </c:pt>
                <c:pt idx="1769">
                  <c:v>442.16181999999998</c:v>
                </c:pt>
                <c:pt idx="1770">
                  <c:v>442.41169000000002</c:v>
                </c:pt>
                <c:pt idx="1771">
                  <c:v>442.66156000000001</c:v>
                </c:pt>
                <c:pt idx="1772">
                  <c:v>442.91143</c:v>
                </c:pt>
                <c:pt idx="1773">
                  <c:v>443.16129999999998</c:v>
                </c:pt>
                <c:pt idx="1774">
                  <c:v>443.41116</c:v>
                </c:pt>
                <c:pt idx="1775">
                  <c:v>443.66102999999998</c:v>
                </c:pt>
                <c:pt idx="1776">
                  <c:v>443.91090000000003</c:v>
                </c:pt>
                <c:pt idx="1777">
                  <c:v>444.16077000000001</c:v>
                </c:pt>
                <c:pt idx="1778">
                  <c:v>444.41064</c:v>
                </c:pt>
                <c:pt idx="1779">
                  <c:v>444.66050999999999</c:v>
                </c:pt>
                <c:pt idx="1780">
                  <c:v>444.91037</c:v>
                </c:pt>
                <c:pt idx="1781">
                  <c:v>445.16023999999999</c:v>
                </c:pt>
                <c:pt idx="1782">
                  <c:v>445.41010999999997</c:v>
                </c:pt>
                <c:pt idx="1783">
                  <c:v>445.65998000000002</c:v>
                </c:pt>
                <c:pt idx="1784">
                  <c:v>445.90983999999997</c:v>
                </c:pt>
                <c:pt idx="1785">
                  <c:v>446.15971000000002</c:v>
                </c:pt>
                <c:pt idx="1786">
                  <c:v>446.40958000000001</c:v>
                </c:pt>
                <c:pt idx="1787">
                  <c:v>446.65944000000002</c:v>
                </c:pt>
                <c:pt idx="1788">
                  <c:v>446.90931</c:v>
                </c:pt>
                <c:pt idx="1789">
                  <c:v>447.15917999999999</c:v>
                </c:pt>
                <c:pt idx="1790">
                  <c:v>447.40904</c:v>
                </c:pt>
                <c:pt idx="1791">
                  <c:v>447.65890999999999</c:v>
                </c:pt>
                <c:pt idx="1792">
                  <c:v>447.90877999999998</c:v>
                </c:pt>
                <c:pt idx="1793">
                  <c:v>448.15863999999999</c:v>
                </c:pt>
                <c:pt idx="1794">
                  <c:v>448.40850999999998</c:v>
                </c:pt>
                <c:pt idx="1795">
                  <c:v>448.65836999999999</c:v>
                </c:pt>
                <c:pt idx="1796">
                  <c:v>448.90823999999998</c:v>
                </c:pt>
                <c:pt idx="1797">
                  <c:v>449.15809999999999</c:v>
                </c:pt>
                <c:pt idx="1798">
                  <c:v>449.40796999999998</c:v>
                </c:pt>
                <c:pt idx="1799">
                  <c:v>449.65784000000002</c:v>
                </c:pt>
                <c:pt idx="1800">
                  <c:v>449.90769999999998</c:v>
                </c:pt>
                <c:pt idx="1801">
                  <c:v>450.15757000000002</c:v>
                </c:pt>
                <c:pt idx="1802">
                  <c:v>450.40742999999998</c:v>
                </c:pt>
                <c:pt idx="1803">
                  <c:v>450.65730000000002</c:v>
                </c:pt>
                <c:pt idx="1804">
                  <c:v>450.90715999999998</c:v>
                </c:pt>
                <c:pt idx="1805">
                  <c:v>451.15701999999999</c:v>
                </c:pt>
                <c:pt idx="1806">
                  <c:v>451.40688999999998</c:v>
                </c:pt>
                <c:pt idx="1807">
                  <c:v>451.65674999999999</c:v>
                </c:pt>
                <c:pt idx="1808">
                  <c:v>451.90661999999998</c:v>
                </c:pt>
                <c:pt idx="1809">
                  <c:v>452.15647999999999</c:v>
                </c:pt>
                <c:pt idx="1810">
                  <c:v>452.40634</c:v>
                </c:pt>
                <c:pt idx="1811">
                  <c:v>452.65620999999999</c:v>
                </c:pt>
                <c:pt idx="1812">
                  <c:v>452.90607</c:v>
                </c:pt>
                <c:pt idx="1813">
                  <c:v>453.15593000000001</c:v>
                </c:pt>
                <c:pt idx="1814">
                  <c:v>453.4058</c:v>
                </c:pt>
                <c:pt idx="1815">
                  <c:v>453.65566000000001</c:v>
                </c:pt>
                <c:pt idx="1816">
                  <c:v>453.90552000000002</c:v>
                </c:pt>
                <c:pt idx="1817">
                  <c:v>454.15539000000001</c:v>
                </c:pt>
                <c:pt idx="1818">
                  <c:v>454.40525000000002</c:v>
                </c:pt>
                <c:pt idx="1819">
                  <c:v>454.65510999999998</c:v>
                </c:pt>
                <c:pt idx="1820">
                  <c:v>454.90496999999999</c:v>
                </c:pt>
                <c:pt idx="1821">
                  <c:v>455.15483999999998</c:v>
                </c:pt>
                <c:pt idx="1822">
                  <c:v>455.40469999999999</c:v>
                </c:pt>
                <c:pt idx="1823">
                  <c:v>455.65456</c:v>
                </c:pt>
                <c:pt idx="1824">
                  <c:v>455.90442000000002</c:v>
                </c:pt>
                <c:pt idx="1825">
                  <c:v>456.15428000000003</c:v>
                </c:pt>
                <c:pt idx="1826">
                  <c:v>456.40415000000002</c:v>
                </c:pt>
                <c:pt idx="1827">
                  <c:v>456.65401000000003</c:v>
                </c:pt>
                <c:pt idx="1828">
                  <c:v>456.90386999999998</c:v>
                </c:pt>
                <c:pt idx="1829">
                  <c:v>457.15373</c:v>
                </c:pt>
                <c:pt idx="1830">
                  <c:v>457.40359000000001</c:v>
                </c:pt>
                <c:pt idx="1831">
                  <c:v>457.65345000000002</c:v>
                </c:pt>
                <c:pt idx="1832">
                  <c:v>457.90330999999998</c:v>
                </c:pt>
                <c:pt idx="1833">
                  <c:v>458.15316999999999</c:v>
                </c:pt>
                <c:pt idx="1834">
                  <c:v>458.40303999999998</c:v>
                </c:pt>
                <c:pt idx="1835">
                  <c:v>458.65289999999999</c:v>
                </c:pt>
                <c:pt idx="1836">
                  <c:v>458.90276</c:v>
                </c:pt>
                <c:pt idx="1837">
                  <c:v>459.15262000000001</c:v>
                </c:pt>
                <c:pt idx="1838">
                  <c:v>459.40248000000003</c:v>
                </c:pt>
                <c:pt idx="1839">
                  <c:v>459.65233999999998</c:v>
                </c:pt>
                <c:pt idx="1840">
                  <c:v>459.90219999999999</c:v>
                </c:pt>
                <c:pt idx="1841">
                  <c:v>460.15206000000001</c:v>
                </c:pt>
                <c:pt idx="1842">
                  <c:v>460.40192000000002</c:v>
                </c:pt>
                <c:pt idx="1843">
                  <c:v>460.65177999999997</c:v>
                </c:pt>
                <c:pt idx="1844">
                  <c:v>460.90163000000001</c:v>
                </c:pt>
                <c:pt idx="1845">
                  <c:v>461.15149000000002</c:v>
                </c:pt>
                <c:pt idx="1846">
                  <c:v>461.40134999999998</c:v>
                </c:pt>
                <c:pt idx="1847">
                  <c:v>461.65120999999999</c:v>
                </c:pt>
                <c:pt idx="1848">
                  <c:v>461.90107</c:v>
                </c:pt>
                <c:pt idx="1849">
                  <c:v>462.15093000000002</c:v>
                </c:pt>
                <c:pt idx="1850">
                  <c:v>462.40078999999997</c:v>
                </c:pt>
                <c:pt idx="1851">
                  <c:v>462.65064999999998</c:v>
                </c:pt>
                <c:pt idx="1852">
                  <c:v>462.90051</c:v>
                </c:pt>
                <c:pt idx="1853">
                  <c:v>463.15035999999998</c:v>
                </c:pt>
                <c:pt idx="1854">
                  <c:v>463.40021999999999</c:v>
                </c:pt>
                <c:pt idx="1855">
                  <c:v>463.65008</c:v>
                </c:pt>
                <c:pt idx="1856">
                  <c:v>463.89994000000002</c:v>
                </c:pt>
                <c:pt idx="1857">
                  <c:v>464.14980000000003</c:v>
                </c:pt>
                <c:pt idx="1858">
                  <c:v>464.39965000000001</c:v>
                </c:pt>
                <c:pt idx="1859">
                  <c:v>464.64951000000002</c:v>
                </c:pt>
                <c:pt idx="1860">
                  <c:v>464.89936999999998</c:v>
                </c:pt>
                <c:pt idx="1861">
                  <c:v>465.14922999999999</c:v>
                </c:pt>
                <c:pt idx="1862">
                  <c:v>465.39909</c:v>
                </c:pt>
                <c:pt idx="1863">
                  <c:v>465.64893999999998</c:v>
                </c:pt>
                <c:pt idx="1864">
                  <c:v>465.89879999999999</c:v>
                </c:pt>
                <c:pt idx="1865">
                  <c:v>466.14866000000001</c:v>
                </c:pt>
                <c:pt idx="1866">
                  <c:v>466.39850999999999</c:v>
                </c:pt>
                <c:pt idx="1867">
                  <c:v>466.64837</c:v>
                </c:pt>
                <c:pt idx="1868">
                  <c:v>466.89823000000001</c:v>
                </c:pt>
                <c:pt idx="1869">
                  <c:v>467.14807999999999</c:v>
                </c:pt>
                <c:pt idx="1870">
                  <c:v>467.39794000000001</c:v>
                </c:pt>
                <c:pt idx="1871">
                  <c:v>467.64780000000002</c:v>
                </c:pt>
                <c:pt idx="1872">
                  <c:v>467.89765</c:v>
                </c:pt>
                <c:pt idx="1873">
                  <c:v>468.14751000000001</c:v>
                </c:pt>
                <c:pt idx="1874">
                  <c:v>468.39737000000002</c:v>
                </c:pt>
                <c:pt idx="1875">
                  <c:v>468.64722</c:v>
                </c:pt>
                <c:pt idx="1876">
                  <c:v>468.89708000000002</c:v>
                </c:pt>
                <c:pt idx="1877">
                  <c:v>469.14693999999997</c:v>
                </c:pt>
                <c:pt idx="1878">
                  <c:v>469.39679000000001</c:v>
                </c:pt>
                <c:pt idx="1879">
                  <c:v>469.64665000000002</c:v>
                </c:pt>
                <c:pt idx="1880">
                  <c:v>469.8965</c:v>
                </c:pt>
                <c:pt idx="1881">
                  <c:v>470.14636000000002</c:v>
                </c:pt>
                <c:pt idx="1882">
                  <c:v>470.39622000000003</c:v>
                </c:pt>
                <c:pt idx="1883">
                  <c:v>470.64607000000001</c:v>
                </c:pt>
                <c:pt idx="1884">
                  <c:v>470.89593000000002</c:v>
                </c:pt>
                <c:pt idx="1885">
                  <c:v>471.14578</c:v>
                </c:pt>
                <c:pt idx="1886">
                  <c:v>471.39564000000001</c:v>
                </c:pt>
                <c:pt idx="1887">
                  <c:v>471.64549</c:v>
                </c:pt>
                <c:pt idx="1888">
                  <c:v>471.89535000000001</c:v>
                </c:pt>
                <c:pt idx="1889">
                  <c:v>472.14521000000002</c:v>
                </c:pt>
                <c:pt idx="1890">
                  <c:v>472.39506</c:v>
                </c:pt>
                <c:pt idx="1891">
                  <c:v>472.64492000000001</c:v>
                </c:pt>
                <c:pt idx="1892">
                  <c:v>472.89476999999999</c:v>
                </c:pt>
                <c:pt idx="1893">
                  <c:v>473.14463000000001</c:v>
                </c:pt>
                <c:pt idx="1894">
                  <c:v>473.39447999999999</c:v>
                </c:pt>
                <c:pt idx="1895">
                  <c:v>473.64434</c:v>
                </c:pt>
                <c:pt idx="1896">
                  <c:v>473.89418999999998</c:v>
                </c:pt>
                <c:pt idx="1897">
                  <c:v>474.14404999999999</c:v>
                </c:pt>
                <c:pt idx="1898">
                  <c:v>474.39389999999997</c:v>
                </c:pt>
                <c:pt idx="1899">
                  <c:v>474.64375999999999</c:v>
                </c:pt>
                <c:pt idx="1900">
                  <c:v>474.89361000000002</c:v>
                </c:pt>
                <c:pt idx="1901">
                  <c:v>475.14346999999998</c:v>
                </c:pt>
                <c:pt idx="1902">
                  <c:v>475.39332000000002</c:v>
                </c:pt>
                <c:pt idx="1903">
                  <c:v>475.64317999999997</c:v>
                </c:pt>
                <c:pt idx="1904">
                  <c:v>475.89303000000001</c:v>
                </c:pt>
                <c:pt idx="1905">
                  <c:v>476.14289000000002</c:v>
                </c:pt>
                <c:pt idx="1906">
                  <c:v>476.39274</c:v>
                </c:pt>
                <c:pt idx="1907">
                  <c:v>476.64260000000002</c:v>
                </c:pt>
                <c:pt idx="1908">
                  <c:v>476.89245</c:v>
                </c:pt>
                <c:pt idx="1909">
                  <c:v>477.14231000000001</c:v>
                </c:pt>
                <c:pt idx="1910">
                  <c:v>477.39215999999999</c:v>
                </c:pt>
                <c:pt idx="1911">
                  <c:v>477.64201000000003</c:v>
                </c:pt>
                <c:pt idx="1912">
                  <c:v>477.89186999999998</c:v>
                </c:pt>
                <c:pt idx="1913">
                  <c:v>478.14172000000002</c:v>
                </c:pt>
                <c:pt idx="1914">
                  <c:v>478.39157999999998</c:v>
                </c:pt>
                <c:pt idx="1915">
                  <c:v>478.64143000000001</c:v>
                </c:pt>
                <c:pt idx="1916">
                  <c:v>478.89129000000003</c:v>
                </c:pt>
                <c:pt idx="1917">
                  <c:v>479.14114000000001</c:v>
                </c:pt>
                <c:pt idx="1918">
                  <c:v>479.39100000000002</c:v>
                </c:pt>
                <c:pt idx="1919">
                  <c:v>479.64085</c:v>
                </c:pt>
                <c:pt idx="1920">
                  <c:v>479.89069999999998</c:v>
                </c:pt>
                <c:pt idx="1921">
                  <c:v>480.14055999999999</c:v>
                </c:pt>
                <c:pt idx="1922">
                  <c:v>480.39040999999997</c:v>
                </c:pt>
                <c:pt idx="1923">
                  <c:v>480.64026999999999</c:v>
                </c:pt>
                <c:pt idx="1924">
                  <c:v>480.89012000000002</c:v>
                </c:pt>
                <c:pt idx="1925">
                  <c:v>481.13997999999998</c:v>
                </c:pt>
                <c:pt idx="1926">
                  <c:v>481.38983000000002</c:v>
                </c:pt>
                <c:pt idx="1927">
                  <c:v>481.63968</c:v>
                </c:pt>
                <c:pt idx="1928">
                  <c:v>481.88954000000001</c:v>
                </c:pt>
                <c:pt idx="1929">
                  <c:v>482.13938999999999</c:v>
                </c:pt>
                <c:pt idx="1930">
                  <c:v>482.38925</c:v>
                </c:pt>
                <c:pt idx="1931">
                  <c:v>482.63909999999998</c:v>
                </c:pt>
                <c:pt idx="1932">
                  <c:v>482.88896</c:v>
                </c:pt>
                <c:pt idx="1933">
                  <c:v>483.13880999999998</c:v>
                </c:pt>
                <c:pt idx="1934">
                  <c:v>483.38866000000002</c:v>
                </c:pt>
                <c:pt idx="1935">
                  <c:v>483.63852000000003</c:v>
                </c:pt>
                <c:pt idx="1936">
                  <c:v>483.88837000000001</c:v>
                </c:pt>
                <c:pt idx="1937">
                  <c:v>484.13823000000002</c:v>
                </c:pt>
                <c:pt idx="1938">
                  <c:v>484.38808</c:v>
                </c:pt>
                <c:pt idx="1939">
                  <c:v>484.63792999999998</c:v>
                </c:pt>
                <c:pt idx="1940">
                  <c:v>484.88779</c:v>
                </c:pt>
                <c:pt idx="1941">
                  <c:v>485.13763999999998</c:v>
                </c:pt>
                <c:pt idx="1942">
                  <c:v>485.38749999999999</c:v>
                </c:pt>
                <c:pt idx="1943">
                  <c:v>485.63735000000003</c:v>
                </c:pt>
                <c:pt idx="1944">
                  <c:v>485.88720000000001</c:v>
                </c:pt>
                <c:pt idx="1945">
                  <c:v>486.13706000000002</c:v>
                </c:pt>
                <c:pt idx="1946">
                  <c:v>486.38691</c:v>
                </c:pt>
                <c:pt idx="1947">
                  <c:v>486.63677000000001</c:v>
                </c:pt>
                <c:pt idx="1948">
                  <c:v>486.88661999999999</c:v>
                </c:pt>
                <c:pt idx="1949">
                  <c:v>487.13648000000001</c:v>
                </c:pt>
                <c:pt idx="1950">
                  <c:v>487.38632999999999</c:v>
                </c:pt>
                <c:pt idx="1951">
                  <c:v>487.63618000000002</c:v>
                </c:pt>
                <c:pt idx="1952">
                  <c:v>487.88603999999998</c:v>
                </c:pt>
                <c:pt idx="1953">
                  <c:v>488.13589000000002</c:v>
                </c:pt>
                <c:pt idx="1954">
                  <c:v>488.38574999999997</c:v>
                </c:pt>
                <c:pt idx="1955">
                  <c:v>488.63560000000001</c:v>
                </c:pt>
                <c:pt idx="1956">
                  <c:v>488.88544999999999</c:v>
                </c:pt>
                <c:pt idx="1957">
                  <c:v>489.13531</c:v>
                </c:pt>
                <c:pt idx="1958">
                  <c:v>489.38515999999998</c:v>
                </c:pt>
                <c:pt idx="1959">
                  <c:v>489.63502</c:v>
                </c:pt>
                <c:pt idx="1960">
                  <c:v>489.88486999999998</c:v>
                </c:pt>
                <c:pt idx="1961">
                  <c:v>490.13472000000002</c:v>
                </c:pt>
                <c:pt idx="1962">
                  <c:v>490.38458000000003</c:v>
                </c:pt>
                <c:pt idx="1963">
                  <c:v>490.63443000000001</c:v>
                </c:pt>
                <c:pt idx="1964">
                  <c:v>490.88429000000002</c:v>
                </c:pt>
                <c:pt idx="1965">
                  <c:v>491.13414</c:v>
                </c:pt>
                <c:pt idx="1966">
                  <c:v>491.38398999999998</c:v>
                </c:pt>
                <c:pt idx="1967">
                  <c:v>491.63385</c:v>
                </c:pt>
                <c:pt idx="1968">
                  <c:v>491.88369999999998</c:v>
                </c:pt>
                <c:pt idx="1969">
                  <c:v>492.13355999999999</c:v>
                </c:pt>
                <c:pt idx="1970">
                  <c:v>492.38341000000003</c:v>
                </c:pt>
                <c:pt idx="1971">
                  <c:v>492.63326000000001</c:v>
                </c:pt>
                <c:pt idx="1972">
                  <c:v>492.88312000000002</c:v>
                </c:pt>
                <c:pt idx="1973">
                  <c:v>493.13297</c:v>
                </c:pt>
                <c:pt idx="1974">
                  <c:v>493.38283000000001</c:v>
                </c:pt>
                <c:pt idx="1975">
                  <c:v>493.63267999999999</c:v>
                </c:pt>
                <c:pt idx="1976">
                  <c:v>493.88252999999997</c:v>
                </c:pt>
                <c:pt idx="1977">
                  <c:v>494.13238999999999</c:v>
                </c:pt>
                <c:pt idx="1978">
                  <c:v>494.38224000000002</c:v>
                </c:pt>
                <c:pt idx="1979">
                  <c:v>494.63209000000001</c:v>
                </c:pt>
                <c:pt idx="1980">
                  <c:v>494.88195000000002</c:v>
                </c:pt>
                <c:pt idx="1981">
                  <c:v>495.1318</c:v>
                </c:pt>
                <c:pt idx="1982">
                  <c:v>495.38166000000001</c:v>
                </c:pt>
                <c:pt idx="1983">
                  <c:v>495.63150999999999</c:v>
                </c:pt>
                <c:pt idx="1984">
                  <c:v>495.88135999999997</c:v>
                </c:pt>
                <c:pt idx="1985">
                  <c:v>496.13121999999998</c:v>
                </c:pt>
                <c:pt idx="1986">
                  <c:v>496.38107000000002</c:v>
                </c:pt>
                <c:pt idx="1987">
                  <c:v>496.63092999999998</c:v>
                </c:pt>
                <c:pt idx="1988">
                  <c:v>496.88078000000002</c:v>
                </c:pt>
                <c:pt idx="1989">
                  <c:v>497.13063</c:v>
                </c:pt>
                <c:pt idx="1990">
                  <c:v>497.38049000000001</c:v>
                </c:pt>
                <c:pt idx="1991">
                  <c:v>497.63033999999999</c:v>
                </c:pt>
                <c:pt idx="1992">
                  <c:v>497.8802</c:v>
                </c:pt>
                <c:pt idx="1993">
                  <c:v>498.13004999999998</c:v>
                </c:pt>
                <c:pt idx="1994">
                  <c:v>498.37990000000002</c:v>
                </c:pt>
                <c:pt idx="1995">
                  <c:v>498.62975999999998</c:v>
                </c:pt>
                <c:pt idx="1996">
                  <c:v>498.87961000000001</c:v>
                </c:pt>
                <c:pt idx="1997">
                  <c:v>499.12947000000003</c:v>
                </c:pt>
                <c:pt idx="1998">
                  <c:v>499.37932000000001</c:v>
                </c:pt>
                <c:pt idx="1999">
                  <c:v>499.62916999999999</c:v>
                </c:pt>
                <c:pt idx="2000">
                  <c:v>499.87903</c:v>
                </c:pt>
                <c:pt idx="2001">
                  <c:v>500.12887999999998</c:v>
                </c:pt>
                <c:pt idx="2002">
                  <c:v>500.37873999999999</c:v>
                </c:pt>
                <c:pt idx="2003">
                  <c:v>500.62858999999997</c:v>
                </c:pt>
                <c:pt idx="2004">
                  <c:v>500.87844000000001</c:v>
                </c:pt>
                <c:pt idx="2005">
                  <c:v>501.12830000000002</c:v>
                </c:pt>
                <c:pt idx="2006">
                  <c:v>501.37815000000001</c:v>
                </c:pt>
                <c:pt idx="2007">
                  <c:v>501.62801000000002</c:v>
                </c:pt>
                <c:pt idx="2008">
                  <c:v>501.87786</c:v>
                </c:pt>
                <c:pt idx="2009">
                  <c:v>502.12770999999998</c:v>
                </c:pt>
                <c:pt idx="2010">
                  <c:v>502.37756999999999</c:v>
                </c:pt>
                <c:pt idx="2011">
                  <c:v>502.62741999999997</c:v>
                </c:pt>
                <c:pt idx="2012">
                  <c:v>502.87727999999998</c:v>
                </c:pt>
                <c:pt idx="2013">
                  <c:v>503.12713000000002</c:v>
                </c:pt>
                <c:pt idx="2014">
                  <c:v>503.37698</c:v>
                </c:pt>
                <c:pt idx="2015">
                  <c:v>503.62684000000002</c:v>
                </c:pt>
                <c:pt idx="2016">
                  <c:v>503.87669</c:v>
                </c:pt>
                <c:pt idx="2017">
                  <c:v>504.12653999999998</c:v>
                </c:pt>
                <c:pt idx="2018">
                  <c:v>504.37639999999999</c:v>
                </c:pt>
                <c:pt idx="2019">
                  <c:v>504.62625000000003</c:v>
                </c:pt>
                <c:pt idx="2020">
                  <c:v>504.87610999999998</c:v>
                </c:pt>
                <c:pt idx="2021">
                  <c:v>505.12596000000002</c:v>
                </c:pt>
                <c:pt idx="2022">
                  <c:v>505.37581</c:v>
                </c:pt>
                <c:pt idx="2023">
                  <c:v>505.62567000000001</c:v>
                </c:pt>
                <c:pt idx="2024">
                  <c:v>505.87551999999999</c:v>
                </c:pt>
                <c:pt idx="2025">
                  <c:v>506.12538000000001</c:v>
                </c:pt>
                <c:pt idx="2026">
                  <c:v>506.37522999999999</c:v>
                </c:pt>
                <c:pt idx="2027">
                  <c:v>506.62508000000003</c:v>
                </c:pt>
                <c:pt idx="2028">
                  <c:v>506.87493999999998</c:v>
                </c:pt>
                <c:pt idx="2029">
                  <c:v>507.12479000000002</c:v>
                </c:pt>
                <c:pt idx="2030">
                  <c:v>507.37464999999997</c:v>
                </c:pt>
                <c:pt idx="2031">
                  <c:v>507.62450000000001</c:v>
                </c:pt>
                <c:pt idx="2032">
                  <c:v>507.87434999999999</c:v>
                </c:pt>
                <c:pt idx="2033">
                  <c:v>508.12421000000001</c:v>
                </c:pt>
                <c:pt idx="2034">
                  <c:v>508.37405999999999</c:v>
                </c:pt>
                <c:pt idx="2035">
                  <c:v>508.62392</c:v>
                </c:pt>
                <c:pt idx="2036">
                  <c:v>508.87376999999998</c:v>
                </c:pt>
                <c:pt idx="2037">
                  <c:v>509.12362000000002</c:v>
                </c:pt>
                <c:pt idx="2038">
                  <c:v>509.37347999999997</c:v>
                </c:pt>
                <c:pt idx="2039">
                  <c:v>509.62333000000001</c:v>
                </c:pt>
                <c:pt idx="2040">
                  <c:v>509.87319000000002</c:v>
                </c:pt>
                <c:pt idx="2041">
                  <c:v>510.12304</c:v>
                </c:pt>
                <c:pt idx="2042">
                  <c:v>510.37288999999998</c:v>
                </c:pt>
                <c:pt idx="2043">
                  <c:v>510.62275</c:v>
                </c:pt>
                <c:pt idx="2044">
                  <c:v>510.87259999999998</c:v>
                </c:pt>
                <c:pt idx="2045">
                  <c:v>511.12245000000001</c:v>
                </c:pt>
                <c:pt idx="2046">
                  <c:v>511.37231000000003</c:v>
                </c:pt>
                <c:pt idx="2047">
                  <c:v>511.62216000000001</c:v>
                </c:pt>
                <c:pt idx="2048">
                  <c:v>511.87202000000002</c:v>
                </c:pt>
                <c:pt idx="2049">
                  <c:v>512.12186999999994</c:v>
                </c:pt>
                <c:pt idx="2050">
                  <c:v>512.37171999999998</c:v>
                </c:pt>
                <c:pt idx="2051">
                  <c:v>512.62157999999999</c:v>
                </c:pt>
                <c:pt idx="2052">
                  <c:v>512.87143000000003</c:v>
                </c:pt>
                <c:pt idx="2053">
                  <c:v>513.12129000000004</c:v>
                </c:pt>
                <c:pt idx="2054">
                  <c:v>513.37113999999997</c:v>
                </c:pt>
                <c:pt idx="2055">
                  <c:v>513.62099000000001</c:v>
                </c:pt>
                <c:pt idx="2056">
                  <c:v>513.87085000000002</c:v>
                </c:pt>
                <c:pt idx="2057">
                  <c:v>514.12070000000006</c:v>
                </c:pt>
                <c:pt idx="2058">
                  <c:v>514.37055999999995</c:v>
                </c:pt>
                <c:pt idx="2059">
                  <c:v>514.62040999999999</c:v>
                </c:pt>
                <c:pt idx="2060">
                  <c:v>514.87026000000003</c:v>
                </c:pt>
                <c:pt idx="2061">
                  <c:v>515.12012000000004</c:v>
                </c:pt>
                <c:pt idx="2062">
                  <c:v>515.36996999999997</c:v>
                </c:pt>
                <c:pt idx="2063">
                  <c:v>515.61982999999998</c:v>
                </c:pt>
                <c:pt idx="2064">
                  <c:v>515.86968000000002</c:v>
                </c:pt>
                <c:pt idx="2065">
                  <c:v>516.11953000000005</c:v>
                </c:pt>
                <c:pt idx="2066">
                  <c:v>516.36938999999995</c:v>
                </c:pt>
                <c:pt idx="2067">
                  <c:v>516.61923999999999</c:v>
                </c:pt>
                <c:pt idx="2068">
                  <c:v>516.8691</c:v>
                </c:pt>
                <c:pt idx="2069">
                  <c:v>517.11895000000004</c:v>
                </c:pt>
                <c:pt idx="2070">
                  <c:v>517.36879999999996</c:v>
                </c:pt>
                <c:pt idx="2071">
                  <c:v>517.61865999999998</c:v>
                </c:pt>
                <c:pt idx="2072">
                  <c:v>517.86851000000001</c:v>
                </c:pt>
                <c:pt idx="2073">
                  <c:v>518.11836000000005</c:v>
                </c:pt>
                <c:pt idx="2074">
                  <c:v>518.36821999999995</c:v>
                </c:pt>
                <c:pt idx="2075">
                  <c:v>518.61806999999999</c:v>
                </c:pt>
                <c:pt idx="2076">
                  <c:v>518.86793</c:v>
                </c:pt>
                <c:pt idx="2077">
                  <c:v>519.11778000000004</c:v>
                </c:pt>
                <c:pt idx="2078">
                  <c:v>519.36762999999996</c:v>
                </c:pt>
                <c:pt idx="2079">
                  <c:v>519.61748999999998</c:v>
                </c:pt>
                <c:pt idx="2080">
                  <c:v>519.86734000000001</c:v>
                </c:pt>
                <c:pt idx="2081">
                  <c:v>520.11720000000003</c:v>
                </c:pt>
                <c:pt idx="2082">
                  <c:v>520.36704999999995</c:v>
                </c:pt>
                <c:pt idx="2083">
                  <c:v>520.61689999999999</c:v>
                </c:pt>
                <c:pt idx="2084">
                  <c:v>520.86676</c:v>
                </c:pt>
                <c:pt idx="2085">
                  <c:v>521.11661000000004</c:v>
                </c:pt>
                <c:pt idx="2086">
                  <c:v>521.36647000000005</c:v>
                </c:pt>
                <c:pt idx="2087">
                  <c:v>521.61631999999997</c:v>
                </c:pt>
                <c:pt idx="2088">
                  <c:v>521.86617000000001</c:v>
                </c:pt>
                <c:pt idx="2089">
                  <c:v>522.11603000000002</c:v>
                </c:pt>
                <c:pt idx="2090">
                  <c:v>522.36587999999995</c:v>
                </c:pt>
                <c:pt idx="2091">
                  <c:v>522.61573999999996</c:v>
                </c:pt>
                <c:pt idx="2092">
                  <c:v>522.86559</c:v>
                </c:pt>
                <c:pt idx="2093">
                  <c:v>523.11544000000004</c:v>
                </c:pt>
                <c:pt idx="2094">
                  <c:v>523.36530000000005</c:v>
                </c:pt>
                <c:pt idx="2095">
                  <c:v>523.61514999999997</c:v>
                </c:pt>
                <c:pt idx="2096">
                  <c:v>523.86500000000001</c:v>
                </c:pt>
                <c:pt idx="2097">
                  <c:v>524.11486000000002</c:v>
                </c:pt>
                <c:pt idx="2098">
                  <c:v>524.36470999999995</c:v>
                </c:pt>
                <c:pt idx="2099">
                  <c:v>524.61456999999996</c:v>
                </c:pt>
                <c:pt idx="2100">
                  <c:v>524.86442</c:v>
                </c:pt>
                <c:pt idx="2101">
                  <c:v>525.11427000000003</c:v>
                </c:pt>
                <c:pt idx="2102">
                  <c:v>525.36413000000005</c:v>
                </c:pt>
                <c:pt idx="2103">
                  <c:v>525.61397999999997</c:v>
                </c:pt>
                <c:pt idx="2104">
                  <c:v>525.86383999999998</c:v>
                </c:pt>
                <c:pt idx="2105">
                  <c:v>526.11369000000002</c:v>
                </c:pt>
                <c:pt idx="2106">
                  <c:v>526.36353999999994</c:v>
                </c:pt>
                <c:pt idx="2107">
                  <c:v>526.61339999999996</c:v>
                </c:pt>
                <c:pt idx="2108">
                  <c:v>526.86324999999999</c:v>
                </c:pt>
                <c:pt idx="2109">
                  <c:v>527.11311000000001</c:v>
                </c:pt>
                <c:pt idx="2110">
                  <c:v>527.36296000000004</c:v>
                </c:pt>
                <c:pt idx="2111">
                  <c:v>527.61280999999997</c:v>
                </c:pt>
                <c:pt idx="2112">
                  <c:v>527.86266999999998</c:v>
                </c:pt>
                <c:pt idx="2113">
                  <c:v>528.11252000000002</c:v>
                </c:pt>
                <c:pt idx="2114">
                  <c:v>528.36238000000003</c:v>
                </c:pt>
                <c:pt idx="2115">
                  <c:v>528.61222999999995</c:v>
                </c:pt>
                <c:pt idx="2116">
                  <c:v>528.86207999999999</c:v>
                </c:pt>
                <c:pt idx="2117">
                  <c:v>529.11194</c:v>
                </c:pt>
                <c:pt idx="2118">
                  <c:v>529.36179000000004</c:v>
                </c:pt>
                <c:pt idx="2119">
                  <c:v>529.61163999999997</c:v>
                </c:pt>
                <c:pt idx="2120">
                  <c:v>529.86149999999998</c:v>
                </c:pt>
                <c:pt idx="2121">
                  <c:v>530.11135000000002</c:v>
                </c:pt>
                <c:pt idx="2122">
                  <c:v>530.36121000000003</c:v>
                </c:pt>
                <c:pt idx="2123">
                  <c:v>530.61105999999995</c:v>
                </c:pt>
                <c:pt idx="2124">
                  <c:v>530.86090999999999</c:v>
                </c:pt>
                <c:pt idx="2125">
                  <c:v>531.11077</c:v>
                </c:pt>
                <c:pt idx="2126">
                  <c:v>531.36062000000004</c:v>
                </c:pt>
                <c:pt idx="2127">
                  <c:v>531.61048000000005</c:v>
                </c:pt>
                <c:pt idx="2128">
                  <c:v>531.86032999999998</c:v>
                </c:pt>
                <c:pt idx="2129">
                  <c:v>532.11018000000001</c:v>
                </c:pt>
                <c:pt idx="2130">
                  <c:v>532.36004000000003</c:v>
                </c:pt>
                <c:pt idx="2131">
                  <c:v>532.60988999999995</c:v>
                </c:pt>
                <c:pt idx="2132">
                  <c:v>532.85974999999996</c:v>
                </c:pt>
                <c:pt idx="2133">
                  <c:v>533.1096</c:v>
                </c:pt>
                <c:pt idx="2134">
                  <c:v>533.35945000000004</c:v>
                </c:pt>
                <c:pt idx="2135">
                  <c:v>533.60931000000005</c:v>
                </c:pt>
                <c:pt idx="2136">
                  <c:v>533.85915999999997</c:v>
                </c:pt>
                <c:pt idx="2137">
                  <c:v>534.10901999999999</c:v>
                </c:pt>
                <c:pt idx="2138">
                  <c:v>534.35887000000002</c:v>
                </c:pt>
                <c:pt idx="2139">
                  <c:v>534.60871999999995</c:v>
                </c:pt>
                <c:pt idx="2140">
                  <c:v>534.85857999999996</c:v>
                </c:pt>
                <c:pt idx="2141">
                  <c:v>535.10843</c:v>
                </c:pt>
                <c:pt idx="2142">
                  <c:v>535.35828000000004</c:v>
                </c:pt>
                <c:pt idx="2143">
                  <c:v>535.60814000000005</c:v>
                </c:pt>
                <c:pt idx="2144">
                  <c:v>535.85798999999997</c:v>
                </c:pt>
                <c:pt idx="2145">
                  <c:v>536.10784999999998</c:v>
                </c:pt>
                <c:pt idx="2146">
                  <c:v>536.35770000000002</c:v>
                </c:pt>
                <c:pt idx="2147">
                  <c:v>536.60754999999995</c:v>
                </c:pt>
                <c:pt idx="2148">
                  <c:v>536.85740999999996</c:v>
                </c:pt>
                <c:pt idx="2149">
                  <c:v>537.10726</c:v>
                </c:pt>
                <c:pt idx="2150">
                  <c:v>537.35712000000001</c:v>
                </c:pt>
                <c:pt idx="2151">
                  <c:v>537.60697000000005</c:v>
                </c:pt>
                <c:pt idx="2152">
                  <c:v>537.85681999999997</c:v>
                </c:pt>
                <c:pt idx="2153">
                  <c:v>538.10667999999998</c:v>
                </c:pt>
                <c:pt idx="2154">
                  <c:v>538.35653000000002</c:v>
                </c:pt>
                <c:pt idx="2155">
                  <c:v>538.60639000000003</c:v>
                </c:pt>
                <c:pt idx="2156">
                  <c:v>538.85623999999996</c:v>
                </c:pt>
                <c:pt idx="2157">
                  <c:v>539.10608999999999</c:v>
                </c:pt>
                <c:pt idx="2158">
                  <c:v>539.35595000000001</c:v>
                </c:pt>
                <c:pt idx="2159">
                  <c:v>539.60580000000004</c:v>
                </c:pt>
                <c:pt idx="2160">
                  <c:v>539.85565999999994</c:v>
                </c:pt>
                <c:pt idx="2161">
                  <c:v>540.10550999999998</c:v>
                </c:pt>
                <c:pt idx="2162">
                  <c:v>540.35536000000002</c:v>
                </c:pt>
                <c:pt idx="2163">
                  <c:v>540.60522000000003</c:v>
                </c:pt>
                <c:pt idx="2164">
                  <c:v>540.85506999999996</c:v>
                </c:pt>
                <c:pt idx="2165">
                  <c:v>541.10492999999997</c:v>
                </c:pt>
                <c:pt idx="2166">
                  <c:v>541.35478000000001</c:v>
                </c:pt>
                <c:pt idx="2167">
                  <c:v>541.60463000000004</c:v>
                </c:pt>
                <c:pt idx="2168">
                  <c:v>541.85449000000006</c:v>
                </c:pt>
                <c:pt idx="2169">
                  <c:v>542.10433999999998</c:v>
                </c:pt>
                <c:pt idx="2170">
                  <c:v>542.35419000000002</c:v>
                </c:pt>
                <c:pt idx="2171">
                  <c:v>542.60405000000003</c:v>
                </c:pt>
                <c:pt idx="2172">
                  <c:v>542.85389999999995</c:v>
                </c:pt>
                <c:pt idx="2173">
                  <c:v>543.10375999999997</c:v>
                </c:pt>
                <c:pt idx="2174">
                  <c:v>543.35361</c:v>
                </c:pt>
                <c:pt idx="2175">
                  <c:v>543.60346000000004</c:v>
                </c:pt>
                <c:pt idx="2176">
                  <c:v>543.85332000000005</c:v>
                </c:pt>
                <c:pt idx="2177">
                  <c:v>544.10316999999998</c:v>
                </c:pt>
                <c:pt idx="2178">
                  <c:v>544.35302999999999</c:v>
                </c:pt>
                <c:pt idx="2179">
                  <c:v>544.60288000000003</c:v>
                </c:pt>
                <c:pt idx="2180">
                  <c:v>544.85272999999995</c:v>
                </c:pt>
                <c:pt idx="2181">
                  <c:v>545.10258999999996</c:v>
                </c:pt>
                <c:pt idx="2182">
                  <c:v>545.35244</c:v>
                </c:pt>
                <c:pt idx="2183">
                  <c:v>545.60230000000001</c:v>
                </c:pt>
                <c:pt idx="2184">
                  <c:v>545.85215000000005</c:v>
                </c:pt>
                <c:pt idx="2185">
                  <c:v>546.10199999999998</c:v>
                </c:pt>
                <c:pt idx="2186">
                  <c:v>546.35185999999999</c:v>
                </c:pt>
                <c:pt idx="2187">
                  <c:v>546.60171000000003</c:v>
                </c:pt>
                <c:pt idx="2188">
                  <c:v>546.85157000000004</c:v>
                </c:pt>
                <c:pt idx="2189">
                  <c:v>547.10141999999996</c:v>
                </c:pt>
                <c:pt idx="2190">
                  <c:v>547.35127</c:v>
                </c:pt>
                <c:pt idx="2191">
                  <c:v>547.60113000000001</c:v>
                </c:pt>
                <c:pt idx="2192">
                  <c:v>547.85098000000005</c:v>
                </c:pt>
                <c:pt idx="2193">
                  <c:v>548.10082999999997</c:v>
                </c:pt>
                <c:pt idx="2194">
                  <c:v>548.35068999999999</c:v>
                </c:pt>
                <c:pt idx="2195">
                  <c:v>548.60054000000002</c:v>
                </c:pt>
                <c:pt idx="2196">
                  <c:v>548.85040000000004</c:v>
                </c:pt>
                <c:pt idx="2197">
                  <c:v>549.10024999999996</c:v>
                </c:pt>
                <c:pt idx="2198">
                  <c:v>549.3501</c:v>
                </c:pt>
                <c:pt idx="2199">
                  <c:v>549.59996000000001</c:v>
                </c:pt>
                <c:pt idx="2200">
                  <c:v>549.84981000000005</c:v>
                </c:pt>
                <c:pt idx="2201">
                  <c:v>550.09966999999995</c:v>
                </c:pt>
                <c:pt idx="2202">
                  <c:v>550.34951999999998</c:v>
                </c:pt>
                <c:pt idx="2203">
                  <c:v>550.59937000000002</c:v>
                </c:pt>
                <c:pt idx="2204">
                  <c:v>550.84923000000003</c:v>
                </c:pt>
                <c:pt idx="2205">
                  <c:v>551.09907999999996</c:v>
                </c:pt>
                <c:pt idx="2206">
                  <c:v>551.34893999999997</c:v>
                </c:pt>
                <c:pt idx="2207">
                  <c:v>551.59879000000001</c:v>
                </c:pt>
                <c:pt idx="2208">
                  <c:v>551.84864000000005</c:v>
                </c:pt>
                <c:pt idx="2209">
                  <c:v>552.09849999999994</c:v>
                </c:pt>
                <c:pt idx="2210">
                  <c:v>552.34834999999998</c:v>
                </c:pt>
                <c:pt idx="2211">
                  <c:v>552.59820999999999</c:v>
                </c:pt>
                <c:pt idx="2212">
                  <c:v>552.84806000000003</c:v>
                </c:pt>
                <c:pt idx="2213">
                  <c:v>553.09790999999996</c:v>
                </c:pt>
                <c:pt idx="2214">
                  <c:v>553.34776999999997</c:v>
                </c:pt>
                <c:pt idx="2215">
                  <c:v>553.59762000000001</c:v>
                </c:pt>
                <c:pt idx="2216">
                  <c:v>553.84747000000004</c:v>
                </c:pt>
                <c:pt idx="2217">
                  <c:v>554.09733000000006</c:v>
                </c:pt>
                <c:pt idx="2218">
                  <c:v>554.34717999999998</c:v>
                </c:pt>
                <c:pt idx="2219">
                  <c:v>554.59703999999999</c:v>
                </c:pt>
                <c:pt idx="2220">
                  <c:v>554.84689000000003</c:v>
                </c:pt>
                <c:pt idx="2221">
                  <c:v>555.09673999999995</c:v>
                </c:pt>
                <c:pt idx="2222">
                  <c:v>555.34659999999997</c:v>
                </c:pt>
                <c:pt idx="2223">
                  <c:v>555.59645</c:v>
                </c:pt>
                <c:pt idx="2224">
                  <c:v>555.84631000000002</c:v>
                </c:pt>
                <c:pt idx="2225">
                  <c:v>556.09616000000005</c:v>
                </c:pt>
                <c:pt idx="2226">
                  <c:v>556.34600999999998</c:v>
                </c:pt>
                <c:pt idx="2227">
                  <c:v>556.59586999999999</c:v>
                </c:pt>
                <c:pt idx="2228">
                  <c:v>556.84572000000003</c:v>
                </c:pt>
                <c:pt idx="2229">
                  <c:v>557.09558000000004</c:v>
                </c:pt>
                <c:pt idx="2230">
                  <c:v>557.34542999999996</c:v>
                </c:pt>
                <c:pt idx="2231">
                  <c:v>557.59528</c:v>
                </c:pt>
                <c:pt idx="2232">
                  <c:v>557.84514000000001</c:v>
                </c:pt>
                <c:pt idx="2233">
                  <c:v>558.09499000000005</c:v>
                </c:pt>
                <c:pt idx="2234">
                  <c:v>558.34484999999995</c:v>
                </c:pt>
                <c:pt idx="2235">
                  <c:v>558.59469999999999</c:v>
                </c:pt>
                <c:pt idx="2236">
                  <c:v>558.84455000000003</c:v>
                </c:pt>
                <c:pt idx="2237">
                  <c:v>559.09441000000004</c:v>
                </c:pt>
                <c:pt idx="2238">
                  <c:v>559.34425999999996</c:v>
                </c:pt>
                <c:pt idx="2239">
                  <c:v>559.59411999999998</c:v>
                </c:pt>
                <c:pt idx="2240">
                  <c:v>559.84397000000001</c:v>
                </c:pt>
                <c:pt idx="2241">
                  <c:v>560.09382000000005</c:v>
                </c:pt>
                <c:pt idx="2242">
                  <c:v>560.34367999999995</c:v>
                </c:pt>
                <c:pt idx="2243">
                  <c:v>560.59352999999999</c:v>
                </c:pt>
                <c:pt idx="2244">
                  <c:v>560.84338000000002</c:v>
                </c:pt>
                <c:pt idx="2245">
                  <c:v>561.09324000000004</c:v>
                </c:pt>
                <c:pt idx="2246">
                  <c:v>561.34308999999996</c:v>
                </c:pt>
                <c:pt idx="2247">
                  <c:v>561.59294999999997</c:v>
                </c:pt>
                <c:pt idx="2248">
                  <c:v>561.84280000000001</c:v>
                </c:pt>
                <c:pt idx="2249">
                  <c:v>562.09265000000005</c:v>
                </c:pt>
                <c:pt idx="2250">
                  <c:v>562.34250999999995</c:v>
                </c:pt>
                <c:pt idx="2251">
                  <c:v>562.59235999999999</c:v>
                </c:pt>
                <c:pt idx="2252">
                  <c:v>562.84222</c:v>
                </c:pt>
                <c:pt idx="2253">
                  <c:v>563.09207000000004</c:v>
                </c:pt>
                <c:pt idx="2254">
                  <c:v>563.34191999999996</c:v>
                </c:pt>
                <c:pt idx="2255">
                  <c:v>563.59177999999997</c:v>
                </c:pt>
                <c:pt idx="2256">
                  <c:v>563.84163000000001</c:v>
                </c:pt>
                <c:pt idx="2257">
                  <c:v>564.09149000000002</c:v>
                </c:pt>
                <c:pt idx="2258">
                  <c:v>564.34133999999995</c:v>
                </c:pt>
                <c:pt idx="2259">
                  <c:v>564.59118999999998</c:v>
                </c:pt>
                <c:pt idx="2260">
                  <c:v>564.84105</c:v>
                </c:pt>
                <c:pt idx="2261">
                  <c:v>565.09090000000003</c:v>
                </c:pt>
                <c:pt idx="2262">
                  <c:v>565.34076000000005</c:v>
                </c:pt>
                <c:pt idx="2263">
                  <c:v>565.59060999999997</c:v>
                </c:pt>
                <c:pt idx="2264">
                  <c:v>565.84046000000001</c:v>
                </c:pt>
                <c:pt idx="2265">
                  <c:v>566.09032000000002</c:v>
                </c:pt>
                <c:pt idx="2266">
                  <c:v>566.34016999999994</c:v>
                </c:pt>
                <c:pt idx="2267">
                  <c:v>566.59001999999998</c:v>
                </c:pt>
                <c:pt idx="2268">
                  <c:v>566.83987999999999</c:v>
                </c:pt>
                <c:pt idx="2269">
                  <c:v>567.08973000000003</c:v>
                </c:pt>
                <c:pt idx="2270">
                  <c:v>567.33959000000004</c:v>
                </c:pt>
                <c:pt idx="2271">
                  <c:v>567.58943999999997</c:v>
                </c:pt>
                <c:pt idx="2272">
                  <c:v>567.83929000000001</c:v>
                </c:pt>
                <c:pt idx="2273">
                  <c:v>568.08915000000002</c:v>
                </c:pt>
                <c:pt idx="2274">
                  <c:v>568.33900000000006</c:v>
                </c:pt>
                <c:pt idx="2275">
                  <c:v>568.58885999999995</c:v>
                </c:pt>
                <c:pt idx="2276">
                  <c:v>568.83870999999999</c:v>
                </c:pt>
                <c:pt idx="2277">
                  <c:v>569.08856000000003</c:v>
                </c:pt>
                <c:pt idx="2278">
                  <c:v>569.33842000000004</c:v>
                </c:pt>
                <c:pt idx="2279">
                  <c:v>569.58826999999997</c:v>
                </c:pt>
                <c:pt idx="2280">
                  <c:v>569.83812999999998</c:v>
                </c:pt>
                <c:pt idx="2281">
                  <c:v>570.08798000000002</c:v>
                </c:pt>
                <c:pt idx="2282">
                  <c:v>570.33783000000005</c:v>
                </c:pt>
                <c:pt idx="2283">
                  <c:v>570.58768999999995</c:v>
                </c:pt>
                <c:pt idx="2284">
                  <c:v>570.83753999999999</c:v>
                </c:pt>
                <c:pt idx="2285">
                  <c:v>571.0874</c:v>
                </c:pt>
                <c:pt idx="2286">
                  <c:v>571.33725000000004</c:v>
                </c:pt>
                <c:pt idx="2287">
                  <c:v>571.58709999999996</c:v>
                </c:pt>
                <c:pt idx="2288">
                  <c:v>571.83695999999998</c:v>
                </c:pt>
                <c:pt idx="2289">
                  <c:v>572.08681000000001</c:v>
                </c:pt>
                <c:pt idx="2290">
                  <c:v>572.33667000000003</c:v>
                </c:pt>
                <c:pt idx="2291">
                  <c:v>572.58651999999995</c:v>
                </c:pt>
                <c:pt idx="2292">
                  <c:v>572.83636999999999</c:v>
                </c:pt>
                <c:pt idx="2293">
                  <c:v>573.08623</c:v>
                </c:pt>
                <c:pt idx="2294">
                  <c:v>573.33608000000004</c:v>
                </c:pt>
                <c:pt idx="2295">
                  <c:v>573.58592999999996</c:v>
                </c:pt>
                <c:pt idx="2296">
                  <c:v>573.83578999999997</c:v>
                </c:pt>
                <c:pt idx="2297">
                  <c:v>574.08564000000001</c:v>
                </c:pt>
                <c:pt idx="2298">
                  <c:v>574.33550000000002</c:v>
                </c:pt>
                <c:pt idx="2299">
                  <c:v>574.58534999999995</c:v>
                </c:pt>
                <c:pt idx="2300">
                  <c:v>574.83519999999999</c:v>
                </c:pt>
                <c:pt idx="2301">
                  <c:v>575.08506</c:v>
                </c:pt>
                <c:pt idx="2302">
                  <c:v>575.33491000000004</c:v>
                </c:pt>
                <c:pt idx="2303">
                  <c:v>575.58477000000005</c:v>
                </c:pt>
                <c:pt idx="2304">
                  <c:v>575.83461999999997</c:v>
                </c:pt>
                <c:pt idx="2305">
                  <c:v>576.08447000000001</c:v>
                </c:pt>
                <c:pt idx="2306">
                  <c:v>576.33433000000002</c:v>
                </c:pt>
                <c:pt idx="2307">
                  <c:v>576.58417999999995</c:v>
                </c:pt>
                <c:pt idx="2308">
                  <c:v>576.83403999999996</c:v>
                </c:pt>
                <c:pt idx="2309">
                  <c:v>577.08389</c:v>
                </c:pt>
                <c:pt idx="2310">
                  <c:v>577.33374000000003</c:v>
                </c:pt>
                <c:pt idx="2311">
                  <c:v>577.58360000000005</c:v>
                </c:pt>
                <c:pt idx="2312">
                  <c:v>577.83344999999997</c:v>
                </c:pt>
                <c:pt idx="2313">
                  <c:v>578.08330999999998</c:v>
                </c:pt>
                <c:pt idx="2314">
                  <c:v>578.33316000000002</c:v>
                </c:pt>
                <c:pt idx="2315">
                  <c:v>578.58300999999994</c:v>
                </c:pt>
                <c:pt idx="2316">
                  <c:v>578.83286999999996</c:v>
                </c:pt>
                <c:pt idx="2317">
                  <c:v>579.08271999999999</c:v>
                </c:pt>
                <c:pt idx="2318">
                  <c:v>579.33258000000001</c:v>
                </c:pt>
                <c:pt idx="2319">
                  <c:v>579.58243000000004</c:v>
                </c:pt>
                <c:pt idx="2320">
                  <c:v>579.83227999999997</c:v>
                </c:pt>
                <c:pt idx="2321">
                  <c:v>580.08213999999998</c:v>
                </c:pt>
                <c:pt idx="2322">
                  <c:v>580.33199000000002</c:v>
                </c:pt>
                <c:pt idx="2323">
                  <c:v>580.58185000000003</c:v>
                </c:pt>
                <c:pt idx="2324">
                  <c:v>580.83169999999996</c:v>
                </c:pt>
                <c:pt idx="2325">
                  <c:v>581.08154999999999</c:v>
                </c:pt>
                <c:pt idx="2326">
                  <c:v>581.33141000000001</c:v>
                </c:pt>
                <c:pt idx="2327">
                  <c:v>581.58126000000004</c:v>
                </c:pt>
                <c:pt idx="2328">
                  <c:v>581.83110999999997</c:v>
                </c:pt>
                <c:pt idx="2329">
                  <c:v>582.08096999999998</c:v>
                </c:pt>
                <c:pt idx="2330">
                  <c:v>582.33082000000002</c:v>
                </c:pt>
                <c:pt idx="2331">
                  <c:v>582.58068000000003</c:v>
                </c:pt>
                <c:pt idx="2332">
                  <c:v>582.83052999999995</c:v>
                </c:pt>
                <c:pt idx="2333">
                  <c:v>583.08037999999999</c:v>
                </c:pt>
                <c:pt idx="2334">
                  <c:v>583.33024</c:v>
                </c:pt>
                <c:pt idx="2335">
                  <c:v>583.58009000000004</c:v>
                </c:pt>
                <c:pt idx="2336">
                  <c:v>583.82995000000005</c:v>
                </c:pt>
                <c:pt idx="2337">
                  <c:v>584.07979999999998</c:v>
                </c:pt>
                <c:pt idx="2338">
                  <c:v>584.32965000000002</c:v>
                </c:pt>
                <c:pt idx="2339">
                  <c:v>584.57951000000003</c:v>
                </c:pt>
                <c:pt idx="2340">
                  <c:v>584.82935999999995</c:v>
                </c:pt>
                <c:pt idx="2341">
                  <c:v>585.07921999999996</c:v>
                </c:pt>
                <c:pt idx="2342">
                  <c:v>585.32907</c:v>
                </c:pt>
                <c:pt idx="2343">
                  <c:v>585.57892000000004</c:v>
                </c:pt>
                <c:pt idx="2344">
                  <c:v>585.82878000000005</c:v>
                </c:pt>
                <c:pt idx="2345">
                  <c:v>586.07862999999998</c:v>
                </c:pt>
                <c:pt idx="2346">
                  <c:v>586.32848999999999</c:v>
                </c:pt>
                <c:pt idx="2347">
                  <c:v>586.57834000000003</c:v>
                </c:pt>
                <c:pt idx="2348">
                  <c:v>586.82818999999995</c:v>
                </c:pt>
                <c:pt idx="2349">
                  <c:v>587.07804999999996</c:v>
                </c:pt>
                <c:pt idx="2350">
                  <c:v>587.3279</c:v>
                </c:pt>
                <c:pt idx="2351">
                  <c:v>587.57776000000001</c:v>
                </c:pt>
                <c:pt idx="2352">
                  <c:v>587.82761000000005</c:v>
                </c:pt>
                <c:pt idx="2353">
                  <c:v>588.07745999999997</c:v>
                </c:pt>
                <c:pt idx="2354">
                  <c:v>588.32731999999999</c:v>
                </c:pt>
                <c:pt idx="2355">
                  <c:v>588.57717000000002</c:v>
                </c:pt>
                <c:pt idx="2356">
                  <c:v>588.82703000000004</c:v>
                </c:pt>
                <c:pt idx="2357">
                  <c:v>589.07687999999996</c:v>
                </c:pt>
                <c:pt idx="2358">
                  <c:v>589.32673</c:v>
                </c:pt>
                <c:pt idx="2359">
                  <c:v>589.57659000000001</c:v>
                </c:pt>
                <c:pt idx="2360">
                  <c:v>589.82644000000005</c:v>
                </c:pt>
                <c:pt idx="2361">
                  <c:v>590.07628999999997</c:v>
                </c:pt>
                <c:pt idx="2362">
                  <c:v>590.32614999999998</c:v>
                </c:pt>
                <c:pt idx="2363">
                  <c:v>590.57600000000002</c:v>
                </c:pt>
                <c:pt idx="2364">
                  <c:v>590.82586000000003</c:v>
                </c:pt>
                <c:pt idx="2365">
                  <c:v>591.07570999999996</c:v>
                </c:pt>
                <c:pt idx="2366">
                  <c:v>591.32556</c:v>
                </c:pt>
                <c:pt idx="2367">
                  <c:v>591.57542000000001</c:v>
                </c:pt>
                <c:pt idx="2368">
                  <c:v>591.82527000000005</c:v>
                </c:pt>
                <c:pt idx="2369">
                  <c:v>592.07512999999994</c:v>
                </c:pt>
                <c:pt idx="2370">
                  <c:v>592.32497999999998</c:v>
                </c:pt>
                <c:pt idx="2371">
                  <c:v>592.57483000000002</c:v>
                </c:pt>
                <c:pt idx="2372">
                  <c:v>592.82469000000003</c:v>
                </c:pt>
                <c:pt idx="2373">
                  <c:v>593.07453999999996</c:v>
                </c:pt>
                <c:pt idx="2374">
                  <c:v>593.32439999999997</c:v>
                </c:pt>
                <c:pt idx="2375">
                  <c:v>593.57425000000001</c:v>
                </c:pt>
                <c:pt idx="2376">
                  <c:v>593.82410000000004</c:v>
                </c:pt>
                <c:pt idx="2377">
                  <c:v>594.07396000000006</c:v>
                </c:pt>
                <c:pt idx="2378">
                  <c:v>594.32380999999998</c:v>
                </c:pt>
                <c:pt idx="2379">
                  <c:v>594.57366999999999</c:v>
                </c:pt>
                <c:pt idx="2380">
                  <c:v>594.82352000000003</c:v>
                </c:pt>
                <c:pt idx="2381">
                  <c:v>595.07336999999995</c:v>
                </c:pt>
                <c:pt idx="2382">
                  <c:v>595.32322999999997</c:v>
                </c:pt>
                <c:pt idx="2383">
                  <c:v>595.57308</c:v>
                </c:pt>
                <c:pt idx="2384">
                  <c:v>595.82294000000002</c:v>
                </c:pt>
                <c:pt idx="2385">
                  <c:v>596.07279000000005</c:v>
                </c:pt>
                <c:pt idx="2386">
                  <c:v>596.32263999999998</c:v>
                </c:pt>
                <c:pt idx="2387">
                  <c:v>596.57249999999999</c:v>
                </c:pt>
                <c:pt idx="2388">
                  <c:v>596.82235000000003</c:v>
                </c:pt>
                <c:pt idx="2389">
                  <c:v>597.07221000000004</c:v>
                </c:pt>
                <c:pt idx="2390">
                  <c:v>597.32205999999996</c:v>
                </c:pt>
                <c:pt idx="2391">
                  <c:v>597.57191</c:v>
                </c:pt>
                <c:pt idx="2392">
                  <c:v>597.82177000000001</c:v>
                </c:pt>
                <c:pt idx="2393">
                  <c:v>598.07162000000005</c:v>
                </c:pt>
                <c:pt idx="2394">
                  <c:v>598.32147999999995</c:v>
                </c:pt>
                <c:pt idx="2395">
                  <c:v>598.57132999999999</c:v>
                </c:pt>
                <c:pt idx="2396">
                  <c:v>598.82118000000003</c:v>
                </c:pt>
                <c:pt idx="2397">
                  <c:v>599.07104000000004</c:v>
                </c:pt>
                <c:pt idx="2398">
                  <c:v>599.32088999999996</c:v>
                </c:pt>
                <c:pt idx="2399">
                  <c:v>599.57074</c:v>
                </c:pt>
                <c:pt idx="2400">
                  <c:v>599.82060000000001</c:v>
                </c:pt>
                <c:pt idx="2401">
                  <c:v>600.07045000000005</c:v>
                </c:pt>
                <c:pt idx="2402">
                  <c:v>600.32030999999995</c:v>
                </c:pt>
                <c:pt idx="2403">
                  <c:v>600.57015999999999</c:v>
                </c:pt>
                <c:pt idx="2404">
                  <c:v>600.82001000000002</c:v>
                </c:pt>
                <c:pt idx="2405">
                  <c:v>601.06987000000004</c:v>
                </c:pt>
                <c:pt idx="2406">
                  <c:v>601.31971999999996</c:v>
                </c:pt>
                <c:pt idx="2407">
                  <c:v>601.56957999999997</c:v>
                </c:pt>
                <c:pt idx="2408">
                  <c:v>601.81943000000001</c:v>
                </c:pt>
                <c:pt idx="2409">
                  <c:v>602.06928000000005</c:v>
                </c:pt>
                <c:pt idx="2410">
                  <c:v>602.31913999999995</c:v>
                </c:pt>
                <c:pt idx="2411">
                  <c:v>602.56898999999999</c:v>
                </c:pt>
                <c:pt idx="2412">
                  <c:v>602.81885</c:v>
                </c:pt>
                <c:pt idx="2413">
                  <c:v>603.06870000000004</c:v>
                </c:pt>
                <c:pt idx="2414">
                  <c:v>603.31854999999996</c:v>
                </c:pt>
                <c:pt idx="2415">
                  <c:v>603.56840999999997</c:v>
                </c:pt>
                <c:pt idx="2416">
                  <c:v>603.81826000000001</c:v>
                </c:pt>
                <c:pt idx="2417">
                  <c:v>604.06812000000002</c:v>
                </c:pt>
                <c:pt idx="2418">
                  <c:v>604.31796999999995</c:v>
                </c:pt>
                <c:pt idx="2419">
                  <c:v>604.56781999999998</c:v>
                </c:pt>
                <c:pt idx="2420">
                  <c:v>604.81768</c:v>
                </c:pt>
                <c:pt idx="2421">
                  <c:v>605.06753000000003</c:v>
                </c:pt>
                <c:pt idx="2422">
                  <c:v>605.31739000000005</c:v>
                </c:pt>
                <c:pt idx="2423">
                  <c:v>605.56723999999997</c:v>
                </c:pt>
                <c:pt idx="2424">
                  <c:v>605.81709000000001</c:v>
                </c:pt>
                <c:pt idx="2425">
                  <c:v>606.06695000000002</c:v>
                </c:pt>
                <c:pt idx="2426">
                  <c:v>606.31679999999994</c:v>
                </c:pt>
                <c:pt idx="2427">
                  <c:v>606.56665999999996</c:v>
                </c:pt>
                <c:pt idx="2428">
                  <c:v>606.81650999999999</c:v>
                </c:pt>
                <c:pt idx="2429">
                  <c:v>607.06636000000003</c:v>
                </c:pt>
                <c:pt idx="2430">
                  <c:v>607.31622000000004</c:v>
                </c:pt>
                <c:pt idx="2431">
                  <c:v>607.56606999999997</c:v>
                </c:pt>
                <c:pt idx="2432">
                  <c:v>607.81592999999998</c:v>
                </c:pt>
                <c:pt idx="2433">
                  <c:v>608.06578000000002</c:v>
                </c:pt>
                <c:pt idx="2434">
                  <c:v>608.31563000000006</c:v>
                </c:pt>
                <c:pt idx="2435">
                  <c:v>608.56548999999995</c:v>
                </c:pt>
                <c:pt idx="2436">
                  <c:v>608.81533999999999</c:v>
                </c:pt>
                <c:pt idx="2437">
                  <c:v>609.0652</c:v>
                </c:pt>
                <c:pt idx="2438">
                  <c:v>609.31505000000004</c:v>
                </c:pt>
                <c:pt idx="2439">
                  <c:v>609.56489999999997</c:v>
                </c:pt>
                <c:pt idx="2440">
                  <c:v>609.81475999999998</c:v>
                </c:pt>
                <c:pt idx="2441">
                  <c:v>610.06461000000002</c:v>
                </c:pt>
                <c:pt idx="2442">
                  <c:v>610.31446000000005</c:v>
                </c:pt>
                <c:pt idx="2443">
                  <c:v>610.56431999999995</c:v>
                </c:pt>
                <c:pt idx="2444">
                  <c:v>610.81416999999999</c:v>
                </c:pt>
                <c:pt idx="2445">
                  <c:v>611.06403</c:v>
                </c:pt>
                <c:pt idx="2446">
                  <c:v>611.31388000000004</c:v>
                </c:pt>
                <c:pt idx="2447">
                  <c:v>611.56372999999996</c:v>
                </c:pt>
                <c:pt idx="2448">
                  <c:v>611.81358999999998</c:v>
                </c:pt>
                <c:pt idx="2449">
                  <c:v>612.06344000000001</c:v>
                </c:pt>
                <c:pt idx="2450">
                  <c:v>612.31330000000003</c:v>
                </c:pt>
                <c:pt idx="2451">
                  <c:v>612.56314999999995</c:v>
                </c:pt>
                <c:pt idx="2452">
                  <c:v>612.81299999999999</c:v>
                </c:pt>
                <c:pt idx="2453">
                  <c:v>613.06286</c:v>
                </c:pt>
                <c:pt idx="2454">
                  <c:v>613.31271000000004</c:v>
                </c:pt>
                <c:pt idx="2455">
                  <c:v>613.56257000000005</c:v>
                </c:pt>
                <c:pt idx="2456">
                  <c:v>613.81241999999997</c:v>
                </c:pt>
                <c:pt idx="2457">
                  <c:v>614.06227000000001</c:v>
                </c:pt>
                <c:pt idx="2458">
                  <c:v>614.31213000000002</c:v>
                </c:pt>
                <c:pt idx="2459">
                  <c:v>614.56197999999995</c:v>
                </c:pt>
                <c:pt idx="2460">
                  <c:v>614.81183999999996</c:v>
                </c:pt>
                <c:pt idx="2461">
                  <c:v>615.06169</c:v>
                </c:pt>
                <c:pt idx="2462">
                  <c:v>615.31154000000004</c:v>
                </c:pt>
                <c:pt idx="2463">
                  <c:v>615.56140000000005</c:v>
                </c:pt>
                <c:pt idx="2464">
                  <c:v>615.81124999999997</c:v>
                </c:pt>
                <c:pt idx="2465">
                  <c:v>616.06110999999999</c:v>
                </c:pt>
                <c:pt idx="2466">
                  <c:v>616.31096000000002</c:v>
                </c:pt>
                <c:pt idx="2467">
                  <c:v>616.56080999999995</c:v>
                </c:pt>
                <c:pt idx="2468">
                  <c:v>616.81066999999996</c:v>
                </c:pt>
                <c:pt idx="2469">
                  <c:v>617.06052</c:v>
                </c:pt>
                <c:pt idx="2470">
                  <c:v>617.31038000000001</c:v>
                </c:pt>
                <c:pt idx="2471">
                  <c:v>617.56023000000005</c:v>
                </c:pt>
                <c:pt idx="2472">
                  <c:v>617.81007999999997</c:v>
                </c:pt>
                <c:pt idx="2473">
                  <c:v>618.05993999999998</c:v>
                </c:pt>
                <c:pt idx="2474">
                  <c:v>618.30979000000002</c:v>
                </c:pt>
                <c:pt idx="2475">
                  <c:v>618.55965000000003</c:v>
                </c:pt>
                <c:pt idx="2476">
                  <c:v>618.80949999999996</c:v>
                </c:pt>
                <c:pt idx="2477">
                  <c:v>619.05934999999999</c:v>
                </c:pt>
                <c:pt idx="2478">
                  <c:v>619.30921000000001</c:v>
                </c:pt>
                <c:pt idx="2479">
                  <c:v>619.55906000000004</c:v>
                </c:pt>
                <c:pt idx="2480">
                  <c:v>619.80891999999994</c:v>
                </c:pt>
                <c:pt idx="2481">
                  <c:v>620.05876999999998</c:v>
                </c:pt>
                <c:pt idx="2482">
                  <c:v>620.30862000000002</c:v>
                </c:pt>
                <c:pt idx="2483">
                  <c:v>620.55848000000003</c:v>
                </c:pt>
                <c:pt idx="2484">
                  <c:v>620.80832999999996</c:v>
                </c:pt>
                <c:pt idx="2485">
                  <c:v>621.05818999999997</c:v>
                </c:pt>
                <c:pt idx="2486">
                  <c:v>621.30804000000001</c:v>
                </c:pt>
                <c:pt idx="2487">
                  <c:v>621.55789000000004</c:v>
                </c:pt>
                <c:pt idx="2488">
                  <c:v>621.80775000000006</c:v>
                </c:pt>
                <c:pt idx="2489">
                  <c:v>622.05759999999998</c:v>
                </c:pt>
                <c:pt idx="2490">
                  <c:v>622.30745999999999</c:v>
                </c:pt>
                <c:pt idx="2491">
                  <c:v>622.55731000000003</c:v>
                </c:pt>
                <c:pt idx="2492">
                  <c:v>622.80715999999995</c:v>
                </c:pt>
                <c:pt idx="2493">
                  <c:v>623.05701999999997</c:v>
                </c:pt>
                <c:pt idx="2494">
                  <c:v>623.30687</c:v>
                </c:pt>
                <c:pt idx="2495">
                  <c:v>623.55673000000002</c:v>
                </c:pt>
                <c:pt idx="2496">
                  <c:v>623.80658000000005</c:v>
                </c:pt>
                <c:pt idx="2497">
                  <c:v>624.05642999999998</c:v>
                </c:pt>
                <c:pt idx="2498">
                  <c:v>624.30628999999999</c:v>
                </c:pt>
                <c:pt idx="2499">
                  <c:v>624.55614000000003</c:v>
                </c:pt>
                <c:pt idx="2500">
                  <c:v>624.80600000000004</c:v>
                </c:pt>
                <c:pt idx="2501">
                  <c:v>625.05584999999996</c:v>
                </c:pt>
                <c:pt idx="2502">
                  <c:v>625.3057</c:v>
                </c:pt>
                <c:pt idx="2503">
                  <c:v>625.55556000000001</c:v>
                </c:pt>
                <c:pt idx="2504">
                  <c:v>625.80541000000005</c:v>
                </c:pt>
                <c:pt idx="2505">
                  <c:v>626.05526999999995</c:v>
                </c:pt>
                <c:pt idx="2506">
                  <c:v>626.30511999999999</c:v>
                </c:pt>
                <c:pt idx="2507">
                  <c:v>626.55497000000003</c:v>
                </c:pt>
                <c:pt idx="2508">
                  <c:v>626.80483000000004</c:v>
                </c:pt>
                <c:pt idx="2509">
                  <c:v>627.05467999999996</c:v>
                </c:pt>
                <c:pt idx="2510">
                  <c:v>627.30453</c:v>
                </c:pt>
                <c:pt idx="2511">
                  <c:v>627.55439000000001</c:v>
                </c:pt>
                <c:pt idx="2512">
                  <c:v>627.80424000000005</c:v>
                </c:pt>
                <c:pt idx="2513">
                  <c:v>628.05409999999995</c:v>
                </c:pt>
                <c:pt idx="2514">
                  <c:v>628.30394999999999</c:v>
                </c:pt>
                <c:pt idx="2515">
                  <c:v>628.55380000000002</c:v>
                </c:pt>
                <c:pt idx="2516">
                  <c:v>628.80366000000004</c:v>
                </c:pt>
                <c:pt idx="2517">
                  <c:v>629.05350999999996</c:v>
                </c:pt>
                <c:pt idx="2518">
                  <c:v>629.30336999999997</c:v>
                </c:pt>
                <c:pt idx="2519">
                  <c:v>629.55322000000001</c:v>
                </c:pt>
                <c:pt idx="2520">
                  <c:v>629.80307000000005</c:v>
                </c:pt>
                <c:pt idx="2521">
                  <c:v>630.05292999999995</c:v>
                </c:pt>
                <c:pt idx="2522">
                  <c:v>630.30277999999998</c:v>
                </c:pt>
                <c:pt idx="2523">
                  <c:v>630.55264</c:v>
                </c:pt>
                <c:pt idx="2524">
                  <c:v>630.80249000000003</c:v>
                </c:pt>
                <c:pt idx="2525">
                  <c:v>631.05233999999996</c:v>
                </c:pt>
                <c:pt idx="2526">
                  <c:v>631.30219999999997</c:v>
                </c:pt>
                <c:pt idx="2527">
                  <c:v>631.55205000000001</c:v>
                </c:pt>
                <c:pt idx="2528">
                  <c:v>631.80191000000002</c:v>
                </c:pt>
                <c:pt idx="2529">
                  <c:v>632.05175999999994</c:v>
                </c:pt>
                <c:pt idx="2530">
                  <c:v>632.30160999999998</c:v>
                </c:pt>
                <c:pt idx="2531">
                  <c:v>632.55146999999999</c:v>
                </c:pt>
                <c:pt idx="2532">
                  <c:v>632.80132000000003</c:v>
                </c:pt>
                <c:pt idx="2533">
                  <c:v>633.05118000000004</c:v>
                </c:pt>
                <c:pt idx="2534">
                  <c:v>633.30102999999997</c:v>
                </c:pt>
                <c:pt idx="2535">
                  <c:v>633.55088000000001</c:v>
                </c:pt>
                <c:pt idx="2536">
                  <c:v>633.80074000000002</c:v>
                </c:pt>
                <c:pt idx="2537">
                  <c:v>634.05059000000006</c:v>
                </c:pt>
                <c:pt idx="2538">
                  <c:v>634.30044999999996</c:v>
                </c:pt>
                <c:pt idx="2539">
                  <c:v>634.55029999999999</c:v>
                </c:pt>
                <c:pt idx="2540">
                  <c:v>634.80015000000003</c:v>
                </c:pt>
                <c:pt idx="2541">
                  <c:v>635.05001000000004</c:v>
                </c:pt>
                <c:pt idx="2542">
                  <c:v>635.29985999999997</c:v>
                </c:pt>
                <c:pt idx="2543">
                  <c:v>635.54971999999998</c:v>
                </c:pt>
                <c:pt idx="2544">
                  <c:v>635.79957000000002</c:v>
                </c:pt>
                <c:pt idx="2545">
                  <c:v>636.04942000000005</c:v>
                </c:pt>
                <c:pt idx="2546">
                  <c:v>636.29927999999995</c:v>
                </c:pt>
                <c:pt idx="2547">
                  <c:v>636.54912999999999</c:v>
                </c:pt>
                <c:pt idx="2548">
                  <c:v>636.79899</c:v>
                </c:pt>
                <c:pt idx="2549">
                  <c:v>637.04884000000004</c:v>
                </c:pt>
                <c:pt idx="2550">
                  <c:v>637.29868999999997</c:v>
                </c:pt>
                <c:pt idx="2551">
                  <c:v>637.54854999999998</c:v>
                </c:pt>
                <c:pt idx="2552">
                  <c:v>637.79840000000002</c:v>
                </c:pt>
                <c:pt idx="2553">
                  <c:v>638.04826000000003</c:v>
                </c:pt>
                <c:pt idx="2554">
                  <c:v>638.29810999999995</c:v>
                </c:pt>
                <c:pt idx="2555">
                  <c:v>638.54795999999999</c:v>
                </c:pt>
                <c:pt idx="2556">
                  <c:v>638.79782</c:v>
                </c:pt>
                <c:pt idx="2557">
                  <c:v>639.04767000000004</c:v>
                </c:pt>
                <c:pt idx="2558">
                  <c:v>639.29753000000005</c:v>
                </c:pt>
                <c:pt idx="2559">
                  <c:v>639.54737999999998</c:v>
                </c:pt>
                <c:pt idx="2560">
                  <c:v>639.79723000000001</c:v>
                </c:pt>
                <c:pt idx="2561">
                  <c:v>640.04709000000003</c:v>
                </c:pt>
                <c:pt idx="2562">
                  <c:v>640.29693999999995</c:v>
                </c:pt>
                <c:pt idx="2563">
                  <c:v>640.54679999999996</c:v>
                </c:pt>
                <c:pt idx="2564">
                  <c:v>640.79665</c:v>
                </c:pt>
                <c:pt idx="2565">
                  <c:v>641.04650000000004</c:v>
                </c:pt>
                <c:pt idx="2566">
                  <c:v>641.29636000000005</c:v>
                </c:pt>
                <c:pt idx="2567">
                  <c:v>641.54620999999997</c:v>
                </c:pt>
                <c:pt idx="2568">
                  <c:v>641.79606999999999</c:v>
                </c:pt>
                <c:pt idx="2569">
                  <c:v>642.04592000000002</c:v>
                </c:pt>
                <c:pt idx="2570">
                  <c:v>642.29576999999995</c:v>
                </c:pt>
                <c:pt idx="2571">
                  <c:v>642.54562999999996</c:v>
                </c:pt>
                <c:pt idx="2572">
                  <c:v>642.79548</c:v>
                </c:pt>
                <c:pt idx="2573">
                  <c:v>643.04534000000001</c:v>
                </c:pt>
                <c:pt idx="2574">
                  <c:v>643.29519000000005</c:v>
                </c:pt>
                <c:pt idx="2575">
                  <c:v>643.54503999999997</c:v>
                </c:pt>
                <c:pt idx="2576">
                  <c:v>643.79489999999998</c:v>
                </c:pt>
                <c:pt idx="2577">
                  <c:v>644.04475000000002</c:v>
                </c:pt>
                <c:pt idx="2578">
                  <c:v>644.29461000000003</c:v>
                </c:pt>
                <c:pt idx="2579">
                  <c:v>644.54445999999996</c:v>
                </c:pt>
                <c:pt idx="2580">
                  <c:v>644.79431</c:v>
                </c:pt>
                <c:pt idx="2581">
                  <c:v>645.04417000000001</c:v>
                </c:pt>
                <c:pt idx="2582">
                  <c:v>645.29402000000005</c:v>
                </c:pt>
                <c:pt idx="2583">
                  <c:v>645.54387999999994</c:v>
                </c:pt>
                <c:pt idx="2584">
                  <c:v>645.79372999999998</c:v>
                </c:pt>
                <c:pt idx="2585">
                  <c:v>646.04358000000002</c:v>
                </c:pt>
                <c:pt idx="2586">
                  <c:v>646.29344000000003</c:v>
                </c:pt>
                <c:pt idx="2587">
                  <c:v>646.54328999999996</c:v>
                </c:pt>
                <c:pt idx="2588">
                  <c:v>646.79314999999997</c:v>
                </c:pt>
                <c:pt idx="2589">
                  <c:v>647.04300000000001</c:v>
                </c:pt>
                <c:pt idx="2590">
                  <c:v>647.29285000000004</c:v>
                </c:pt>
                <c:pt idx="2591">
                  <c:v>647.54271000000006</c:v>
                </c:pt>
                <c:pt idx="2592">
                  <c:v>647.79255999999998</c:v>
                </c:pt>
                <c:pt idx="2593">
                  <c:v>648.04241999999999</c:v>
                </c:pt>
                <c:pt idx="2594">
                  <c:v>648.29227000000003</c:v>
                </c:pt>
                <c:pt idx="2595">
                  <c:v>648.54211999999995</c:v>
                </c:pt>
                <c:pt idx="2596">
                  <c:v>648.79197999999997</c:v>
                </c:pt>
                <c:pt idx="2597">
                  <c:v>649.04183</c:v>
                </c:pt>
                <c:pt idx="2598">
                  <c:v>649.29169000000002</c:v>
                </c:pt>
                <c:pt idx="2599">
                  <c:v>649.54154000000005</c:v>
                </c:pt>
                <c:pt idx="2600">
                  <c:v>649.79138999999998</c:v>
                </c:pt>
                <c:pt idx="2601">
                  <c:v>650.04124999999999</c:v>
                </c:pt>
                <c:pt idx="2602">
                  <c:v>650.29110000000003</c:v>
                </c:pt>
                <c:pt idx="2603">
                  <c:v>650.54096000000004</c:v>
                </c:pt>
                <c:pt idx="2604">
                  <c:v>650.79080999999996</c:v>
                </c:pt>
                <c:pt idx="2605">
                  <c:v>651.04066</c:v>
                </c:pt>
                <c:pt idx="2606">
                  <c:v>651.29052000000001</c:v>
                </c:pt>
                <c:pt idx="2607">
                  <c:v>651.54037000000005</c:v>
                </c:pt>
                <c:pt idx="2608">
                  <c:v>651.79022999999995</c:v>
                </c:pt>
                <c:pt idx="2609">
                  <c:v>652.04007999999999</c:v>
                </c:pt>
                <c:pt idx="2610">
                  <c:v>652.28993000000003</c:v>
                </c:pt>
                <c:pt idx="2611">
                  <c:v>652.53979000000004</c:v>
                </c:pt>
                <c:pt idx="2612">
                  <c:v>652.78963999999996</c:v>
                </c:pt>
                <c:pt idx="2613">
                  <c:v>653.03949999999998</c:v>
                </c:pt>
                <c:pt idx="2614">
                  <c:v>653.28935000000001</c:v>
                </c:pt>
                <c:pt idx="2615">
                  <c:v>653.53920000000005</c:v>
                </c:pt>
                <c:pt idx="2616">
                  <c:v>653.78905999999995</c:v>
                </c:pt>
                <c:pt idx="2617">
                  <c:v>654.03890999999999</c:v>
                </c:pt>
                <c:pt idx="2618">
                  <c:v>654.28877</c:v>
                </c:pt>
                <c:pt idx="2619">
                  <c:v>654.53862000000004</c:v>
                </c:pt>
                <c:pt idx="2620">
                  <c:v>654.78846999999996</c:v>
                </c:pt>
                <c:pt idx="2621">
                  <c:v>655.03832999999997</c:v>
                </c:pt>
                <c:pt idx="2622">
                  <c:v>655.28818000000001</c:v>
                </c:pt>
                <c:pt idx="2623">
                  <c:v>655.53804000000002</c:v>
                </c:pt>
                <c:pt idx="2624">
                  <c:v>655.78788999999995</c:v>
                </c:pt>
                <c:pt idx="2625">
                  <c:v>656.03773999999999</c:v>
                </c:pt>
                <c:pt idx="2626">
                  <c:v>656.2876</c:v>
                </c:pt>
                <c:pt idx="2627">
                  <c:v>656.53745000000004</c:v>
                </c:pt>
                <c:pt idx="2628">
                  <c:v>656.78731000000005</c:v>
                </c:pt>
                <c:pt idx="2629">
                  <c:v>657.03715999999997</c:v>
                </c:pt>
                <c:pt idx="2630">
                  <c:v>657.28701000000001</c:v>
                </c:pt>
                <c:pt idx="2631">
                  <c:v>657.53687000000002</c:v>
                </c:pt>
                <c:pt idx="2632">
                  <c:v>657.78671999999995</c:v>
                </c:pt>
                <c:pt idx="2633">
                  <c:v>658.03657999999996</c:v>
                </c:pt>
                <c:pt idx="2634">
                  <c:v>658.28643</c:v>
                </c:pt>
                <c:pt idx="2635">
                  <c:v>658.53628000000003</c:v>
                </c:pt>
                <c:pt idx="2636">
                  <c:v>658.78614000000005</c:v>
                </c:pt>
                <c:pt idx="2637">
                  <c:v>659.03598999999997</c:v>
                </c:pt>
                <c:pt idx="2638">
                  <c:v>659.28584999999998</c:v>
                </c:pt>
                <c:pt idx="2639">
                  <c:v>659.53570000000002</c:v>
                </c:pt>
                <c:pt idx="2640">
                  <c:v>659.78554999999994</c:v>
                </c:pt>
                <c:pt idx="2641">
                  <c:v>660.03540999999996</c:v>
                </c:pt>
                <c:pt idx="2642">
                  <c:v>660.28525999999999</c:v>
                </c:pt>
                <c:pt idx="2643">
                  <c:v>660.53512000000001</c:v>
                </c:pt>
                <c:pt idx="2644">
                  <c:v>660.78497000000004</c:v>
                </c:pt>
                <c:pt idx="2645">
                  <c:v>661.03481999999997</c:v>
                </c:pt>
                <c:pt idx="2646">
                  <c:v>661.28467999999998</c:v>
                </c:pt>
                <c:pt idx="2647">
                  <c:v>661.53453000000002</c:v>
                </c:pt>
                <c:pt idx="2648">
                  <c:v>661.78439000000003</c:v>
                </c:pt>
                <c:pt idx="2649">
                  <c:v>662.03423999999995</c:v>
                </c:pt>
                <c:pt idx="2650">
                  <c:v>662.28408999999999</c:v>
                </c:pt>
                <c:pt idx="2651">
                  <c:v>662.53395</c:v>
                </c:pt>
                <c:pt idx="2652">
                  <c:v>662.78380000000004</c:v>
                </c:pt>
                <c:pt idx="2653">
                  <c:v>663.03366000000005</c:v>
                </c:pt>
                <c:pt idx="2654">
                  <c:v>663.28350999999998</c:v>
                </c:pt>
                <c:pt idx="2655">
                  <c:v>663.53336000000002</c:v>
                </c:pt>
                <c:pt idx="2656">
                  <c:v>663.78322000000003</c:v>
                </c:pt>
                <c:pt idx="2657">
                  <c:v>664.03306999999995</c:v>
                </c:pt>
                <c:pt idx="2658">
                  <c:v>664.28292999999996</c:v>
                </c:pt>
                <c:pt idx="2659">
                  <c:v>664.53278</c:v>
                </c:pt>
                <c:pt idx="2660">
                  <c:v>664.78263000000004</c:v>
                </c:pt>
                <c:pt idx="2661">
                  <c:v>665.03249000000005</c:v>
                </c:pt>
                <c:pt idx="2662">
                  <c:v>665.28233999999998</c:v>
                </c:pt>
                <c:pt idx="2663">
                  <c:v>665.53219999999999</c:v>
                </c:pt>
                <c:pt idx="2664">
                  <c:v>665.78205000000003</c:v>
                </c:pt>
                <c:pt idx="2665">
                  <c:v>666.03189999999995</c:v>
                </c:pt>
                <c:pt idx="2666">
                  <c:v>666.28175999999996</c:v>
                </c:pt>
                <c:pt idx="2667">
                  <c:v>666.53161</c:v>
                </c:pt>
                <c:pt idx="2668">
                  <c:v>666.78147000000001</c:v>
                </c:pt>
                <c:pt idx="2669">
                  <c:v>667.03132000000005</c:v>
                </c:pt>
                <c:pt idx="2670">
                  <c:v>667.28116999999997</c:v>
                </c:pt>
                <c:pt idx="2671">
                  <c:v>667.53102999999999</c:v>
                </c:pt>
                <c:pt idx="2672">
                  <c:v>667.78088000000002</c:v>
                </c:pt>
                <c:pt idx="2673">
                  <c:v>668.03074000000004</c:v>
                </c:pt>
                <c:pt idx="2674">
                  <c:v>668.28058999999996</c:v>
                </c:pt>
                <c:pt idx="2675">
                  <c:v>668.53044</c:v>
                </c:pt>
                <c:pt idx="2676">
                  <c:v>668.78030000000001</c:v>
                </c:pt>
                <c:pt idx="2677">
                  <c:v>669.03015000000005</c:v>
                </c:pt>
                <c:pt idx="2678">
                  <c:v>669.28000999999995</c:v>
                </c:pt>
                <c:pt idx="2679">
                  <c:v>669.52985999999999</c:v>
                </c:pt>
                <c:pt idx="2680">
                  <c:v>669.77971000000002</c:v>
                </c:pt>
                <c:pt idx="2681">
                  <c:v>670.02957000000004</c:v>
                </c:pt>
                <c:pt idx="2682">
                  <c:v>670.27941999999996</c:v>
                </c:pt>
                <c:pt idx="2683">
                  <c:v>670.52927999999997</c:v>
                </c:pt>
                <c:pt idx="2684">
                  <c:v>670.77913000000001</c:v>
                </c:pt>
                <c:pt idx="2685">
                  <c:v>671.02898000000005</c:v>
                </c:pt>
                <c:pt idx="2686">
                  <c:v>671.27883999999995</c:v>
                </c:pt>
                <c:pt idx="2687">
                  <c:v>671.52868999999998</c:v>
                </c:pt>
                <c:pt idx="2688">
                  <c:v>671.77855</c:v>
                </c:pt>
                <c:pt idx="2689">
                  <c:v>672.02840000000003</c:v>
                </c:pt>
                <c:pt idx="2690">
                  <c:v>672.27826000000005</c:v>
                </c:pt>
                <c:pt idx="2691">
                  <c:v>672.52810999999997</c:v>
                </c:pt>
                <c:pt idx="2692">
                  <c:v>672.77796000000001</c:v>
                </c:pt>
                <c:pt idx="2693">
                  <c:v>673.02782000000002</c:v>
                </c:pt>
                <c:pt idx="2694">
                  <c:v>673.27766999999994</c:v>
                </c:pt>
                <c:pt idx="2695">
                  <c:v>673.52752999999996</c:v>
                </c:pt>
                <c:pt idx="2696">
                  <c:v>673.77737999999999</c:v>
                </c:pt>
                <c:pt idx="2697">
                  <c:v>674.02723000000003</c:v>
                </c:pt>
                <c:pt idx="2698">
                  <c:v>674.27709000000004</c:v>
                </c:pt>
                <c:pt idx="2699">
                  <c:v>674.52693999999997</c:v>
                </c:pt>
                <c:pt idx="2700">
                  <c:v>674.77679999999998</c:v>
                </c:pt>
                <c:pt idx="2701">
                  <c:v>675.02665000000002</c:v>
                </c:pt>
                <c:pt idx="2702">
                  <c:v>675.27650000000006</c:v>
                </c:pt>
                <c:pt idx="2703">
                  <c:v>675.52635999999995</c:v>
                </c:pt>
                <c:pt idx="2704">
                  <c:v>675.77620999999999</c:v>
                </c:pt>
                <c:pt idx="2705">
                  <c:v>676.02607</c:v>
                </c:pt>
                <c:pt idx="2706">
                  <c:v>676.27592000000004</c:v>
                </c:pt>
                <c:pt idx="2707">
                  <c:v>676.52576999999997</c:v>
                </c:pt>
                <c:pt idx="2708">
                  <c:v>676.77562999999998</c:v>
                </c:pt>
                <c:pt idx="2709">
                  <c:v>677.02548000000002</c:v>
                </c:pt>
                <c:pt idx="2710">
                  <c:v>677.27534000000003</c:v>
                </c:pt>
                <c:pt idx="2711">
                  <c:v>677.52518999999995</c:v>
                </c:pt>
                <c:pt idx="2712">
                  <c:v>677.77503999999999</c:v>
                </c:pt>
                <c:pt idx="2713">
                  <c:v>678.0249</c:v>
                </c:pt>
                <c:pt idx="2714">
                  <c:v>678.27475000000004</c:v>
                </c:pt>
                <c:pt idx="2715">
                  <c:v>678.52461000000005</c:v>
                </c:pt>
                <c:pt idx="2716">
                  <c:v>678.77445999999998</c:v>
                </c:pt>
                <c:pt idx="2717">
                  <c:v>679.02431000000001</c:v>
                </c:pt>
                <c:pt idx="2718">
                  <c:v>679.27417000000003</c:v>
                </c:pt>
                <c:pt idx="2719">
                  <c:v>679.52401999999995</c:v>
                </c:pt>
                <c:pt idx="2720">
                  <c:v>679.77387999999996</c:v>
                </c:pt>
                <c:pt idx="2721">
                  <c:v>680.02373</c:v>
                </c:pt>
                <c:pt idx="2722">
                  <c:v>680.27358000000004</c:v>
                </c:pt>
                <c:pt idx="2723">
                  <c:v>680.52344000000005</c:v>
                </c:pt>
                <c:pt idx="2724">
                  <c:v>680.77328999999997</c:v>
                </c:pt>
                <c:pt idx="2725">
                  <c:v>681.02314999999999</c:v>
                </c:pt>
                <c:pt idx="2726">
                  <c:v>681.27300000000002</c:v>
                </c:pt>
                <c:pt idx="2727">
                  <c:v>681.52284999999995</c:v>
                </c:pt>
                <c:pt idx="2728">
                  <c:v>681.77270999999996</c:v>
                </c:pt>
                <c:pt idx="2729">
                  <c:v>682.02256</c:v>
                </c:pt>
                <c:pt idx="2730">
                  <c:v>682.27242000000001</c:v>
                </c:pt>
                <c:pt idx="2731">
                  <c:v>682.52227000000005</c:v>
                </c:pt>
                <c:pt idx="2732">
                  <c:v>682.77211999999997</c:v>
                </c:pt>
                <c:pt idx="2733">
                  <c:v>683.02197999999999</c:v>
                </c:pt>
                <c:pt idx="2734">
                  <c:v>683.27183000000002</c:v>
                </c:pt>
                <c:pt idx="2735">
                  <c:v>683.52169000000004</c:v>
                </c:pt>
                <c:pt idx="2736">
                  <c:v>683.77153999999996</c:v>
                </c:pt>
                <c:pt idx="2737">
                  <c:v>684.02139</c:v>
                </c:pt>
                <c:pt idx="2738">
                  <c:v>684.27125000000001</c:v>
                </c:pt>
                <c:pt idx="2739">
                  <c:v>684.52110000000005</c:v>
                </c:pt>
                <c:pt idx="2740">
                  <c:v>684.77095999999995</c:v>
                </c:pt>
                <c:pt idx="2741">
                  <c:v>685.02080999999998</c:v>
                </c:pt>
                <c:pt idx="2742">
                  <c:v>685.27066000000002</c:v>
                </c:pt>
                <c:pt idx="2743">
                  <c:v>685.52052000000003</c:v>
                </c:pt>
                <c:pt idx="2744">
                  <c:v>685.77036999999996</c:v>
                </c:pt>
                <c:pt idx="2745">
                  <c:v>686.02022999999997</c:v>
                </c:pt>
                <c:pt idx="2746">
                  <c:v>686.27008000000001</c:v>
                </c:pt>
                <c:pt idx="2747">
                  <c:v>686.51993000000004</c:v>
                </c:pt>
                <c:pt idx="2748">
                  <c:v>686.76978999999994</c:v>
                </c:pt>
                <c:pt idx="2749">
                  <c:v>687.01963999999998</c:v>
                </c:pt>
                <c:pt idx="2750">
                  <c:v>687.26949999999999</c:v>
                </c:pt>
                <c:pt idx="2751">
                  <c:v>687.51935000000003</c:v>
                </c:pt>
                <c:pt idx="2752">
                  <c:v>687.76919999999996</c:v>
                </c:pt>
                <c:pt idx="2753">
                  <c:v>688.01905999999997</c:v>
                </c:pt>
                <c:pt idx="2754">
                  <c:v>688.26891000000001</c:v>
                </c:pt>
                <c:pt idx="2755">
                  <c:v>688.51877000000002</c:v>
                </c:pt>
                <c:pt idx="2756">
                  <c:v>688.76862000000006</c:v>
                </c:pt>
                <c:pt idx="2757">
                  <c:v>689.01847999999995</c:v>
                </c:pt>
                <c:pt idx="2758">
                  <c:v>689.26832999999999</c:v>
                </c:pt>
                <c:pt idx="2759">
                  <c:v>689.51818000000003</c:v>
                </c:pt>
                <c:pt idx="2760">
                  <c:v>689.76804000000004</c:v>
                </c:pt>
                <c:pt idx="2761">
                  <c:v>690.01788999999997</c:v>
                </c:pt>
                <c:pt idx="2762">
                  <c:v>690.26774999999998</c:v>
                </c:pt>
                <c:pt idx="2763">
                  <c:v>690.51760000000002</c:v>
                </c:pt>
                <c:pt idx="2764">
                  <c:v>690.76745000000005</c:v>
                </c:pt>
                <c:pt idx="2765">
                  <c:v>691.01730999999995</c:v>
                </c:pt>
                <c:pt idx="2766">
                  <c:v>691.26715999999999</c:v>
                </c:pt>
                <c:pt idx="2767">
                  <c:v>691.51702</c:v>
                </c:pt>
                <c:pt idx="2768">
                  <c:v>691.76687000000004</c:v>
                </c:pt>
                <c:pt idx="2769">
                  <c:v>692.01671999999996</c:v>
                </c:pt>
                <c:pt idx="2770">
                  <c:v>692.26657999999998</c:v>
                </c:pt>
                <c:pt idx="2771">
                  <c:v>692.51643000000001</c:v>
                </c:pt>
                <c:pt idx="2772">
                  <c:v>692.76629000000003</c:v>
                </c:pt>
                <c:pt idx="2773">
                  <c:v>693.01613999999995</c:v>
                </c:pt>
                <c:pt idx="2774">
                  <c:v>693.26598999999999</c:v>
                </c:pt>
                <c:pt idx="2775">
                  <c:v>693.51585</c:v>
                </c:pt>
                <c:pt idx="2776">
                  <c:v>693.76570000000004</c:v>
                </c:pt>
                <c:pt idx="2777">
                  <c:v>694.01556000000005</c:v>
                </c:pt>
                <c:pt idx="2778">
                  <c:v>694.26540999999997</c:v>
                </c:pt>
                <c:pt idx="2779">
                  <c:v>694.51526000000001</c:v>
                </c:pt>
                <c:pt idx="2780">
                  <c:v>694.76512000000002</c:v>
                </c:pt>
                <c:pt idx="2781">
                  <c:v>695.01496999999995</c:v>
                </c:pt>
                <c:pt idx="2782">
                  <c:v>695.26482999999996</c:v>
                </c:pt>
                <c:pt idx="2783">
                  <c:v>695.51468</c:v>
                </c:pt>
                <c:pt idx="2784">
                  <c:v>695.76453000000004</c:v>
                </c:pt>
                <c:pt idx="2785">
                  <c:v>696.01439000000005</c:v>
                </c:pt>
                <c:pt idx="2786">
                  <c:v>696.26423999999997</c:v>
                </c:pt>
                <c:pt idx="2787">
                  <c:v>696.51409999999998</c:v>
                </c:pt>
                <c:pt idx="2788">
                  <c:v>696.76395000000002</c:v>
                </c:pt>
                <c:pt idx="2789">
                  <c:v>697.01379999999995</c:v>
                </c:pt>
                <c:pt idx="2790">
                  <c:v>697.26365999999996</c:v>
                </c:pt>
                <c:pt idx="2791">
                  <c:v>697.51351</c:v>
                </c:pt>
                <c:pt idx="2792">
                  <c:v>697.76337000000001</c:v>
                </c:pt>
                <c:pt idx="2793">
                  <c:v>698.01322000000005</c:v>
                </c:pt>
                <c:pt idx="2794">
                  <c:v>698.26306999999997</c:v>
                </c:pt>
                <c:pt idx="2795">
                  <c:v>698.51292999999998</c:v>
                </c:pt>
                <c:pt idx="2796">
                  <c:v>698.76278000000002</c:v>
                </c:pt>
                <c:pt idx="2797">
                  <c:v>699.01264000000003</c:v>
                </c:pt>
                <c:pt idx="2798">
                  <c:v>699.26248999999996</c:v>
                </c:pt>
                <c:pt idx="2799">
                  <c:v>699.51233999999999</c:v>
                </c:pt>
                <c:pt idx="2800">
                  <c:v>699.76220000000001</c:v>
                </c:pt>
                <c:pt idx="2801">
                  <c:v>700.01205000000004</c:v>
                </c:pt>
                <c:pt idx="2802">
                  <c:v>700.26190999999994</c:v>
                </c:pt>
                <c:pt idx="2803">
                  <c:v>700.51175999999998</c:v>
                </c:pt>
                <c:pt idx="2804">
                  <c:v>700.76161999999999</c:v>
                </c:pt>
                <c:pt idx="2805">
                  <c:v>701.01147000000003</c:v>
                </c:pt>
                <c:pt idx="2806">
                  <c:v>701.26131999999996</c:v>
                </c:pt>
                <c:pt idx="2807">
                  <c:v>701.51117999999997</c:v>
                </c:pt>
                <c:pt idx="2808">
                  <c:v>701.76103000000001</c:v>
                </c:pt>
                <c:pt idx="2809">
                  <c:v>702.01089000000002</c:v>
                </c:pt>
                <c:pt idx="2810">
                  <c:v>702.26074000000006</c:v>
                </c:pt>
                <c:pt idx="2811">
                  <c:v>702.51058999999998</c:v>
                </c:pt>
                <c:pt idx="2812">
                  <c:v>702.76044999999999</c:v>
                </c:pt>
                <c:pt idx="2813">
                  <c:v>703.01030000000003</c:v>
                </c:pt>
                <c:pt idx="2814">
                  <c:v>703.26016000000004</c:v>
                </c:pt>
                <c:pt idx="2815">
                  <c:v>703.51000999999997</c:v>
                </c:pt>
                <c:pt idx="2816">
                  <c:v>703.75986</c:v>
                </c:pt>
                <c:pt idx="2817">
                  <c:v>704.00972000000002</c:v>
                </c:pt>
                <c:pt idx="2818">
                  <c:v>704.25957000000005</c:v>
                </c:pt>
                <c:pt idx="2819">
                  <c:v>704.50942999999995</c:v>
                </c:pt>
                <c:pt idx="2820">
                  <c:v>704.75927999999999</c:v>
                </c:pt>
                <c:pt idx="2821">
                  <c:v>705.00913000000003</c:v>
                </c:pt>
                <c:pt idx="2822">
                  <c:v>705.25899000000004</c:v>
                </c:pt>
                <c:pt idx="2823">
                  <c:v>705.50883999999996</c:v>
                </c:pt>
                <c:pt idx="2824">
                  <c:v>705.75869999999998</c:v>
                </c:pt>
                <c:pt idx="2825">
                  <c:v>706.00855000000001</c:v>
                </c:pt>
                <c:pt idx="2826">
                  <c:v>706.25840000000005</c:v>
                </c:pt>
                <c:pt idx="2827">
                  <c:v>706.50825999999995</c:v>
                </c:pt>
                <c:pt idx="2828">
                  <c:v>706.75810999999999</c:v>
                </c:pt>
                <c:pt idx="2829">
                  <c:v>707.00797</c:v>
                </c:pt>
                <c:pt idx="2830">
                  <c:v>707.25782000000004</c:v>
                </c:pt>
                <c:pt idx="2831">
                  <c:v>707.50766999999996</c:v>
                </c:pt>
                <c:pt idx="2832">
                  <c:v>707.75752999999997</c:v>
                </c:pt>
                <c:pt idx="2833">
                  <c:v>708.00738000000001</c:v>
                </c:pt>
                <c:pt idx="2834">
                  <c:v>708.25724000000002</c:v>
                </c:pt>
                <c:pt idx="2835">
                  <c:v>708.50708999999995</c:v>
                </c:pt>
                <c:pt idx="2836">
                  <c:v>708.75693999999999</c:v>
                </c:pt>
                <c:pt idx="2837">
                  <c:v>709.0068</c:v>
                </c:pt>
                <c:pt idx="2838">
                  <c:v>709.25665000000004</c:v>
                </c:pt>
                <c:pt idx="2839">
                  <c:v>709.50651000000005</c:v>
                </c:pt>
                <c:pt idx="2840">
                  <c:v>709.75635999999997</c:v>
                </c:pt>
                <c:pt idx="2841">
                  <c:v>710.00621999999998</c:v>
                </c:pt>
                <c:pt idx="2842">
                  <c:v>710.25607000000002</c:v>
                </c:pt>
                <c:pt idx="2843">
                  <c:v>710.50591999999995</c:v>
                </c:pt>
                <c:pt idx="2844">
                  <c:v>710.75577999999996</c:v>
                </c:pt>
                <c:pt idx="2845">
                  <c:v>711.00563</c:v>
                </c:pt>
                <c:pt idx="2846">
                  <c:v>711.25549000000001</c:v>
                </c:pt>
                <c:pt idx="2847">
                  <c:v>711.50534000000005</c:v>
                </c:pt>
                <c:pt idx="2848">
                  <c:v>711.75518999999997</c:v>
                </c:pt>
                <c:pt idx="2849">
                  <c:v>712.00504999999998</c:v>
                </c:pt>
                <c:pt idx="2850">
                  <c:v>712.25490000000002</c:v>
                </c:pt>
                <c:pt idx="2851">
                  <c:v>712.50476000000003</c:v>
                </c:pt>
                <c:pt idx="2852">
                  <c:v>712.75460999999996</c:v>
                </c:pt>
                <c:pt idx="2853">
                  <c:v>713.00445999999999</c:v>
                </c:pt>
                <c:pt idx="2854">
                  <c:v>713.25432000000001</c:v>
                </c:pt>
                <c:pt idx="2855">
                  <c:v>713.50417000000004</c:v>
                </c:pt>
                <c:pt idx="2856">
                  <c:v>713.75402999999994</c:v>
                </c:pt>
                <c:pt idx="2857">
                  <c:v>714.00387999999998</c:v>
                </c:pt>
                <c:pt idx="2858">
                  <c:v>714.25373000000002</c:v>
                </c:pt>
                <c:pt idx="2859">
                  <c:v>714.50359000000003</c:v>
                </c:pt>
                <c:pt idx="2860">
                  <c:v>714.75343999999996</c:v>
                </c:pt>
                <c:pt idx="2861">
                  <c:v>715.00329999999997</c:v>
                </c:pt>
                <c:pt idx="2862">
                  <c:v>715.25315000000001</c:v>
                </c:pt>
                <c:pt idx="2863">
                  <c:v>715.50300000000004</c:v>
                </c:pt>
                <c:pt idx="2864">
                  <c:v>715.75286000000006</c:v>
                </c:pt>
                <c:pt idx="2865">
                  <c:v>716.00270999999998</c:v>
                </c:pt>
                <c:pt idx="2866">
                  <c:v>716.25256999999999</c:v>
                </c:pt>
                <c:pt idx="2867">
                  <c:v>716.50242000000003</c:v>
                </c:pt>
                <c:pt idx="2868">
                  <c:v>716.75226999999995</c:v>
                </c:pt>
                <c:pt idx="2869">
                  <c:v>717.00212999999997</c:v>
                </c:pt>
                <c:pt idx="2870">
                  <c:v>717.25198</c:v>
                </c:pt>
                <c:pt idx="2871">
                  <c:v>717.50184000000002</c:v>
                </c:pt>
                <c:pt idx="2872">
                  <c:v>717.75169000000005</c:v>
                </c:pt>
                <c:pt idx="2873">
                  <c:v>718.00154999999995</c:v>
                </c:pt>
                <c:pt idx="2874">
                  <c:v>718.25139999999999</c:v>
                </c:pt>
                <c:pt idx="2875">
                  <c:v>718.50125000000003</c:v>
                </c:pt>
                <c:pt idx="2876">
                  <c:v>718.75111000000004</c:v>
                </c:pt>
                <c:pt idx="2877">
                  <c:v>719.00095999999996</c:v>
                </c:pt>
                <c:pt idx="2878">
                  <c:v>719.25081999999998</c:v>
                </c:pt>
                <c:pt idx="2879">
                  <c:v>719.50067000000001</c:v>
                </c:pt>
                <c:pt idx="2880">
                  <c:v>719.75052000000005</c:v>
                </c:pt>
                <c:pt idx="2881">
                  <c:v>720.00037999999995</c:v>
                </c:pt>
                <c:pt idx="2882">
                  <c:v>720.25022999999999</c:v>
                </c:pt>
                <c:pt idx="2883">
                  <c:v>720.50009</c:v>
                </c:pt>
                <c:pt idx="2884">
                  <c:v>720.74994000000004</c:v>
                </c:pt>
                <c:pt idx="2885">
                  <c:v>720.99978999999996</c:v>
                </c:pt>
                <c:pt idx="2886">
                  <c:v>721.24964999999997</c:v>
                </c:pt>
                <c:pt idx="2887">
                  <c:v>721.49950000000001</c:v>
                </c:pt>
                <c:pt idx="2888">
                  <c:v>721.74936000000002</c:v>
                </c:pt>
                <c:pt idx="2889">
                  <c:v>721.99920999999995</c:v>
                </c:pt>
                <c:pt idx="2890">
                  <c:v>722.24905999999999</c:v>
                </c:pt>
                <c:pt idx="2891">
                  <c:v>722.49892</c:v>
                </c:pt>
                <c:pt idx="2892">
                  <c:v>722.74877000000004</c:v>
                </c:pt>
                <c:pt idx="2893">
                  <c:v>722.99863000000005</c:v>
                </c:pt>
                <c:pt idx="2894">
                  <c:v>723.24847999999997</c:v>
                </c:pt>
                <c:pt idx="2895">
                  <c:v>723.49833000000001</c:v>
                </c:pt>
                <c:pt idx="2896">
                  <c:v>723.74819000000002</c:v>
                </c:pt>
                <c:pt idx="2897">
                  <c:v>723.99803999999995</c:v>
                </c:pt>
                <c:pt idx="2898">
                  <c:v>724.24789999999996</c:v>
                </c:pt>
                <c:pt idx="2899">
                  <c:v>724.49775</c:v>
                </c:pt>
                <c:pt idx="2900">
                  <c:v>724.74761000000001</c:v>
                </c:pt>
                <c:pt idx="2901">
                  <c:v>724.99746000000005</c:v>
                </c:pt>
                <c:pt idx="2902">
                  <c:v>725.24730999999997</c:v>
                </c:pt>
                <c:pt idx="2903">
                  <c:v>725.49716999999998</c:v>
                </c:pt>
                <c:pt idx="2904">
                  <c:v>725.74702000000002</c:v>
                </c:pt>
                <c:pt idx="2905">
                  <c:v>725.99688000000003</c:v>
                </c:pt>
                <c:pt idx="2906">
                  <c:v>726.24672999999996</c:v>
                </c:pt>
                <c:pt idx="2907">
                  <c:v>726.49657999999999</c:v>
                </c:pt>
                <c:pt idx="2908">
                  <c:v>726.74644000000001</c:v>
                </c:pt>
                <c:pt idx="2909">
                  <c:v>726.99629000000004</c:v>
                </c:pt>
                <c:pt idx="2910">
                  <c:v>727.24614999999994</c:v>
                </c:pt>
                <c:pt idx="2911">
                  <c:v>727.49599999999998</c:v>
                </c:pt>
                <c:pt idx="2912">
                  <c:v>727.74585000000002</c:v>
                </c:pt>
                <c:pt idx="2913">
                  <c:v>727.99571000000003</c:v>
                </c:pt>
                <c:pt idx="2914">
                  <c:v>728.24555999999995</c:v>
                </c:pt>
                <c:pt idx="2915">
                  <c:v>728.49541999999997</c:v>
                </c:pt>
                <c:pt idx="2916">
                  <c:v>728.74527</c:v>
                </c:pt>
                <c:pt idx="2917">
                  <c:v>728.99512000000004</c:v>
                </c:pt>
                <c:pt idx="2918">
                  <c:v>729.24498000000006</c:v>
                </c:pt>
                <c:pt idx="2919">
                  <c:v>729.49482999999998</c:v>
                </c:pt>
                <c:pt idx="2920">
                  <c:v>729.74468999999999</c:v>
                </c:pt>
                <c:pt idx="2921">
                  <c:v>729.99454000000003</c:v>
                </c:pt>
                <c:pt idx="2922">
                  <c:v>730.24438999999995</c:v>
                </c:pt>
                <c:pt idx="2923">
                  <c:v>730.49424999999997</c:v>
                </c:pt>
                <c:pt idx="2924">
                  <c:v>730.7441</c:v>
                </c:pt>
                <c:pt idx="2925">
                  <c:v>730.99396000000002</c:v>
                </c:pt>
                <c:pt idx="2926">
                  <c:v>731.24381000000005</c:v>
                </c:pt>
                <c:pt idx="2927">
                  <c:v>731.49366999999995</c:v>
                </c:pt>
                <c:pt idx="2928">
                  <c:v>731.74351999999999</c:v>
                </c:pt>
                <c:pt idx="2929">
                  <c:v>731.99337000000003</c:v>
                </c:pt>
                <c:pt idx="2930">
                  <c:v>732.24323000000004</c:v>
                </c:pt>
                <c:pt idx="2931">
                  <c:v>732.49307999999996</c:v>
                </c:pt>
                <c:pt idx="2932">
                  <c:v>732.74293999999998</c:v>
                </c:pt>
                <c:pt idx="2933">
                  <c:v>732.99279000000001</c:v>
                </c:pt>
                <c:pt idx="2934">
                  <c:v>733.24264000000005</c:v>
                </c:pt>
                <c:pt idx="2935">
                  <c:v>733.49249999999995</c:v>
                </c:pt>
                <c:pt idx="2936">
                  <c:v>733.74234999999999</c:v>
                </c:pt>
                <c:pt idx="2937">
                  <c:v>733.99221</c:v>
                </c:pt>
                <c:pt idx="2938">
                  <c:v>734.24206000000004</c:v>
                </c:pt>
                <c:pt idx="2939">
                  <c:v>734.49190999999996</c:v>
                </c:pt>
                <c:pt idx="2940">
                  <c:v>734.74176999999997</c:v>
                </c:pt>
                <c:pt idx="2941">
                  <c:v>734.99162000000001</c:v>
                </c:pt>
                <c:pt idx="2942">
                  <c:v>735.24148000000002</c:v>
                </c:pt>
                <c:pt idx="2943">
                  <c:v>735.49132999999995</c:v>
                </c:pt>
                <c:pt idx="2944">
                  <c:v>735.74117999999999</c:v>
                </c:pt>
                <c:pt idx="2945">
                  <c:v>735.99104</c:v>
                </c:pt>
                <c:pt idx="2946">
                  <c:v>736.24089000000004</c:v>
                </c:pt>
                <c:pt idx="2947">
                  <c:v>736.49075000000005</c:v>
                </c:pt>
                <c:pt idx="2948">
                  <c:v>736.74059999999997</c:v>
                </c:pt>
                <c:pt idx="2949">
                  <c:v>736.99045000000001</c:v>
                </c:pt>
                <c:pt idx="2950">
                  <c:v>737.24031000000002</c:v>
                </c:pt>
                <c:pt idx="2951">
                  <c:v>737.49015999999995</c:v>
                </c:pt>
                <c:pt idx="2952">
                  <c:v>737.74001999999996</c:v>
                </c:pt>
                <c:pt idx="2953">
                  <c:v>737.98987</c:v>
                </c:pt>
                <c:pt idx="2954">
                  <c:v>738.23973000000001</c:v>
                </c:pt>
                <c:pt idx="2955">
                  <c:v>738.48958000000005</c:v>
                </c:pt>
                <c:pt idx="2956">
                  <c:v>738.73942999999997</c:v>
                </c:pt>
                <c:pt idx="2957">
                  <c:v>738.98928999999998</c:v>
                </c:pt>
                <c:pt idx="2958">
                  <c:v>739.23914000000002</c:v>
                </c:pt>
                <c:pt idx="2959">
                  <c:v>739.48900000000003</c:v>
                </c:pt>
                <c:pt idx="2960">
                  <c:v>739.73884999999996</c:v>
                </c:pt>
                <c:pt idx="2961">
                  <c:v>739.98869999999999</c:v>
                </c:pt>
                <c:pt idx="2962">
                  <c:v>740.23856000000001</c:v>
                </c:pt>
                <c:pt idx="2963">
                  <c:v>740.48841000000004</c:v>
                </c:pt>
                <c:pt idx="2964">
                  <c:v>740.73827000000006</c:v>
                </c:pt>
                <c:pt idx="2965">
                  <c:v>740.98811999999998</c:v>
                </c:pt>
                <c:pt idx="2966">
                  <c:v>741.23797000000002</c:v>
                </c:pt>
                <c:pt idx="2967">
                  <c:v>741.48783000000003</c:v>
                </c:pt>
                <c:pt idx="2968">
                  <c:v>741.73767999999995</c:v>
                </c:pt>
                <c:pt idx="2969">
                  <c:v>741.98753999999997</c:v>
                </c:pt>
                <c:pt idx="2970">
                  <c:v>742.23739</c:v>
                </c:pt>
                <c:pt idx="2971">
                  <c:v>742.48724000000004</c:v>
                </c:pt>
                <c:pt idx="2972">
                  <c:v>742.73710000000005</c:v>
                </c:pt>
                <c:pt idx="2973">
                  <c:v>742.98694999999998</c:v>
                </c:pt>
                <c:pt idx="2974">
                  <c:v>743.23680999999999</c:v>
                </c:pt>
                <c:pt idx="2975">
                  <c:v>743.48666000000003</c:v>
                </c:pt>
                <c:pt idx="2976">
                  <c:v>743.73652000000004</c:v>
                </c:pt>
                <c:pt idx="2977">
                  <c:v>743.98636999999997</c:v>
                </c:pt>
                <c:pt idx="2978">
                  <c:v>744.23622</c:v>
                </c:pt>
                <c:pt idx="2979">
                  <c:v>744.48608000000002</c:v>
                </c:pt>
                <c:pt idx="2980">
                  <c:v>744.73593000000005</c:v>
                </c:pt>
                <c:pt idx="2981">
                  <c:v>744.98578999999995</c:v>
                </c:pt>
                <c:pt idx="2982">
                  <c:v>745.23563999999999</c:v>
                </c:pt>
                <c:pt idx="2983">
                  <c:v>745.48549000000003</c:v>
                </c:pt>
                <c:pt idx="2984">
                  <c:v>745.73535000000004</c:v>
                </c:pt>
                <c:pt idx="2985">
                  <c:v>745.98519999999996</c:v>
                </c:pt>
                <c:pt idx="2986">
                  <c:v>746.23505999999998</c:v>
                </c:pt>
                <c:pt idx="2987">
                  <c:v>746.48491000000001</c:v>
                </c:pt>
                <c:pt idx="2988">
                  <c:v>746.73476000000005</c:v>
                </c:pt>
                <c:pt idx="2989">
                  <c:v>746.98461999999995</c:v>
                </c:pt>
                <c:pt idx="2990">
                  <c:v>747.23446999999999</c:v>
                </c:pt>
                <c:pt idx="2991">
                  <c:v>747.48433</c:v>
                </c:pt>
                <c:pt idx="2992">
                  <c:v>747.73418000000004</c:v>
                </c:pt>
                <c:pt idx="2993">
                  <c:v>747.98402999999996</c:v>
                </c:pt>
                <c:pt idx="2994">
                  <c:v>748.23388999999997</c:v>
                </c:pt>
                <c:pt idx="2995">
                  <c:v>748.48374000000001</c:v>
                </c:pt>
                <c:pt idx="2996">
                  <c:v>748.73360000000002</c:v>
                </c:pt>
                <c:pt idx="2997">
                  <c:v>748.98344999999995</c:v>
                </c:pt>
                <c:pt idx="2998">
                  <c:v>749.23330999999996</c:v>
                </c:pt>
                <c:pt idx="2999">
                  <c:v>749.48316</c:v>
                </c:pt>
                <c:pt idx="3000">
                  <c:v>749.73301000000004</c:v>
                </c:pt>
                <c:pt idx="3001">
                  <c:v>749.98287000000005</c:v>
                </c:pt>
                <c:pt idx="3002">
                  <c:v>750.23271999999997</c:v>
                </c:pt>
                <c:pt idx="3003">
                  <c:v>750.48257999999998</c:v>
                </c:pt>
                <c:pt idx="3004">
                  <c:v>750.73243000000002</c:v>
                </c:pt>
                <c:pt idx="3005">
                  <c:v>750.98227999999995</c:v>
                </c:pt>
                <c:pt idx="3006">
                  <c:v>751.23213999999996</c:v>
                </c:pt>
                <c:pt idx="3007">
                  <c:v>751.48199</c:v>
                </c:pt>
                <c:pt idx="3008">
                  <c:v>751.73185000000001</c:v>
                </c:pt>
                <c:pt idx="3009">
                  <c:v>751.98170000000005</c:v>
                </c:pt>
                <c:pt idx="3010">
                  <c:v>752.23154999999997</c:v>
                </c:pt>
                <c:pt idx="3011">
                  <c:v>752.48140999999998</c:v>
                </c:pt>
                <c:pt idx="3012">
                  <c:v>752.73126000000002</c:v>
                </c:pt>
                <c:pt idx="3013">
                  <c:v>752.98112000000003</c:v>
                </c:pt>
                <c:pt idx="3014">
                  <c:v>753.23096999999996</c:v>
                </c:pt>
                <c:pt idx="3015">
                  <c:v>753.48081999999999</c:v>
                </c:pt>
                <c:pt idx="3016">
                  <c:v>753.73068000000001</c:v>
                </c:pt>
                <c:pt idx="3017">
                  <c:v>753.98053000000004</c:v>
                </c:pt>
                <c:pt idx="3018">
                  <c:v>754.23039000000006</c:v>
                </c:pt>
                <c:pt idx="3019">
                  <c:v>754.48023999999998</c:v>
                </c:pt>
                <c:pt idx="3020">
                  <c:v>754.73009999999999</c:v>
                </c:pt>
                <c:pt idx="3021">
                  <c:v>754.97995000000003</c:v>
                </c:pt>
                <c:pt idx="3022">
                  <c:v>755.22979999999995</c:v>
                </c:pt>
                <c:pt idx="3023">
                  <c:v>755.47965999999997</c:v>
                </c:pt>
                <c:pt idx="3024">
                  <c:v>755.72951</c:v>
                </c:pt>
                <c:pt idx="3025">
                  <c:v>755.97937000000002</c:v>
                </c:pt>
                <c:pt idx="3026">
                  <c:v>756.22922000000005</c:v>
                </c:pt>
                <c:pt idx="3027">
                  <c:v>756.47906999999998</c:v>
                </c:pt>
                <c:pt idx="3028">
                  <c:v>756.72892999999999</c:v>
                </c:pt>
                <c:pt idx="3029">
                  <c:v>756.97878000000003</c:v>
                </c:pt>
                <c:pt idx="3030">
                  <c:v>757.22864000000004</c:v>
                </c:pt>
                <c:pt idx="3031">
                  <c:v>757.47848999999997</c:v>
                </c:pt>
                <c:pt idx="3032">
                  <c:v>757.72834</c:v>
                </c:pt>
                <c:pt idx="3033">
                  <c:v>757.97820000000002</c:v>
                </c:pt>
                <c:pt idx="3034">
                  <c:v>758.22805000000005</c:v>
                </c:pt>
                <c:pt idx="3035">
                  <c:v>758.47790999999995</c:v>
                </c:pt>
                <c:pt idx="3036">
                  <c:v>758.72775999999999</c:v>
                </c:pt>
                <c:pt idx="3037">
                  <c:v>758.97761000000003</c:v>
                </c:pt>
                <c:pt idx="3038">
                  <c:v>759.22747000000004</c:v>
                </c:pt>
                <c:pt idx="3039">
                  <c:v>759.47731999999996</c:v>
                </c:pt>
                <c:pt idx="3040">
                  <c:v>759.72717999999998</c:v>
                </c:pt>
                <c:pt idx="3041">
                  <c:v>759.97703000000001</c:v>
                </c:pt>
                <c:pt idx="3042">
                  <c:v>760.22689000000003</c:v>
                </c:pt>
                <c:pt idx="3043">
                  <c:v>760.47673999999995</c:v>
                </c:pt>
                <c:pt idx="3044">
                  <c:v>760.72658999999999</c:v>
                </c:pt>
                <c:pt idx="3045">
                  <c:v>760.97645</c:v>
                </c:pt>
                <c:pt idx="3046">
                  <c:v>761.22630000000004</c:v>
                </c:pt>
                <c:pt idx="3047">
                  <c:v>761.47616000000005</c:v>
                </c:pt>
                <c:pt idx="3048">
                  <c:v>761.72600999999997</c:v>
                </c:pt>
                <c:pt idx="3049">
                  <c:v>761.97586000000001</c:v>
                </c:pt>
                <c:pt idx="3050">
                  <c:v>762.22572000000002</c:v>
                </c:pt>
                <c:pt idx="3051">
                  <c:v>762.47556999999995</c:v>
                </c:pt>
                <c:pt idx="3052">
                  <c:v>762.72542999999996</c:v>
                </c:pt>
                <c:pt idx="3053">
                  <c:v>762.97528</c:v>
                </c:pt>
                <c:pt idx="3054">
                  <c:v>763.22513000000004</c:v>
                </c:pt>
                <c:pt idx="3055">
                  <c:v>763.47499000000005</c:v>
                </c:pt>
                <c:pt idx="3056">
                  <c:v>763.72483999999997</c:v>
                </c:pt>
                <c:pt idx="3057">
                  <c:v>763.97469999999998</c:v>
                </c:pt>
                <c:pt idx="3058">
                  <c:v>764.22455000000002</c:v>
                </c:pt>
                <c:pt idx="3059">
                  <c:v>764.47441000000003</c:v>
                </c:pt>
                <c:pt idx="3060">
                  <c:v>764.72425999999996</c:v>
                </c:pt>
                <c:pt idx="3061">
                  <c:v>764.97411</c:v>
                </c:pt>
                <c:pt idx="3062">
                  <c:v>765.22397000000001</c:v>
                </c:pt>
                <c:pt idx="3063">
                  <c:v>765.47382000000005</c:v>
                </c:pt>
                <c:pt idx="3064">
                  <c:v>765.72367999999994</c:v>
                </c:pt>
                <c:pt idx="3065">
                  <c:v>765.97352999999998</c:v>
                </c:pt>
                <c:pt idx="3066">
                  <c:v>766.22338000000002</c:v>
                </c:pt>
                <c:pt idx="3067">
                  <c:v>766.47324000000003</c:v>
                </c:pt>
                <c:pt idx="3068">
                  <c:v>766.72308999999996</c:v>
                </c:pt>
                <c:pt idx="3069">
                  <c:v>766.97294999999997</c:v>
                </c:pt>
                <c:pt idx="3070">
                  <c:v>767.22280000000001</c:v>
                </c:pt>
                <c:pt idx="3071">
                  <c:v>767.47265000000004</c:v>
                </c:pt>
                <c:pt idx="3072">
                  <c:v>767.72251000000006</c:v>
                </c:pt>
                <c:pt idx="3073">
                  <c:v>767.97235999999998</c:v>
                </c:pt>
                <c:pt idx="3074">
                  <c:v>768.22221999999999</c:v>
                </c:pt>
                <c:pt idx="3075">
                  <c:v>768.47207000000003</c:v>
                </c:pt>
                <c:pt idx="3076">
                  <c:v>768.72191999999995</c:v>
                </c:pt>
                <c:pt idx="3077">
                  <c:v>768.97177999999997</c:v>
                </c:pt>
                <c:pt idx="3078">
                  <c:v>769.22163</c:v>
                </c:pt>
                <c:pt idx="3079">
                  <c:v>769.47149000000002</c:v>
                </c:pt>
                <c:pt idx="3080">
                  <c:v>769.72134000000005</c:v>
                </c:pt>
                <c:pt idx="3081">
                  <c:v>769.97119999999995</c:v>
                </c:pt>
                <c:pt idx="3082">
                  <c:v>770.22104999999999</c:v>
                </c:pt>
                <c:pt idx="3083">
                  <c:v>770.47090000000003</c:v>
                </c:pt>
                <c:pt idx="3084">
                  <c:v>770.72076000000004</c:v>
                </c:pt>
                <c:pt idx="3085">
                  <c:v>770.97060999999997</c:v>
                </c:pt>
                <c:pt idx="3086">
                  <c:v>771.22046999999998</c:v>
                </c:pt>
                <c:pt idx="3087">
                  <c:v>771.47032000000002</c:v>
                </c:pt>
                <c:pt idx="3088">
                  <c:v>771.72017000000005</c:v>
                </c:pt>
                <c:pt idx="3089">
                  <c:v>771.97002999999995</c:v>
                </c:pt>
                <c:pt idx="3090">
                  <c:v>772.21987999999999</c:v>
                </c:pt>
                <c:pt idx="3091">
                  <c:v>772.46974</c:v>
                </c:pt>
                <c:pt idx="3092">
                  <c:v>772.71959000000004</c:v>
                </c:pt>
                <c:pt idx="3093">
                  <c:v>772.96943999999996</c:v>
                </c:pt>
                <c:pt idx="3094">
                  <c:v>773.21929999999998</c:v>
                </c:pt>
                <c:pt idx="3095">
                  <c:v>773.46915000000001</c:v>
                </c:pt>
                <c:pt idx="3096">
                  <c:v>773.71901000000003</c:v>
                </c:pt>
                <c:pt idx="3097">
                  <c:v>773.96885999999995</c:v>
                </c:pt>
                <c:pt idx="3098">
                  <c:v>774.21871999999996</c:v>
                </c:pt>
                <c:pt idx="3099">
                  <c:v>774.46857</c:v>
                </c:pt>
                <c:pt idx="3100">
                  <c:v>774.71842000000004</c:v>
                </c:pt>
                <c:pt idx="3101">
                  <c:v>774.96828000000005</c:v>
                </c:pt>
                <c:pt idx="3102">
                  <c:v>775.21812999999997</c:v>
                </c:pt>
                <c:pt idx="3103">
                  <c:v>775.46798999999999</c:v>
                </c:pt>
                <c:pt idx="3104">
                  <c:v>775.71784000000002</c:v>
                </c:pt>
                <c:pt idx="3105">
                  <c:v>775.96768999999995</c:v>
                </c:pt>
                <c:pt idx="3106">
                  <c:v>776.21754999999996</c:v>
                </c:pt>
                <c:pt idx="3107">
                  <c:v>776.4674</c:v>
                </c:pt>
                <c:pt idx="3108">
                  <c:v>776.71726000000001</c:v>
                </c:pt>
                <c:pt idx="3109">
                  <c:v>776.96711000000005</c:v>
                </c:pt>
                <c:pt idx="3110">
                  <c:v>777.21695999999997</c:v>
                </c:pt>
                <c:pt idx="3111">
                  <c:v>777.46681999999998</c:v>
                </c:pt>
                <c:pt idx="3112">
                  <c:v>777.71667000000002</c:v>
                </c:pt>
                <c:pt idx="3113">
                  <c:v>777.96653000000003</c:v>
                </c:pt>
                <c:pt idx="3114">
                  <c:v>778.21637999999996</c:v>
                </c:pt>
                <c:pt idx="3115">
                  <c:v>778.46623999999997</c:v>
                </c:pt>
                <c:pt idx="3116">
                  <c:v>778.71609000000001</c:v>
                </c:pt>
                <c:pt idx="3117">
                  <c:v>778.96594000000005</c:v>
                </c:pt>
                <c:pt idx="3118">
                  <c:v>779.21579999999994</c:v>
                </c:pt>
                <c:pt idx="3119">
                  <c:v>779.46564999999998</c:v>
                </c:pt>
                <c:pt idx="3120">
                  <c:v>779.71550999999999</c:v>
                </c:pt>
                <c:pt idx="3121">
                  <c:v>779.96536000000003</c:v>
                </c:pt>
                <c:pt idx="3122">
                  <c:v>780.21520999999996</c:v>
                </c:pt>
                <c:pt idx="3123">
                  <c:v>780.46506999999997</c:v>
                </c:pt>
                <c:pt idx="3124">
                  <c:v>780.71492000000001</c:v>
                </c:pt>
                <c:pt idx="3125">
                  <c:v>780.96478000000002</c:v>
                </c:pt>
                <c:pt idx="3126">
                  <c:v>781.21463000000006</c:v>
                </c:pt>
                <c:pt idx="3127">
                  <c:v>781.46447999999998</c:v>
                </c:pt>
                <c:pt idx="3128">
                  <c:v>781.71433999999999</c:v>
                </c:pt>
                <c:pt idx="3129">
                  <c:v>781.96419000000003</c:v>
                </c:pt>
                <c:pt idx="3130">
                  <c:v>782.21405000000004</c:v>
                </c:pt>
                <c:pt idx="3131">
                  <c:v>782.46389999999997</c:v>
                </c:pt>
                <c:pt idx="3132">
                  <c:v>782.71375999999998</c:v>
                </c:pt>
                <c:pt idx="3133">
                  <c:v>782.96361000000002</c:v>
                </c:pt>
                <c:pt idx="3134">
                  <c:v>783.21346000000005</c:v>
                </c:pt>
                <c:pt idx="3135">
                  <c:v>783.46331999999995</c:v>
                </c:pt>
                <c:pt idx="3136">
                  <c:v>783.71316999999999</c:v>
                </c:pt>
                <c:pt idx="3137">
                  <c:v>783.96303</c:v>
                </c:pt>
                <c:pt idx="3138">
                  <c:v>784.21288000000004</c:v>
                </c:pt>
                <c:pt idx="3139">
                  <c:v>784.46272999999997</c:v>
                </c:pt>
                <c:pt idx="3140">
                  <c:v>784.71258999999998</c:v>
                </c:pt>
                <c:pt idx="3141">
                  <c:v>784.96244000000002</c:v>
                </c:pt>
                <c:pt idx="3142">
                  <c:v>785.21230000000003</c:v>
                </c:pt>
                <c:pt idx="3143">
                  <c:v>785.46214999999995</c:v>
                </c:pt>
                <c:pt idx="3144">
                  <c:v>785.71199999999999</c:v>
                </c:pt>
                <c:pt idx="3145">
                  <c:v>785.96186</c:v>
                </c:pt>
                <c:pt idx="3146">
                  <c:v>786.21171000000004</c:v>
                </c:pt>
                <c:pt idx="3147">
                  <c:v>786.46157000000005</c:v>
                </c:pt>
                <c:pt idx="3148">
                  <c:v>786.71141999999998</c:v>
                </c:pt>
                <c:pt idx="3149">
                  <c:v>786.96127999999999</c:v>
                </c:pt>
                <c:pt idx="3150">
                  <c:v>787.21113000000003</c:v>
                </c:pt>
                <c:pt idx="3151">
                  <c:v>787.46097999999995</c:v>
                </c:pt>
                <c:pt idx="3152">
                  <c:v>787.71083999999996</c:v>
                </c:pt>
                <c:pt idx="3153">
                  <c:v>787.96069</c:v>
                </c:pt>
                <c:pt idx="3154">
                  <c:v>788.21055000000001</c:v>
                </c:pt>
                <c:pt idx="3155">
                  <c:v>788.46040000000005</c:v>
                </c:pt>
                <c:pt idx="3156">
                  <c:v>788.71024999999997</c:v>
                </c:pt>
                <c:pt idx="3157">
                  <c:v>788.96010999999999</c:v>
                </c:pt>
                <c:pt idx="3158">
                  <c:v>789.20996000000002</c:v>
                </c:pt>
                <c:pt idx="3159">
                  <c:v>789.45982000000004</c:v>
                </c:pt>
                <c:pt idx="3160">
                  <c:v>789.70966999999996</c:v>
                </c:pt>
                <c:pt idx="3161">
                  <c:v>789.95952</c:v>
                </c:pt>
                <c:pt idx="3162">
                  <c:v>790.20938000000001</c:v>
                </c:pt>
                <c:pt idx="3163">
                  <c:v>790.45923000000005</c:v>
                </c:pt>
                <c:pt idx="3164">
                  <c:v>790.70908999999995</c:v>
                </c:pt>
                <c:pt idx="3165">
                  <c:v>790.95893999999998</c:v>
                </c:pt>
                <c:pt idx="3166">
                  <c:v>791.2088</c:v>
                </c:pt>
                <c:pt idx="3167">
                  <c:v>791.45865000000003</c:v>
                </c:pt>
                <c:pt idx="3168">
                  <c:v>791.70849999999996</c:v>
                </c:pt>
                <c:pt idx="3169">
                  <c:v>791.95835999999997</c:v>
                </c:pt>
                <c:pt idx="3170">
                  <c:v>792.20821000000001</c:v>
                </c:pt>
                <c:pt idx="3171">
                  <c:v>792.45807000000002</c:v>
                </c:pt>
                <c:pt idx="3172">
                  <c:v>792.70791999999994</c:v>
                </c:pt>
                <c:pt idx="3173">
                  <c:v>792.95776999999998</c:v>
                </c:pt>
                <c:pt idx="3174">
                  <c:v>793.20762999999999</c:v>
                </c:pt>
                <c:pt idx="3175">
                  <c:v>793.45748000000003</c:v>
                </c:pt>
                <c:pt idx="3176">
                  <c:v>793.70734000000004</c:v>
                </c:pt>
                <c:pt idx="3177">
                  <c:v>793.95718999999997</c:v>
                </c:pt>
                <c:pt idx="3178">
                  <c:v>794.20704000000001</c:v>
                </c:pt>
                <c:pt idx="3179">
                  <c:v>794.45690000000002</c:v>
                </c:pt>
                <c:pt idx="3180">
                  <c:v>794.70675000000006</c:v>
                </c:pt>
                <c:pt idx="3181">
                  <c:v>794.95660999999996</c:v>
                </c:pt>
                <c:pt idx="3182">
                  <c:v>795.20645999999999</c:v>
                </c:pt>
                <c:pt idx="3183">
                  <c:v>795.45632000000001</c:v>
                </c:pt>
                <c:pt idx="3184">
                  <c:v>795.70617000000004</c:v>
                </c:pt>
                <c:pt idx="3185">
                  <c:v>795.95601999999997</c:v>
                </c:pt>
                <c:pt idx="3186">
                  <c:v>796.20587999999998</c:v>
                </c:pt>
                <c:pt idx="3187">
                  <c:v>796.45573000000002</c:v>
                </c:pt>
                <c:pt idx="3188">
                  <c:v>796.70559000000003</c:v>
                </c:pt>
                <c:pt idx="3189">
                  <c:v>796.95543999999995</c:v>
                </c:pt>
                <c:pt idx="3190">
                  <c:v>797.20528999999999</c:v>
                </c:pt>
                <c:pt idx="3191">
                  <c:v>797.45515</c:v>
                </c:pt>
                <c:pt idx="3192">
                  <c:v>797.70500000000004</c:v>
                </c:pt>
                <c:pt idx="3193">
                  <c:v>797.95486000000005</c:v>
                </c:pt>
                <c:pt idx="3194">
                  <c:v>798.20470999999998</c:v>
                </c:pt>
                <c:pt idx="3195">
                  <c:v>798.45456000000001</c:v>
                </c:pt>
                <c:pt idx="3196">
                  <c:v>798.70442000000003</c:v>
                </c:pt>
                <c:pt idx="3197">
                  <c:v>798.95426999999995</c:v>
                </c:pt>
                <c:pt idx="3198">
                  <c:v>799.20412999999996</c:v>
                </c:pt>
                <c:pt idx="3199">
                  <c:v>799.45398</c:v>
                </c:pt>
              </c:numCache>
            </c:numRef>
          </c:xVal>
          <c:yVal>
            <c:numRef>
              <c:f>'1p7T'!$G$2:$G$3201</c:f>
              <c:numCache>
                <c:formatCode>General</c:formatCode>
                <c:ptCount val="3200"/>
                <c:pt idx="0">
                  <c:v>-1.7209397008148499</c:v>
                </c:pt>
                <c:pt idx="1">
                  <c:v>-1.72092296981135</c:v>
                </c:pt>
                <c:pt idx="2">
                  <c:v>-1.7209024270734099</c:v>
                </c:pt>
                <c:pt idx="3">
                  <c:v>-1.72087807007958</c:v>
                </c:pt>
                <c:pt idx="4">
                  <c:v>-1.72084989630902</c:v>
                </c:pt>
                <c:pt idx="5">
                  <c:v>-1.7208291530316999</c:v>
                </c:pt>
                <c:pt idx="6">
                  <c:v>-1.7208201270869199</c:v>
                </c:pt>
                <c:pt idx="7">
                  <c:v>-1.72073298040744</c:v>
                </c:pt>
                <c:pt idx="8">
                  <c:v>-1.7206258068073399</c:v>
                </c:pt>
                <c:pt idx="9">
                  <c:v>-1.7204992424405701</c:v>
                </c:pt>
                <c:pt idx="10">
                  <c:v>-1.72051089542846</c:v>
                </c:pt>
                <c:pt idx="11">
                  <c:v>-1.72051924896294</c:v>
                </c:pt>
                <c:pt idx="12">
                  <c:v>-1.72050509699053</c:v>
                </c:pt>
                <c:pt idx="13">
                  <c:v>-1.7204784965626201</c:v>
                </c:pt>
                <c:pt idx="14">
                  <c:v>-1.72043915150936</c:v>
                </c:pt>
                <c:pt idx="15">
                  <c:v>-1.7203432817745701</c:v>
                </c:pt>
                <c:pt idx="16">
                  <c:v>-1.7202097075493299</c:v>
                </c:pt>
                <c:pt idx="17">
                  <c:v>-1.72015814094964</c:v>
                </c:pt>
                <c:pt idx="18">
                  <c:v>-1.72010464599087</c:v>
                </c:pt>
                <c:pt idx="19">
                  <c:v>-1.71996446367529</c:v>
                </c:pt>
                <c:pt idx="20">
                  <c:v>-1.71985687829405</c:v>
                </c:pt>
                <c:pt idx="21">
                  <c:v>-1.7197540019564801</c:v>
                </c:pt>
                <c:pt idx="22">
                  <c:v>-1.719560342531</c:v>
                </c:pt>
                <c:pt idx="23">
                  <c:v>-1.719338405986</c:v>
                </c:pt>
                <c:pt idx="24">
                  <c:v>-1.7192180977392999</c:v>
                </c:pt>
                <c:pt idx="25">
                  <c:v>-1.7190924828913301</c:v>
                </c:pt>
                <c:pt idx="26">
                  <c:v>-1.7189992107924901</c:v>
                </c:pt>
                <c:pt idx="27">
                  <c:v>-1.7188514380070401</c:v>
                </c:pt>
                <c:pt idx="28">
                  <c:v>-1.71862854127969</c:v>
                </c:pt>
                <c:pt idx="29">
                  <c:v>-1.71846535681937</c:v>
                </c:pt>
                <c:pt idx="30">
                  <c:v>-1.7183445388279299</c:v>
                </c:pt>
                <c:pt idx="31">
                  <c:v>-1.71820449684619</c:v>
                </c:pt>
                <c:pt idx="32">
                  <c:v>-1.7180452302123701</c:v>
                </c:pt>
                <c:pt idx="33">
                  <c:v>-1.7178621680050601</c:v>
                </c:pt>
                <c:pt idx="34">
                  <c:v>-1.71765417793485</c:v>
                </c:pt>
                <c:pt idx="35">
                  <c:v>-1.71743427617402</c:v>
                </c:pt>
                <c:pt idx="36">
                  <c:v>-1.7171981365397899</c:v>
                </c:pt>
                <c:pt idx="37">
                  <c:v>-1.71694575587315</c:v>
                </c:pt>
                <c:pt idx="38">
                  <c:v>-1.7167454871094701</c:v>
                </c:pt>
                <c:pt idx="39">
                  <c:v>-1.71655467043341</c:v>
                </c:pt>
                <c:pt idx="40">
                  <c:v>-1.7162719061051701</c:v>
                </c:pt>
                <c:pt idx="41">
                  <c:v>-1.7159926031266799</c:v>
                </c:pt>
                <c:pt idx="42">
                  <c:v>-1.71571675671387</c:v>
                </c:pt>
                <c:pt idx="43">
                  <c:v>-1.71547692488569</c:v>
                </c:pt>
                <c:pt idx="44">
                  <c:v>-1.7151809245519101</c:v>
                </c:pt>
                <c:pt idx="45">
                  <c:v>-1.7148832667130001</c:v>
                </c:pt>
                <c:pt idx="46">
                  <c:v>-1.71455983289667</c:v>
                </c:pt>
                <c:pt idx="47">
                  <c:v>-1.71425227922736</c:v>
                </c:pt>
                <c:pt idx="48">
                  <c:v>-1.7139199776988201</c:v>
                </c:pt>
                <c:pt idx="49">
                  <c:v>-1.7135751910632</c:v>
                </c:pt>
                <c:pt idx="50">
                  <c:v>-1.7132179214816301</c:v>
                </c:pt>
                <c:pt idx="51">
                  <c:v>-1.71289955846886</c:v>
                </c:pt>
                <c:pt idx="52">
                  <c:v>-1.7125097176298101</c:v>
                </c:pt>
                <c:pt idx="53">
                  <c:v>-1.71208829712</c:v>
                </c:pt>
                <c:pt idx="54">
                  <c:v>-1.71177389424639</c:v>
                </c:pt>
                <c:pt idx="55">
                  <c:v>-1.7113476393428</c:v>
                </c:pt>
                <c:pt idx="56">
                  <c:v>-1.7108855630144</c:v>
                </c:pt>
                <c:pt idx="57">
                  <c:v>-1.71055230459722</c:v>
                </c:pt>
                <c:pt idx="58">
                  <c:v>-1.71013019807317</c:v>
                </c:pt>
                <c:pt idx="59">
                  <c:v>-1.70958465834815</c:v>
                </c:pt>
                <c:pt idx="60">
                  <c:v>-1.70924448720536</c:v>
                </c:pt>
                <c:pt idx="61">
                  <c:v>-1.7087868494604701</c:v>
                </c:pt>
                <c:pt idx="62">
                  <c:v>-1.7082874317447501</c:v>
                </c:pt>
                <c:pt idx="63">
                  <c:v>-1.70778464792653</c:v>
                </c:pt>
                <c:pt idx="64">
                  <c:v>-1.7072676042566099</c:v>
                </c:pt>
                <c:pt idx="65">
                  <c:v>-1.7067183784436799</c:v>
                </c:pt>
                <c:pt idx="66">
                  <c:v>-1.7061664865878701</c:v>
                </c:pt>
                <c:pt idx="67">
                  <c:v>-1.7055381587868601</c:v>
                </c:pt>
                <c:pt idx="68">
                  <c:v>-1.70485684209768</c:v>
                </c:pt>
                <c:pt idx="69">
                  <c:v>-1.7043298268854199</c:v>
                </c:pt>
                <c:pt idx="70">
                  <c:v>-1.7038063902516301</c:v>
                </c:pt>
                <c:pt idx="71">
                  <c:v>-1.70321196006914</c:v>
                </c:pt>
                <c:pt idx="72">
                  <c:v>-1.7025749360171401</c:v>
                </c:pt>
                <c:pt idx="73">
                  <c:v>-1.7019142343968201</c:v>
                </c:pt>
                <c:pt idx="74">
                  <c:v>-1.70121199765881</c:v>
                </c:pt>
                <c:pt idx="75">
                  <c:v>-1.70044988383801</c:v>
                </c:pt>
                <c:pt idx="76">
                  <c:v>-1.6998213006845</c:v>
                </c:pt>
                <c:pt idx="77">
                  <c:v>-1.6990481001236799</c:v>
                </c:pt>
                <c:pt idx="78">
                  <c:v>-1.6982441802037</c:v>
                </c:pt>
                <c:pt idx="79">
                  <c:v>-1.6974399609217099</c:v>
                </c:pt>
                <c:pt idx="80">
                  <c:v>-1.6966486150142901</c:v>
                </c:pt>
                <c:pt idx="81">
                  <c:v>-1.6958232477923101</c:v>
                </c:pt>
                <c:pt idx="82">
                  <c:v>-1.69491801874187</c:v>
                </c:pt>
                <c:pt idx="83">
                  <c:v>-1.6940553015459701</c:v>
                </c:pt>
                <c:pt idx="84">
                  <c:v>-1.6931950035432699</c:v>
                </c:pt>
                <c:pt idx="85">
                  <c:v>-1.6922390590587999</c:v>
                </c:pt>
                <c:pt idx="86">
                  <c:v>-1.69122901815953</c:v>
                </c:pt>
                <c:pt idx="87">
                  <c:v>-1.6902978571238501</c:v>
                </c:pt>
                <c:pt idx="88">
                  <c:v>-1.68935676172917</c:v>
                </c:pt>
                <c:pt idx="89">
                  <c:v>-1.6883676600486499</c:v>
                </c:pt>
                <c:pt idx="90">
                  <c:v>-1.68732867276233</c:v>
                </c:pt>
                <c:pt idx="91">
                  <c:v>-1.6862479191368001</c:v>
                </c:pt>
                <c:pt idx="92">
                  <c:v>-1.68513836356235</c:v>
                </c:pt>
                <c:pt idx="93">
                  <c:v>-1.6840028150142901</c:v>
                </c:pt>
                <c:pt idx="94">
                  <c:v>-1.6828410404124201</c:v>
                </c:pt>
                <c:pt idx="95">
                  <c:v>-1.68164808977604</c:v>
                </c:pt>
                <c:pt idx="96">
                  <c:v>-1.68040330125933</c:v>
                </c:pt>
                <c:pt idx="97">
                  <c:v>-1.67912562513184</c:v>
                </c:pt>
                <c:pt idx="98">
                  <c:v>-1.67780689971491</c:v>
                </c:pt>
                <c:pt idx="99">
                  <c:v>-1.676450539655</c:v>
                </c:pt>
                <c:pt idx="100">
                  <c:v>-1.6750819637508201</c:v>
                </c:pt>
                <c:pt idx="101">
                  <c:v>-1.6736134731768499</c:v>
                </c:pt>
                <c:pt idx="102">
                  <c:v>-1.67208313324123</c:v>
                </c:pt>
                <c:pt idx="103">
                  <c:v>-1.67053839092802</c:v>
                </c:pt>
                <c:pt idx="104">
                  <c:v>-1.6691070079981001</c:v>
                </c:pt>
                <c:pt idx="105">
                  <c:v>-1.6676004300397</c:v>
                </c:pt>
                <c:pt idx="106">
                  <c:v>-1.66601865443074</c:v>
                </c:pt>
                <c:pt idx="107">
                  <c:v>-1.6643677139605499</c:v>
                </c:pt>
                <c:pt idx="108">
                  <c:v>-1.66267416213293</c:v>
                </c:pt>
                <c:pt idx="109">
                  <c:v>-1.6609371595703499</c:v>
                </c:pt>
                <c:pt idx="110">
                  <c:v>-1.65916030214318</c:v>
                </c:pt>
                <c:pt idx="111">
                  <c:v>-1.65733967845923</c:v>
                </c:pt>
                <c:pt idx="112">
                  <c:v>-1.65546317210716</c:v>
                </c:pt>
                <c:pt idx="113">
                  <c:v>-1.65353872859116</c:v>
                </c:pt>
                <c:pt idx="114">
                  <c:v>-1.65156300786346</c:v>
                </c:pt>
                <c:pt idx="115">
                  <c:v>-1.64953602499688</c:v>
                </c:pt>
                <c:pt idx="116">
                  <c:v>-1.6474552084759799</c:v>
                </c:pt>
                <c:pt idx="117">
                  <c:v>-1.64530883031264</c:v>
                </c:pt>
                <c:pt idx="118">
                  <c:v>-1.6431035869826101</c:v>
                </c:pt>
                <c:pt idx="119">
                  <c:v>-1.6408365195358701</c:v>
                </c:pt>
                <c:pt idx="120">
                  <c:v>-1.638515722687</c:v>
                </c:pt>
                <c:pt idx="121">
                  <c:v>-1.6361255882190899</c:v>
                </c:pt>
                <c:pt idx="122">
                  <c:v>-1.6336471234519301</c:v>
                </c:pt>
                <c:pt idx="123">
                  <c:v>-1.6310922271181201</c:v>
                </c:pt>
                <c:pt idx="124">
                  <c:v>-1.6284985950280999</c:v>
                </c:pt>
                <c:pt idx="125">
                  <c:v>-1.6258506144240801</c:v>
                </c:pt>
                <c:pt idx="126">
                  <c:v>-1.6231280558849199</c:v>
                </c:pt>
                <c:pt idx="127">
                  <c:v>-1.62031020195382</c:v>
                </c:pt>
                <c:pt idx="128">
                  <c:v>-1.61739181807662</c:v>
                </c:pt>
                <c:pt idx="129">
                  <c:v>-1.6143747908795201</c:v>
                </c:pt>
                <c:pt idx="130">
                  <c:v>-1.61126377142939</c:v>
                </c:pt>
                <c:pt idx="131">
                  <c:v>-1.6080666014231499</c:v>
                </c:pt>
                <c:pt idx="132">
                  <c:v>-1.60478630317315</c:v>
                </c:pt>
                <c:pt idx="133">
                  <c:v>-1.6014048639424301</c:v>
                </c:pt>
                <c:pt idx="134">
                  <c:v>-1.59792586924555</c:v>
                </c:pt>
                <c:pt idx="135">
                  <c:v>-1.59434916928084</c:v>
                </c:pt>
                <c:pt idx="136">
                  <c:v>-1.5906619814214</c:v>
                </c:pt>
                <c:pt idx="137">
                  <c:v>-1.5868562584933901</c:v>
                </c:pt>
                <c:pt idx="138">
                  <c:v>-1.5829241376363301</c:v>
                </c:pt>
                <c:pt idx="139">
                  <c:v>-1.57887277634093</c:v>
                </c:pt>
                <c:pt idx="140">
                  <c:v>-1.57470995903475</c:v>
                </c:pt>
                <c:pt idx="141">
                  <c:v>-1.57039770216191</c:v>
                </c:pt>
                <c:pt idx="142">
                  <c:v>-1.5659401357208</c:v>
                </c:pt>
                <c:pt idx="143">
                  <c:v>-1.5613447346192499</c:v>
                </c:pt>
                <c:pt idx="144">
                  <c:v>-1.55660798278462</c:v>
                </c:pt>
                <c:pt idx="145">
                  <c:v>-1.55171238844466</c:v>
                </c:pt>
                <c:pt idx="146">
                  <c:v>-1.54664843381438</c:v>
                </c:pt>
                <c:pt idx="147">
                  <c:v>-1.5414102212987399</c:v>
                </c:pt>
                <c:pt idx="148">
                  <c:v>-1.53599518990656</c:v>
                </c:pt>
                <c:pt idx="149">
                  <c:v>-1.5303993835102201</c:v>
                </c:pt>
                <c:pt idx="150">
                  <c:v>-1.52460393247453</c:v>
                </c:pt>
                <c:pt idx="151">
                  <c:v>-1.51859756654772</c:v>
                </c:pt>
                <c:pt idx="152">
                  <c:v>-1.5124265366013201</c:v>
                </c:pt>
                <c:pt idx="153">
                  <c:v>-1.50605815757455</c:v>
                </c:pt>
                <c:pt idx="154">
                  <c:v>-1.49948054083891</c:v>
                </c:pt>
                <c:pt idx="155">
                  <c:v>-1.49266329256399</c:v>
                </c:pt>
                <c:pt idx="156">
                  <c:v>-1.48550578544415</c:v>
                </c:pt>
                <c:pt idx="157">
                  <c:v>-1.47811486829761</c:v>
                </c:pt>
                <c:pt idx="158">
                  <c:v>-1.47051097047351</c:v>
                </c:pt>
                <c:pt idx="159">
                  <c:v>-1.46265546851943</c:v>
                </c:pt>
                <c:pt idx="160">
                  <c:v>-1.4545757807804001</c:v>
                </c:pt>
                <c:pt idx="161">
                  <c:v>-1.44622216869783</c:v>
                </c:pt>
                <c:pt idx="162">
                  <c:v>-1.43748080064491</c:v>
                </c:pt>
                <c:pt idx="163">
                  <c:v>-1.4284512351115899</c:v>
                </c:pt>
                <c:pt idx="164">
                  <c:v>-1.4191470365991701</c:v>
                </c:pt>
                <c:pt idx="165">
                  <c:v>-1.40962613450754</c:v>
                </c:pt>
                <c:pt idx="166">
                  <c:v>-1.3998203940845499</c:v>
                </c:pt>
                <c:pt idx="167">
                  <c:v>-1.3896783792027301</c:v>
                </c:pt>
                <c:pt idx="168">
                  <c:v>-1.3792010726475601</c:v>
                </c:pt>
                <c:pt idx="169">
                  <c:v>-1.3683704700772701</c:v>
                </c:pt>
                <c:pt idx="170">
                  <c:v>-1.3572079981913401</c:v>
                </c:pt>
                <c:pt idx="171">
                  <c:v>-1.3457179694388099</c:v>
                </c:pt>
                <c:pt idx="172">
                  <c:v>-1.3338499733848701</c:v>
                </c:pt>
                <c:pt idx="173">
                  <c:v>-1.32163624164978</c:v>
                </c:pt>
                <c:pt idx="174">
                  <c:v>-1.30910842671303</c:v>
                </c:pt>
                <c:pt idx="175">
                  <c:v>-1.2962721793621499</c:v>
                </c:pt>
                <c:pt idx="176">
                  <c:v>-1.28319660592161</c:v>
                </c:pt>
                <c:pt idx="177">
                  <c:v>-1.26978264261753</c:v>
                </c:pt>
                <c:pt idx="178">
                  <c:v>-1.25601840432829</c:v>
                </c:pt>
                <c:pt idx="179">
                  <c:v>-1.2418855889818501</c:v>
                </c:pt>
                <c:pt idx="180">
                  <c:v>-1.2274869035099401</c:v>
                </c:pt>
                <c:pt idx="181">
                  <c:v>-1.2128331183223999</c:v>
                </c:pt>
                <c:pt idx="182">
                  <c:v>-1.19796913302196</c:v>
                </c:pt>
                <c:pt idx="183">
                  <c:v>-1.1828463140080101</c:v>
                </c:pt>
                <c:pt idx="184">
                  <c:v>-1.16745798039564</c:v>
                </c:pt>
                <c:pt idx="185">
                  <c:v>-1.1517812687461999</c:v>
                </c:pt>
                <c:pt idx="186">
                  <c:v>-1.13584759521606</c:v>
                </c:pt>
                <c:pt idx="187">
                  <c:v>-1.1197349828533001</c:v>
                </c:pt>
                <c:pt idx="188">
                  <c:v>-1.103443203289</c:v>
                </c:pt>
                <c:pt idx="189">
                  <c:v>-1.0869893512814599</c:v>
                </c:pt>
                <c:pt idx="190">
                  <c:v>-1.0704147220112801</c:v>
                </c:pt>
                <c:pt idx="191">
                  <c:v>-1.05375834159756</c:v>
                </c:pt>
                <c:pt idx="192">
                  <c:v>-1.0370286443735399</c:v>
                </c:pt>
                <c:pt idx="193">
                  <c:v>-1.02022253305318</c:v>
                </c:pt>
                <c:pt idx="194">
                  <c:v>-1.0033446538656099</c:v>
                </c:pt>
                <c:pt idx="195">
                  <c:v>-0.986438216950978</c:v>
                </c:pt>
                <c:pt idx="196">
                  <c:v>-0.96951427859130901</c:v>
                </c:pt>
                <c:pt idx="197">
                  <c:v>-0.95259540764761197</c:v>
                </c:pt>
                <c:pt idx="198">
                  <c:v>-0.935762464125803</c:v>
                </c:pt>
                <c:pt idx="199">
                  <c:v>-0.91900184277271402</c:v>
                </c:pt>
                <c:pt idx="200">
                  <c:v>-0.90231277442854796</c:v>
                </c:pt>
                <c:pt idx="201">
                  <c:v>-0.88574389905301198</c:v>
                </c:pt>
                <c:pt idx="202">
                  <c:v>-0.86930470985864305</c:v>
                </c:pt>
                <c:pt idx="203">
                  <c:v>-0.85300806566969201</c:v>
                </c:pt>
                <c:pt idx="204">
                  <c:v>-0.836894902985032</c:v>
                </c:pt>
                <c:pt idx="205">
                  <c:v>-0.82097612856105695</c:v>
                </c:pt>
                <c:pt idx="206">
                  <c:v>-0.805293785319394</c:v>
                </c:pt>
                <c:pt idx="207">
                  <c:v>-0.78984078329265694</c:v>
                </c:pt>
                <c:pt idx="208">
                  <c:v>-0.77462069482814899</c:v>
                </c:pt>
                <c:pt idx="209">
                  <c:v>-0.75964169357183597</c:v>
                </c:pt>
                <c:pt idx="210">
                  <c:v>-0.74494645139937898</c:v>
                </c:pt>
                <c:pt idx="211">
                  <c:v>-0.73054134833310003</c:v>
                </c:pt>
                <c:pt idx="212">
                  <c:v>-0.71644263088415105</c:v>
                </c:pt>
                <c:pt idx="213">
                  <c:v>-0.70264303624566804</c:v>
                </c:pt>
                <c:pt idx="214">
                  <c:v>-0.68916046522457597</c:v>
                </c:pt>
                <c:pt idx="215">
                  <c:v>-0.67606199294672698</c:v>
                </c:pt>
                <c:pt idx="216">
                  <c:v>-0.66331819391787195</c:v>
                </c:pt>
                <c:pt idx="217">
                  <c:v>-0.65092127818994305</c:v>
                </c:pt>
                <c:pt idx="218">
                  <c:v>-0.63886688759882404</c:v>
                </c:pt>
                <c:pt idx="219">
                  <c:v>-0.62716750409219502</c:v>
                </c:pt>
                <c:pt idx="220">
                  <c:v>-0.61581427744948902</c:v>
                </c:pt>
                <c:pt idx="221">
                  <c:v>-0.60480809778529399</c:v>
                </c:pt>
                <c:pt idx="222">
                  <c:v>-0.59416342422504198</c:v>
                </c:pt>
                <c:pt idx="223">
                  <c:v>-0.58388025737861904</c:v>
                </c:pt>
                <c:pt idx="224">
                  <c:v>-0.57395389616018899</c:v>
                </c:pt>
                <c:pt idx="225">
                  <c:v>-0.56439711028533301</c:v>
                </c:pt>
                <c:pt idx="226">
                  <c:v>-0.55518874007849495</c:v>
                </c:pt>
                <c:pt idx="227">
                  <c:v>-0.54632882422528495</c:v>
                </c:pt>
                <c:pt idx="228">
                  <c:v>-0.53782729255816997</c:v>
                </c:pt>
                <c:pt idx="229">
                  <c:v>-0.52970352362225304</c:v>
                </c:pt>
                <c:pt idx="230">
                  <c:v>-0.52186338681443101</c:v>
                </c:pt>
                <c:pt idx="231">
                  <c:v>-0.51431683801209505</c:v>
                </c:pt>
                <c:pt idx="232">
                  <c:v>-0.50709160909173101</c:v>
                </c:pt>
                <c:pt idx="233">
                  <c:v>-0.50021842173029296</c:v>
                </c:pt>
                <c:pt idx="234">
                  <c:v>-0.49363303154030302</c:v>
                </c:pt>
                <c:pt idx="235">
                  <c:v>-0.48728460345489399</c:v>
                </c:pt>
                <c:pt idx="236">
                  <c:v>-0.48120561606295698</c:v>
                </c:pt>
                <c:pt idx="237">
                  <c:v>-0.47541274221656299</c:v>
                </c:pt>
                <c:pt idx="238">
                  <c:v>-0.46990300312297301</c:v>
                </c:pt>
                <c:pt idx="239">
                  <c:v>-0.46465473462740398</c:v>
                </c:pt>
                <c:pt idx="240">
                  <c:v>-0.45963957190822502</c:v>
                </c:pt>
                <c:pt idx="241">
                  <c:v>-0.45485752943977897</c:v>
                </c:pt>
                <c:pt idx="242">
                  <c:v>-0.450286231109229</c:v>
                </c:pt>
                <c:pt idx="243">
                  <c:v>-0.44591197082866602</c:v>
                </c:pt>
                <c:pt idx="244">
                  <c:v>-0.44173935970219702</c:v>
                </c:pt>
                <c:pt idx="245">
                  <c:v>-0.437768397840819</c:v>
                </c:pt>
                <c:pt idx="246">
                  <c:v>-0.43397875855187601</c:v>
                </c:pt>
                <c:pt idx="247">
                  <c:v>-0.430350832447223</c:v>
                </c:pt>
                <c:pt idx="248">
                  <c:v>-0.42687811839491702</c:v>
                </c:pt>
                <c:pt idx="249">
                  <c:v>-0.42356061650778798</c:v>
                </c:pt>
                <c:pt idx="250">
                  <c:v>-0.42039832689763201</c:v>
                </c:pt>
                <c:pt idx="251">
                  <c:v>-0.41738277592947098</c:v>
                </c:pt>
                <c:pt idx="252">
                  <c:v>-0.41450844785921698</c:v>
                </c:pt>
                <c:pt idx="253">
                  <c:v>-0.41175348639875597</c:v>
                </c:pt>
                <c:pt idx="254">
                  <c:v>-0.40911789157879302</c:v>
                </c:pt>
                <c:pt idx="255">
                  <c:v>-0.40659860719615498</c:v>
                </c:pt>
                <c:pt idx="256">
                  <c:v>-0.404186794544038</c:v>
                </c:pt>
                <c:pt idx="257">
                  <c:v>-0.40189578628823802</c:v>
                </c:pt>
                <c:pt idx="258">
                  <c:v>-0.399700106717088</c:v>
                </c:pt>
                <c:pt idx="259">
                  <c:v>-0.39759975587471402</c:v>
                </c:pt>
                <c:pt idx="260">
                  <c:v>-0.395578573588723</c:v>
                </c:pt>
                <c:pt idx="261">
                  <c:v>-0.393621870194232</c:v>
                </c:pt>
                <c:pt idx="262">
                  <c:v>-0.39174569336444698</c:v>
                </c:pt>
                <c:pt idx="263">
                  <c:v>-0.389950050195289</c:v>
                </c:pt>
                <c:pt idx="264">
                  <c:v>-0.38824471885013701</c:v>
                </c:pt>
                <c:pt idx="265">
                  <c:v>-0.38659547803500499</c:v>
                </c:pt>
                <c:pt idx="266">
                  <c:v>-0.38500334033799299</c:v>
                </c:pt>
                <c:pt idx="267">
                  <c:v>-0.38346879653407601</c:v>
                </c:pt>
                <c:pt idx="268">
                  <c:v>-0.38199332200311797</c:v>
                </c:pt>
                <c:pt idx="269">
                  <c:v>-0.38057704449156399</c:v>
                </c:pt>
                <c:pt idx="270">
                  <c:v>-0.37921585692616799</c:v>
                </c:pt>
                <c:pt idx="271">
                  <c:v>-0.37790431473043401</c:v>
                </c:pt>
                <c:pt idx="272">
                  <c:v>-0.37664242839305601</c:v>
                </c:pt>
                <c:pt idx="273">
                  <c:v>-0.37542641696764301</c:v>
                </c:pt>
                <c:pt idx="274">
                  <c:v>-0.374249848567694</c:v>
                </c:pt>
                <c:pt idx="275">
                  <c:v>-0.373114078352347</c:v>
                </c:pt>
                <c:pt idx="276">
                  <c:v>-0.37202208385169</c:v>
                </c:pt>
                <c:pt idx="277">
                  <c:v>-0.37096844902966902</c:v>
                </c:pt>
                <c:pt idx="278">
                  <c:v>-0.36994939757273898</c:v>
                </c:pt>
                <c:pt idx="279">
                  <c:v>-0.36896586768339401</c:v>
                </c:pt>
                <c:pt idx="280">
                  <c:v>-0.36801832857294298</c:v>
                </c:pt>
                <c:pt idx="281">
                  <c:v>-0.36710079301200399</c:v>
                </c:pt>
                <c:pt idx="282">
                  <c:v>-0.36621086396644797</c:v>
                </c:pt>
                <c:pt idx="283">
                  <c:v>-0.36535390316822602</c:v>
                </c:pt>
                <c:pt idx="284">
                  <c:v>-0.36452736973396999</c:v>
                </c:pt>
                <c:pt idx="285">
                  <c:v>-0.363726990989646</c:v>
                </c:pt>
                <c:pt idx="286">
                  <c:v>-0.36295210823997398</c:v>
                </c:pt>
                <c:pt idx="287">
                  <c:v>-0.362202407521582</c:v>
                </c:pt>
                <c:pt idx="288">
                  <c:v>-0.36147471888260901</c:v>
                </c:pt>
                <c:pt idx="289">
                  <c:v>-0.36076617168253999</c:v>
                </c:pt>
                <c:pt idx="290">
                  <c:v>-0.36008586563893202</c:v>
                </c:pt>
                <c:pt idx="291">
                  <c:v>-0.35943048839346797</c:v>
                </c:pt>
                <c:pt idx="292">
                  <c:v>-0.35879538644235798</c:v>
                </c:pt>
                <c:pt idx="293">
                  <c:v>-0.35817630912995901</c:v>
                </c:pt>
                <c:pt idx="294">
                  <c:v>-0.35757651202059298</c:v>
                </c:pt>
                <c:pt idx="295">
                  <c:v>-0.356999275449223</c:v>
                </c:pt>
                <c:pt idx="296">
                  <c:v>-0.35644498949980102</c:v>
                </c:pt>
                <c:pt idx="297">
                  <c:v>-0.35591138616826501</c:v>
                </c:pt>
                <c:pt idx="298">
                  <c:v>-0.35539280937441797</c:v>
                </c:pt>
                <c:pt idx="299">
                  <c:v>-0.35488620358355299</c:v>
                </c:pt>
                <c:pt idx="300">
                  <c:v>-0.35439278889690901</c:v>
                </c:pt>
                <c:pt idx="301">
                  <c:v>-0.35391392835377899</c:v>
                </c:pt>
                <c:pt idx="302">
                  <c:v>-0.353455365893032</c:v>
                </c:pt>
                <c:pt idx="303">
                  <c:v>-0.35301238090309101</c:v>
                </c:pt>
                <c:pt idx="304">
                  <c:v>-0.35258412736003503</c:v>
                </c:pt>
                <c:pt idx="305">
                  <c:v>-0.35217086614498</c:v>
                </c:pt>
                <c:pt idx="306">
                  <c:v>-0.35177329995993301</c:v>
                </c:pt>
                <c:pt idx="307">
                  <c:v>-0.35138973971665299</c:v>
                </c:pt>
                <c:pt idx="308">
                  <c:v>-0.351019727024938</c:v>
                </c:pt>
                <c:pt idx="309">
                  <c:v>-0.35066139888926801</c:v>
                </c:pt>
                <c:pt idx="310">
                  <c:v>-0.35031501070207499</c:v>
                </c:pt>
                <c:pt idx="311">
                  <c:v>-0.34997946834202698</c:v>
                </c:pt>
                <c:pt idx="312">
                  <c:v>-0.34965771483278502</c:v>
                </c:pt>
                <c:pt idx="313">
                  <c:v>-0.349348354616353</c:v>
                </c:pt>
                <c:pt idx="314">
                  <c:v>-0.34905039736615801</c:v>
                </c:pt>
                <c:pt idx="315">
                  <c:v>-0.348764299272314</c:v>
                </c:pt>
                <c:pt idx="316">
                  <c:v>-0.34848840252001401</c:v>
                </c:pt>
                <c:pt idx="317">
                  <c:v>-0.34822241848907898</c:v>
                </c:pt>
                <c:pt idx="318">
                  <c:v>-0.34796607398936102</c:v>
                </c:pt>
                <c:pt idx="319">
                  <c:v>-0.34772011055318702</c:v>
                </c:pt>
                <c:pt idx="320">
                  <c:v>-0.34748492634523598</c:v>
                </c:pt>
                <c:pt idx="321">
                  <c:v>-0.34725857840824598</c:v>
                </c:pt>
                <c:pt idx="322">
                  <c:v>-0.34704107970986298</c:v>
                </c:pt>
                <c:pt idx="323">
                  <c:v>-0.34683223102949001</c:v>
                </c:pt>
                <c:pt idx="324">
                  <c:v>-0.34663185320328099</c:v>
                </c:pt>
                <c:pt idx="325">
                  <c:v>-0.34643991049571599</c:v>
                </c:pt>
                <c:pt idx="326">
                  <c:v>-0.34625540023687901</c:v>
                </c:pt>
                <c:pt idx="327">
                  <c:v>-0.34607911949729597</c:v>
                </c:pt>
                <c:pt idx="328">
                  <c:v>-0.345910532365171</c:v>
                </c:pt>
                <c:pt idx="329">
                  <c:v>-0.345748847499593</c:v>
                </c:pt>
                <c:pt idx="330">
                  <c:v>-0.34559382319760401</c:v>
                </c:pt>
                <c:pt idx="331">
                  <c:v>-0.34544501395657201</c:v>
                </c:pt>
                <c:pt idx="332">
                  <c:v>-0.34530326213175699</c:v>
                </c:pt>
                <c:pt idx="333">
                  <c:v>-0.34516859692083302</c:v>
                </c:pt>
                <c:pt idx="334">
                  <c:v>-0.345039762413342</c:v>
                </c:pt>
                <c:pt idx="335">
                  <c:v>-0.34491631117058702</c:v>
                </c:pt>
                <c:pt idx="336">
                  <c:v>-0.34479798963070601</c:v>
                </c:pt>
                <c:pt idx="337">
                  <c:v>-0.34468566254873401</c:v>
                </c:pt>
                <c:pt idx="338">
                  <c:v>-0.34457940954928101</c:v>
                </c:pt>
                <c:pt idx="339">
                  <c:v>-0.34447864985349202</c:v>
                </c:pt>
                <c:pt idx="340">
                  <c:v>-0.34438274700112698</c:v>
                </c:pt>
                <c:pt idx="341">
                  <c:v>-0.34429007582036703</c:v>
                </c:pt>
                <c:pt idx="342">
                  <c:v>-0.34420062866634898</c:v>
                </c:pt>
                <c:pt idx="343">
                  <c:v>-0.34411536261221298</c:v>
                </c:pt>
                <c:pt idx="344">
                  <c:v>-0.34403469502218498</c:v>
                </c:pt>
                <c:pt idx="345">
                  <c:v>-0.34395924570699499</c:v>
                </c:pt>
                <c:pt idx="346">
                  <c:v>-0.343887295813185</c:v>
                </c:pt>
                <c:pt idx="347">
                  <c:v>-0.34381885173909199</c:v>
                </c:pt>
                <c:pt idx="348">
                  <c:v>-0.34375389756288399</c:v>
                </c:pt>
                <c:pt idx="349">
                  <c:v>-0.34369200092325503</c:v>
                </c:pt>
                <c:pt idx="350">
                  <c:v>-0.343633743832295</c:v>
                </c:pt>
                <c:pt idx="351">
                  <c:v>-0.34357873140260398</c:v>
                </c:pt>
                <c:pt idx="352">
                  <c:v>-0.34352683608569801</c:v>
                </c:pt>
                <c:pt idx="353">
                  <c:v>-0.34347785393927299</c:v>
                </c:pt>
                <c:pt idx="354">
                  <c:v>-0.34343158005959201</c:v>
                </c:pt>
                <c:pt idx="355">
                  <c:v>-0.34338801172234001</c:v>
                </c:pt>
                <c:pt idx="356">
                  <c:v>-0.343347036836812</c:v>
                </c:pt>
                <c:pt idx="357">
                  <c:v>-0.34330842067366801</c:v>
                </c:pt>
                <c:pt idx="358">
                  <c:v>-0.34327215786377002</c:v>
                </c:pt>
                <c:pt idx="359">
                  <c:v>-0.343238063011856</c:v>
                </c:pt>
                <c:pt idx="360">
                  <c:v>-0.34320642024105003</c:v>
                </c:pt>
                <c:pt idx="361">
                  <c:v>-0.34317741008693697</c:v>
                </c:pt>
                <c:pt idx="362">
                  <c:v>-0.34315055831059599</c:v>
                </c:pt>
                <c:pt idx="363">
                  <c:v>-0.34312582920609302</c:v>
                </c:pt>
                <c:pt idx="364">
                  <c:v>-0.34310315186580298</c:v>
                </c:pt>
                <c:pt idx="365">
                  <c:v>-0.34308232828837298</c:v>
                </c:pt>
                <c:pt idx="366">
                  <c:v>-0.34306352924501998</c:v>
                </c:pt>
                <c:pt idx="367">
                  <c:v>-0.343046631295716</c:v>
                </c:pt>
                <c:pt idx="368">
                  <c:v>-0.34303171148321898</c:v>
                </c:pt>
                <c:pt idx="369">
                  <c:v>-0.34301890609135099</c:v>
                </c:pt>
                <c:pt idx="370">
                  <c:v>-0.34300794479385799</c:v>
                </c:pt>
                <c:pt idx="371">
                  <c:v>-0.342999259984828</c:v>
                </c:pt>
                <c:pt idx="372">
                  <c:v>-0.34299256824539598</c:v>
                </c:pt>
                <c:pt idx="373">
                  <c:v>-0.34298831131031698</c:v>
                </c:pt>
                <c:pt idx="374">
                  <c:v>-0.34298658625256301</c:v>
                </c:pt>
                <c:pt idx="375">
                  <c:v>-0.34298505794573803</c:v>
                </c:pt>
                <c:pt idx="376">
                  <c:v>-0.34298720397522803</c:v>
                </c:pt>
                <c:pt idx="377">
                  <c:v>-0.34299100790324999</c:v>
                </c:pt>
                <c:pt idx="378">
                  <c:v>-0.34299773989865101</c:v>
                </c:pt>
                <c:pt idx="379">
                  <c:v>-0.34300668805030099</c:v>
                </c:pt>
                <c:pt idx="380">
                  <c:v>-0.34301785233501197</c:v>
                </c:pt>
                <c:pt idx="381">
                  <c:v>-0.34303071444095201</c:v>
                </c:pt>
                <c:pt idx="382">
                  <c:v>-0.34304678169576602</c:v>
                </c:pt>
                <c:pt idx="383">
                  <c:v>-0.34306601145378501</c:v>
                </c:pt>
                <c:pt idx="384">
                  <c:v>-0.34308831478745</c:v>
                </c:pt>
                <c:pt idx="385">
                  <c:v>-0.34311353276277701</c:v>
                </c:pt>
                <c:pt idx="386">
                  <c:v>-0.34314183096642997</c:v>
                </c:pt>
                <c:pt idx="387">
                  <c:v>-0.34317320690449199</c:v>
                </c:pt>
                <c:pt idx="388">
                  <c:v>-0.34320828115319701</c:v>
                </c:pt>
                <c:pt idx="389">
                  <c:v>-0.34324764588254097</c:v>
                </c:pt>
                <c:pt idx="390">
                  <c:v>-0.34329133312486398</c:v>
                </c:pt>
                <c:pt idx="391">
                  <c:v>-0.34333929269216401</c:v>
                </c:pt>
                <c:pt idx="392">
                  <c:v>-0.34339180171556</c:v>
                </c:pt>
                <c:pt idx="393">
                  <c:v>-0.34344938815863901</c:v>
                </c:pt>
                <c:pt idx="394">
                  <c:v>-0.34351198614280698</c:v>
                </c:pt>
                <c:pt idx="395">
                  <c:v>-0.34357980494603202</c:v>
                </c:pt>
                <c:pt idx="396">
                  <c:v>-0.34365311981924102</c:v>
                </c:pt>
                <c:pt idx="397">
                  <c:v>-0.343733534664034</c:v>
                </c:pt>
                <c:pt idx="398">
                  <c:v>-0.34382126387276202</c:v>
                </c:pt>
                <c:pt idx="399">
                  <c:v>-0.34391580721640902</c:v>
                </c:pt>
                <c:pt idx="400">
                  <c:v>-0.34401662840996799</c:v>
                </c:pt>
                <c:pt idx="401">
                  <c:v>-0.344125778689791</c:v>
                </c:pt>
                <c:pt idx="402">
                  <c:v>-0.34424378794711502</c:v>
                </c:pt>
                <c:pt idx="403">
                  <c:v>-0.344371381554191</c:v>
                </c:pt>
                <c:pt idx="404">
                  <c:v>-0.34450821102455398</c:v>
                </c:pt>
                <c:pt idx="405">
                  <c:v>-0.34465516477012897</c:v>
                </c:pt>
                <c:pt idx="406">
                  <c:v>-0.34481304062268398</c:v>
                </c:pt>
                <c:pt idx="407">
                  <c:v>-0.34498461467320002</c:v>
                </c:pt>
                <c:pt idx="408">
                  <c:v>-0.34517034743778102</c:v>
                </c:pt>
                <c:pt idx="409">
                  <c:v>-0.34536939084540702</c:v>
                </c:pt>
                <c:pt idx="410">
                  <c:v>-0.34558311267360903</c:v>
                </c:pt>
                <c:pt idx="411">
                  <c:v>-0.34581307595128102</c:v>
                </c:pt>
                <c:pt idx="412">
                  <c:v>-0.34605867206711699</c:v>
                </c:pt>
                <c:pt idx="413">
                  <c:v>-0.34632367788726698</c:v>
                </c:pt>
                <c:pt idx="414">
                  <c:v>-0.34660797173567698</c:v>
                </c:pt>
                <c:pt idx="415">
                  <c:v>-0.34691238361738902</c:v>
                </c:pt>
                <c:pt idx="416">
                  <c:v>-0.34723675526972803</c:v>
                </c:pt>
                <c:pt idx="417">
                  <c:v>-0.34758338219835599</c:v>
                </c:pt>
                <c:pt idx="418">
                  <c:v>-0.34795761700837602</c:v>
                </c:pt>
                <c:pt idx="419">
                  <c:v>-0.34835929638383401</c:v>
                </c:pt>
                <c:pt idx="420">
                  <c:v>-0.34878807826650199</c:v>
                </c:pt>
                <c:pt idx="421">
                  <c:v>-0.34924479790913499</c:v>
                </c:pt>
                <c:pt idx="422">
                  <c:v>-0.34973536733080701</c:v>
                </c:pt>
                <c:pt idx="423">
                  <c:v>-0.3502607622751</c:v>
                </c:pt>
                <c:pt idx="424">
                  <c:v>-0.35082479292582702</c:v>
                </c:pt>
                <c:pt idx="425">
                  <c:v>-0.351428378821941</c:v>
                </c:pt>
                <c:pt idx="426">
                  <c:v>-0.35206729886930599</c:v>
                </c:pt>
                <c:pt idx="427">
                  <c:v>-0.352739300285971</c:v>
                </c:pt>
                <c:pt idx="428">
                  <c:v>-0.353460224899941</c:v>
                </c:pt>
                <c:pt idx="429">
                  <c:v>-0.35423289710234901</c:v>
                </c:pt>
                <c:pt idx="430">
                  <c:v>-0.35506192646276602</c:v>
                </c:pt>
                <c:pt idx="431">
                  <c:v>-0.35594756784720999</c:v>
                </c:pt>
                <c:pt idx="432">
                  <c:v>-0.35689238335867401</c:v>
                </c:pt>
                <c:pt idx="433">
                  <c:v>-0.35790897262825899</c:v>
                </c:pt>
                <c:pt idx="434">
                  <c:v>-0.358988884628273</c:v>
                </c:pt>
                <c:pt idx="435">
                  <c:v>-0.36013104070259999</c:v>
                </c:pt>
                <c:pt idx="436">
                  <c:v>-0.36132580359467398</c:v>
                </c:pt>
                <c:pt idx="437">
                  <c:v>-0.36259073858851798</c:v>
                </c:pt>
                <c:pt idx="438">
                  <c:v>-0.363936034036967</c:v>
                </c:pt>
                <c:pt idx="439">
                  <c:v>-0.36536851048917202</c:v>
                </c:pt>
                <c:pt idx="440">
                  <c:v>-0.36689524095057002</c:v>
                </c:pt>
                <c:pt idx="441">
                  <c:v>-0.36851144891305798</c:v>
                </c:pt>
                <c:pt idx="442">
                  <c:v>-0.37021221117481101</c:v>
                </c:pt>
                <c:pt idx="443">
                  <c:v>-0.37200380424979701</c:v>
                </c:pt>
                <c:pt idx="444">
                  <c:v>-0.37388014739840603</c:v>
                </c:pt>
                <c:pt idx="445">
                  <c:v>-0.37589067551692101</c:v>
                </c:pt>
                <c:pt idx="446">
                  <c:v>-0.37802921860983901</c:v>
                </c:pt>
                <c:pt idx="447">
                  <c:v>-0.38024696164637301</c:v>
                </c:pt>
                <c:pt idx="448">
                  <c:v>-0.382573750395659</c:v>
                </c:pt>
                <c:pt idx="449">
                  <c:v>-0.38502534220083601</c:v>
                </c:pt>
                <c:pt idx="450">
                  <c:v>-0.38759284657228499</c:v>
                </c:pt>
                <c:pt idx="451">
                  <c:v>-0.39026634670738197</c:v>
                </c:pt>
                <c:pt idx="452">
                  <c:v>-0.39304355070278701</c:v>
                </c:pt>
                <c:pt idx="453">
                  <c:v>-0.39591985263040103</c:v>
                </c:pt>
                <c:pt idx="454">
                  <c:v>-0.398942745525043</c:v>
                </c:pt>
                <c:pt idx="455">
                  <c:v>-0.40209540914184999</c:v>
                </c:pt>
                <c:pt idx="456">
                  <c:v>-0.40536057365655198</c:v>
                </c:pt>
                <c:pt idx="457">
                  <c:v>-0.40874178020636398</c:v>
                </c:pt>
                <c:pt idx="458">
                  <c:v>-0.41224972073216498</c:v>
                </c:pt>
                <c:pt idx="459">
                  <c:v>-0.41586830287631399</c:v>
                </c:pt>
                <c:pt idx="460">
                  <c:v>-0.41959406884709999</c:v>
                </c:pt>
                <c:pt idx="461">
                  <c:v>-0.42342716404971098</c:v>
                </c:pt>
                <c:pt idx="462">
                  <c:v>-0.42736046490596602</c:v>
                </c:pt>
                <c:pt idx="463">
                  <c:v>-0.43139636751685101</c:v>
                </c:pt>
                <c:pt idx="464">
                  <c:v>-0.43551972973134001</c:v>
                </c:pt>
                <c:pt idx="465">
                  <c:v>-0.43973072481221098</c:v>
                </c:pt>
                <c:pt idx="466">
                  <c:v>-0.44402282761898199</c:v>
                </c:pt>
                <c:pt idx="467">
                  <c:v>-0.44837289474698699</c:v>
                </c:pt>
                <c:pt idx="468">
                  <c:v>-0.45277911565483803</c:v>
                </c:pt>
                <c:pt idx="469">
                  <c:v>-0.45721129297761498</c:v>
                </c:pt>
                <c:pt idx="470">
                  <c:v>-0.46166326689199599</c:v>
                </c:pt>
                <c:pt idx="471">
                  <c:v>-0.46614370950318801</c:v>
                </c:pt>
                <c:pt idx="472">
                  <c:v>-0.47066501037311498</c:v>
                </c:pt>
                <c:pt idx="473">
                  <c:v>-0.47517733660266498</c:v>
                </c:pt>
                <c:pt idx="474">
                  <c:v>-0.47963995179934299</c:v>
                </c:pt>
                <c:pt idx="475">
                  <c:v>-0.484084388970211</c:v>
                </c:pt>
                <c:pt idx="476">
                  <c:v>-0.488556113394297</c:v>
                </c:pt>
                <c:pt idx="477">
                  <c:v>-0.49311477020474598</c:v>
                </c:pt>
                <c:pt idx="478">
                  <c:v>-0.49752869928395299</c:v>
                </c:pt>
                <c:pt idx="479">
                  <c:v>-0.50186676799668894</c:v>
                </c:pt>
                <c:pt idx="480">
                  <c:v>-0.50613924245839104</c:v>
                </c:pt>
                <c:pt idx="481">
                  <c:v>-0.51028473512000205</c:v>
                </c:pt>
                <c:pt idx="482">
                  <c:v>-0.51438703087043802</c:v>
                </c:pt>
                <c:pt idx="483">
                  <c:v>-0.51842067223731303</c:v>
                </c:pt>
                <c:pt idx="484">
                  <c:v>-0.52235350292870497</c:v>
                </c:pt>
                <c:pt idx="485">
                  <c:v>-0.52614753045089402</c:v>
                </c:pt>
                <c:pt idx="486">
                  <c:v>-0.52983496139833697</c:v>
                </c:pt>
                <c:pt idx="487">
                  <c:v>-0.53339987536431199</c:v>
                </c:pt>
                <c:pt idx="488">
                  <c:v>-0.53684458303974603</c:v>
                </c:pt>
                <c:pt idx="489">
                  <c:v>-0.54017175538358098</c:v>
                </c:pt>
                <c:pt idx="490">
                  <c:v>-0.54337847568251696</c:v>
                </c:pt>
                <c:pt idx="491">
                  <c:v>-0.54647445902236802</c:v>
                </c:pt>
                <c:pt idx="492">
                  <c:v>-0.54944945099443698</c:v>
                </c:pt>
                <c:pt idx="493">
                  <c:v>-0.55228602635181201</c:v>
                </c:pt>
                <c:pt idx="494">
                  <c:v>-0.55498302417969103</c:v>
                </c:pt>
                <c:pt idx="495">
                  <c:v>-0.55754857539026303</c:v>
                </c:pt>
                <c:pt idx="496">
                  <c:v>-0.55999846170017398</c:v>
                </c:pt>
                <c:pt idx="497">
                  <c:v>-0.56234766343343401</c:v>
                </c:pt>
                <c:pt idx="498">
                  <c:v>-0.56457373433318303</c:v>
                </c:pt>
                <c:pt idx="499">
                  <c:v>-0.56662465891327896</c:v>
                </c:pt>
                <c:pt idx="500">
                  <c:v>-0.56854337627594898</c:v>
                </c:pt>
                <c:pt idx="501">
                  <c:v>-0.57043563551713705</c:v>
                </c:pt>
                <c:pt idx="502">
                  <c:v>-0.57236165922165705</c:v>
                </c:pt>
                <c:pt idx="503">
                  <c:v>-0.574035466604911</c:v>
                </c:pt>
                <c:pt idx="504">
                  <c:v>-0.57561268896576201</c:v>
                </c:pt>
                <c:pt idx="505">
                  <c:v>-0.57709846177441504</c:v>
                </c:pt>
                <c:pt idx="506">
                  <c:v>-0.57849296869239797</c:v>
                </c:pt>
                <c:pt idx="507">
                  <c:v>-0.57979878661899398</c:v>
                </c:pt>
                <c:pt idx="508">
                  <c:v>-0.581026427391519</c:v>
                </c:pt>
                <c:pt idx="509">
                  <c:v>-0.58217812402807101</c:v>
                </c:pt>
                <c:pt idx="510">
                  <c:v>-0.58325485064358495</c:v>
                </c:pt>
                <c:pt idx="511">
                  <c:v>-0.584261635660969</c:v>
                </c:pt>
                <c:pt idx="512">
                  <c:v>-0.58520441791599498</c:v>
                </c:pt>
                <c:pt idx="513">
                  <c:v>-0.58608175864065404</c:v>
                </c:pt>
                <c:pt idx="514">
                  <c:v>-0.58688918668617895</c:v>
                </c:pt>
                <c:pt idx="515">
                  <c:v>-0.58764607757741605</c:v>
                </c:pt>
                <c:pt idx="516">
                  <c:v>-0.588360080985323</c:v>
                </c:pt>
                <c:pt idx="517">
                  <c:v>-0.58903004805102599</c:v>
                </c:pt>
                <c:pt idx="518">
                  <c:v>-0.58965155216739296</c:v>
                </c:pt>
                <c:pt idx="519">
                  <c:v>-0.59022862199731296</c:v>
                </c:pt>
                <c:pt idx="520">
                  <c:v>-0.59076240729665597</c:v>
                </c:pt>
                <c:pt idx="521">
                  <c:v>-0.59125437251373503</c:v>
                </c:pt>
                <c:pt idx="522">
                  <c:v>-0.59171706364660404</c:v>
                </c:pt>
                <c:pt idx="523">
                  <c:v>-0.592146294639878</c:v>
                </c:pt>
                <c:pt idx="524">
                  <c:v>-0.59254400225820003</c:v>
                </c:pt>
                <c:pt idx="525">
                  <c:v>-0.59291036662968499</c:v>
                </c:pt>
                <c:pt idx="526">
                  <c:v>-0.59325230177016997</c:v>
                </c:pt>
                <c:pt idx="527">
                  <c:v>-0.59356403651145295</c:v>
                </c:pt>
                <c:pt idx="528">
                  <c:v>-0.59385485249786396</c:v>
                </c:pt>
                <c:pt idx="529">
                  <c:v>-0.59412561700266397</c:v>
                </c:pt>
                <c:pt idx="530">
                  <c:v>-0.59437466388072302</c:v>
                </c:pt>
                <c:pt idx="531">
                  <c:v>-0.59460782634136999</c:v>
                </c:pt>
                <c:pt idx="532">
                  <c:v>-0.59481959792485695</c:v>
                </c:pt>
                <c:pt idx="533">
                  <c:v>-0.59501137611662402</c:v>
                </c:pt>
                <c:pt idx="534">
                  <c:v>-0.59518150730212904</c:v>
                </c:pt>
                <c:pt idx="535">
                  <c:v>-0.59533529931223605</c:v>
                </c:pt>
                <c:pt idx="536">
                  <c:v>-0.59547730049354797</c:v>
                </c:pt>
                <c:pt idx="537">
                  <c:v>-0.59560571337080503</c:v>
                </c:pt>
                <c:pt idx="538">
                  <c:v>-0.59572858990806099</c:v>
                </c:pt>
                <c:pt idx="539">
                  <c:v>-0.59584518936758601</c:v>
                </c:pt>
                <c:pt idx="540">
                  <c:v>-0.59595126831243095</c:v>
                </c:pt>
                <c:pt idx="541">
                  <c:v>-0.596046631953289</c:v>
                </c:pt>
                <c:pt idx="542">
                  <c:v>-0.59613052636155095</c:v>
                </c:pt>
                <c:pt idx="543">
                  <c:v>-0.59620285415799001</c:v>
                </c:pt>
                <c:pt idx="544">
                  <c:v>-0.59626871050485197</c:v>
                </c:pt>
                <c:pt idx="545">
                  <c:v>-0.59632796917557895</c:v>
                </c:pt>
                <c:pt idx="546">
                  <c:v>-0.59638062789992896</c:v>
                </c:pt>
                <c:pt idx="547">
                  <c:v>-0.59642709380789005</c:v>
                </c:pt>
                <c:pt idx="548">
                  <c:v>-0.596467626733303</c:v>
                </c:pt>
                <c:pt idx="549">
                  <c:v>-0.59650167802079701</c:v>
                </c:pt>
                <c:pt idx="550">
                  <c:v>-0.59652924693477205</c:v>
                </c:pt>
                <c:pt idx="551">
                  <c:v>-0.59655258139071698</c:v>
                </c:pt>
                <c:pt idx="552">
                  <c:v>-0.59657323117300098</c:v>
                </c:pt>
                <c:pt idx="553">
                  <c:v>-0.59659110446996799</c:v>
                </c:pt>
                <c:pt idx="554">
                  <c:v>-0.59660567538041498</c:v>
                </c:pt>
                <c:pt idx="555">
                  <c:v>-0.59661467140916202</c:v>
                </c:pt>
                <c:pt idx="556">
                  <c:v>-0.59661916182227503</c:v>
                </c:pt>
                <c:pt idx="557">
                  <c:v>-0.59661923416909801</c:v>
                </c:pt>
                <c:pt idx="558">
                  <c:v>-0.59661559818883703</c:v>
                </c:pt>
                <c:pt idx="559">
                  <c:v>-0.59661143807933503</c:v>
                </c:pt>
                <c:pt idx="560">
                  <c:v>-0.59660577637971202</c:v>
                </c:pt>
                <c:pt idx="561">
                  <c:v>-0.59659843060603002</c:v>
                </c:pt>
                <c:pt idx="562">
                  <c:v>-0.59659032632090903</c:v>
                </c:pt>
                <c:pt idx="563">
                  <c:v>-0.59657847431482702</c:v>
                </c:pt>
                <c:pt idx="564">
                  <c:v>-0.596562272729106</c:v>
                </c:pt>
                <c:pt idx="565">
                  <c:v>-0.59654571227950703</c:v>
                </c:pt>
                <c:pt idx="566">
                  <c:v>-0.59652829535583496</c:v>
                </c:pt>
                <c:pt idx="567">
                  <c:v>-0.596510132315208</c:v>
                </c:pt>
                <c:pt idx="568">
                  <c:v>-0.59648969101481397</c:v>
                </c:pt>
                <c:pt idx="569">
                  <c:v>-0.59646636164573996</c:v>
                </c:pt>
                <c:pt idx="570">
                  <c:v>-0.59644053715192902</c:v>
                </c:pt>
                <c:pt idx="571">
                  <c:v>-0.59641342645899698</c:v>
                </c:pt>
                <c:pt idx="572">
                  <c:v>-0.59638636379895404</c:v>
                </c:pt>
                <c:pt idx="573">
                  <c:v>-0.59635906672165295</c:v>
                </c:pt>
                <c:pt idx="574">
                  <c:v>-0.59633025771158499</c:v>
                </c:pt>
                <c:pt idx="575">
                  <c:v>-0.59630191775574803</c:v>
                </c:pt>
                <c:pt idx="576">
                  <c:v>-0.59627285080820902</c:v>
                </c:pt>
                <c:pt idx="577">
                  <c:v>-0.59624259658864498</c:v>
                </c:pt>
                <c:pt idx="578">
                  <c:v>-0.59621253429241705</c:v>
                </c:pt>
                <c:pt idx="579">
                  <c:v>-0.59618266607534398</c:v>
                </c:pt>
                <c:pt idx="580">
                  <c:v>-0.59615302314944796</c:v>
                </c:pt>
                <c:pt idx="581">
                  <c:v>-0.59612432230161705</c:v>
                </c:pt>
                <c:pt idx="582">
                  <c:v>-0.59609418995733698</c:v>
                </c:pt>
                <c:pt idx="583">
                  <c:v>-0.59606282880411698</c:v>
                </c:pt>
                <c:pt idx="584">
                  <c:v>-0.59603024320911302</c:v>
                </c:pt>
                <c:pt idx="585">
                  <c:v>-0.59599132895326701</c:v>
                </c:pt>
                <c:pt idx="586">
                  <c:v>-0.59595335179960696</c:v>
                </c:pt>
                <c:pt idx="587">
                  <c:v>-0.59591532115062695</c:v>
                </c:pt>
                <c:pt idx="588">
                  <c:v>-0.59587654716501304</c:v>
                </c:pt>
                <c:pt idx="589">
                  <c:v>-0.59584142918513505</c:v>
                </c:pt>
                <c:pt idx="590">
                  <c:v>-0.59580585232681504</c:v>
                </c:pt>
                <c:pt idx="591">
                  <c:v>-0.59576845623415298</c:v>
                </c:pt>
                <c:pt idx="592">
                  <c:v>-0.59573123386354998</c:v>
                </c:pt>
                <c:pt idx="593">
                  <c:v>-0.59569797617746101</c:v>
                </c:pt>
                <c:pt idx="594">
                  <c:v>-0.595664833594448</c:v>
                </c:pt>
                <c:pt idx="595">
                  <c:v>-0.59563133484893505</c:v>
                </c:pt>
                <c:pt idx="596">
                  <c:v>-0.59559275758710095</c:v>
                </c:pt>
                <c:pt idx="597">
                  <c:v>-0.59555261258062497</c:v>
                </c:pt>
                <c:pt idx="598">
                  <c:v>-0.59551229912517301</c:v>
                </c:pt>
                <c:pt idx="599">
                  <c:v>-0.59547350929580101</c:v>
                </c:pt>
                <c:pt idx="600">
                  <c:v>-0.59543514133401798</c:v>
                </c:pt>
                <c:pt idx="601">
                  <c:v>-0.59539707610486503</c:v>
                </c:pt>
                <c:pt idx="602">
                  <c:v>-0.59535726766746599</c:v>
                </c:pt>
                <c:pt idx="603">
                  <c:v>-0.59532039748161003</c:v>
                </c:pt>
                <c:pt idx="604">
                  <c:v>-0.59528247765626496</c:v>
                </c:pt>
                <c:pt idx="605">
                  <c:v>-0.59524419483080504</c:v>
                </c:pt>
                <c:pt idx="606">
                  <c:v>-0.59520535019424703</c:v>
                </c:pt>
                <c:pt idx="607">
                  <c:v>-0.59516610860539099</c:v>
                </c:pt>
                <c:pt idx="608">
                  <c:v>-0.59512656853953105</c:v>
                </c:pt>
                <c:pt idx="609">
                  <c:v>-0.59508680283674198</c:v>
                </c:pt>
                <c:pt idx="610">
                  <c:v>-0.595047263269322</c:v>
                </c:pt>
                <c:pt idx="611">
                  <c:v>-0.59500817440502995</c:v>
                </c:pt>
                <c:pt idx="612">
                  <c:v>-0.59496882410777596</c:v>
                </c:pt>
                <c:pt idx="613">
                  <c:v>-0.59492850420850596</c:v>
                </c:pt>
                <c:pt idx="614">
                  <c:v>-0.59488837945591799</c:v>
                </c:pt>
                <c:pt idx="615">
                  <c:v>-0.59484889016895703</c:v>
                </c:pt>
                <c:pt idx="616">
                  <c:v>-0.59481229873902997</c:v>
                </c:pt>
                <c:pt idx="617">
                  <c:v>-0.59477574621880502</c:v>
                </c:pt>
                <c:pt idx="618">
                  <c:v>-0.59473738285757105</c:v>
                </c:pt>
                <c:pt idx="619">
                  <c:v>-0.59469774863242897</c:v>
                </c:pt>
                <c:pt idx="620">
                  <c:v>-0.59465907964499498</c:v>
                </c:pt>
                <c:pt idx="621">
                  <c:v>-0.59462048590080296</c:v>
                </c:pt>
                <c:pt idx="622">
                  <c:v>-0.594579831521447</c:v>
                </c:pt>
                <c:pt idx="623">
                  <c:v>-0.59453823188163002</c:v>
                </c:pt>
                <c:pt idx="624">
                  <c:v>-0.59449656969550202</c:v>
                </c:pt>
                <c:pt idx="625">
                  <c:v>-0.59445620606135696</c:v>
                </c:pt>
                <c:pt idx="626">
                  <c:v>-0.59442019363395604</c:v>
                </c:pt>
                <c:pt idx="627">
                  <c:v>-0.59438388587630298</c:v>
                </c:pt>
                <c:pt idx="628">
                  <c:v>-0.59434460539406297</c:v>
                </c:pt>
                <c:pt idx="629">
                  <c:v>-0.594304186128225</c:v>
                </c:pt>
                <c:pt idx="630">
                  <c:v>-0.59426408052110002</c:v>
                </c:pt>
                <c:pt idx="631">
                  <c:v>-0.59422473235899298</c:v>
                </c:pt>
                <c:pt idx="632">
                  <c:v>-0.59418787542351503</c:v>
                </c:pt>
                <c:pt idx="633">
                  <c:v>-0.59415098201443495</c:v>
                </c:pt>
                <c:pt idx="634">
                  <c:v>-0.59411415493636599</c:v>
                </c:pt>
                <c:pt idx="635">
                  <c:v>-0.59407856952101801</c:v>
                </c:pt>
                <c:pt idx="636">
                  <c:v>-0.59404259536304305</c:v>
                </c:pt>
                <c:pt idx="637">
                  <c:v>-0.59400514913338498</c:v>
                </c:pt>
                <c:pt idx="638">
                  <c:v>-0.59396571052691105</c:v>
                </c:pt>
                <c:pt idx="639">
                  <c:v>-0.59392745254864299</c:v>
                </c:pt>
                <c:pt idx="640">
                  <c:v>-0.59388935688438105</c:v>
                </c:pt>
                <c:pt idx="641">
                  <c:v>-0.59384803148994103</c:v>
                </c:pt>
                <c:pt idx="642">
                  <c:v>-0.59380526780128595</c:v>
                </c:pt>
                <c:pt idx="643">
                  <c:v>-0.59376221427700004</c:v>
                </c:pt>
                <c:pt idx="644">
                  <c:v>-0.593722715014115</c:v>
                </c:pt>
                <c:pt idx="645">
                  <c:v>-0.59368497920910301</c:v>
                </c:pt>
                <c:pt idx="646">
                  <c:v>-0.593648347631344</c:v>
                </c:pt>
                <c:pt idx="647">
                  <c:v>-0.59361122905711805</c:v>
                </c:pt>
                <c:pt idx="648">
                  <c:v>-0.593573614239157</c:v>
                </c:pt>
                <c:pt idx="649">
                  <c:v>-0.59353682760465698</c:v>
                </c:pt>
                <c:pt idx="650">
                  <c:v>-0.59350092380220398</c:v>
                </c:pt>
                <c:pt idx="651">
                  <c:v>-0.59346446880989601</c:v>
                </c:pt>
                <c:pt idx="652">
                  <c:v>-0.59342727331941103</c:v>
                </c:pt>
                <c:pt idx="653">
                  <c:v>-0.59338834441438404</c:v>
                </c:pt>
                <c:pt idx="654">
                  <c:v>-0.59334872468676503</c:v>
                </c:pt>
                <c:pt idx="655">
                  <c:v>-0.59331205414451804</c:v>
                </c:pt>
                <c:pt idx="656">
                  <c:v>-0.59327659101232699</c:v>
                </c:pt>
                <c:pt idx="657">
                  <c:v>-0.59324131749184095</c:v>
                </c:pt>
                <c:pt idx="658">
                  <c:v>-0.59320640901577604</c:v>
                </c:pt>
                <c:pt idx="659">
                  <c:v>-0.59317195845374204</c:v>
                </c:pt>
                <c:pt idx="660">
                  <c:v>-0.59313670915029304</c:v>
                </c:pt>
                <c:pt idx="661">
                  <c:v>-0.59310000688557596</c:v>
                </c:pt>
                <c:pt idx="662">
                  <c:v>-0.59306195452930599</c:v>
                </c:pt>
                <c:pt idx="663">
                  <c:v>-0.59302269265864604</c:v>
                </c:pt>
                <c:pt idx="664">
                  <c:v>-0.592984566271757</c:v>
                </c:pt>
                <c:pt idx="665">
                  <c:v>-0.592945446751733</c:v>
                </c:pt>
                <c:pt idx="666">
                  <c:v>-0.59290536900962798</c:v>
                </c:pt>
                <c:pt idx="667">
                  <c:v>-0.59286467462902304</c:v>
                </c:pt>
                <c:pt idx="668">
                  <c:v>-0.592826409110631</c:v>
                </c:pt>
                <c:pt idx="669">
                  <c:v>-0.59278981558464094</c:v>
                </c:pt>
                <c:pt idx="670">
                  <c:v>-0.59275488710940005</c:v>
                </c:pt>
                <c:pt idx="671">
                  <c:v>-0.59272106815494496</c:v>
                </c:pt>
                <c:pt idx="672">
                  <c:v>-0.59268531279332903</c:v>
                </c:pt>
                <c:pt idx="673">
                  <c:v>-0.59264833329978595</c:v>
                </c:pt>
                <c:pt idx="674">
                  <c:v>-0.59261015430734598</c:v>
                </c:pt>
                <c:pt idx="675">
                  <c:v>-0.59257200905846497</c:v>
                </c:pt>
                <c:pt idx="676">
                  <c:v>-0.59253564937047398</c:v>
                </c:pt>
                <c:pt idx="677">
                  <c:v>-0.59250141162963799</c:v>
                </c:pt>
                <c:pt idx="678">
                  <c:v>-0.59246764707537303</c:v>
                </c:pt>
                <c:pt idx="679">
                  <c:v>-0.59243397684217802</c:v>
                </c:pt>
                <c:pt idx="680">
                  <c:v>-0.59239828869012001</c:v>
                </c:pt>
                <c:pt idx="681">
                  <c:v>-0.59236056280323901</c:v>
                </c:pt>
                <c:pt idx="682">
                  <c:v>-0.59232205467778798</c:v>
                </c:pt>
                <c:pt idx="683">
                  <c:v>-0.59228291808511402</c:v>
                </c:pt>
                <c:pt idx="684">
                  <c:v>-0.59224420188202498</c:v>
                </c:pt>
                <c:pt idx="685">
                  <c:v>-0.59220817412798998</c:v>
                </c:pt>
                <c:pt idx="686">
                  <c:v>-0.592173500222549</c:v>
                </c:pt>
                <c:pt idx="687">
                  <c:v>-0.59214054482704004</c:v>
                </c:pt>
                <c:pt idx="688">
                  <c:v>-0.59210851978415502</c:v>
                </c:pt>
                <c:pt idx="689">
                  <c:v>-0.59207415009184805</c:v>
                </c:pt>
                <c:pt idx="690">
                  <c:v>-0.59203927309146098</c:v>
                </c:pt>
                <c:pt idx="691">
                  <c:v>-0.592006877278066</c:v>
                </c:pt>
                <c:pt idx="692">
                  <c:v>-0.591970651504238</c:v>
                </c:pt>
                <c:pt idx="693">
                  <c:v>-0.59193370861963002</c:v>
                </c:pt>
                <c:pt idx="694">
                  <c:v>-0.59189728619074899</c:v>
                </c:pt>
                <c:pt idx="695">
                  <c:v>-0.59186086443868102</c:v>
                </c:pt>
                <c:pt idx="696">
                  <c:v>-0.59182589859518298</c:v>
                </c:pt>
                <c:pt idx="697">
                  <c:v>-0.59179295596889703</c:v>
                </c:pt>
                <c:pt idx="698">
                  <c:v>-0.59176165752441501</c:v>
                </c:pt>
                <c:pt idx="699">
                  <c:v>-0.59172535740217003</c:v>
                </c:pt>
                <c:pt idx="700">
                  <c:v>-0.59169351058390696</c:v>
                </c:pt>
                <c:pt idx="701">
                  <c:v>-0.59166137451346201</c:v>
                </c:pt>
                <c:pt idx="702">
                  <c:v>-0.59162867078901504</c:v>
                </c:pt>
                <c:pt idx="703">
                  <c:v>-0.59159666155745305</c:v>
                </c:pt>
                <c:pt idx="704">
                  <c:v>-0.591565768214393</c:v>
                </c:pt>
                <c:pt idx="705">
                  <c:v>-0.59153406061465696</c:v>
                </c:pt>
                <c:pt idx="706">
                  <c:v>-0.59150089448616905</c:v>
                </c:pt>
                <c:pt idx="707">
                  <c:v>-0.59146488233493599</c:v>
                </c:pt>
                <c:pt idx="708">
                  <c:v>-0.59142950373300196</c:v>
                </c:pt>
                <c:pt idx="709">
                  <c:v>-0.59139546720408998</c:v>
                </c:pt>
                <c:pt idx="710">
                  <c:v>-0.59136404667249898</c:v>
                </c:pt>
                <c:pt idx="711">
                  <c:v>-0.59133307984366101</c:v>
                </c:pt>
                <c:pt idx="712">
                  <c:v>-0.591297684735685</c:v>
                </c:pt>
                <c:pt idx="713">
                  <c:v>-0.59126000476843499</c:v>
                </c:pt>
                <c:pt idx="714">
                  <c:v>-0.59122144257499099</c:v>
                </c:pt>
                <c:pt idx="715">
                  <c:v>-0.59118581637935597</c:v>
                </c:pt>
                <c:pt idx="716">
                  <c:v>-0.591151215102663</c:v>
                </c:pt>
                <c:pt idx="717">
                  <c:v>-0.59111987959176204</c:v>
                </c:pt>
                <c:pt idx="718">
                  <c:v>-0.59108789143756901</c:v>
                </c:pt>
                <c:pt idx="719">
                  <c:v>-0.59105580498616295</c:v>
                </c:pt>
                <c:pt idx="720">
                  <c:v>-0.59102363538389602</c:v>
                </c:pt>
                <c:pt idx="721">
                  <c:v>-0.59099207081295602</c:v>
                </c:pt>
                <c:pt idx="722">
                  <c:v>-0.59095774163088999</c:v>
                </c:pt>
                <c:pt idx="723">
                  <c:v>-0.59092096705215502</c:v>
                </c:pt>
                <c:pt idx="724">
                  <c:v>-0.59088837957845297</c:v>
                </c:pt>
                <c:pt idx="725">
                  <c:v>-0.59085729832995304</c:v>
                </c:pt>
                <c:pt idx="726">
                  <c:v>-0.59082650131683501</c:v>
                </c:pt>
                <c:pt idx="727">
                  <c:v>-0.59079569678132404</c:v>
                </c:pt>
                <c:pt idx="728">
                  <c:v>-0.590764581125787</c:v>
                </c:pt>
                <c:pt idx="729">
                  <c:v>-0.59073314480664696</c:v>
                </c:pt>
                <c:pt idx="730">
                  <c:v>-0.59070131790244795</c:v>
                </c:pt>
                <c:pt idx="731">
                  <c:v>-0.59067035999592699</c:v>
                </c:pt>
                <c:pt idx="732">
                  <c:v>-0.59063944898199805</c:v>
                </c:pt>
                <c:pt idx="733">
                  <c:v>-0.59060748069657398</c:v>
                </c:pt>
                <c:pt idx="734">
                  <c:v>-0.59057455014104199</c:v>
                </c:pt>
                <c:pt idx="735">
                  <c:v>-0.59054421994325601</c:v>
                </c:pt>
                <c:pt idx="736">
                  <c:v>-0.59051430140293304</c:v>
                </c:pt>
                <c:pt idx="737">
                  <c:v>-0.59048437625252503</c:v>
                </c:pt>
                <c:pt idx="738">
                  <c:v>-0.59044769428801602</c:v>
                </c:pt>
                <c:pt idx="739">
                  <c:v>-0.59041234835754297</c:v>
                </c:pt>
                <c:pt idx="740">
                  <c:v>-0.59037836978386005</c:v>
                </c:pt>
                <c:pt idx="741">
                  <c:v>-0.59035123531601297</c:v>
                </c:pt>
                <c:pt idx="742">
                  <c:v>-0.59032262388957402</c:v>
                </c:pt>
                <c:pt idx="743">
                  <c:v>-0.59028902918042103</c:v>
                </c:pt>
                <c:pt idx="744">
                  <c:v>-0.590257243875009</c:v>
                </c:pt>
                <c:pt idx="745">
                  <c:v>-0.59022604231833997</c:v>
                </c:pt>
                <c:pt idx="746">
                  <c:v>-0.59019429199548001</c:v>
                </c:pt>
                <c:pt idx="747">
                  <c:v>-0.59016166701568795</c:v>
                </c:pt>
                <c:pt idx="748">
                  <c:v>-0.59012843364602896</c:v>
                </c:pt>
                <c:pt idx="749">
                  <c:v>-0.59009475529377498</c:v>
                </c:pt>
                <c:pt idx="750">
                  <c:v>-0.59006239084712997</c:v>
                </c:pt>
                <c:pt idx="751">
                  <c:v>-0.59003415457376795</c:v>
                </c:pt>
                <c:pt idx="752">
                  <c:v>-0.59000559332487201</c:v>
                </c:pt>
                <c:pt idx="753">
                  <c:v>-0.58997718664965804</c:v>
                </c:pt>
                <c:pt idx="754">
                  <c:v>-0.58994867164426001</c:v>
                </c:pt>
                <c:pt idx="755">
                  <c:v>-0.58992057582375901</c:v>
                </c:pt>
                <c:pt idx="756">
                  <c:v>-0.58989232536787295</c:v>
                </c:pt>
                <c:pt idx="757">
                  <c:v>-0.58986264600819605</c:v>
                </c:pt>
                <c:pt idx="758">
                  <c:v>-0.58983130197684597</c:v>
                </c:pt>
                <c:pt idx="759">
                  <c:v>-0.58979842944406102</c:v>
                </c:pt>
                <c:pt idx="760">
                  <c:v>-0.58976527623751496</c:v>
                </c:pt>
                <c:pt idx="761">
                  <c:v>-0.58973183800224704</c:v>
                </c:pt>
                <c:pt idx="762">
                  <c:v>-0.58969916213546603</c:v>
                </c:pt>
                <c:pt idx="763">
                  <c:v>-0.58967219166750195</c:v>
                </c:pt>
                <c:pt idx="764">
                  <c:v>-0.58964481141062997</c:v>
                </c:pt>
                <c:pt idx="765">
                  <c:v>-0.58961768607164999</c:v>
                </c:pt>
                <c:pt idx="766">
                  <c:v>-0.58959080856497803</c:v>
                </c:pt>
                <c:pt idx="767">
                  <c:v>-0.58955992687371195</c:v>
                </c:pt>
                <c:pt idx="768">
                  <c:v>-0.58952755310378602</c:v>
                </c:pt>
                <c:pt idx="769">
                  <c:v>-0.58949461714724705</c:v>
                </c:pt>
                <c:pt idx="770">
                  <c:v>-0.58946307749672</c:v>
                </c:pt>
                <c:pt idx="771">
                  <c:v>-0.58943357441009103</c:v>
                </c:pt>
                <c:pt idx="772">
                  <c:v>-0.58940584821007203</c:v>
                </c:pt>
                <c:pt idx="773">
                  <c:v>-0.58937855299505804</c:v>
                </c:pt>
                <c:pt idx="774">
                  <c:v>-0.58935172084028797</c:v>
                </c:pt>
                <c:pt idx="775">
                  <c:v>-0.58932580995873196</c:v>
                </c:pt>
                <c:pt idx="776">
                  <c:v>-0.58929696449286095</c:v>
                </c:pt>
                <c:pt idx="777">
                  <c:v>-0.58926793276540901</c:v>
                </c:pt>
                <c:pt idx="778">
                  <c:v>-0.58923961828930604</c:v>
                </c:pt>
                <c:pt idx="779">
                  <c:v>-0.58921181397612499</c:v>
                </c:pt>
                <c:pt idx="780">
                  <c:v>-0.58918563633231602</c:v>
                </c:pt>
                <c:pt idx="781">
                  <c:v>-0.58915860395531805</c:v>
                </c:pt>
                <c:pt idx="782">
                  <c:v>-0.58913024312623297</c:v>
                </c:pt>
                <c:pt idx="783">
                  <c:v>-0.58910003053205595</c:v>
                </c:pt>
                <c:pt idx="784">
                  <c:v>-0.58906693244335295</c:v>
                </c:pt>
                <c:pt idx="785">
                  <c:v>-0.58903486970750596</c:v>
                </c:pt>
                <c:pt idx="786">
                  <c:v>-0.58900418143696298</c:v>
                </c:pt>
                <c:pt idx="787">
                  <c:v>-0.58897531717846596</c:v>
                </c:pt>
                <c:pt idx="788">
                  <c:v>-0.58895478412253299</c:v>
                </c:pt>
                <c:pt idx="789">
                  <c:v>-0.58893226503934104</c:v>
                </c:pt>
                <c:pt idx="790">
                  <c:v>-0.588905983033706</c:v>
                </c:pt>
                <c:pt idx="791">
                  <c:v>-0.58887713330082803</c:v>
                </c:pt>
                <c:pt idx="792">
                  <c:v>-0.58884737900861694</c:v>
                </c:pt>
                <c:pt idx="793">
                  <c:v>-0.58881566899397597</c:v>
                </c:pt>
                <c:pt idx="794">
                  <c:v>-0.58878449204237704</c:v>
                </c:pt>
                <c:pt idx="795">
                  <c:v>-0.588756802807752</c:v>
                </c:pt>
                <c:pt idx="796">
                  <c:v>-0.58873149196900598</c:v>
                </c:pt>
                <c:pt idx="797">
                  <c:v>-0.58870560144102801</c:v>
                </c:pt>
                <c:pt idx="798">
                  <c:v>-0.58868108954861897</c:v>
                </c:pt>
                <c:pt idx="799">
                  <c:v>-0.58865263839090298</c:v>
                </c:pt>
                <c:pt idx="800">
                  <c:v>-0.58862247096609399</c:v>
                </c:pt>
                <c:pt idx="801">
                  <c:v>-0.58859173312915403</c:v>
                </c:pt>
                <c:pt idx="802">
                  <c:v>-0.58856334877269201</c:v>
                </c:pt>
                <c:pt idx="803">
                  <c:v>-0.58853739225532298</c:v>
                </c:pt>
                <c:pt idx="804">
                  <c:v>-0.58851268471304097</c:v>
                </c:pt>
                <c:pt idx="805">
                  <c:v>-0.58848846163707003</c:v>
                </c:pt>
                <c:pt idx="806">
                  <c:v>-0.58846346924066195</c:v>
                </c:pt>
                <c:pt idx="807">
                  <c:v>-0.58843724770276895</c:v>
                </c:pt>
                <c:pt idx="808">
                  <c:v>-0.58840852071140404</c:v>
                </c:pt>
                <c:pt idx="809">
                  <c:v>-0.588378660805565</c:v>
                </c:pt>
                <c:pt idx="810">
                  <c:v>-0.58834701742231299</c:v>
                </c:pt>
                <c:pt idx="811">
                  <c:v>-0.588317657805141</c:v>
                </c:pt>
                <c:pt idx="812">
                  <c:v>-0.58829349660937102</c:v>
                </c:pt>
                <c:pt idx="813">
                  <c:v>-0.58827312688332201</c:v>
                </c:pt>
                <c:pt idx="814">
                  <c:v>-0.58824923750323799</c:v>
                </c:pt>
                <c:pt idx="815">
                  <c:v>-0.58822349880134395</c:v>
                </c:pt>
                <c:pt idx="816">
                  <c:v>-0.588198144203402</c:v>
                </c:pt>
                <c:pt idx="817">
                  <c:v>-0.58817065226337395</c:v>
                </c:pt>
                <c:pt idx="818">
                  <c:v>-0.58814235665249903</c:v>
                </c:pt>
                <c:pt idx="819">
                  <c:v>-0.58811479907349495</c:v>
                </c:pt>
                <c:pt idx="820">
                  <c:v>-0.588089444027868</c:v>
                </c:pt>
                <c:pt idx="821">
                  <c:v>-0.58806785749624002</c:v>
                </c:pt>
                <c:pt idx="822">
                  <c:v>-0.58804754337528498</c:v>
                </c:pt>
                <c:pt idx="823">
                  <c:v>-0.58802697273321003</c:v>
                </c:pt>
                <c:pt idx="824">
                  <c:v>-0.58800279716741899</c:v>
                </c:pt>
                <c:pt idx="825">
                  <c:v>-0.587973130563332</c:v>
                </c:pt>
                <c:pt idx="826">
                  <c:v>-0.58794317638973403</c:v>
                </c:pt>
                <c:pt idx="827">
                  <c:v>-0.58791616280157</c:v>
                </c:pt>
                <c:pt idx="828">
                  <c:v>-0.587892521806056</c:v>
                </c:pt>
                <c:pt idx="829">
                  <c:v>-0.58786913422735798</c:v>
                </c:pt>
                <c:pt idx="830">
                  <c:v>-0.587844315520753</c:v>
                </c:pt>
                <c:pt idx="831">
                  <c:v>-0.58781872643194</c:v>
                </c:pt>
                <c:pt idx="832">
                  <c:v>-0.58779541336583696</c:v>
                </c:pt>
                <c:pt idx="833">
                  <c:v>-0.58777296266292101</c:v>
                </c:pt>
                <c:pt idx="834">
                  <c:v>-0.58775156001318796</c:v>
                </c:pt>
                <c:pt idx="835">
                  <c:v>-0.58772774471349598</c:v>
                </c:pt>
                <c:pt idx="836">
                  <c:v>-0.58770323283668502</c:v>
                </c:pt>
                <c:pt idx="837">
                  <c:v>-0.58767983710708205</c:v>
                </c:pt>
                <c:pt idx="838">
                  <c:v>-0.58765714065547203</c:v>
                </c:pt>
                <c:pt idx="839">
                  <c:v>-0.58763293386717397</c:v>
                </c:pt>
                <c:pt idx="840">
                  <c:v>-0.58760800850927597</c:v>
                </c:pt>
                <c:pt idx="841">
                  <c:v>-0.58758182020401195</c:v>
                </c:pt>
                <c:pt idx="842">
                  <c:v>-0.58755702023803902</c:v>
                </c:pt>
                <c:pt idx="843">
                  <c:v>-0.587534350669634</c:v>
                </c:pt>
                <c:pt idx="844">
                  <c:v>-0.58751163995770095</c:v>
                </c:pt>
                <c:pt idx="845">
                  <c:v>-0.58748957401153201</c:v>
                </c:pt>
                <c:pt idx="846">
                  <c:v>-0.58746766782313897</c:v>
                </c:pt>
                <c:pt idx="847">
                  <c:v>-0.58744394750880002</c:v>
                </c:pt>
                <c:pt idx="848">
                  <c:v>-0.58741841038266795</c:v>
                </c:pt>
                <c:pt idx="849">
                  <c:v>-0.58739148510522798</c:v>
                </c:pt>
                <c:pt idx="850">
                  <c:v>-0.58736756371937204</c:v>
                </c:pt>
                <c:pt idx="851">
                  <c:v>-0.58734472493548495</c:v>
                </c:pt>
                <c:pt idx="852">
                  <c:v>-0.58732293405675995</c:v>
                </c:pt>
                <c:pt idx="853">
                  <c:v>-0.58730218669922796</c:v>
                </c:pt>
                <c:pt idx="854">
                  <c:v>-0.587279735819219</c:v>
                </c:pt>
                <c:pt idx="855">
                  <c:v>-0.58725667948670901</c:v>
                </c:pt>
                <c:pt idx="856">
                  <c:v>-0.58723220817140698</c:v>
                </c:pt>
                <c:pt idx="857">
                  <c:v>-0.58720689905672396</c:v>
                </c:pt>
                <c:pt idx="858">
                  <c:v>-0.58718617411241403</c:v>
                </c:pt>
                <c:pt idx="859">
                  <c:v>-0.58716572538704304</c:v>
                </c:pt>
                <c:pt idx="860">
                  <c:v>-0.58714514792692996</c:v>
                </c:pt>
                <c:pt idx="861">
                  <c:v>-0.58712397492536095</c:v>
                </c:pt>
                <c:pt idx="862">
                  <c:v>-0.58710312658172104</c:v>
                </c:pt>
                <c:pt idx="863">
                  <c:v>-0.58708323247136696</c:v>
                </c:pt>
                <c:pt idx="864">
                  <c:v>-0.58706353697085401</c:v>
                </c:pt>
                <c:pt idx="865">
                  <c:v>-0.58703827769949202</c:v>
                </c:pt>
                <c:pt idx="866">
                  <c:v>-0.58701014056346601</c:v>
                </c:pt>
                <c:pt idx="867">
                  <c:v>-0.58698163719025598</c:v>
                </c:pt>
                <c:pt idx="868">
                  <c:v>-0.58695941004805896</c:v>
                </c:pt>
                <c:pt idx="869">
                  <c:v>-0.58693815751541401</c:v>
                </c:pt>
                <c:pt idx="870">
                  <c:v>-0.58691964377906602</c:v>
                </c:pt>
                <c:pt idx="871">
                  <c:v>-0.58690253327432296</c:v>
                </c:pt>
                <c:pt idx="872">
                  <c:v>-0.58688248702203505</c:v>
                </c:pt>
                <c:pt idx="873">
                  <c:v>-0.58686094563893598</c:v>
                </c:pt>
                <c:pt idx="874">
                  <c:v>-0.58683869924003595</c:v>
                </c:pt>
                <c:pt idx="875">
                  <c:v>-0.58681618406467995</c:v>
                </c:pt>
                <c:pt idx="876">
                  <c:v>-0.58679563263900703</c:v>
                </c:pt>
                <c:pt idx="877">
                  <c:v>-0.58677597662097303</c:v>
                </c:pt>
                <c:pt idx="878">
                  <c:v>-0.58675684486583801</c:v>
                </c:pt>
                <c:pt idx="879">
                  <c:v>-0.58673945923509396</c:v>
                </c:pt>
                <c:pt idx="880">
                  <c:v>-0.58672189348450798</c:v>
                </c:pt>
                <c:pt idx="881">
                  <c:v>-0.58670257874707499</c:v>
                </c:pt>
                <c:pt idx="882">
                  <c:v>-0.58667797262444699</c:v>
                </c:pt>
                <c:pt idx="883">
                  <c:v>-0.58665230793299505</c:v>
                </c:pt>
                <c:pt idx="884">
                  <c:v>-0.58662867932598295</c:v>
                </c:pt>
                <c:pt idx="885">
                  <c:v>-0.58660707489410002</c:v>
                </c:pt>
                <c:pt idx="886">
                  <c:v>-0.58658641365676101</c:v>
                </c:pt>
                <c:pt idx="887">
                  <c:v>-0.58656437218554303</c:v>
                </c:pt>
                <c:pt idx="888">
                  <c:v>-0.58654145547464598</c:v>
                </c:pt>
                <c:pt idx="889">
                  <c:v>-0.58651766783792503</c:v>
                </c:pt>
                <c:pt idx="890">
                  <c:v>-0.58649841272480097</c:v>
                </c:pt>
                <c:pt idx="891">
                  <c:v>-0.58647969908618003</c:v>
                </c:pt>
                <c:pt idx="892">
                  <c:v>-0.58645792087055504</c:v>
                </c:pt>
                <c:pt idx="893">
                  <c:v>-0.58643698651517495</c:v>
                </c:pt>
                <c:pt idx="894">
                  <c:v>-0.58642152846657403</c:v>
                </c:pt>
                <c:pt idx="895">
                  <c:v>-0.58640434643635497</c:v>
                </c:pt>
                <c:pt idx="896">
                  <c:v>-0.58638776236497203</c:v>
                </c:pt>
                <c:pt idx="897">
                  <c:v>-0.58637106022769903</c:v>
                </c:pt>
                <c:pt idx="898">
                  <c:v>-0.58635131812836006</c:v>
                </c:pt>
                <c:pt idx="899">
                  <c:v>-0.58633008639585105</c:v>
                </c:pt>
                <c:pt idx="900">
                  <c:v>-0.58630927724682103</c:v>
                </c:pt>
                <c:pt idx="901">
                  <c:v>-0.58628837527471001</c:v>
                </c:pt>
                <c:pt idx="902">
                  <c:v>-0.58626743170138995</c:v>
                </c:pt>
                <c:pt idx="903">
                  <c:v>-0.58624641342171702</c:v>
                </c:pt>
                <c:pt idx="904">
                  <c:v>-0.58622542182246196</c:v>
                </c:pt>
                <c:pt idx="905">
                  <c:v>-0.58620628698657695</c:v>
                </c:pt>
                <c:pt idx="906">
                  <c:v>-0.586188541591107</c:v>
                </c:pt>
                <c:pt idx="907">
                  <c:v>-0.58617210051125601</c:v>
                </c:pt>
                <c:pt idx="908">
                  <c:v>-0.586155963098277</c:v>
                </c:pt>
                <c:pt idx="909">
                  <c:v>-0.58614013625350903</c:v>
                </c:pt>
                <c:pt idx="910">
                  <c:v>-0.58612274156965605</c:v>
                </c:pt>
                <c:pt idx="911">
                  <c:v>-0.58610460147689403</c:v>
                </c:pt>
                <c:pt idx="912">
                  <c:v>-0.58608674552974405</c:v>
                </c:pt>
                <c:pt idx="913">
                  <c:v>-0.58606916940138098</c:v>
                </c:pt>
                <c:pt idx="914">
                  <c:v>-0.58605108945861295</c:v>
                </c:pt>
                <c:pt idx="915">
                  <c:v>-0.58603324582310901</c:v>
                </c:pt>
                <c:pt idx="916">
                  <c:v>-0.58601562801538198</c:v>
                </c:pt>
                <c:pt idx="917">
                  <c:v>-0.58599744702513801</c:v>
                </c:pt>
                <c:pt idx="918">
                  <c:v>-0.58598040275863905</c:v>
                </c:pt>
                <c:pt idx="919">
                  <c:v>-0.58596259315412702</c:v>
                </c:pt>
                <c:pt idx="920">
                  <c:v>-0.58594488210734097</c:v>
                </c:pt>
                <c:pt idx="921">
                  <c:v>-0.58592728132338301</c:v>
                </c:pt>
                <c:pt idx="922">
                  <c:v>-0.58591102701589803</c:v>
                </c:pt>
                <c:pt idx="923">
                  <c:v>-0.58589451225822198</c:v>
                </c:pt>
                <c:pt idx="924">
                  <c:v>-0.58587807257719804</c:v>
                </c:pt>
                <c:pt idx="925">
                  <c:v>-0.58586170405389004</c:v>
                </c:pt>
                <c:pt idx="926">
                  <c:v>-0.58584408957352097</c:v>
                </c:pt>
                <c:pt idx="927">
                  <c:v>-0.58582618154495203</c:v>
                </c:pt>
                <c:pt idx="928">
                  <c:v>-0.585808170195106</c:v>
                </c:pt>
                <c:pt idx="929">
                  <c:v>-0.58579005019310504</c:v>
                </c:pt>
                <c:pt idx="930">
                  <c:v>-0.58577329568786696</c:v>
                </c:pt>
                <c:pt idx="931">
                  <c:v>-0.58575693849478805</c:v>
                </c:pt>
                <c:pt idx="932">
                  <c:v>-0.585740334992226</c:v>
                </c:pt>
                <c:pt idx="933">
                  <c:v>-0.58572299620638302</c:v>
                </c:pt>
                <c:pt idx="934">
                  <c:v>-0.58570521115535801</c:v>
                </c:pt>
                <c:pt idx="935">
                  <c:v>-0.58568683872214</c:v>
                </c:pt>
                <c:pt idx="936">
                  <c:v>-0.58566818125033504</c:v>
                </c:pt>
                <c:pt idx="937">
                  <c:v>-0.58565060093286403</c:v>
                </c:pt>
                <c:pt idx="938">
                  <c:v>-0.58563468171548705</c:v>
                </c:pt>
                <c:pt idx="939">
                  <c:v>-0.58561973457602601</c:v>
                </c:pt>
                <c:pt idx="940">
                  <c:v>-0.58560416497703904</c:v>
                </c:pt>
                <c:pt idx="941">
                  <c:v>-0.58558767281066904</c:v>
                </c:pt>
                <c:pt idx="942">
                  <c:v>-0.58557230142522698</c:v>
                </c:pt>
                <c:pt idx="943">
                  <c:v>-0.58555702508087804</c:v>
                </c:pt>
                <c:pt idx="944">
                  <c:v>-0.58554486016630503</c:v>
                </c:pt>
                <c:pt idx="945">
                  <c:v>-0.58553447915401102</c:v>
                </c:pt>
                <c:pt idx="946">
                  <c:v>-0.58552431437465802</c:v>
                </c:pt>
                <c:pt idx="947">
                  <c:v>-0.58550789219006705</c:v>
                </c:pt>
                <c:pt idx="948">
                  <c:v>-0.58548911346433696</c:v>
                </c:pt>
                <c:pt idx="949">
                  <c:v>-0.58546892455825095</c:v>
                </c:pt>
                <c:pt idx="950">
                  <c:v>-0.58545323206987199</c:v>
                </c:pt>
                <c:pt idx="951">
                  <c:v>-0.58544006849129204</c:v>
                </c:pt>
                <c:pt idx="952">
                  <c:v>-0.58542744612564201</c:v>
                </c:pt>
                <c:pt idx="953">
                  <c:v>-0.58541403856946295</c:v>
                </c:pt>
                <c:pt idx="954">
                  <c:v>-0.58539987292665996</c:v>
                </c:pt>
                <c:pt idx="955">
                  <c:v>-0.58538345852093499</c:v>
                </c:pt>
                <c:pt idx="956">
                  <c:v>-0.58536566044560501</c:v>
                </c:pt>
                <c:pt idx="957">
                  <c:v>-0.58534947421154104</c:v>
                </c:pt>
                <c:pt idx="958">
                  <c:v>-0.58533308205173395</c:v>
                </c:pt>
                <c:pt idx="959">
                  <c:v>-0.58531527660595695</c:v>
                </c:pt>
                <c:pt idx="960">
                  <c:v>-0.58529810495244505</c:v>
                </c:pt>
                <c:pt idx="961">
                  <c:v>-0.58528156215294602</c:v>
                </c:pt>
                <c:pt idx="962">
                  <c:v>-0.58526863770192505</c:v>
                </c:pt>
                <c:pt idx="963">
                  <c:v>-0.58525675156891799</c:v>
                </c:pt>
                <c:pt idx="964">
                  <c:v>-0.58524386672080297</c:v>
                </c:pt>
                <c:pt idx="965">
                  <c:v>-0.58523045749421299</c:v>
                </c:pt>
                <c:pt idx="966">
                  <c:v>-0.58521809328940699</c:v>
                </c:pt>
                <c:pt idx="967">
                  <c:v>-0.58520584679713095</c:v>
                </c:pt>
                <c:pt idx="968">
                  <c:v>-0.585193247784908</c:v>
                </c:pt>
                <c:pt idx="969">
                  <c:v>-0.58517946529514997</c:v>
                </c:pt>
                <c:pt idx="970">
                  <c:v>-0.58516519878136297</c:v>
                </c:pt>
                <c:pt idx="971">
                  <c:v>-0.58515149258188004</c:v>
                </c:pt>
                <c:pt idx="972">
                  <c:v>-0.58513662604106498</c:v>
                </c:pt>
                <c:pt idx="973">
                  <c:v>-0.58512232543018095</c:v>
                </c:pt>
                <c:pt idx="974">
                  <c:v>-0.58510908374723403</c:v>
                </c:pt>
                <c:pt idx="975">
                  <c:v>-0.58509415078294902</c:v>
                </c:pt>
                <c:pt idx="976">
                  <c:v>-0.585078528228134</c:v>
                </c:pt>
                <c:pt idx="977">
                  <c:v>-0.58506222806311003</c:v>
                </c:pt>
                <c:pt idx="978">
                  <c:v>-0.58504753215237604</c:v>
                </c:pt>
                <c:pt idx="979">
                  <c:v>-0.58503573528202402</c:v>
                </c:pt>
                <c:pt idx="980">
                  <c:v>-0.58502371058994995</c:v>
                </c:pt>
                <c:pt idx="981">
                  <c:v>-0.58501145587703696</c:v>
                </c:pt>
                <c:pt idx="982">
                  <c:v>-0.58500131083705198</c:v>
                </c:pt>
                <c:pt idx="983">
                  <c:v>-0.58499029235030298</c:v>
                </c:pt>
                <c:pt idx="984">
                  <c:v>-0.58497631371672498</c:v>
                </c:pt>
                <c:pt idx="985">
                  <c:v>-0.58496315560447298</c:v>
                </c:pt>
                <c:pt idx="986">
                  <c:v>-0.58495056196580397</c:v>
                </c:pt>
                <c:pt idx="987">
                  <c:v>-0.58493690305450496</c:v>
                </c:pt>
                <c:pt idx="988">
                  <c:v>-0.58492332685567605</c:v>
                </c:pt>
                <c:pt idx="989">
                  <c:v>-0.58491235910088801</c:v>
                </c:pt>
                <c:pt idx="990">
                  <c:v>-0.58490035947700603</c:v>
                </c:pt>
                <c:pt idx="991">
                  <c:v>-0.58489218938735299</c:v>
                </c:pt>
                <c:pt idx="992">
                  <c:v>-0.58488532912277902</c:v>
                </c:pt>
                <c:pt idx="993">
                  <c:v>-0.58487844964779101</c:v>
                </c:pt>
                <c:pt idx="994">
                  <c:v>-0.58486635568559497</c:v>
                </c:pt>
                <c:pt idx="995">
                  <c:v>-0.58485038839350201</c:v>
                </c:pt>
                <c:pt idx="996">
                  <c:v>-0.58483571782308796</c:v>
                </c:pt>
                <c:pt idx="997">
                  <c:v>-0.58482239619016696</c:v>
                </c:pt>
                <c:pt idx="998">
                  <c:v>-0.58481234862341602</c:v>
                </c:pt>
                <c:pt idx="999">
                  <c:v>-0.58480418958802305</c:v>
                </c:pt>
                <c:pt idx="1000">
                  <c:v>-0.584794928439762</c:v>
                </c:pt>
                <c:pt idx="1001">
                  <c:v>-0.58478559392656104</c:v>
                </c:pt>
                <c:pt idx="1002">
                  <c:v>-0.58477526500051502</c:v>
                </c:pt>
                <c:pt idx="1003">
                  <c:v>-0.58476336733129097</c:v>
                </c:pt>
                <c:pt idx="1004">
                  <c:v>-0.584750254200889</c:v>
                </c:pt>
                <c:pt idx="1005">
                  <c:v>-0.58473605851307697</c:v>
                </c:pt>
                <c:pt idx="1006">
                  <c:v>-0.58472150117625799</c:v>
                </c:pt>
                <c:pt idx="1007">
                  <c:v>-0.58470761850920405</c:v>
                </c:pt>
                <c:pt idx="1008">
                  <c:v>-0.58469453682245398</c:v>
                </c:pt>
                <c:pt idx="1009">
                  <c:v>-0.58468611725895503</c:v>
                </c:pt>
                <c:pt idx="1010">
                  <c:v>-0.58467860630825397</c:v>
                </c:pt>
                <c:pt idx="1011">
                  <c:v>-0.58467133600198296</c:v>
                </c:pt>
                <c:pt idx="1012">
                  <c:v>-0.58466418023981603</c:v>
                </c:pt>
                <c:pt idx="1013">
                  <c:v>-0.58465296032848202</c:v>
                </c:pt>
                <c:pt idx="1014">
                  <c:v>-0.58464204297276601</c:v>
                </c:pt>
                <c:pt idx="1015">
                  <c:v>-0.58463181240700801</c:v>
                </c:pt>
                <c:pt idx="1016">
                  <c:v>-0.58462054744351599</c:v>
                </c:pt>
                <c:pt idx="1017">
                  <c:v>-0.58460729300303604</c:v>
                </c:pt>
                <c:pt idx="1018">
                  <c:v>-0.58459409774413895</c:v>
                </c:pt>
                <c:pt idx="1019">
                  <c:v>-0.58458100523482703</c:v>
                </c:pt>
                <c:pt idx="1020">
                  <c:v>-0.58457328290293997</c:v>
                </c:pt>
                <c:pt idx="1021">
                  <c:v>-0.58456655340262198</c:v>
                </c:pt>
                <c:pt idx="1022">
                  <c:v>-0.58456006133373395</c:v>
                </c:pt>
                <c:pt idx="1023">
                  <c:v>-0.58455128198841999</c:v>
                </c:pt>
                <c:pt idx="1024">
                  <c:v>-0.58454156963521997</c:v>
                </c:pt>
                <c:pt idx="1025">
                  <c:v>-0.58453116923205295</c:v>
                </c:pt>
                <c:pt idx="1026">
                  <c:v>-0.58451925414898598</c:v>
                </c:pt>
                <c:pt idx="1027">
                  <c:v>-0.58450809423460603</c:v>
                </c:pt>
                <c:pt idx="1028">
                  <c:v>-0.58449884514400696</c:v>
                </c:pt>
                <c:pt idx="1029">
                  <c:v>-0.584490540890647</c:v>
                </c:pt>
                <c:pt idx="1030">
                  <c:v>-0.58447711664578295</c:v>
                </c:pt>
                <c:pt idx="1031">
                  <c:v>-0.58446929188266905</c:v>
                </c:pt>
                <c:pt idx="1032">
                  <c:v>-0.58446054548308302</c:v>
                </c:pt>
                <c:pt idx="1033">
                  <c:v>-0.58445039502672702</c:v>
                </c:pt>
                <c:pt idx="1034">
                  <c:v>-0.58443920905181801</c:v>
                </c:pt>
                <c:pt idx="1035">
                  <c:v>-0.58442980007666301</c:v>
                </c:pt>
                <c:pt idx="1036">
                  <c:v>-0.58442193731553704</c:v>
                </c:pt>
                <c:pt idx="1037">
                  <c:v>-0.58441724150833896</c:v>
                </c:pt>
                <c:pt idx="1038">
                  <c:v>-0.58441273607403998</c:v>
                </c:pt>
                <c:pt idx="1039">
                  <c:v>-0.58440700574128501</c:v>
                </c:pt>
                <c:pt idx="1040">
                  <c:v>-0.584398758295123</c:v>
                </c:pt>
                <c:pt idx="1041">
                  <c:v>-0.58438964499982904</c:v>
                </c:pt>
                <c:pt idx="1042">
                  <c:v>-0.58438130833775803</c:v>
                </c:pt>
                <c:pt idx="1043">
                  <c:v>-0.58437299592666503</c:v>
                </c:pt>
                <c:pt idx="1044">
                  <c:v>-0.58436433171800195</c:v>
                </c:pt>
                <c:pt idx="1045">
                  <c:v>-0.58435582014144705</c:v>
                </c:pt>
                <c:pt idx="1046">
                  <c:v>-0.58434775984281295</c:v>
                </c:pt>
                <c:pt idx="1047">
                  <c:v>-0.58434144211390204</c:v>
                </c:pt>
                <c:pt idx="1048">
                  <c:v>-0.58433401989748301</c:v>
                </c:pt>
                <c:pt idx="1049">
                  <c:v>-0.58432561648044901</c:v>
                </c:pt>
                <c:pt idx="1050">
                  <c:v>-0.584316070293604</c:v>
                </c:pt>
                <c:pt idx="1051">
                  <c:v>-0.58430760601920995</c:v>
                </c:pt>
                <c:pt idx="1052">
                  <c:v>-0.58430075011510696</c:v>
                </c:pt>
                <c:pt idx="1053">
                  <c:v>-0.58429555186033499</c:v>
                </c:pt>
                <c:pt idx="1054">
                  <c:v>-0.58429083952077998</c:v>
                </c:pt>
                <c:pt idx="1055">
                  <c:v>-0.58428402605454499</c:v>
                </c:pt>
                <c:pt idx="1056">
                  <c:v>-0.58427577140538001</c:v>
                </c:pt>
                <c:pt idx="1057">
                  <c:v>-0.58426822478685403</c:v>
                </c:pt>
                <c:pt idx="1058">
                  <c:v>-0.58426205514101404</c:v>
                </c:pt>
                <c:pt idx="1059">
                  <c:v>-0.58425616968069005</c:v>
                </c:pt>
                <c:pt idx="1060">
                  <c:v>-0.58425060909081095</c:v>
                </c:pt>
                <c:pt idx="1061">
                  <c:v>-0.58424390857873298</c:v>
                </c:pt>
                <c:pt idx="1062">
                  <c:v>-0.58423841578762403</c:v>
                </c:pt>
                <c:pt idx="1063">
                  <c:v>-0.58423318480392294</c:v>
                </c:pt>
                <c:pt idx="1064">
                  <c:v>-0.58422707555921904</c:v>
                </c:pt>
                <c:pt idx="1065">
                  <c:v>-0.58421921625207796</c:v>
                </c:pt>
                <c:pt idx="1066">
                  <c:v>-0.58421159383001797</c:v>
                </c:pt>
                <c:pt idx="1067">
                  <c:v>-0.584204119110178</c:v>
                </c:pt>
                <c:pt idx="1068">
                  <c:v>-0.58419708769714895</c:v>
                </c:pt>
                <c:pt idx="1069">
                  <c:v>-0.58419059159431097</c:v>
                </c:pt>
                <c:pt idx="1070">
                  <c:v>-0.58418409438073604</c:v>
                </c:pt>
                <c:pt idx="1071">
                  <c:v>-0.58417755583051201</c:v>
                </c:pt>
                <c:pt idx="1072">
                  <c:v>-0.58417106143612796</c:v>
                </c:pt>
                <c:pt idx="1073">
                  <c:v>-0.58416481709971202</c:v>
                </c:pt>
                <c:pt idx="1074">
                  <c:v>-0.58416010723407197</c:v>
                </c:pt>
                <c:pt idx="1075">
                  <c:v>-0.58415499531376103</c:v>
                </c:pt>
                <c:pt idx="1076">
                  <c:v>-0.58414992465787297</c:v>
                </c:pt>
                <c:pt idx="1077">
                  <c:v>-0.58414449551826597</c:v>
                </c:pt>
                <c:pt idx="1078">
                  <c:v>-0.58413974638981903</c:v>
                </c:pt>
                <c:pt idx="1079">
                  <c:v>-0.58413644752610705</c:v>
                </c:pt>
                <c:pt idx="1080">
                  <c:v>-0.58413328188007696</c:v>
                </c:pt>
                <c:pt idx="1081">
                  <c:v>-0.58412644501309297</c:v>
                </c:pt>
                <c:pt idx="1082">
                  <c:v>-0.584119987086262</c:v>
                </c:pt>
                <c:pt idx="1083">
                  <c:v>-0.58411577387339098</c:v>
                </c:pt>
                <c:pt idx="1084">
                  <c:v>-0.584111933216243</c:v>
                </c:pt>
                <c:pt idx="1085">
                  <c:v>-0.58410785597857995</c:v>
                </c:pt>
                <c:pt idx="1086">
                  <c:v>-0.584102087286822</c:v>
                </c:pt>
                <c:pt idx="1087">
                  <c:v>-0.58409563470052805</c:v>
                </c:pt>
                <c:pt idx="1088">
                  <c:v>-0.58408886622244005</c:v>
                </c:pt>
                <c:pt idx="1089">
                  <c:v>-0.58408456658493901</c:v>
                </c:pt>
                <c:pt idx="1090">
                  <c:v>-0.58408476108760798</c:v>
                </c:pt>
                <c:pt idx="1091">
                  <c:v>-0.58408539437545104</c:v>
                </c:pt>
                <c:pt idx="1092">
                  <c:v>-0.58408479268201796</c:v>
                </c:pt>
                <c:pt idx="1093">
                  <c:v>-0.58407569877292598</c:v>
                </c:pt>
                <c:pt idx="1094">
                  <c:v>-0.58406710726608202</c:v>
                </c:pt>
                <c:pt idx="1095">
                  <c:v>-0.58405901316497699</c:v>
                </c:pt>
                <c:pt idx="1096">
                  <c:v>-0.58405398695502697</c:v>
                </c:pt>
                <c:pt idx="1097">
                  <c:v>-0.58405404045917197</c:v>
                </c:pt>
                <c:pt idx="1098">
                  <c:v>-0.58405331193834698</c:v>
                </c:pt>
                <c:pt idx="1099">
                  <c:v>-0.58405181077661805</c:v>
                </c:pt>
                <c:pt idx="1100">
                  <c:v>-0.58404772389072601</c:v>
                </c:pt>
                <c:pt idx="1101">
                  <c:v>-0.58404247557987199</c:v>
                </c:pt>
                <c:pt idx="1102">
                  <c:v>-0.584038368462233</c:v>
                </c:pt>
                <c:pt idx="1103">
                  <c:v>-0.584036017013432</c:v>
                </c:pt>
                <c:pt idx="1104">
                  <c:v>-0.58403172587055796</c:v>
                </c:pt>
                <c:pt idx="1105">
                  <c:v>-0.584025853043591</c:v>
                </c:pt>
                <c:pt idx="1106">
                  <c:v>-0.58401898583393097</c:v>
                </c:pt>
                <c:pt idx="1107">
                  <c:v>-0.58401475469233799</c:v>
                </c:pt>
                <c:pt idx="1108">
                  <c:v>-0.58401183860397399</c:v>
                </c:pt>
                <c:pt idx="1109">
                  <c:v>-0.58401062461974895</c:v>
                </c:pt>
                <c:pt idx="1110">
                  <c:v>-0.58400980281403403</c:v>
                </c:pt>
                <c:pt idx="1111">
                  <c:v>-0.58400606325660998</c:v>
                </c:pt>
                <c:pt idx="1112">
                  <c:v>-0.58400318867875001</c:v>
                </c:pt>
                <c:pt idx="1113">
                  <c:v>-0.58400100097414498</c:v>
                </c:pt>
                <c:pt idx="1114">
                  <c:v>-0.583999382167259</c:v>
                </c:pt>
                <c:pt idx="1115">
                  <c:v>-0.58399708956611995</c:v>
                </c:pt>
                <c:pt idx="1116">
                  <c:v>-0.58399433496999797</c:v>
                </c:pt>
                <c:pt idx="1117">
                  <c:v>-0.58399303193638596</c:v>
                </c:pt>
                <c:pt idx="1118">
                  <c:v>-0.58399202094023195</c:v>
                </c:pt>
                <c:pt idx="1119">
                  <c:v>-0.58399234899617403</c:v>
                </c:pt>
                <c:pt idx="1120">
                  <c:v>-0.58399146533942503</c:v>
                </c:pt>
                <c:pt idx="1121">
                  <c:v>-0.58398831164977305</c:v>
                </c:pt>
                <c:pt idx="1122">
                  <c:v>-0.58398534310222405</c:v>
                </c:pt>
                <c:pt idx="1123">
                  <c:v>-0.58398560541426003</c:v>
                </c:pt>
                <c:pt idx="1124">
                  <c:v>-0.58398586627529003</c:v>
                </c:pt>
                <c:pt idx="1125">
                  <c:v>-0.58398553396824504</c:v>
                </c:pt>
                <c:pt idx="1126">
                  <c:v>-0.58398462489106995</c:v>
                </c:pt>
                <c:pt idx="1127">
                  <c:v>-0.58398333866840202</c:v>
                </c:pt>
                <c:pt idx="1128">
                  <c:v>-0.58398018529781703</c:v>
                </c:pt>
                <c:pt idx="1129">
                  <c:v>-0.58397763901129096</c:v>
                </c:pt>
                <c:pt idx="1130">
                  <c:v>-0.58397569981923203</c:v>
                </c:pt>
                <c:pt idx="1131">
                  <c:v>-0.58397485127646698</c:v>
                </c:pt>
                <c:pt idx="1132">
                  <c:v>-0.58397462308079096</c:v>
                </c:pt>
                <c:pt idx="1133">
                  <c:v>-0.58397557219270801</c:v>
                </c:pt>
                <c:pt idx="1134">
                  <c:v>-0.58397688703682904</c:v>
                </c:pt>
                <c:pt idx="1135">
                  <c:v>-0.58397692601290196</c:v>
                </c:pt>
                <c:pt idx="1136">
                  <c:v>-0.58397588382212495</c:v>
                </c:pt>
                <c:pt idx="1137">
                  <c:v>-0.58397509966762196</c:v>
                </c:pt>
                <c:pt idx="1138">
                  <c:v>-0.58397563920079398</c:v>
                </c:pt>
                <c:pt idx="1139">
                  <c:v>-0.58397552903752703</c:v>
                </c:pt>
                <c:pt idx="1140">
                  <c:v>-0.58397428019637398</c:v>
                </c:pt>
                <c:pt idx="1141">
                  <c:v>-0.58397317467767196</c:v>
                </c:pt>
                <c:pt idx="1142">
                  <c:v>-0.583972220167433</c:v>
                </c:pt>
                <c:pt idx="1143">
                  <c:v>-0.58397150392348696</c:v>
                </c:pt>
                <c:pt idx="1144">
                  <c:v>-0.58397097044694002</c:v>
                </c:pt>
                <c:pt idx="1145">
                  <c:v>-0.58397054332745701</c:v>
                </c:pt>
                <c:pt idx="1146">
                  <c:v>-0.58397164566642501</c:v>
                </c:pt>
                <c:pt idx="1147">
                  <c:v>-0.58397207427360998</c:v>
                </c:pt>
                <c:pt idx="1148">
                  <c:v>-0.583970804042384</c:v>
                </c:pt>
                <c:pt idx="1149">
                  <c:v>-0.58396885554738298</c:v>
                </c:pt>
                <c:pt idx="1150">
                  <c:v>-0.58396622937230103</c:v>
                </c:pt>
                <c:pt idx="1151">
                  <c:v>-0.58396379114790298</c:v>
                </c:pt>
                <c:pt idx="1152">
                  <c:v>-0.58396340539368896</c:v>
                </c:pt>
                <c:pt idx="1153">
                  <c:v>-0.583964975923982</c:v>
                </c:pt>
                <c:pt idx="1154">
                  <c:v>-0.58396803150217003</c:v>
                </c:pt>
                <c:pt idx="1155">
                  <c:v>-0.58397169159349205</c:v>
                </c:pt>
                <c:pt idx="1156">
                  <c:v>-0.58397342942916397</c:v>
                </c:pt>
                <c:pt idx="1157">
                  <c:v>-0.58397783908136902</c:v>
                </c:pt>
                <c:pt idx="1158">
                  <c:v>-0.58398151406541499</c:v>
                </c:pt>
                <c:pt idx="1159">
                  <c:v>-0.58398444712348796</c:v>
                </c:pt>
                <c:pt idx="1160">
                  <c:v>-0.58398632411984597</c:v>
                </c:pt>
                <c:pt idx="1161">
                  <c:v>-0.58398819982488004</c:v>
                </c:pt>
                <c:pt idx="1162">
                  <c:v>-0.58399046288530199</c:v>
                </c:pt>
                <c:pt idx="1163">
                  <c:v>-0.58399311372001805</c:v>
                </c:pt>
                <c:pt idx="1164">
                  <c:v>-0.58399308689511698</c:v>
                </c:pt>
                <c:pt idx="1165">
                  <c:v>-0.58399385686028504</c:v>
                </c:pt>
                <c:pt idx="1166">
                  <c:v>-0.58399591644598503</c:v>
                </c:pt>
                <c:pt idx="1167">
                  <c:v>-0.58399733642040297</c:v>
                </c:pt>
                <c:pt idx="1168">
                  <c:v>-0.58399671047730894</c:v>
                </c:pt>
                <c:pt idx="1169">
                  <c:v>-0.58399516091991099</c:v>
                </c:pt>
                <c:pt idx="1170">
                  <c:v>-0.58399276674793799</c:v>
                </c:pt>
                <c:pt idx="1171">
                  <c:v>-0.58399492143840703</c:v>
                </c:pt>
                <c:pt idx="1172">
                  <c:v>-0.583997601618367</c:v>
                </c:pt>
                <c:pt idx="1173">
                  <c:v>-0.58400021890222997</c:v>
                </c:pt>
                <c:pt idx="1174">
                  <c:v>-0.58400305556307597</c:v>
                </c:pt>
                <c:pt idx="1175">
                  <c:v>-0.58400567058212505</c:v>
                </c:pt>
                <c:pt idx="1176">
                  <c:v>-0.58400822258429996</c:v>
                </c:pt>
                <c:pt idx="1177">
                  <c:v>-0.584011029895946</c:v>
                </c:pt>
                <c:pt idx="1178">
                  <c:v>-0.58401410213959704</c:v>
                </c:pt>
                <c:pt idx="1179">
                  <c:v>-0.58401525731012305</c:v>
                </c:pt>
                <c:pt idx="1180">
                  <c:v>-0.58401619942126104</c:v>
                </c:pt>
                <c:pt idx="1181">
                  <c:v>-0.58401796169318898</c:v>
                </c:pt>
                <c:pt idx="1182">
                  <c:v>-0.58402011689042199</c:v>
                </c:pt>
                <c:pt idx="1183">
                  <c:v>-0.58402140567933902</c:v>
                </c:pt>
                <c:pt idx="1184">
                  <c:v>-0.58402594093709603</c:v>
                </c:pt>
                <c:pt idx="1185">
                  <c:v>-0.58403136701026004</c:v>
                </c:pt>
                <c:pt idx="1186">
                  <c:v>-0.58403657077944704</c:v>
                </c:pt>
                <c:pt idx="1187">
                  <c:v>-0.58404090861594504</c:v>
                </c:pt>
                <c:pt idx="1188">
                  <c:v>-0.58404460556995397</c:v>
                </c:pt>
                <c:pt idx="1189">
                  <c:v>-0.58404920236685298</c:v>
                </c:pt>
                <c:pt idx="1190">
                  <c:v>-0.58405466953677798</c:v>
                </c:pt>
                <c:pt idx="1191">
                  <c:v>-0.58406056558924901</c:v>
                </c:pt>
                <c:pt idx="1192">
                  <c:v>-0.58406673592333802</c:v>
                </c:pt>
                <c:pt idx="1193">
                  <c:v>-0.58407239938409605</c:v>
                </c:pt>
                <c:pt idx="1194">
                  <c:v>-0.58407555544031398</c:v>
                </c:pt>
                <c:pt idx="1195">
                  <c:v>-0.58407783151547799</c:v>
                </c:pt>
                <c:pt idx="1196">
                  <c:v>-0.58408097595580799</c:v>
                </c:pt>
                <c:pt idx="1197">
                  <c:v>-0.58408424898302802</c:v>
                </c:pt>
                <c:pt idx="1198">
                  <c:v>-0.58408784673908498</c:v>
                </c:pt>
                <c:pt idx="1199">
                  <c:v>-0.58409302430770305</c:v>
                </c:pt>
                <c:pt idx="1200">
                  <c:v>-0.58409885955221297</c:v>
                </c:pt>
                <c:pt idx="1201">
                  <c:v>-0.58410467251317499</c:v>
                </c:pt>
                <c:pt idx="1202">
                  <c:v>-0.58410904381249795</c:v>
                </c:pt>
                <c:pt idx="1203">
                  <c:v>-0.58411204277664897</c:v>
                </c:pt>
                <c:pt idx="1204">
                  <c:v>-0.58411382989279703</c:v>
                </c:pt>
                <c:pt idx="1205">
                  <c:v>-0.58411723349823197</c:v>
                </c:pt>
                <c:pt idx="1206">
                  <c:v>-0.58412204337537599</c:v>
                </c:pt>
                <c:pt idx="1207">
                  <c:v>-0.58412727464605996</c:v>
                </c:pt>
                <c:pt idx="1208">
                  <c:v>-0.58413206441478205</c:v>
                </c:pt>
                <c:pt idx="1209">
                  <c:v>-0.58413644426716005</c:v>
                </c:pt>
                <c:pt idx="1210">
                  <c:v>-0.58414130869911896</c:v>
                </c:pt>
                <c:pt idx="1211">
                  <c:v>-0.58414742023602195</c:v>
                </c:pt>
                <c:pt idx="1212">
                  <c:v>-0.584153955939125</c:v>
                </c:pt>
                <c:pt idx="1213">
                  <c:v>-0.58416004067399896</c:v>
                </c:pt>
                <c:pt idx="1214">
                  <c:v>-0.58416340520302101</c:v>
                </c:pt>
                <c:pt idx="1215">
                  <c:v>-0.58416711430633805</c:v>
                </c:pt>
                <c:pt idx="1216">
                  <c:v>-0.58417097224811898</c:v>
                </c:pt>
                <c:pt idx="1217">
                  <c:v>-0.58417777336662602</c:v>
                </c:pt>
                <c:pt idx="1218">
                  <c:v>-0.58418487133250196</c:v>
                </c:pt>
                <c:pt idx="1219">
                  <c:v>-0.58419182432684902</c:v>
                </c:pt>
                <c:pt idx="1220">
                  <c:v>-0.58419910809715503</c:v>
                </c:pt>
                <c:pt idx="1221">
                  <c:v>-0.58420649029636995</c:v>
                </c:pt>
                <c:pt idx="1222">
                  <c:v>-0.58421338983001503</c:v>
                </c:pt>
                <c:pt idx="1223">
                  <c:v>-0.58421935070742104</c:v>
                </c:pt>
                <c:pt idx="1224">
                  <c:v>-0.584222959583792</c:v>
                </c:pt>
                <c:pt idx="1225">
                  <c:v>-0.58422591611100605</c:v>
                </c:pt>
                <c:pt idx="1226">
                  <c:v>-0.584230125412594</c:v>
                </c:pt>
                <c:pt idx="1227">
                  <c:v>-0.58423568688744698</c:v>
                </c:pt>
                <c:pt idx="1228">
                  <c:v>-0.58424391029309397</c:v>
                </c:pt>
                <c:pt idx="1229">
                  <c:v>-0.58425131837919697</c:v>
                </c:pt>
                <c:pt idx="1230">
                  <c:v>-0.58425786297905802</c:v>
                </c:pt>
                <c:pt idx="1231">
                  <c:v>-0.58426354627631705</c:v>
                </c:pt>
                <c:pt idx="1232">
                  <c:v>-0.58426853481852903</c:v>
                </c:pt>
                <c:pt idx="1233">
                  <c:v>-0.58427431256145301</c:v>
                </c:pt>
                <c:pt idx="1234">
                  <c:v>-0.58428050964131495</c:v>
                </c:pt>
                <c:pt idx="1235">
                  <c:v>-0.58428696898688504</c:v>
                </c:pt>
                <c:pt idx="1236">
                  <c:v>-0.58429384245407301</c:v>
                </c:pt>
                <c:pt idx="1237">
                  <c:v>-0.58430321888223102</c:v>
                </c:pt>
                <c:pt idx="1238">
                  <c:v>-0.58431300553569399</c:v>
                </c:pt>
                <c:pt idx="1239">
                  <c:v>-0.58432279457719605</c:v>
                </c:pt>
                <c:pt idx="1240">
                  <c:v>-0.58433201838114901</c:v>
                </c:pt>
                <c:pt idx="1241">
                  <c:v>-0.58434004310460597</c:v>
                </c:pt>
                <c:pt idx="1242">
                  <c:v>-0.58434712509088704</c:v>
                </c:pt>
                <c:pt idx="1243">
                  <c:v>-0.58435419947838096</c:v>
                </c:pt>
                <c:pt idx="1244">
                  <c:v>-0.58436143633605997</c:v>
                </c:pt>
                <c:pt idx="1245">
                  <c:v>-0.584370112500882</c:v>
                </c:pt>
                <c:pt idx="1246">
                  <c:v>-0.58437990315001598</c:v>
                </c:pt>
                <c:pt idx="1247">
                  <c:v>-0.58438973650770398</c:v>
                </c:pt>
                <c:pt idx="1248">
                  <c:v>-0.584398394411349</c:v>
                </c:pt>
                <c:pt idx="1249">
                  <c:v>-0.58440475743977405</c:v>
                </c:pt>
                <c:pt idx="1250">
                  <c:v>-0.58441281728549499</c:v>
                </c:pt>
                <c:pt idx="1251">
                  <c:v>-0.58442167158351499</c:v>
                </c:pt>
                <c:pt idx="1252">
                  <c:v>-0.58442994170809004</c:v>
                </c:pt>
                <c:pt idx="1253">
                  <c:v>-0.58443606341199195</c:v>
                </c:pt>
                <c:pt idx="1254">
                  <c:v>-0.58444015583752496</c:v>
                </c:pt>
                <c:pt idx="1255">
                  <c:v>-0.58444499508052405</c:v>
                </c:pt>
                <c:pt idx="1256">
                  <c:v>-0.58445645746979602</c:v>
                </c:pt>
                <c:pt idx="1257">
                  <c:v>-0.58447006716698802</c:v>
                </c:pt>
                <c:pt idx="1258">
                  <c:v>-0.58448582898927404</c:v>
                </c:pt>
                <c:pt idx="1259">
                  <c:v>-0.584498609644717</c:v>
                </c:pt>
                <c:pt idx="1260">
                  <c:v>-0.58450463283601095</c:v>
                </c:pt>
                <c:pt idx="1261">
                  <c:v>-0.58450950316398598</c:v>
                </c:pt>
                <c:pt idx="1262">
                  <c:v>-0.584512565928335</c:v>
                </c:pt>
                <c:pt idx="1263">
                  <c:v>-0.58451866366651395</c:v>
                </c:pt>
                <c:pt idx="1264">
                  <c:v>-0.58452742644243905</c:v>
                </c:pt>
                <c:pt idx="1265">
                  <c:v>-0.58453928688819801</c:v>
                </c:pt>
                <c:pt idx="1266">
                  <c:v>-0.584552036528031</c:v>
                </c:pt>
                <c:pt idx="1267">
                  <c:v>-0.58456318799291496</c:v>
                </c:pt>
                <c:pt idx="1268">
                  <c:v>-0.58457376442049902</c:v>
                </c:pt>
                <c:pt idx="1269">
                  <c:v>-0.58458548495640905</c:v>
                </c:pt>
                <c:pt idx="1270">
                  <c:v>-0.58459570711456899</c:v>
                </c:pt>
                <c:pt idx="1271">
                  <c:v>-0.58460565693616795</c:v>
                </c:pt>
                <c:pt idx="1272">
                  <c:v>-0.58461575489892104</c:v>
                </c:pt>
                <c:pt idx="1273">
                  <c:v>-0.58462608252929005</c:v>
                </c:pt>
                <c:pt idx="1274">
                  <c:v>-0.58463571009091697</c:v>
                </c:pt>
                <c:pt idx="1275">
                  <c:v>-0.58464605397182101</c:v>
                </c:pt>
                <c:pt idx="1276">
                  <c:v>-0.58465686521119697</c:v>
                </c:pt>
                <c:pt idx="1277">
                  <c:v>-0.58466680834402496</c:v>
                </c:pt>
                <c:pt idx="1278">
                  <c:v>-0.58467594008757295</c:v>
                </c:pt>
                <c:pt idx="1279">
                  <c:v>-0.58468502830249303</c:v>
                </c:pt>
                <c:pt idx="1280">
                  <c:v>-0.58469293847186399</c:v>
                </c:pt>
                <c:pt idx="1281">
                  <c:v>-0.58470203921336905</c:v>
                </c:pt>
                <c:pt idx="1282">
                  <c:v>-0.58471270322362001</c:v>
                </c:pt>
                <c:pt idx="1283">
                  <c:v>-0.58472394916163495</c:v>
                </c:pt>
                <c:pt idx="1284">
                  <c:v>-0.58473638966210795</c:v>
                </c:pt>
                <c:pt idx="1285">
                  <c:v>-0.58474816929273099</c:v>
                </c:pt>
                <c:pt idx="1286">
                  <c:v>-0.58475903607922297</c:v>
                </c:pt>
                <c:pt idx="1287">
                  <c:v>-0.58476978717929096</c:v>
                </c:pt>
                <c:pt idx="1288">
                  <c:v>-0.58478138252130096</c:v>
                </c:pt>
                <c:pt idx="1289">
                  <c:v>-0.58479377934139498</c:v>
                </c:pt>
                <c:pt idx="1290">
                  <c:v>-0.58480427705357296</c:v>
                </c:pt>
                <c:pt idx="1291">
                  <c:v>-0.58481723326738</c:v>
                </c:pt>
                <c:pt idx="1292">
                  <c:v>-0.58483108965615405</c:v>
                </c:pt>
                <c:pt idx="1293">
                  <c:v>-0.58484237412793005</c:v>
                </c:pt>
                <c:pt idx="1294">
                  <c:v>-0.58485196743121204</c:v>
                </c:pt>
                <c:pt idx="1295">
                  <c:v>-0.58486114818407997</c:v>
                </c:pt>
                <c:pt idx="1296">
                  <c:v>-0.58487332695626804</c:v>
                </c:pt>
                <c:pt idx="1297">
                  <c:v>-0.58488583391086602</c:v>
                </c:pt>
                <c:pt idx="1298">
                  <c:v>-0.584898137003805</c:v>
                </c:pt>
                <c:pt idx="1299">
                  <c:v>-0.58491019522360099</c:v>
                </c:pt>
                <c:pt idx="1300">
                  <c:v>-0.58492282215047797</c:v>
                </c:pt>
                <c:pt idx="1301">
                  <c:v>-0.58493645278491202</c:v>
                </c:pt>
                <c:pt idx="1302">
                  <c:v>-0.584950153365698</c:v>
                </c:pt>
                <c:pt idx="1303">
                  <c:v>-0.58496334208312795</c:v>
                </c:pt>
                <c:pt idx="1304">
                  <c:v>-0.58497696648108999</c:v>
                </c:pt>
                <c:pt idx="1305">
                  <c:v>-0.58499102392603497</c:v>
                </c:pt>
                <c:pt idx="1306">
                  <c:v>-0.58500243137204699</c:v>
                </c:pt>
                <c:pt idx="1307">
                  <c:v>-0.58501191119209295</c:v>
                </c:pt>
                <c:pt idx="1308">
                  <c:v>-0.58502541798131102</c:v>
                </c:pt>
                <c:pt idx="1309">
                  <c:v>-0.58503842797928796</c:v>
                </c:pt>
                <c:pt idx="1310">
                  <c:v>-0.58505076747359497</c:v>
                </c:pt>
                <c:pt idx="1311">
                  <c:v>-0.58506306116639295</c:v>
                </c:pt>
                <c:pt idx="1312">
                  <c:v>-0.585077145366797</c:v>
                </c:pt>
                <c:pt idx="1313">
                  <c:v>-0.58509318441892499</c:v>
                </c:pt>
                <c:pt idx="1314">
                  <c:v>-0.58510852638778998</c:v>
                </c:pt>
                <c:pt idx="1315">
                  <c:v>-0.58512201210294101</c:v>
                </c:pt>
                <c:pt idx="1316">
                  <c:v>-0.58513469944365704</c:v>
                </c:pt>
                <c:pt idx="1317">
                  <c:v>-0.58514631736112899</c:v>
                </c:pt>
                <c:pt idx="1318">
                  <c:v>-0.58516047801728499</c:v>
                </c:pt>
                <c:pt idx="1319">
                  <c:v>-0.58517757982280605</c:v>
                </c:pt>
                <c:pt idx="1320">
                  <c:v>-0.58519433743806104</c:v>
                </c:pt>
                <c:pt idx="1321">
                  <c:v>-0.58520959846356602</c:v>
                </c:pt>
                <c:pt idx="1322">
                  <c:v>-0.58522176459571795</c:v>
                </c:pt>
                <c:pt idx="1323">
                  <c:v>-0.58523946192770304</c:v>
                </c:pt>
                <c:pt idx="1324">
                  <c:v>-0.58525652201269096</c:v>
                </c:pt>
                <c:pt idx="1325">
                  <c:v>-0.58527240850556905</c:v>
                </c:pt>
                <c:pt idx="1326">
                  <c:v>-0.58528311213930595</c:v>
                </c:pt>
                <c:pt idx="1327">
                  <c:v>-0.58529003279014902</c:v>
                </c:pt>
                <c:pt idx="1328">
                  <c:v>-0.58529736063300797</c:v>
                </c:pt>
                <c:pt idx="1329">
                  <c:v>-0.58530957484601898</c:v>
                </c:pt>
                <c:pt idx="1330">
                  <c:v>-0.58532338224951397</c:v>
                </c:pt>
                <c:pt idx="1331">
                  <c:v>-0.58533851950600702</c:v>
                </c:pt>
                <c:pt idx="1332">
                  <c:v>-0.58535441860644299</c:v>
                </c:pt>
                <c:pt idx="1333">
                  <c:v>-0.58537147584441596</c:v>
                </c:pt>
                <c:pt idx="1334">
                  <c:v>-0.58538879220626805</c:v>
                </c:pt>
                <c:pt idx="1335">
                  <c:v>-0.58540593381639905</c:v>
                </c:pt>
                <c:pt idx="1336">
                  <c:v>-0.58542132075805198</c:v>
                </c:pt>
                <c:pt idx="1337">
                  <c:v>-0.585434256057622</c:v>
                </c:pt>
                <c:pt idx="1338">
                  <c:v>-0.58544772696429204</c:v>
                </c:pt>
                <c:pt idx="1339">
                  <c:v>-0.58546080093404396</c:v>
                </c:pt>
                <c:pt idx="1340">
                  <c:v>-0.58547422153192297</c:v>
                </c:pt>
                <c:pt idx="1341">
                  <c:v>-0.58548913626652599</c:v>
                </c:pt>
                <c:pt idx="1342">
                  <c:v>-0.58550466845267501</c:v>
                </c:pt>
                <c:pt idx="1343">
                  <c:v>-0.58552074720549696</c:v>
                </c:pt>
                <c:pt idx="1344">
                  <c:v>-0.58553707562859003</c:v>
                </c:pt>
                <c:pt idx="1345">
                  <c:v>-0.58555361266285499</c:v>
                </c:pt>
                <c:pt idx="1346">
                  <c:v>-0.58557044279356796</c:v>
                </c:pt>
                <c:pt idx="1347">
                  <c:v>-0.58558798957737501</c:v>
                </c:pt>
                <c:pt idx="1348">
                  <c:v>-0.58560581140812995</c:v>
                </c:pt>
                <c:pt idx="1349">
                  <c:v>-0.58562315538332899</c:v>
                </c:pt>
                <c:pt idx="1350">
                  <c:v>-0.58564015750894205</c:v>
                </c:pt>
                <c:pt idx="1351">
                  <c:v>-0.58565325266794199</c:v>
                </c:pt>
                <c:pt idx="1352">
                  <c:v>-0.58566544783865904</c:v>
                </c:pt>
                <c:pt idx="1353">
                  <c:v>-0.58567862015720396</c:v>
                </c:pt>
                <c:pt idx="1354">
                  <c:v>-0.58569276171179296</c:v>
                </c:pt>
                <c:pt idx="1355">
                  <c:v>-0.58571002617794998</c:v>
                </c:pt>
                <c:pt idx="1356">
                  <c:v>-0.58572636481237295</c:v>
                </c:pt>
                <c:pt idx="1357">
                  <c:v>-0.58574137283160399</c:v>
                </c:pt>
                <c:pt idx="1358">
                  <c:v>-0.585757399214338</c:v>
                </c:pt>
                <c:pt idx="1359">
                  <c:v>-0.58577404512410702</c:v>
                </c:pt>
                <c:pt idx="1360">
                  <c:v>-0.58579393272244296</c:v>
                </c:pt>
                <c:pt idx="1361">
                  <c:v>-0.58581564106560302</c:v>
                </c:pt>
                <c:pt idx="1362">
                  <c:v>-0.58583504767860795</c:v>
                </c:pt>
                <c:pt idx="1363">
                  <c:v>-0.58585141458609902</c:v>
                </c:pt>
                <c:pt idx="1364">
                  <c:v>-0.58586937826642704</c:v>
                </c:pt>
                <c:pt idx="1365">
                  <c:v>-0.58588624301724901</c:v>
                </c:pt>
                <c:pt idx="1366">
                  <c:v>-0.58590198099825597</c:v>
                </c:pt>
                <c:pt idx="1367">
                  <c:v>-0.58591860974334198</c:v>
                </c:pt>
                <c:pt idx="1368">
                  <c:v>-0.58593611937971002</c:v>
                </c:pt>
                <c:pt idx="1369">
                  <c:v>-0.58595260065011701</c:v>
                </c:pt>
                <c:pt idx="1370">
                  <c:v>-0.58597560513916302</c:v>
                </c:pt>
                <c:pt idx="1371">
                  <c:v>-0.58599669484544703</c:v>
                </c:pt>
                <c:pt idx="1372">
                  <c:v>-0.58601746941528499</c:v>
                </c:pt>
                <c:pt idx="1373">
                  <c:v>-0.58603792357563</c:v>
                </c:pt>
                <c:pt idx="1374">
                  <c:v>-0.58605198330933705</c:v>
                </c:pt>
                <c:pt idx="1375">
                  <c:v>-0.58606762966536297</c:v>
                </c:pt>
                <c:pt idx="1376">
                  <c:v>-0.58608506894880097</c:v>
                </c:pt>
                <c:pt idx="1377">
                  <c:v>-0.58610295814671298</c:v>
                </c:pt>
                <c:pt idx="1378">
                  <c:v>-0.58612128741029401</c:v>
                </c:pt>
                <c:pt idx="1379">
                  <c:v>-0.58614121518426399</c:v>
                </c:pt>
                <c:pt idx="1380">
                  <c:v>-0.58615777909207101</c:v>
                </c:pt>
                <c:pt idx="1381">
                  <c:v>-0.58617444562305498</c:v>
                </c:pt>
                <c:pt idx="1382">
                  <c:v>-0.58619051754092899</c:v>
                </c:pt>
                <c:pt idx="1383">
                  <c:v>-0.58620600921453603</c:v>
                </c:pt>
                <c:pt idx="1384">
                  <c:v>-0.58622257791467103</c:v>
                </c:pt>
                <c:pt idx="1385">
                  <c:v>-0.58624087010777604</c:v>
                </c:pt>
                <c:pt idx="1386">
                  <c:v>-0.586259307724183</c:v>
                </c:pt>
                <c:pt idx="1387">
                  <c:v>-0.58627893914479201</c:v>
                </c:pt>
                <c:pt idx="1388">
                  <c:v>-0.58629905675459604</c:v>
                </c:pt>
                <c:pt idx="1389">
                  <c:v>-0.58631750756745205</c:v>
                </c:pt>
                <c:pt idx="1390">
                  <c:v>-0.58633512199853199</c:v>
                </c:pt>
                <c:pt idx="1391">
                  <c:v>-0.58635413524827495</c:v>
                </c:pt>
                <c:pt idx="1392">
                  <c:v>-0.58637569913547105</c:v>
                </c:pt>
                <c:pt idx="1393">
                  <c:v>-0.58639720875462198</c:v>
                </c:pt>
                <c:pt idx="1394">
                  <c:v>-0.58641706901078705</c:v>
                </c:pt>
                <c:pt idx="1395">
                  <c:v>-0.58643577733111796</c:v>
                </c:pt>
                <c:pt idx="1396">
                  <c:v>-0.58645464696795202</c:v>
                </c:pt>
                <c:pt idx="1397">
                  <c:v>-0.58647426124524205</c:v>
                </c:pt>
                <c:pt idx="1398">
                  <c:v>-0.58649439633577904</c:v>
                </c:pt>
                <c:pt idx="1399">
                  <c:v>-0.58651837141032004</c:v>
                </c:pt>
                <c:pt idx="1400">
                  <c:v>-0.58653814061299903</c:v>
                </c:pt>
                <c:pt idx="1401">
                  <c:v>-0.58655478015652995</c:v>
                </c:pt>
                <c:pt idx="1402">
                  <c:v>-0.58657220017418399</c:v>
                </c:pt>
                <c:pt idx="1403">
                  <c:v>-0.58659176454593898</c:v>
                </c:pt>
                <c:pt idx="1404">
                  <c:v>-0.58661227167175201</c:v>
                </c:pt>
                <c:pt idx="1405">
                  <c:v>-0.58663321752723896</c:v>
                </c:pt>
                <c:pt idx="1406">
                  <c:v>-0.58665381738020606</c:v>
                </c:pt>
                <c:pt idx="1407">
                  <c:v>-0.58667408828284096</c:v>
                </c:pt>
                <c:pt idx="1408">
                  <c:v>-0.58669395489981901</c:v>
                </c:pt>
                <c:pt idx="1409">
                  <c:v>-0.58671606363639595</c:v>
                </c:pt>
                <c:pt idx="1410">
                  <c:v>-0.58673974650479899</c:v>
                </c:pt>
                <c:pt idx="1411">
                  <c:v>-0.58676442412186802</c:v>
                </c:pt>
                <c:pt idx="1412">
                  <c:v>-0.58678750710827798</c:v>
                </c:pt>
                <c:pt idx="1413">
                  <c:v>-0.58680604999186803</c:v>
                </c:pt>
                <c:pt idx="1414">
                  <c:v>-0.58682653427939302</c:v>
                </c:pt>
                <c:pt idx="1415">
                  <c:v>-0.58684731453291406</c:v>
                </c:pt>
                <c:pt idx="1416">
                  <c:v>-0.58686840858629097</c:v>
                </c:pt>
                <c:pt idx="1417">
                  <c:v>-0.58689019213830296</c:v>
                </c:pt>
                <c:pt idx="1418">
                  <c:v>-0.58691256510558298</c:v>
                </c:pt>
                <c:pt idx="1419">
                  <c:v>-0.58693671430069505</c:v>
                </c:pt>
                <c:pt idx="1420">
                  <c:v>-0.58695961922691298</c:v>
                </c:pt>
                <c:pt idx="1421">
                  <c:v>-0.58698358556761299</c:v>
                </c:pt>
                <c:pt idx="1422">
                  <c:v>-0.58700818639466301</c:v>
                </c:pt>
                <c:pt idx="1423">
                  <c:v>-0.58703053008082695</c:v>
                </c:pt>
                <c:pt idx="1424">
                  <c:v>-0.587047912843355</c:v>
                </c:pt>
                <c:pt idx="1425">
                  <c:v>-0.58706545099183804</c:v>
                </c:pt>
                <c:pt idx="1426">
                  <c:v>-0.58708418142997398</c:v>
                </c:pt>
                <c:pt idx="1427">
                  <c:v>-0.58710667483478096</c:v>
                </c:pt>
                <c:pt idx="1428">
                  <c:v>-0.58713173356806003</c:v>
                </c:pt>
                <c:pt idx="1429">
                  <c:v>-0.587156696470018</c:v>
                </c:pt>
                <c:pt idx="1430">
                  <c:v>-0.58718099893753195</c:v>
                </c:pt>
                <c:pt idx="1431">
                  <c:v>-0.58720354011966602</c:v>
                </c:pt>
                <c:pt idx="1432">
                  <c:v>-0.58722533337583505</c:v>
                </c:pt>
                <c:pt idx="1433">
                  <c:v>-0.58724639159611403</c:v>
                </c:pt>
                <c:pt idx="1434">
                  <c:v>-0.58726840655446599</c:v>
                </c:pt>
                <c:pt idx="1435">
                  <c:v>-0.58729063375935497</c:v>
                </c:pt>
                <c:pt idx="1436">
                  <c:v>-0.587313373100525</c:v>
                </c:pt>
                <c:pt idx="1437">
                  <c:v>-0.58733648115667603</c:v>
                </c:pt>
                <c:pt idx="1438">
                  <c:v>-0.58736117832867396</c:v>
                </c:pt>
                <c:pt idx="1439">
                  <c:v>-0.58738526425508397</c:v>
                </c:pt>
                <c:pt idx="1440">
                  <c:v>-0.58740784474549801</c:v>
                </c:pt>
                <c:pt idx="1441">
                  <c:v>-0.58742771294582896</c:v>
                </c:pt>
                <c:pt idx="1442">
                  <c:v>-0.587445828830918</c:v>
                </c:pt>
                <c:pt idx="1443">
                  <c:v>-0.58746634462677905</c:v>
                </c:pt>
                <c:pt idx="1444">
                  <c:v>-0.58748718699943003</c:v>
                </c:pt>
                <c:pt idx="1445">
                  <c:v>-0.58751193656774603</c:v>
                </c:pt>
                <c:pt idx="1446">
                  <c:v>-0.587537630713865</c:v>
                </c:pt>
                <c:pt idx="1447">
                  <c:v>-0.58756199161773803</c:v>
                </c:pt>
                <c:pt idx="1448">
                  <c:v>-0.58758415719433299</c:v>
                </c:pt>
                <c:pt idx="1449">
                  <c:v>-0.58760647989324499</c:v>
                </c:pt>
                <c:pt idx="1450">
                  <c:v>-0.587629459763922</c:v>
                </c:pt>
                <c:pt idx="1451">
                  <c:v>-0.58765412393026395</c:v>
                </c:pt>
                <c:pt idx="1452">
                  <c:v>-0.58768041445980101</c:v>
                </c:pt>
                <c:pt idx="1453">
                  <c:v>-0.58770909783408198</c:v>
                </c:pt>
                <c:pt idx="1454">
                  <c:v>-0.58773708506033795</c:v>
                </c:pt>
                <c:pt idx="1455">
                  <c:v>-0.58776460495616301</c:v>
                </c:pt>
                <c:pt idx="1456">
                  <c:v>-0.58779376686565799</c:v>
                </c:pt>
                <c:pt idx="1457">
                  <c:v>-0.58782198148100495</c:v>
                </c:pt>
                <c:pt idx="1458">
                  <c:v>-0.58784501835891001</c:v>
                </c:pt>
                <c:pt idx="1459">
                  <c:v>-0.58786153263006502</c:v>
                </c:pt>
                <c:pt idx="1460">
                  <c:v>-0.58787658283199795</c:v>
                </c:pt>
                <c:pt idx="1461">
                  <c:v>-0.58789583009385604</c:v>
                </c:pt>
                <c:pt idx="1462">
                  <c:v>-0.58792107257007198</c:v>
                </c:pt>
                <c:pt idx="1463">
                  <c:v>-0.58795179548037502</c:v>
                </c:pt>
                <c:pt idx="1464">
                  <c:v>-0.58798408570745098</c:v>
                </c:pt>
                <c:pt idx="1465">
                  <c:v>-0.58800973187157202</c:v>
                </c:pt>
                <c:pt idx="1466">
                  <c:v>-0.58803404676350302</c:v>
                </c:pt>
                <c:pt idx="1467">
                  <c:v>-0.58805792670586199</c:v>
                </c:pt>
                <c:pt idx="1468">
                  <c:v>-0.58808174439466299</c:v>
                </c:pt>
                <c:pt idx="1469">
                  <c:v>-0.58810578020350501</c:v>
                </c:pt>
                <c:pt idx="1470">
                  <c:v>-0.58813103586173998</c:v>
                </c:pt>
                <c:pt idx="1471">
                  <c:v>-0.58815750583428605</c:v>
                </c:pt>
                <c:pt idx="1472">
                  <c:v>-0.588184598430188</c:v>
                </c:pt>
                <c:pt idx="1473">
                  <c:v>-0.58820917109599802</c:v>
                </c:pt>
                <c:pt idx="1474">
                  <c:v>-0.58823299440931398</c:v>
                </c:pt>
                <c:pt idx="1475">
                  <c:v>-0.58825605826118199</c:v>
                </c:pt>
                <c:pt idx="1476">
                  <c:v>-0.58828129166327403</c:v>
                </c:pt>
                <c:pt idx="1477">
                  <c:v>-0.58830843537050004</c:v>
                </c:pt>
                <c:pt idx="1478">
                  <c:v>-0.58833620841255696</c:v>
                </c:pt>
                <c:pt idx="1479">
                  <c:v>-0.588364166753504</c:v>
                </c:pt>
                <c:pt idx="1480">
                  <c:v>-0.58838922026111695</c:v>
                </c:pt>
                <c:pt idx="1481">
                  <c:v>-0.58841598215167901</c:v>
                </c:pt>
                <c:pt idx="1482">
                  <c:v>-0.58844366995055197</c:v>
                </c:pt>
                <c:pt idx="1483">
                  <c:v>-0.58847152893494203</c:v>
                </c:pt>
                <c:pt idx="1484">
                  <c:v>-0.58849993352755503</c:v>
                </c:pt>
                <c:pt idx="1485">
                  <c:v>-0.58852754680131802</c:v>
                </c:pt>
                <c:pt idx="1486">
                  <c:v>-0.58855533564779305</c:v>
                </c:pt>
                <c:pt idx="1487">
                  <c:v>-0.588581748815446</c:v>
                </c:pt>
                <c:pt idx="1488">
                  <c:v>-0.58860638872678395</c:v>
                </c:pt>
                <c:pt idx="1489">
                  <c:v>-0.58863220916678305</c:v>
                </c:pt>
                <c:pt idx="1490">
                  <c:v>-0.58865844918187704</c:v>
                </c:pt>
                <c:pt idx="1491">
                  <c:v>-0.58868865442777296</c:v>
                </c:pt>
                <c:pt idx="1492">
                  <c:v>-0.58871974009532502</c:v>
                </c:pt>
                <c:pt idx="1493">
                  <c:v>-0.58874745984592103</c:v>
                </c:pt>
                <c:pt idx="1494">
                  <c:v>-0.58877299338342304</c:v>
                </c:pt>
                <c:pt idx="1495">
                  <c:v>-0.58879912491453801</c:v>
                </c:pt>
                <c:pt idx="1496">
                  <c:v>-0.58882476257729899</c:v>
                </c:pt>
                <c:pt idx="1497">
                  <c:v>-0.58885077588470502</c:v>
                </c:pt>
                <c:pt idx="1498">
                  <c:v>-0.58887800146209301</c:v>
                </c:pt>
                <c:pt idx="1499">
                  <c:v>-0.58890562212340802</c:v>
                </c:pt>
                <c:pt idx="1500">
                  <c:v>-0.58893419011913895</c:v>
                </c:pt>
                <c:pt idx="1501">
                  <c:v>-0.58896526886036205</c:v>
                </c:pt>
                <c:pt idx="1502">
                  <c:v>-0.58899700040391101</c:v>
                </c:pt>
                <c:pt idx="1503">
                  <c:v>-0.58902356503042097</c:v>
                </c:pt>
                <c:pt idx="1504">
                  <c:v>-0.58904980694989795</c:v>
                </c:pt>
                <c:pt idx="1505">
                  <c:v>-0.58907617652406796</c:v>
                </c:pt>
                <c:pt idx="1506">
                  <c:v>-0.58910244295157299</c:v>
                </c:pt>
                <c:pt idx="1507">
                  <c:v>-0.58912862661215604</c:v>
                </c:pt>
                <c:pt idx="1508">
                  <c:v>-0.58915779524569201</c:v>
                </c:pt>
                <c:pt idx="1509">
                  <c:v>-0.58918771207704801</c:v>
                </c:pt>
                <c:pt idx="1510">
                  <c:v>-0.58921656477601503</c:v>
                </c:pt>
                <c:pt idx="1511">
                  <c:v>-0.58924523559785802</c:v>
                </c:pt>
                <c:pt idx="1512">
                  <c:v>-0.58927485234037802</c:v>
                </c:pt>
                <c:pt idx="1513">
                  <c:v>-0.58930616787963996</c:v>
                </c:pt>
                <c:pt idx="1514">
                  <c:v>-0.58933706871343605</c:v>
                </c:pt>
                <c:pt idx="1515">
                  <c:v>-0.58936848788516905</c:v>
                </c:pt>
                <c:pt idx="1516">
                  <c:v>-0.58940030209604799</c:v>
                </c:pt>
                <c:pt idx="1517">
                  <c:v>-0.58942885207717299</c:v>
                </c:pt>
                <c:pt idx="1518">
                  <c:v>-0.58945724984657399</c:v>
                </c:pt>
                <c:pt idx="1519">
                  <c:v>-0.58948720035478397</c:v>
                </c:pt>
                <c:pt idx="1520">
                  <c:v>-0.58951707782516105</c:v>
                </c:pt>
                <c:pt idx="1521">
                  <c:v>-0.58954570906493897</c:v>
                </c:pt>
                <c:pt idx="1522">
                  <c:v>-0.58957357323864001</c:v>
                </c:pt>
                <c:pt idx="1523">
                  <c:v>-0.58960269901406803</c:v>
                </c:pt>
                <c:pt idx="1524">
                  <c:v>-0.58963298522990903</c:v>
                </c:pt>
                <c:pt idx="1525">
                  <c:v>-0.58966161781342696</c:v>
                </c:pt>
                <c:pt idx="1526">
                  <c:v>-0.58968879302737898</c:v>
                </c:pt>
                <c:pt idx="1527">
                  <c:v>-0.58971642224235299</c:v>
                </c:pt>
                <c:pt idx="1528">
                  <c:v>-0.58974377297334102</c:v>
                </c:pt>
                <c:pt idx="1529">
                  <c:v>-0.58977330696937702</c:v>
                </c:pt>
                <c:pt idx="1530">
                  <c:v>-0.58980256317840796</c:v>
                </c:pt>
                <c:pt idx="1531">
                  <c:v>-0.58983191891041797</c:v>
                </c:pt>
                <c:pt idx="1532">
                  <c:v>-0.58986226353960203</c:v>
                </c:pt>
                <c:pt idx="1533">
                  <c:v>-0.58989293123132203</c:v>
                </c:pt>
                <c:pt idx="1534">
                  <c:v>-0.58992331605930204</c:v>
                </c:pt>
                <c:pt idx="1535">
                  <c:v>-0.58995371869193902</c:v>
                </c:pt>
                <c:pt idx="1536">
                  <c:v>-0.58998417826662797</c:v>
                </c:pt>
                <c:pt idx="1537">
                  <c:v>-0.59001497226914501</c:v>
                </c:pt>
                <c:pt idx="1538">
                  <c:v>-0.59004529789202598</c:v>
                </c:pt>
                <c:pt idx="1539">
                  <c:v>-0.59007493008213097</c:v>
                </c:pt>
                <c:pt idx="1540">
                  <c:v>-0.59010604384758603</c:v>
                </c:pt>
                <c:pt idx="1541">
                  <c:v>-0.59013862527900096</c:v>
                </c:pt>
                <c:pt idx="1542">
                  <c:v>-0.59017190506919104</c:v>
                </c:pt>
                <c:pt idx="1543">
                  <c:v>-0.59020726573194804</c:v>
                </c:pt>
                <c:pt idx="1544">
                  <c:v>-0.59023920357539394</c:v>
                </c:pt>
                <c:pt idx="1545">
                  <c:v>-0.59027053554450404</c:v>
                </c:pt>
                <c:pt idx="1546">
                  <c:v>-0.59030120375872797</c:v>
                </c:pt>
                <c:pt idx="1547">
                  <c:v>-0.59033071261911296</c:v>
                </c:pt>
                <c:pt idx="1548">
                  <c:v>-0.59035933881019198</c:v>
                </c:pt>
                <c:pt idx="1549">
                  <c:v>-0.59038944769893897</c:v>
                </c:pt>
                <c:pt idx="1550">
                  <c:v>-0.59042019605666796</c:v>
                </c:pt>
                <c:pt idx="1551">
                  <c:v>-0.59045256138368896</c:v>
                </c:pt>
                <c:pt idx="1552">
                  <c:v>-0.59048630409457803</c:v>
                </c:pt>
                <c:pt idx="1553">
                  <c:v>-0.59052019994372196</c:v>
                </c:pt>
                <c:pt idx="1554">
                  <c:v>-0.59055366340209403</c:v>
                </c:pt>
                <c:pt idx="1555">
                  <c:v>-0.59058479202843595</c:v>
                </c:pt>
                <c:pt idx="1556">
                  <c:v>-0.59061509741810803</c:v>
                </c:pt>
                <c:pt idx="1557">
                  <c:v>-0.59064587621460196</c:v>
                </c:pt>
                <c:pt idx="1558">
                  <c:v>-0.59067733379611798</c:v>
                </c:pt>
                <c:pt idx="1559">
                  <c:v>-0.59070895476482499</c:v>
                </c:pt>
                <c:pt idx="1560">
                  <c:v>-0.59074042437778196</c:v>
                </c:pt>
                <c:pt idx="1561">
                  <c:v>-0.59077281507327695</c:v>
                </c:pt>
                <c:pt idx="1562">
                  <c:v>-0.59080772239333301</c:v>
                </c:pt>
                <c:pt idx="1563">
                  <c:v>-0.59084380032341399</c:v>
                </c:pt>
                <c:pt idx="1564">
                  <c:v>-0.59088059559626804</c:v>
                </c:pt>
                <c:pt idx="1565">
                  <c:v>-0.59091572385133495</c:v>
                </c:pt>
                <c:pt idx="1566">
                  <c:v>-0.59094821818947996</c:v>
                </c:pt>
                <c:pt idx="1567">
                  <c:v>-0.59097857870537895</c:v>
                </c:pt>
                <c:pt idx="1568">
                  <c:v>-0.59100693160023399</c:v>
                </c:pt>
                <c:pt idx="1569">
                  <c:v>-0.59103580544405399</c:v>
                </c:pt>
                <c:pt idx="1570">
                  <c:v>-0.59106604985315503</c:v>
                </c:pt>
                <c:pt idx="1571">
                  <c:v>-0.59109767732553598</c:v>
                </c:pt>
                <c:pt idx="1572">
                  <c:v>-0.59113154612071905</c:v>
                </c:pt>
                <c:pt idx="1573">
                  <c:v>-0.59116593676041695</c:v>
                </c:pt>
                <c:pt idx="1574">
                  <c:v>-0.59119984549668902</c:v>
                </c:pt>
                <c:pt idx="1575">
                  <c:v>-0.59123327709710205</c:v>
                </c:pt>
                <c:pt idx="1576">
                  <c:v>-0.59126591827565</c:v>
                </c:pt>
                <c:pt idx="1577">
                  <c:v>-0.591297203317249</c:v>
                </c:pt>
                <c:pt idx="1578">
                  <c:v>-0.59132749803862505</c:v>
                </c:pt>
                <c:pt idx="1579">
                  <c:v>-0.59135954200470597</c:v>
                </c:pt>
                <c:pt idx="1580">
                  <c:v>-0.59139492647451197</c:v>
                </c:pt>
                <c:pt idx="1581">
                  <c:v>-0.59143080232671996</c:v>
                </c:pt>
                <c:pt idx="1582">
                  <c:v>-0.59146522514253397</c:v>
                </c:pt>
                <c:pt idx="1583">
                  <c:v>-0.59149986725589399</c:v>
                </c:pt>
                <c:pt idx="1584">
                  <c:v>-0.59153815963713796</c:v>
                </c:pt>
                <c:pt idx="1585">
                  <c:v>-0.59157686112171504</c:v>
                </c:pt>
                <c:pt idx="1586">
                  <c:v>-0.59161596900984104</c:v>
                </c:pt>
                <c:pt idx="1587">
                  <c:v>-0.59165190879240104</c:v>
                </c:pt>
                <c:pt idx="1588">
                  <c:v>-0.59168404218490001</c:v>
                </c:pt>
                <c:pt idx="1589">
                  <c:v>-0.59171503980833395</c:v>
                </c:pt>
                <c:pt idx="1590">
                  <c:v>-0.59174406257365098</c:v>
                </c:pt>
                <c:pt idx="1591">
                  <c:v>-0.59177404890208896</c:v>
                </c:pt>
                <c:pt idx="1592">
                  <c:v>-0.59180753215343695</c:v>
                </c:pt>
                <c:pt idx="1593">
                  <c:v>-0.59184164110099602</c:v>
                </c:pt>
                <c:pt idx="1594">
                  <c:v>-0.59187698748362005</c:v>
                </c:pt>
                <c:pt idx="1595">
                  <c:v>-0.59191289801957103</c:v>
                </c:pt>
                <c:pt idx="1596">
                  <c:v>-0.59194936617160099</c:v>
                </c:pt>
                <c:pt idx="1597">
                  <c:v>-0.59198651856728701</c:v>
                </c:pt>
                <c:pt idx="1598">
                  <c:v>-0.59201949263488796</c:v>
                </c:pt>
                <c:pt idx="1599">
                  <c:v>-0.59205168617499804</c:v>
                </c:pt>
                <c:pt idx="1600">
                  <c:v>-0.59208340187043396</c:v>
                </c:pt>
                <c:pt idx="1601">
                  <c:v>-0.59211464190391305</c:v>
                </c:pt>
                <c:pt idx="1602">
                  <c:v>-0.59214864716694304</c:v>
                </c:pt>
                <c:pt idx="1603">
                  <c:v>-0.59218659993992195</c:v>
                </c:pt>
                <c:pt idx="1604">
                  <c:v>-0.59222412922420098</c:v>
                </c:pt>
                <c:pt idx="1605">
                  <c:v>-0.59226189543477503</c:v>
                </c:pt>
                <c:pt idx="1606">
                  <c:v>-0.59229760151880395</c:v>
                </c:pt>
                <c:pt idx="1607">
                  <c:v>-0.59233077717462701</c:v>
                </c:pt>
                <c:pt idx="1608">
                  <c:v>-0.59236378781897903</c:v>
                </c:pt>
                <c:pt idx="1609">
                  <c:v>-0.59239949509932899</c:v>
                </c:pt>
                <c:pt idx="1610">
                  <c:v>-0.59243900959160201</c:v>
                </c:pt>
                <c:pt idx="1611">
                  <c:v>-0.59247757960807301</c:v>
                </c:pt>
                <c:pt idx="1612">
                  <c:v>-0.592511301415799</c:v>
                </c:pt>
                <c:pt idx="1613">
                  <c:v>-0.592545264624465</c:v>
                </c:pt>
                <c:pt idx="1614">
                  <c:v>-0.59257870641489896</c:v>
                </c:pt>
                <c:pt idx="1615">
                  <c:v>-0.59261395971231201</c:v>
                </c:pt>
                <c:pt idx="1616">
                  <c:v>-0.59265209055998203</c:v>
                </c:pt>
                <c:pt idx="1617">
                  <c:v>-0.592689693651407</c:v>
                </c:pt>
                <c:pt idx="1618">
                  <c:v>-0.59272979636574197</c:v>
                </c:pt>
                <c:pt idx="1619">
                  <c:v>-0.59276691666207004</c:v>
                </c:pt>
                <c:pt idx="1620">
                  <c:v>-0.59279910950370196</c:v>
                </c:pt>
                <c:pt idx="1621">
                  <c:v>-0.59283438415559797</c:v>
                </c:pt>
                <c:pt idx="1622">
                  <c:v>-0.59287010149656905</c:v>
                </c:pt>
                <c:pt idx="1623">
                  <c:v>-0.59290714688414403</c:v>
                </c:pt>
                <c:pt idx="1624">
                  <c:v>-0.59294572028243397</c:v>
                </c:pt>
                <c:pt idx="1625">
                  <c:v>-0.59298388612548603</c:v>
                </c:pt>
                <c:pt idx="1626">
                  <c:v>-0.59302163441282796</c:v>
                </c:pt>
                <c:pt idx="1627">
                  <c:v>-0.59305759135820502</c:v>
                </c:pt>
                <c:pt idx="1628">
                  <c:v>-0.59309177697236204</c:v>
                </c:pt>
                <c:pt idx="1629">
                  <c:v>-0.59312659118047595</c:v>
                </c:pt>
                <c:pt idx="1630">
                  <c:v>-0.59316193245759996</c:v>
                </c:pt>
                <c:pt idx="1631">
                  <c:v>-0.59319792316285502</c:v>
                </c:pt>
                <c:pt idx="1632">
                  <c:v>-0.59323759895989203</c:v>
                </c:pt>
                <c:pt idx="1633">
                  <c:v>-0.59327496684379899</c:v>
                </c:pt>
                <c:pt idx="1634">
                  <c:v>-0.59331092270995101</c:v>
                </c:pt>
                <c:pt idx="1635">
                  <c:v>-0.59334585503468296</c:v>
                </c:pt>
                <c:pt idx="1636">
                  <c:v>-0.59338044922001898</c:v>
                </c:pt>
                <c:pt idx="1637">
                  <c:v>-0.59341709724465597</c:v>
                </c:pt>
                <c:pt idx="1638">
                  <c:v>-0.59345483936591803</c:v>
                </c:pt>
                <c:pt idx="1639">
                  <c:v>-0.59349412485459396</c:v>
                </c:pt>
                <c:pt idx="1640">
                  <c:v>-0.59353139782985898</c:v>
                </c:pt>
                <c:pt idx="1641">
                  <c:v>-0.59356943627594605</c:v>
                </c:pt>
                <c:pt idx="1642">
                  <c:v>-0.59360708885179803</c:v>
                </c:pt>
                <c:pt idx="1643">
                  <c:v>-0.59364387460163603</c:v>
                </c:pt>
                <c:pt idx="1644">
                  <c:v>-0.59367968654680803</c:v>
                </c:pt>
                <c:pt idx="1645">
                  <c:v>-0.59371436024062996</c:v>
                </c:pt>
                <c:pt idx="1646">
                  <c:v>-0.59375012535829996</c:v>
                </c:pt>
                <c:pt idx="1647">
                  <c:v>-0.59378977098442398</c:v>
                </c:pt>
                <c:pt idx="1648">
                  <c:v>-0.59383114996546005</c:v>
                </c:pt>
                <c:pt idx="1649">
                  <c:v>-0.59387097431861902</c:v>
                </c:pt>
                <c:pt idx="1650">
                  <c:v>-0.59390724315145904</c:v>
                </c:pt>
                <c:pt idx="1651">
                  <c:v>-0.59394279256870097</c:v>
                </c:pt>
                <c:pt idx="1652">
                  <c:v>-0.59398001962950897</c:v>
                </c:pt>
                <c:pt idx="1653">
                  <c:v>-0.59402003877248299</c:v>
                </c:pt>
                <c:pt idx="1654">
                  <c:v>-0.59405987774573099</c:v>
                </c:pt>
                <c:pt idx="1655">
                  <c:v>-0.594099546693724</c:v>
                </c:pt>
                <c:pt idx="1656">
                  <c:v>-0.594139471433348</c:v>
                </c:pt>
                <c:pt idx="1657">
                  <c:v>-0.594175537755669</c:v>
                </c:pt>
                <c:pt idx="1658">
                  <c:v>-0.59421298006090395</c:v>
                </c:pt>
                <c:pt idx="1659">
                  <c:v>-0.59425135360751002</c:v>
                </c:pt>
                <c:pt idx="1660">
                  <c:v>-0.594291119521966</c:v>
                </c:pt>
                <c:pt idx="1661">
                  <c:v>-0.59433192915087496</c:v>
                </c:pt>
                <c:pt idx="1662">
                  <c:v>-0.59437039624240795</c:v>
                </c:pt>
                <c:pt idx="1663">
                  <c:v>-0.59440884832597096</c:v>
                </c:pt>
                <c:pt idx="1664">
                  <c:v>-0.59444748418508997</c:v>
                </c:pt>
                <c:pt idx="1665">
                  <c:v>-0.59448602903478398</c:v>
                </c:pt>
                <c:pt idx="1666">
                  <c:v>-0.594526780442861</c:v>
                </c:pt>
                <c:pt idx="1667">
                  <c:v>-0.59456729229008198</c:v>
                </c:pt>
                <c:pt idx="1668">
                  <c:v>-0.59460670705722696</c:v>
                </c:pt>
                <c:pt idx="1669">
                  <c:v>-0.59464501753659504</c:v>
                </c:pt>
                <c:pt idx="1670">
                  <c:v>-0.59467994712461303</c:v>
                </c:pt>
                <c:pt idx="1671">
                  <c:v>-0.594715768754707</c:v>
                </c:pt>
                <c:pt idx="1672">
                  <c:v>-0.59475309132435905</c:v>
                </c:pt>
                <c:pt idx="1673">
                  <c:v>-0.594792006831252</c:v>
                </c:pt>
                <c:pt idx="1674">
                  <c:v>-0.59483211920859003</c:v>
                </c:pt>
                <c:pt idx="1675">
                  <c:v>-0.59487000810577595</c:v>
                </c:pt>
                <c:pt idx="1676">
                  <c:v>-0.59490695262832205</c:v>
                </c:pt>
                <c:pt idx="1677">
                  <c:v>-0.59494322942892597</c:v>
                </c:pt>
                <c:pt idx="1678">
                  <c:v>-0.59498110762044998</c:v>
                </c:pt>
                <c:pt idx="1679">
                  <c:v>-0.59502067969905403</c:v>
                </c:pt>
                <c:pt idx="1680">
                  <c:v>-0.59506033550521698</c:v>
                </c:pt>
                <c:pt idx="1681">
                  <c:v>-0.59509990081748798</c:v>
                </c:pt>
                <c:pt idx="1682">
                  <c:v>-0.59514040251006495</c:v>
                </c:pt>
                <c:pt idx="1683">
                  <c:v>-0.59518004781670697</c:v>
                </c:pt>
                <c:pt idx="1684">
                  <c:v>-0.59521958053132296</c:v>
                </c:pt>
                <c:pt idx="1685">
                  <c:v>-0.59526123258199404</c:v>
                </c:pt>
                <c:pt idx="1686">
                  <c:v>-0.59530324764303699</c:v>
                </c:pt>
                <c:pt idx="1687">
                  <c:v>-0.59534281645005704</c:v>
                </c:pt>
                <c:pt idx="1688">
                  <c:v>-0.59538050930125597</c:v>
                </c:pt>
                <c:pt idx="1689">
                  <c:v>-0.59541846774532203</c:v>
                </c:pt>
                <c:pt idx="1690">
                  <c:v>-0.59545892639754905</c:v>
                </c:pt>
                <c:pt idx="1691">
                  <c:v>-0.59549607231171398</c:v>
                </c:pt>
                <c:pt idx="1692">
                  <c:v>-0.59553511275169102</c:v>
                </c:pt>
                <c:pt idx="1693">
                  <c:v>-0.59557405239055805</c:v>
                </c:pt>
                <c:pt idx="1694">
                  <c:v>-0.59561410102754297</c:v>
                </c:pt>
                <c:pt idx="1695">
                  <c:v>-0.59565417744528304</c:v>
                </c:pt>
                <c:pt idx="1696">
                  <c:v>-0.59569227030850103</c:v>
                </c:pt>
                <c:pt idx="1697">
                  <c:v>-0.59573050303741903</c:v>
                </c:pt>
                <c:pt idx="1698">
                  <c:v>-0.59576550643428305</c:v>
                </c:pt>
                <c:pt idx="1699">
                  <c:v>-0.59580169774567904</c:v>
                </c:pt>
                <c:pt idx="1700">
                  <c:v>-0.59583886992231705</c:v>
                </c:pt>
                <c:pt idx="1701">
                  <c:v>-0.59587619407773895</c:v>
                </c:pt>
                <c:pt idx="1702">
                  <c:v>-0.59591504819941998</c:v>
                </c:pt>
                <c:pt idx="1703">
                  <c:v>-0.59595708277156001</c:v>
                </c:pt>
                <c:pt idx="1704">
                  <c:v>-0.59599932415724699</c:v>
                </c:pt>
                <c:pt idx="1705">
                  <c:v>-0.596041915944717</c:v>
                </c:pt>
                <c:pt idx="1706">
                  <c:v>-0.59608038178962497</c:v>
                </c:pt>
                <c:pt idx="1707">
                  <c:v>-0.59611665633424304</c:v>
                </c:pt>
                <c:pt idx="1708">
                  <c:v>-0.59615412027342995</c:v>
                </c:pt>
                <c:pt idx="1709">
                  <c:v>-0.59619235740277898</c:v>
                </c:pt>
                <c:pt idx="1710">
                  <c:v>-0.59622998771066504</c:v>
                </c:pt>
                <c:pt idx="1711">
                  <c:v>-0.59626650548610105</c:v>
                </c:pt>
                <c:pt idx="1712">
                  <c:v>-0.59630360627496704</c:v>
                </c:pt>
                <c:pt idx="1713">
                  <c:v>-0.59633993840849797</c:v>
                </c:pt>
                <c:pt idx="1714">
                  <c:v>-0.59637633805754997</c:v>
                </c:pt>
                <c:pt idx="1715">
                  <c:v>-0.59641386858091705</c:v>
                </c:pt>
                <c:pt idx="1716">
                  <c:v>-0.59645243288197003</c:v>
                </c:pt>
                <c:pt idx="1717">
                  <c:v>-0.59648961828531399</c:v>
                </c:pt>
                <c:pt idx="1718">
                  <c:v>-0.596526096113843</c:v>
                </c:pt>
                <c:pt idx="1719">
                  <c:v>-0.59656187399447902</c:v>
                </c:pt>
                <c:pt idx="1720">
                  <c:v>-0.59659728974735704</c:v>
                </c:pt>
                <c:pt idx="1721">
                  <c:v>-0.59663696459419602</c:v>
                </c:pt>
                <c:pt idx="1722">
                  <c:v>-0.59667576673857103</c:v>
                </c:pt>
                <c:pt idx="1723">
                  <c:v>-0.59671441791993995</c:v>
                </c:pt>
                <c:pt idx="1724">
                  <c:v>-0.59675290959925598</c:v>
                </c:pt>
                <c:pt idx="1725">
                  <c:v>-0.59678669870222301</c:v>
                </c:pt>
                <c:pt idx="1726">
                  <c:v>-0.59681931317788595</c:v>
                </c:pt>
                <c:pt idx="1727">
                  <c:v>-0.59685204054778696</c:v>
                </c:pt>
                <c:pt idx="1728">
                  <c:v>-0.59688348862379503</c:v>
                </c:pt>
                <c:pt idx="1729">
                  <c:v>-0.59691380271356498</c:v>
                </c:pt>
                <c:pt idx="1730">
                  <c:v>-0.59694336581491902</c:v>
                </c:pt>
                <c:pt idx="1731">
                  <c:v>-0.59697115142704804</c:v>
                </c:pt>
                <c:pt idx="1732">
                  <c:v>-0.59700900252991096</c:v>
                </c:pt>
                <c:pt idx="1733">
                  <c:v>-0.59704531098439895</c:v>
                </c:pt>
                <c:pt idx="1734">
                  <c:v>-0.59708230138968199</c:v>
                </c:pt>
                <c:pt idx="1735">
                  <c:v>-0.59711997046266596</c:v>
                </c:pt>
                <c:pt idx="1736">
                  <c:v>-0.59715547509557998</c:v>
                </c:pt>
                <c:pt idx="1737">
                  <c:v>-0.597185678713126</c:v>
                </c:pt>
                <c:pt idx="1738">
                  <c:v>-0.59721436339404999</c:v>
                </c:pt>
                <c:pt idx="1739">
                  <c:v>-0.59724150456560698</c:v>
                </c:pt>
                <c:pt idx="1740">
                  <c:v>-0.59726720665909006</c:v>
                </c:pt>
                <c:pt idx="1741">
                  <c:v>-0.59729293416913398</c:v>
                </c:pt>
                <c:pt idx="1742">
                  <c:v>-0.59732153950413303</c:v>
                </c:pt>
                <c:pt idx="1743">
                  <c:v>-0.597351135172278</c:v>
                </c:pt>
                <c:pt idx="1744">
                  <c:v>-0.59738132379619802</c:v>
                </c:pt>
                <c:pt idx="1745">
                  <c:v>-0.59740948915964298</c:v>
                </c:pt>
                <c:pt idx="1746">
                  <c:v>-0.59743692174299701</c:v>
                </c:pt>
                <c:pt idx="1747">
                  <c:v>-0.59746233078191202</c:v>
                </c:pt>
                <c:pt idx="1748">
                  <c:v>-0.59748651776376505</c:v>
                </c:pt>
                <c:pt idx="1749">
                  <c:v>-0.59751022525082897</c:v>
                </c:pt>
                <c:pt idx="1750">
                  <c:v>-0.59753358209348595</c:v>
                </c:pt>
                <c:pt idx="1751">
                  <c:v>-0.59755728521624596</c:v>
                </c:pt>
                <c:pt idx="1752">
                  <c:v>-0.59757923877352903</c:v>
                </c:pt>
                <c:pt idx="1753">
                  <c:v>-0.59759923161647299</c:v>
                </c:pt>
                <c:pt idx="1754">
                  <c:v>-0.59761762571213495</c:v>
                </c:pt>
                <c:pt idx="1755">
                  <c:v>-0.59763612353437301</c:v>
                </c:pt>
                <c:pt idx="1756">
                  <c:v>-0.59765477253757604</c:v>
                </c:pt>
                <c:pt idx="1757">
                  <c:v>-0.59767102966944996</c:v>
                </c:pt>
                <c:pt idx="1758">
                  <c:v>-0.59768392444674101</c:v>
                </c:pt>
                <c:pt idx="1759">
                  <c:v>-0.59769473437839704</c:v>
                </c:pt>
                <c:pt idx="1760">
                  <c:v>-0.59770345105921296</c:v>
                </c:pt>
                <c:pt idx="1761">
                  <c:v>-0.59771048911390601</c:v>
                </c:pt>
                <c:pt idx="1762">
                  <c:v>-0.59771897850070799</c:v>
                </c:pt>
                <c:pt idx="1763">
                  <c:v>-0.59772582775485095</c:v>
                </c:pt>
                <c:pt idx="1764">
                  <c:v>-0.59772951170680699</c:v>
                </c:pt>
                <c:pt idx="1765">
                  <c:v>-0.59772957025236695</c:v>
                </c:pt>
                <c:pt idx="1766">
                  <c:v>-0.59772545758857898</c:v>
                </c:pt>
                <c:pt idx="1767">
                  <c:v>-0.59771987964111895</c:v>
                </c:pt>
                <c:pt idx="1768">
                  <c:v>-0.59771372031108205</c:v>
                </c:pt>
                <c:pt idx="1769">
                  <c:v>-0.59770527729765599</c:v>
                </c:pt>
                <c:pt idx="1770">
                  <c:v>-0.59769634383307901</c:v>
                </c:pt>
                <c:pt idx="1771">
                  <c:v>-0.59768241926495502</c:v>
                </c:pt>
                <c:pt idx="1772">
                  <c:v>-0.59766288184688099</c:v>
                </c:pt>
                <c:pt idx="1773">
                  <c:v>-0.59764184322326497</c:v>
                </c:pt>
                <c:pt idx="1774">
                  <c:v>-0.597617186632866</c:v>
                </c:pt>
                <c:pt idx="1775">
                  <c:v>-0.59758918678474005</c:v>
                </c:pt>
                <c:pt idx="1776">
                  <c:v>-0.59755800669120096</c:v>
                </c:pt>
                <c:pt idx="1777">
                  <c:v>-0.59751994676840403</c:v>
                </c:pt>
                <c:pt idx="1778">
                  <c:v>-0.59747594088858103</c:v>
                </c:pt>
                <c:pt idx="1779">
                  <c:v>-0.59742611643943999</c:v>
                </c:pt>
                <c:pt idx="1780">
                  <c:v>-0.59737030155381199</c:v>
                </c:pt>
                <c:pt idx="1781">
                  <c:v>-0.59731028206196901</c:v>
                </c:pt>
                <c:pt idx="1782">
                  <c:v>-0.59724555549307301</c:v>
                </c:pt>
                <c:pt idx="1783">
                  <c:v>-0.59717499705324095</c:v>
                </c:pt>
                <c:pt idx="1784">
                  <c:v>-0.597094728331521</c:v>
                </c:pt>
                <c:pt idx="1785">
                  <c:v>-0.59700670822618096</c:v>
                </c:pt>
                <c:pt idx="1786">
                  <c:v>-0.59691195219104798</c:v>
                </c:pt>
                <c:pt idx="1787">
                  <c:v>-0.59681093474503899</c:v>
                </c:pt>
                <c:pt idx="1788">
                  <c:v>-0.596699828397391</c:v>
                </c:pt>
                <c:pt idx="1789">
                  <c:v>-0.59657676617095501</c:v>
                </c:pt>
                <c:pt idx="1790">
                  <c:v>-0.59644296685512099</c:v>
                </c:pt>
                <c:pt idx="1791">
                  <c:v>-0.59629863849666698</c:v>
                </c:pt>
                <c:pt idx="1792">
                  <c:v>-0.59614426039971102</c:v>
                </c:pt>
                <c:pt idx="1793">
                  <c:v>-0.595979407774202</c:v>
                </c:pt>
                <c:pt idx="1794">
                  <c:v>-0.59580202062802901</c:v>
                </c:pt>
                <c:pt idx="1795">
                  <c:v>-0.59560597751321098</c:v>
                </c:pt>
                <c:pt idx="1796">
                  <c:v>-0.59539176006074002</c:v>
                </c:pt>
                <c:pt idx="1797">
                  <c:v>-0.59515963571977804</c:v>
                </c:pt>
                <c:pt idx="1798">
                  <c:v>-0.59491353816635395</c:v>
                </c:pt>
                <c:pt idx="1799">
                  <c:v>-0.59464733069381503</c:v>
                </c:pt>
                <c:pt idx="1800">
                  <c:v>-0.59435942083774196</c:v>
                </c:pt>
                <c:pt idx="1801">
                  <c:v>-0.59404999591443497</c:v>
                </c:pt>
                <c:pt idx="1802">
                  <c:v>-0.59371501833801099</c:v>
                </c:pt>
                <c:pt idx="1803">
                  <c:v>-0.59335080689919195</c:v>
                </c:pt>
                <c:pt idx="1804">
                  <c:v>-0.59295917267336695</c:v>
                </c:pt>
                <c:pt idx="1805">
                  <c:v>-0.59254009898194104</c:v>
                </c:pt>
                <c:pt idx="1806">
                  <c:v>-0.59209296102422904</c:v>
                </c:pt>
                <c:pt idx="1807">
                  <c:v>-0.59161432676966996</c:v>
                </c:pt>
                <c:pt idx="1808">
                  <c:v>-0.59110357574426897</c:v>
                </c:pt>
                <c:pt idx="1809">
                  <c:v>-0.59055692712914598</c:v>
                </c:pt>
                <c:pt idx="1810">
                  <c:v>-0.58997271821043695</c:v>
                </c:pt>
                <c:pt idx="1811">
                  <c:v>-0.589347433690113</c:v>
                </c:pt>
                <c:pt idx="1812">
                  <c:v>-0.58867461803326704</c:v>
                </c:pt>
                <c:pt idx="1813">
                  <c:v>-0.58795115250315</c:v>
                </c:pt>
                <c:pt idx="1814">
                  <c:v>-0.58717181316022404</c:v>
                </c:pt>
                <c:pt idx="1815">
                  <c:v>-0.58633666996244704</c:v>
                </c:pt>
                <c:pt idx="1816">
                  <c:v>-0.58544282603503095</c:v>
                </c:pt>
                <c:pt idx="1817">
                  <c:v>-0.58448319467950105</c:v>
                </c:pt>
                <c:pt idx="1818">
                  <c:v>-0.58345759379328599</c:v>
                </c:pt>
                <c:pt idx="1819">
                  <c:v>-0.58236597884321695</c:v>
                </c:pt>
                <c:pt idx="1820">
                  <c:v>-0.58120472732142403</c:v>
                </c:pt>
                <c:pt idx="1821">
                  <c:v>-0.57996011139088299</c:v>
                </c:pt>
                <c:pt idx="1822">
                  <c:v>-0.57863201607417003</c:v>
                </c:pt>
                <c:pt idx="1823">
                  <c:v>-0.57721934220695803</c:v>
                </c:pt>
                <c:pt idx="1824">
                  <c:v>-0.57571106762198698</c:v>
                </c:pt>
                <c:pt idx="1825">
                  <c:v>-0.57409956995591205</c:v>
                </c:pt>
                <c:pt idx="1826">
                  <c:v>-0.57238768879442403</c:v>
                </c:pt>
                <c:pt idx="1827">
                  <c:v>-0.57057680010220801</c:v>
                </c:pt>
                <c:pt idx="1828">
                  <c:v>-0.56864728595325098</c:v>
                </c:pt>
                <c:pt idx="1829">
                  <c:v>-0.56659501393907896</c:v>
                </c:pt>
                <c:pt idx="1830">
                  <c:v>-0.56442745538532901</c:v>
                </c:pt>
                <c:pt idx="1831">
                  <c:v>-0.56212789314299405</c:v>
                </c:pt>
                <c:pt idx="1832">
                  <c:v>-0.559685565801471</c:v>
                </c:pt>
                <c:pt idx="1833">
                  <c:v>-0.55710047091686199</c:v>
                </c:pt>
                <c:pt idx="1834">
                  <c:v>-0.55439838444849698</c:v>
                </c:pt>
                <c:pt idx="1835">
                  <c:v>-0.55154267690362602</c:v>
                </c:pt>
                <c:pt idx="1836">
                  <c:v>-0.54852842875635999</c:v>
                </c:pt>
                <c:pt idx="1837">
                  <c:v>-0.54533635700530803</c:v>
                </c:pt>
                <c:pt idx="1838">
                  <c:v>-0.541962916704674</c:v>
                </c:pt>
                <c:pt idx="1839">
                  <c:v>-0.53843044636499804</c:v>
                </c:pt>
                <c:pt idx="1840">
                  <c:v>-0.53474209758682001</c:v>
                </c:pt>
                <c:pt idx="1841">
                  <c:v>-0.53088149981961996</c:v>
                </c:pt>
                <c:pt idx="1842">
                  <c:v>-0.52683871001328797</c:v>
                </c:pt>
                <c:pt idx="1843">
                  <c:v>-0.52261424364919595</c:v>
                </c:pt>
                <c:pt idx="1844">
                  <c:v>-0.51820898550588501</c:v>
                </c:pt>
                <c:pt idx="1845">
                  <c:v>-0.51358510623341502</c:v>
                </c:pt>
                <c:pt idx="1846">
                  <c:v>-0.50880495645676105</c:v>
                </c:pt>
                <c:pt idx="1847">
                  <c:v>-0.50385982397893803</c:v>
                </c:pt>
                <c:pt idx="1848">
                  <c:v>-0.49875394362696801</c:v>
                </c:pt>
                <c:pt idx="1849">
                  <c:v>-0.49351588023279203</c:v>
                </c:pt>
                <c:pt idx="1850">
                  <c:v>-0.48808333701207801</c:v>
                </c:pt>
                <c:pt idx="1851">
                  <c:v>-0.48248586589647002</c:v>
                </c:pt>
                <c:pt idx="1852">
                  <c:v>-0.47673288814091502</c:v>
                </c:pt>
                <c:pt idx="1853">
                  <c:v>-0.470812020424904</c:v>
                </c:pt>
                <c:pt idx="1854">
                  <c:v>-0.46475626409781001</c:v>
                </c:pt>
                <c:pt idx="1855">
                  <c:v>-0.45857012717818701</c:v>
                </c:pt>
                <c:pt idx="1856">
                  <c:v>-0.45225415100787197</c:v>
                </c:pt>
                <c:pt idx="1857">
                  <c:v>-0.44582736526696798</c:v>
                </c:pt>
                <c:pt idx="1858">
                  <c:v>-0.43929716731593998</c:v>
                </c:pt>
                <c:pt idx="1859">
                  <c:v>-0.43265809316271397</c:v>
                </c:pt>
                <c:pt idx="1860">
                  <c:v>-0.425898741951727</c:v>
                </c:pt>
                <c:pt idx="1861">
                  <c:v>-0.41907059490496401</c:v>
                </c:pt>
                <c:pt idx="1862">
                  <c:v>-0.41217983248304302</c:v>
                </c:pt>
                <c:pt idx="1863">
                  <c:v>-0.40525002126437198</c:v>
                </c:pt>
                <c:pt idx="1864">
                  <c:v>-0.39828509326832801</c:v>
                </c:pt>
                <c:pt idx="1865">
                  <c:v>-0.39128492414483601</c:v>
                </c:pt>
                <c:pt idx="1866">
                  <c:v>-0.38424143241410402</c:v>
                </c:pt>
                <c:pt idx="1867">
                  <c:v>-0.37717116632071002</c:v>
                </c:pt>
                <c:pt idx="1868">
                  <c:v>-0.37008630581338298</c:v>
                </c:pt>
                <c:pt idx="1869">
                  <c:v>-0.36299570962974098</c:v>
                </c:pt>
                <c:pt idx="1870">
                  <c:v>-0.35591346348356101</c:v>
                </c:pt>
                <c:pt idx="1871">
                  <c:v>-0.34885850134121399</c:v>
                </c:pt>
                <c:pt idx="1872">
                  <c:v>-0.34180709817648802</c:v>
                </c:pt>
                <c:pt idx="1873">
                  <c:v>-0.33478153609123901</c:v>
                </c:pt>
                <c:pt idx="1874">
                  <c:v>-0.32778210081828102</c:v>
                </c:pt>
                <c:pt idx="1875">
                  <c:v>-0.32081405888536302</c:v>
                </c:pt>
                <c:pt idx="1876">
                  <c:v>-0.31389457884605099</c:v>
                </c:pt>
                <c:pt idx="1877">
                  <c:v>-0.30703146249489</c:v>
                </c:pt>
                <c:pt idx="1878">
                  <c:v>-0.30022242342050798</c:v>
                </c:pt>
                <c:pt idx="1879">
                  <c:v>-0.293466880165897</c:v>
                </c:pt>
                <c:pt idx="1880">
                  <c:v>-0.28677894367154799</c:v>
                </c:pt>
                <c:pt idx="1881">
                  <c:v>-0.28015605481057698</c:v>
                </c:pt>
                <c:pt idx="1882">
                  <c:v>-0.27360898824985502</c:v>
                </c:pt>
                <c:pt idx="1883">
                  <c:v>-0.26713551703243299</c:v>
                </c:pt>
                <c:pt idx="1884">
                  <c:v>-0.260735475884246</c:v>
                </c:pt>
                <c:pt idx="1885">
                  <c:v>-0.25441040773025497</c:v>
                </c:pt>
                <c:pt idx="1886">
                  <c:v>-0.24815637006855901</c:v>
                </c:pt>
                <c:pt idx="1887">
                  <c:v>-0.241989152030885</c:v>
                </c:pt>
                <c:pt idx="1888">
                  <c:v>-0.23589784750722201</c:v>
                </c:pt>
                <c:pt idx="1889">
                  <c:v>-0.22988270570934199</c:v>
                </c:pt>
                <c:pt idx="1890">
                  <c:v>-0.22394622671015399</c:v>
                </c:pt>
                <c:pt idx="1891">
                  <c:v>-0.21809646680466099</c:v>
                </c:pt>
                <c:pt idx="1892">
                  <c:v>-0.21233927718496801</c:v>
                </c:pt>
                <c:pt idx="1893">
                  <c:v>-0.20667665189683501</c:v>
                </c:pt>
                <c:pt idx="1894">
                  <c:v>-0.201070241105508</c:v>
                </c:pt>
                <c:pt idx="1895">
                  <c:v>-0.19554230122027699</c:v>
                </c:pt>
                <c:pt idx="1896">
                  <c:v>-0.190090265833363</c:v>
                </c:pt>
                <c:pt idx="1897">
                  <c:v>-0.184707357847371</c:v>
                </c:pt>
                <c:pt idx="1898">
                  <c:v>-0.17940203421463299</c:v>
                </c:pt>
                <c:pt idx="1899">
                  <c:v>-0.174179800009964</c:v>
                </c:pt>
                <c:pt idx="1900">
                  <c:v>-0.16904423754218401</c:v>
                </c:pt>
                <c:pt idx="1901">
                  <c:v>-0.163996478790711</c:v>
                </c:pt>
                <c:pt idx="1902">
                  <c:v>-0.159029649224769</c:v>
                </c:pt>
                <c:pt idx="1903">
                  <c:v>-0.154146070479071</c:v>
                </c:pt>
                <c:pt idx="1904">
                  <c:v>-0.14932800923745901</c:v>
                </c:pt>
                <c:pt idx="1905">
                  <c:v>-0.14459059142884301</c:v>
                </c:pt>
                <c:pt idx="1906">
                  <c:v>-0.13993500506301099</c:v>
                </c:pt>
                <c:pt idx="1907">
                  <c:v>-0.13536087546463901</c:v>
                </c:pt>
                <c:pt idx="1908">
                  <c:v>-0.130869112617194</c:v>
                </c:pt>
                <c:pt idx="1909">
                  <c:v>-0.12645969906711199</c:v>
                </c:pt>
                <c:pt idx="1910">
                  <c:v>-0.122131946004455</c:v>
                </c:pt>
                <c:pt idx="1911">
                  <c:v>-0.117885511170016</c:v>
                </c:pt>
                <c:pt idx="1912">
                  <c:v>-0.113718124584125</c:v>
                </c:pt>
                <c:pt idx="1913">
                  <c:v>-0.109645811863071</c:v>
                </c:pt>
                <c:pt idx="1914">
                  <c:v>-0.105677631933089</c:v>
                </c:pt>
                <c:pt idx="1915">
                  <c:v>-0.101777630481482</c:v>
                </c:pt>
                <c:pt idx="1916">
                  <c:v>-9.7947843193322906E-2</c:v>
                </c:pt>
                <c:pt idx="1917">
                  <c:v>-9.41960720207594E-2</c:v>
                </c:pt>
                <c:pt idx="1918">
                  <c:v>-9.0532310159805895E-2</c:v>
                </c:pt>
                <c:pt idx="1919">
                  <c:v>-8.6960137674456803E-2</c:v>
                </c:pt>
                <c:pt idx="1920">
                  <c:v>-8.3479973815973801E-2</c:v>
                </c:pt>
                <c:pt idx="1921">
                  <c:v>-8.0082027049546797E-2</c:v>
                </c:pt>
                <c:pt idx="1922">
                  <c:v>-7.6768136130420703E-2</c:v>
                </c:pt>
                <c:pt idx="1923">
                  <c:v>-7.3547431866443302E-2</c:v>
                </c:pt>
                <c:pt idx="1924">
                  <c:v>-7.0421284634158393E-2</c:v>
                </c:pt>
                <c:pt idx="1925">
                  <c:v>-6.73813835186899E-2</c:v>
                </c:pt>
                <c:pt idx="1926">
                  <c:v>-6.4427941060709898E-2</c:v>
                </c:pt>
                <c:pt idx="1927">
                  <c:v>-6.1557243193841399E-2</c:v>
                </c:pt>
                <c:pt idx="1928">
                  <c:v>-5.8769870491590603E-2</c:v>
                </c:pt>
                <c:pt idx="1929">
                  <c:v>-5.6077356271628798E-2</c:v>
                </c:pt>
                <c:pt idx="1930">
                  <c:v>-5.3477784468563001E-2</c:v>
                </c:pt>
                <c:pt idx="1931">
                  <c:v>-5.0976764722009599E-2</c:v>
                </c:pt>
                <c:pt idx="1932">
                  <c:v>-4.8571110582122198E-2</c:v>
                </c:pt>
                <c:pt idx="1933">
                  <c:v>-4.6253786068730401E-2</c:v>
                </c:pt>
                <c:pt idx="1934">
                  <c:v>-4.40265176760581E-2</c:v>
                </c:pt>
                <c:pt idx="1935">
                  <c:v>-4.1885941602074102E-2</c:v>
                </c:pt>
                <c:pt idx="1936">
                  <c:v>-3.9831804947602301E-2</c:v>
                </c:pt>
                <c:pt idx="1937">
                  <c:v>-3.7862600382514301E-2</c:v>
                </c:pt>
                <c:pt idx="1938">
                  <c:v>-3.5978057979712499E-2</c:v>
                </c:pt>
                <c:pt idx="1939">
                  <c:v>-3.4177103248214803E-2</c:v>
                </c:pt>
                <c:pt idx="1940">
                  <c:v>-3.2461667527176302E-2</c:v>
                </c:pt>
                <c:pt idx="1941">
                  <c:v>-3.0824868493040999E-2</c:v>
                </c:pt>
                <c:pt idx="1942">
                  <c:v>-2.9257650871666801E-2</c:v>
                </c:pt>
                <c:pt idx="1943">
                  <c:v>-2.7759240901003401E-2</c:v>
                </c:pt>
                <c:pt idx="1944">
                  <c:v>-2.6331978844248601E-2</c:v>
                </c:pt>
                <c:pt idx="1945">
                  <c:v>-2.4975811867215699E-2</c:v>
                </c:pt>
                <c:pt idx="1946">
                  <c:v>-2.3693958842926299E-2</c:v>
                </c:pt>
                <c:pt idx="1947">
                  <c:v>-2.24808858481629E-2</c:v>
                </c:pt>
                <c:pt idx="1948">
                  <c:v>-2.1328671235799301E-2</c:v>
                </c:pt>
                <c:pt idx="1949">
                  <c:v>-2.02372228265063E-2</c:v>
                </c:pt>
                <c:pt idx="1950">
                  <c:v>-1.9206020202010499E-2</c:v>
                </c:pt>
                <c:pt idx="1951">
                  <c:v>-1.8226863469703002E-2</c:v>
                </c:pt>
                <c:pt idx="1952">
                  <c:v>-1.72977836258403E-2</c:v>
                </c:pt>
                <c:pt idx="1953">
                  <c:v>-1.6418854945935799E-2</c:v>
                </c:pt>
                <c:pt idx="1954">
                  <c:v>-1.5593129695317801E-2</c:v>
                </c:pt>
                <c:pt idx="1955">
                  <c:v>-1.48163625654203E-2</c:v>
                </c:pt>
                <c:pt idx="1956">
                  <c:v>-1.4085752274721801E-2</c:v>
                </c:pt>
                <c:pt idx="1957">
                  <c:v>-1.3399744631951E-2</c:v>
                </c:pt>
                <c:pt idx="1958">
                  <c:v>-1.27583579743285E-2</c:v>
                </c:pt>
                <c:pt idx="1959">
                  <c:v>-1.2153470519935299E-2</c:v>
                </c:pt>
                <c:pt idx="1960">
                  <c:v>-1.15803856105597E-2</c:v>
                </c:pt>
                <c:pt idx="1961">
                  <c:v>-1.1036661079942601E-2</c:v>
                </c:pt>
                <c:pt idx="1962">
                  <c:v>-1.05245358658032E-2</c:v>
                </c:pt>
                <c:pt idx="1963">
                  <c:v>-1.00415263757179E-2</c:v>
                </c:pt>
                <c:pt idx="1964" formatCode="0.00E+00">
                  <c:v>-9.5865343976090003E-3</c:v>
                </c:pt>
                <c:pt idx="1965" formatCode="0.00E+00">
                  <c:v>-9.1594520061249601E-3</c:v>
                </c:pt>
                <c:pt idx="1966" formatCode="0.00E+00">
                  <c:v>-8.7569781715763594E-3</c:v>
                </c:pt>
                <c:pt idx="1967" formatCode="0.00E+00">
                  <c:v>-8.3853094476396099E-3</c:v>
                </c:pt>
                <c:pt idx="1968" formatCode="0.00E+00">
                  <c:v>-8.0347874081020797E-3</c:v>
                </c:pt>
                <c:pt idx="1969" formatCode="0.00E+00">
                  <c:v>-7.7028709240013499E-3</c:v>
                </c:pt>
                <c:pt idx="1970" formatCode="0.00E+00">
                  <c:v>-7.38517414248583E-3</c:v>
                </c:pt>
                <c:pt idx="1971" formatCode="0.00E+00">
                  <c:v>-7.0865047907994801E-3</c:v>
                </c:pt>
                <c:pt idx="1972" formatCode="0.00E+00">
                  <c:v>-6.8075498494375797E-3</c:v>
                </c:pt>
                <c:pt idx="1973" formatCode="0.00E+00">
                  <c:v>-6.54575353246044E-3</c:v>
                </c:pt>
                <c:pt idx="1974" formatCode="0.00E+00">
                  <c:v>-6.3005457070328102E-3</c:v>
                </c:pt>
                <c:pt idx="1975" formatCode="0.00E+00">
                  <c:v>-6.0698131594446496E-3</c:v>
                </c:pt>
                <c:pt idx="1976" formatCode="0.00E+00">
                  <c:v>-5.8490019723928897E-3</c:v>
                </c:pt>
                <c:pt idx="1977" formatCode="0.00E+00">
                  <c:v>-5.6384597289375503E-3</c:v>
                </c:pt>
                <c:pt idx="1978" formatCode="0.00E+00">
                  <c:v>-5.4377596202408399E-3</c:v>
                </c:pt>
                <c:pt idx="1979" formatCode="0.00E+00">
                  <c:v>-5.2492514763638502E-3</c:v>
                </c:pt>
                <c:pt idx="1980" formatCode="0.00E+00">
                  <c:v>-5.07033355092305E-3</c:v>
                </c:pt>
                <c:pt idx="1981" formatCode="0.00E+00">
                  <c:v>-4.9015154094277699E-3</c:v>
                </c:pt>
                <c:pt idx="1982" formatCode="0.00E+00">
                  <c:v>-4.7431205483572398E-3</c:v>
                </c:pt>
                <c:pt idx="1983" formatCode="0.00E+00">
                  <c:v>-4.5928334958436103E-3</c:v>
                </c:pt>
                <c:pt idx="1984" formatCode="0.00E+00">
                  <c:v>-4.4498774641608101E-3</c:v>
                </c:pt>
                <c:pt idx="1985" formatCode="0.00E+00">
                  <c:v>-4.3129116654892202E-3</c:v>
                </c:pt>
                <c:pt idx="1986" formatCode="0.00E+00">
                  <c:v>-4.1809066598366296E-3</c:v>
                </c:pt>
                <c:pt idx="1987" formatCode="0.00E+00">
                  <c:v>-4.0550680040179502E-3</c:v>
                </c:pt>
                <c:pt idx="1988" formatCode="0.00E+00">
                  <c:v>-3.9354057222928604E-3</c:v>
                </c:pt>
                <c:pt idx="1989" formatCode="0.00E+00">
                  <c:v>-3.8226672333141099E-3</c:v>
                </c:pt>
                <c:pt idx="1990" formatCode="0.00E+00">
                  <c:v>-3.7152028283660601E-3</c:v>
                </c:pt>
                <c:pt idx="1991" formatCode="0.00E+00">
                  <c:v>-3.6126605178971902E-3</c:v>
                </c:pt>
                <c:pt idx="1992" formatCode="0.00E+00">
                  <c:v>-3.51425865538119E-3</c:v>
                </c:pt>
                <c:pt idx="1993" formatCode="0.00E+00">
                  <c:v>-3.4193099142237602E-3</c:v>
                </c:pt>
                <c:pt idx="1994" formatCode="0.00E+00">
                  <c:v>-3.3278048995786201E-3</c:v>
                </c:pt>
                <c:pt idx="1995" formatCode="0.00E+00">
                  <c:v>-3.2403345501986198E-3</c:v>
                </c:pt>
                <c:pt idx="1996" formatCode="0.00E+00">
                  <c:v>-3.1567713084921399E-3</c:v>
                </c:pt>
                <c:pt idx="1997" formatCode="0.00E+00">
                  <c:v>-3.0765054131072301E-3</c:v>
                </c:pt>
                <c:pt idx="1998" formatCode="0.00E+00">
                  <c:v>-2.9994849030797401E-3</c:v>
                </c:pt>
                <c:pt idx="1999" formatCode="0.00E+00">
                  <c:v>-2.92546084935565E-3</c:v>
                </c:pt>
                <c:pt idx="2000" formatCode="0.00E+00">
                  <c:v>-2.8542169936868101E-3</c:v>
                </c:pt>
                <c:pt idx="2001" formatCode="0.00E+00">
                  <c:v>-2.78547570464648E-3</c:v>
                </c:pt>
                <c:pt idx="2002" formatCode="0.00E+00">
                  <c:v>-2.71923328851577E-3</c:v>
                </c:pt>
                <c:pt idx="2003" formatCode="0.00E+00">
                  <c:v>-2.6554907560323699E-3</c:v>
                </c:pt>
                <c:pt idx="2004" formatCode="0.00E+00">
                  <c:v>-2.59377865028397E-3</c:v>
                </c:pt>
                <c:pt idx="2005" formatCode="0.00E+00">
                  <c:v>-2.53408122689273E-3</c:v>
                </c:pt>
                <c:pt idx="2006" formatCode="0.00E+00">
                  <c:v>-2.4764317125348699E-3</c:v>
                </c:pt>
                <c:pt idx="2007" formatCode="0.00E+00">
                  <c:v>-2.4208144902945899E-3</c:v>
                </c:pt>
                <c:pt idx="2008" formatCode="0.00E+00">
                  <c:v>-2.3669177706744302E-3</c:v>
                </c:pt>
                <c:pt idx="2009" formatCode="0.00E+00">
                  <c:v>-2.3145971192231598E-3</c:v>
                </c:pt>
                <c:pt idx="2010" formatCode="0.00E+00">
                  <c:v>-2.2638571897482902E-3</c:v>
                </c:pt>
                <c:pt idx="2011" formatCode="0.00E+00">
                  <c:v>-2.2146716059980001E-3</c:v>
                </c:pt>
                <c:pt idx="2012" formatCode="0.00E+00">
                  <c:v>-2.1669752317789999E-3</c:v>
                </c:pt>
                <c:pt idx="2013" formatCode="0.00E+00">
                  <c:v>-2.1205932511582201E-3</c:v>
                </c:pt>
                <c:pt idx="2014" formatCode="0.00E+00">
                  <c:v>-2.0756859376037601E-3</c:v>
                </c:pt>
                <c:pt idx="2015" formatCode="0.00E+00">
                  <c:v>-2.0324042719822299E-3</c:v>
                </c:pt>
                <c:pt idx="2016" formatCode="0.00E+00">
                  <c:v>-1.9902873563360001E-3</c:v>
                </c:pt>
                <c:pt idx="2017" formatCode="0.00E+00">
                  <c:v>-1.9493154138725799E-3</c:v>
                </c:pt>
                <c:pt idx="2018" formatCode="0.00E+00">
                  <c:v>-1.90921316108083E-3</c:v>
                </c:pt>
                <c:pt idx="2019" formatCode="0.00E+00">
                  <c:v>-1.87000047452413E-3</c:v>
                </c:pt>
                <c:pt idx="2020" formatCode="0.00E+00">
                  <c:v>-1.8318994621075899E-3</c:v>
                </c:pt>
                <c:pt idx="2021" formatCode="0.00E+00">
                  <c:v>-1.7949080795932001E-3</c:v>
                </c:pt>
                <c:pt idx="2022" formatCode="0.00E+00">
                  <c:v>-1.7590917900513301E-3</c:v>
                </c:pt>
                <c:pt idx="2023" formatCode="0.00E+00">
                  <c:v>-1.7242701470025E-3</c:v>
                </c:pt>
                <c:pt idx="2024" formatCode="0.00E+00">
                  <c:v>-1.6901784809893799E-3</c:v>
                </c:pt>
                <c:pt idx="2025" formatCode="0.00E+00">
                  <c:v>-1.6567848450086699E-3</c:v>
                </c:pt>
                <c:pt idx="2026" formatCode="0.00E+00">
                  <c:v>-1.6241575989491099E-3</c:v>
                </c:pt>
                <c:pt idx="2027" formatCode="0.00E+00">
                  <c:v>-1.5924011457792899E-3</c:v>
                </c:pt>
                <c:pt idx="2028" formatCode="0.00E+00">
                  <c:v>-1.5613051713991499E-3</c:v>
                </c:pt>
                <c:pt idx="2029" formatCode="0.00E+00">
                  <c:v>-1.53089656975124E-3</c:v>
                </c:pt>
                <c:pt idx="2030" formatCode="0.00E+00">
                  <c:v>-1.50117294399766E-3</c:v>
                </c:pt>
                <c:pt idx="2031" formatCode="0.00E+00">
                  <c:v>-1.47213665869125E-3</c:v>
                </c:pt>
                <c:pt idx="2032" formatCode="0.00E+00">
                  <c:v>-1.4438146347798E-3</c:v>
                </c:pt>
                <c:pt idx="2033" formatCode="0.00E+00">
                  <c:v>-1.41608779079189E-3</c:v>
                </c:pt>
                <c:pt idx="2034" formatCode="0.00E+00">
                  <c:v>-1.3889318348373201E-3</c:v>
                </c:pt>
                <c:pt idx="2035" formatCode="0.00E+00">
                  <c:v>-1.3623373352740901E-3</c:v>
                </c:pt>
                <c:pt idx="2036" formatCode="0.00E+00">
                  <c:v>-1.3363016465575499E-3</c:v>
                </c:pt>
                <c:pt idx="2037" formatCode="0.00E+00">
                  <c:v>-1.31083924218841E-3</c:v>
                </c:pt>
                <c:pt idx="2038" formatCode="0.00E+00">
                  <c:v>-1.28585587754143E-3</c:v>
                </c:pt>
                <c:pt idx="2039" formatCode="0.00E+00">
                  <c:v>-1.26134996327638E-3</c:v>
                </c:pt>
                <c:pt idx="2040" formatCode="0.00E+00">
                  <c:v>-1.2373195500728299E-3</c:v>
                </c:pt>
                <c:pt idx="2041" formatCode="0.00E+00">
                  <c:v>-1.2137586110543301E-3</c:v>
                </c:pt>
                <c:pt idx="2042" formatCode="0.00E+00">
                  <c:v>-1.19062540037865E-3</c:v>
                </c:pt>
                <c:pt idx="2043" formatCode="0.00E+00">
                  <c:v>-1.1679338692598799E-3</c:v>
                </c:pt>
                <c:pt idx="2044" formatCode="0.00E+00">
                  <c:v>-1.14564323764749E-3</c:v>
                </c:pt>
                <c:pt idx="2045" formatCode="0.00E+00">
                  <c:v>-1.12375256340437E-3</c:v>
                </c:pt>
                <c:pt idx="2046" formatCode="0.00E+00">
                  <c:v>-1.1022640298298601E-3</c:v>
                </c:pt>
                <c:pt idx="2047" formatCode="0.00E+00">
                  <c:v>-1.08120398720406E-3</c:v>
                </c:pt>
                <c:pt idx="2048" formatCode="0.00E+00">
                  <c:v>-1.06055997350633E-3</c:v>
                </c:pt>
                <c:pt idx="2049" formatCode="0.00E+00">
                  <c:v>-1.0402817911861399E-3</c:v>
                </c:pt>
                <c:pt idx="2050" formatCode="0.00E+00">
                  <c:v>-1.02036090597407E-3</c:v>
                </c:pt>
                <c:pt idx="2051" formatCode="0.00E+00">
                  <c:v>-1.00072788109498E-3</c:v>
                </c:pt>
                <c:pt idx="2052" formatCode="0.00E+00">
                  <c:v>-9.8142845377719107E-4</c:v>
                </c:pt>
                <c:pt idx="2053" formatCode="0.00E+00">
                  <c:v>-9.62451831977797E-4</c:v>
                </c:pt>
                <c:pt idx="2054" formatCode="0.00E+00">
                  <c:v>-9.4380169043214697E-4</c:v>
                </c:pt>
                <c:pt idx="2055" formatCode="0.00E+00">
                  <c:v>-9.2542174880590503E-4</c:v>
                </c:pt>
                <c:pt idx="2056" formatCode="0.00E+00">
                  <c:v>-9.0731818136149998E-4</c:v>
                </c:pt>
                <c:pt idx="2057" formatCode="0.00E+00">
                  <c:v>-8.8949242883457004E-4</c:v>
                </c:pt>
                <c:pt idx="2058" formatCode="0.00E+00">
                  <c:v>-8.7194128251814895E-4</c:v>
                </c:pt>
                <c:pt idx="2059" formatCode="0.00E+00">
                  <c:v>-8.5466012304706595E-4</c:v>
                </c:pt>
                <c:pt idx="2060" formatCode="0.00E+00">
                  <c:v>-8.3762975322430096E-4</c:v>
                </c:pt>
                <c:pt idx="2061" formatCode="0.00E+00">
                  <c:v>-8.2084951029739897E-4</c:v>
                </c:pt>
                <c:pt idx="2062" formatCode="0.00E+00">
                  <c:v>-8.0432071881323395E-4</c:v>
                </c:pt>
                <c:pt idx="2063" formatCode="0.00E+00">
                  <c:v>-7.8805492013158795E-4</c:v>
                </c:pt>
                <c:pt idx="2064" formatCode="0.00E+00">
                  <c:v>-7.7202528442589199E-4</c:v>
                </c:pt>
                <c:pt idx="2065" formatCode="0.00E+00">
                  <c:v>-7.56223121028349E-4</c:v>
                </c:pt>
                <c:pt idx="2066" formatCode="0.00E+00">
                  <c:v>-7.4064782265403201E-4</c:v>
                </c:pt>
                <c:pt idx="2067" formatCode="0.00E+00">
                  <c:v>-7.2530770255953595E-4</c:v>
                </c:pt>
                <c:pt idx="2068" formatCode="0.00E+00">
                  <c:v>-7.1016214481597895E-4</c:v>
                </c:pt>
                <c:pt idx="2069" formatCode="0.00E+00">
                  <c:v>-6.9521511879425699E-4</c:v>
                </c:pt>
                <c:pt idx="2070" formatCode="0.00E+00">
                  <c:v>-6.8046130290484405E-4</c:v>
                </c:pt>
                <c:pt idx="2071" formatCode="0.00E+00">
                  <c:v>-6.6588637985303995E-4</c:v>
                </c:pt>
                <c:pt idx="2072" formatCode="0.00E+00">
                  <c:v>-6.5146411835750602E-4</c:v>
                </c:pt>
                <c:pt idx="2073" formatCode="0.00E+00">
                  <c:v>-6.3723764702430395E-4</c:v>
                </c:pt>
                <c:pt idx="2074" formatCode="0.00E+00">
                  <c:v>-6.2324501452662299E-4</c:v>
                </c:pt>
                <c:pt idx="2075" formatCode="0.00E+00">
                  <c:v>-6.0944110555032603E-4</c:v>
                </c:pt>
                <c:pt idx="2076" formatCode="0.00E+00">
                  <c:v>-5.9579566322583296E-4</c:v>
                </c:pt>
                <c:pt idx="2077" formatCode="0.00E+00">
                  <c:v>-5.82309773836962E-4</c:v>
                </c:pt>
                <c:pt idx="2078" formatCode="0.00E+00">
                  <c:v>-5.6896457226560701E-4</c:v>
                </c:pt>
                <c:pt idx="2079" formatCode="0.00E+00">
                  <c:v>-5.5577636259534504E-4</c:v>
                </c:pt>
                <c:pt idx="2080" formatCode="0.00E+00">
                  <c:v>-5.4275109965085198E-4</c:v>
                </c:pt>
                <c:pt idx="2081" formatCode="0.00E+00">
                  <c:v>-5.2989690547267803E-4</c:v>
                </c:pt>
                <c:pt idx="2082" formatCode="0.00E+00">
                  <c:v>-5.17209193938238E-4</c:v>
                </c:pt>
                <c:pt idx="2083" formatCode="0.00E+00">
                  <c:v>-5.0467327430110405E-4</c:v>
                </c:pt>
                <c:pt idx="2084" formatCode="0.00E+00">
                  <c:v>-4.9227198537259598E-4</c:v>
                </c:pt>
                <c:pt idx="2085" formatCode="0.00E+00">
                  <c:v>-4.8001582916372301E-4</c:v>
                </c:pt>
                <c:pt idx="2086" formatCode="0.00E+00">
                  <c:v>-4.6789692769027798E-4</c:v>
                </c:pt>
                <c:pt idx="2087" formatCode="0.00E+00">
                  <c:v>-4.5590851594589E-4</c:v>
                </c:pt>
                <c:pt idx="2088" formatCode="0.00E+00">
                  <c:v>-4.4404936953168999E-4</c:v>
                </c:pt>
                <c:pt idx="2089" formatCode="0.00E+00">
                  <c:v>-4.3232166369454799E-4</c:v>
                </c:pt>
                <c:pt idx="2090" formatCode="0.00E+00">
                  <c:v>-4.2072733954609098E-4</c:v>
                </c:pt>
                <c:pt idx="2091" formatCode="0.00E+00">
                  <c:v>-4.0925447472938998E-4</c:v>
                </c:pt>
                <c:pt idx="2092" formatCode="0.00E+00">
                  <c:v>-3.97893419444251E-4</c:v>
                </c:pt>
                <c:pt idx="2093" formatCode="0.00E+00">
                  <c:v>-3.86637516102719E-4</c:v>
                </c:pt>
                <c:pt idx="2094" formatCode="0.00E+00">
                  <c:v>-3.7549586012411402E-4</c:v>
                </c:pt>
                <c:pt idx="2095" formatCode="0.00E+00">
                  <c:v>-3.6446889290547098E-4</c:v>
                </c:pt>
                <c:pt idx="2096" formatCode="0.00E+00">
                  <c:v>-3.5358949931732801E-4</c:v>
                </c:pt>
                <c:pt idx="2097" formatCode="0.00E+00">
                  <c:v>-3.4281211493774802E-4</c:v>
                </c:pt>
                <c:pt idx="2098" formatCode="0.00E+00">
                  <c:v>-3.32147136182844E-4</c:v>
                </c:pt>
                <c:pt idx="2099" formatCode="0.00E+00">
                  <c:v>-3.2160070604303302E-4</c:v>
                </c:pt>
                <c:pt idx="2100" formatCode="0.00E+00">
                  <c:v>-3.1117238212165498E-4</c:v>
                </c:pt>
                <c:pt idx="2101" formatCode="0.00E+00">
                  <c:v>-3.00850532463062E-4</c:v>
                </c:pt>
                <c:pt idx="2102" formatCode="0.00E+00">
                  <c:v>-2.9063475237817599E-4</c:v>
                </c:pt>
                <c:pt idx="2103" formatCode="0.00E+00">
                  <c:v>-2.80522501873937E-4</c:v>
                </c:pt>
                <c:pt idx="2104" formatCode="0.00E+00">
                  <c:v>-2.7049341254254203E-4</c:v>
                </c:pt>
                <c:pt idx="2105" formatCode="0.00E+00">
                  <c:v>-2.6055313949756097E-4</c:v>
                </c:pt>
                <c:pt idx="2106" formatCode="0.00E+00">
                  <c:v>-2.50703419685185E-4</c:v>
                </c:pt>
                <c:pt idx="2107" formatCode="0.00E+00">
                  <c:v>-2.40943866270503E-4</c:v>
                </c:pt>
                <c:pt idx="2108" formatCode="0.00E+00">
                  <c:v>-2.3128916732362601E-4</c:v>
                </c:pt>
                <c:pt idx="2109" formatCode="0.00E+00">
                  <c:v>-2.21732711194913E-4</c:v>
                </c:pt>
                <c:pt idx="2110" formatCode="0.00E+00">
                  <c:v>-2.1226431190550599E-4</c:v>
                </c:pt>
                <c:pt idx="2111" formatCode="0.00E+00">
                  <c:v>-2.02898087750829E-4</c:v>
                </c:pt>
                <c:pt idx="2112" formatCode="0.00E+00">
                  <c:v>-1.9361958263732401E-4</c:v>
                </c:pt>
                <c:pt idx="2113" formatCode="0.00E+00">
                  <c:v>-1.84429530268609E-4</c:v>
                </c:pt>
                <c:pt idx="2114" formatCode="0.00E+00">
                  <c:v>-1.7528995060671099E-4</c:v>
                </c:pt>
                <c:pt idx="2115" formatCode="0.00E+00">
                  <c:v>-1.66221054956277E-4</c:v>
                </c:pt>
                <c:pt idx="2116" formatCode="0.00E+00">
                  <c:v>-1.5722494783162899E-4</c:v>
                </c:pt>
                <c:pt idx="2117" formatCode="0.00E+00">
                  <c:v>-1.4830127527990999E-4</c:v>
                </c:pt>
                <c:pt idx="2118" formatCode="0.00E+00">
                  <c:v>-1.3945575779557699E-4</c:v>
                </c:pt>
                <c:pt idx="2119" formatCode="0.00E+00">
                  <c:v>-1.3069070861572801E-4</c:v>
                </c:pt>
                <c:pt idx="2120" formatCode="0.00E+00">
                  <c:v>-1.22000347621125E-4</c:v>
                </c:pt>
                <c:pt idx="2121" formatCode="0.00E+00">
                  <c:v>-1.13380719816947E-4</c:v>
                </c:pt>
                <c:pt idx="2122" formatCode="0.00E+00">
                  <c:v>-1.04769402513764E-4</c:v>
                </c:pt>
                <c:pt idx="2123" formatCode="0.00E+00">
                  <c:v>-9.6230475030008295E-5</c:v>
                </c:pt>
                <c:pt idx="2124" formatCode="0.00E+00">
                  <c:v>-8.7774296413099107E-5</c:v>
                </c:pt>
                <c:pt idx="2125" formatCode="0.00E+00">
                  <c:v>-7.9420095257141295E-5</c:v>
                </c:pt>
                <c:pt idx="2126" formatCode="0.00E+00">
                  <c:v>-7.1139543967461405E-5</c:v>
                </c:pt>
                <c:pt idx="2127" formatCode="0.00E+00">
                  <c:v>-6.2931992221204705E-5</c:v>
                </c:pt>
                <c:pt idx="2128" formatCode="0.00E+00">
                  <c:v>-5.4798089147026003E-5</c:v>
                </c:pt>
                <c:pt idx="2129" formatCode="0.00E+00">
                  <c:v>-4.6737506376554501E-5</c:v>
                </c:pt>
                <c:pt idx="2130" formatCode="0.00E+00">
                  <c:v>-3.8749927198537198E-5</c:v>
                </c:pt>
                <c:pt idx="2131" formatCode="0.00E+00">
                  <c:v>-3.0829235297528599E-5</c:v>
                </c:pt>
                <c:pt idx="2132" formatCode="0.00E+00">
                  <c:v>-2.2949626719163599E-5</c:v>
                </c:pt>
                <c:pt idx="2133" formatCode="0.00E+00">
                  <c:v>-1.5130795305428301E-5</c:v>
                </c:pt>
                <c:pt idx="2134" formatCode="0.00E+00">
                  <c:v>-7.3724259730772697E-6</c:v>
                </c:pt>
                <c:pt idx="2135" formatCode="0.00E+00">
                  <c:v>3.2579086896443699E-7</c:v>
                </c:pt>
                <c:pt idx="2136" formatCode="0.00E+00">
                  <c:v>7.96323357800104E-6</c:v>
                </c:pt>
                <c:pt idx="2137" formatCode="0.00E+00">
                  <c:v>1.5540514895652601E-5</c:v>
                </c:pt>
                <c:pt idx="2138" formatCode="0.00E+00">
                  <c:v>2.3057031043060198E-5</c:v>
                </c:pt>
                <c:pt idx="2139" formatCode="0.00E+00">
                  <c:v>3.0513088965647099E-5</c:v>
                </c:pt>
                <c:pt idx="2140" formatCode="0.00E+00">
                  <c:v>3.79089743819801E-5</c:v>
                </c:pt>
                <c:pt idx="2141" formatCode="0.00E+00">
                  <c:v>4.5244101824686699E-5</c:v>
                </c:pt>
                <c:pt idx="2142" formatCode="0.00E+00">
                  <c:v>5.2533512228678202E-5</c:v>
                </c:pt>
                <c:pt idx="2143" formatCode="0.00E+00">
                  <c:v>5.9794282174002301E-5</c:v>
                </c:pt>
                <c:pt idx="2144" formatCode="0.00E+00">
                  <c:v>6.6992440864040598E-5</c:v>
                </c:pt>
                <c:pt idx="2145" formatCode="0.00E+00">
                  <c:v>7.4128555347810902E-5</c:v>
                </c:pt>
                <c:pt idx="2146" formatCode="0.00E+00">
                  <c:v>8.1156465298194404E-5</c:v>
                </c:pt>
                <c:pt idx="2147" formatCode="0.00E+00">
                  <c:v>8.80685915475045E-5</c:v>
                </c:pt>
                <c:pt idx="2148" formatCode="0.00E+00">
                  <c:v>9.4923512514364999E-5</c:v>
                </c:pt>
                <c:pt idx="2149" formatCode="0.00E+00">
                  <c:v>1.0172067531279E-4</c:v>
                </c:pt>
                <c:pt idx="2150" formatCode="0.00E+00">
                  <c:v>1.0846062511226701E-4</c:v>
                </c:pt>
                <c:pt idx="2151" formatCode="0.00E+00">
                  <c:v>1.1514282451476099E-4</c:v>
                </c:pt>
                <c:pt idx="2152" formatCode="0.00E+00">
                  <c:v>1.21767546293189E-4</c:v>
                </c:pt>
                <c:pt idx="2153" formatCode="0.00E+00">
                  <c:v>1.28335045239198E-4</c:v>
                </c:pt>
                <c:pt idx="2154" formatCode="0.00E+00">
                  <c:v>1.34866643767046E-4</c:v>
                </c:pt>
                <c:pt idx="2155" formatCode="0.00E+00">
                  <c:v>1.4135552480286199E-4</c:v>
                </c:pt>
                <c:pt idx="2156" formatCode="0.00E+00">
                  <c:v>1.4778834608306199E-4</c:v>
                </c:pt>
                <c:pt idx="2157" formatCode="0.00E+00">
                  <c:v>1.54165370348278E-4</c:v>
                </c:pt>
                <c:pt idx="2158" formatCode="0.00E+00">
                  <c:v>1.6048684243877799E-4</c:v>
                </c:pt>
                <c:pt idx="2159" formatCode="0.00E+00">
                  <c:v>1.6675226142657401E-4</c:v>
                </c:pt>
                <c:pt idx="2160" formatCode="0.00E+00">
                  <c:v>1.7296212684495799E-4</c:v>
                </c:pt>
                <c:pt idx="2161" formatCode="0.00E+00">
                  <c:v>1.79115946406576E-4</c:v>
                </c:pt>
                <c:pt idx="2162" formatCode="0.00E+00">
                  <c:v>1.8521396310197701E-4</c:v>
                </c:pt>
                <c:pt idx="2163" formatCode="0.00E+00">
                  <c:v>1.91256419575042E-4</c:v>
                </c:pt>
                <c:pt idx="2164" formatCode="0.00E+00">
                  <c:v>1.97242834033629E-4</c:v>
                </c:pt>
                <c:pt idx="2165" formatCode="0.00E+00">
                  <c:v>2.03185974175051E-4</c:v>
                </c:pt>
                <c:pt idx="2166" formatCode="0.00E+00">
                  <c:v>2.0910163206278501E-4</c:v>
                </c:pt>
                <c:pt idx="2167" formatCode="0.00E+00">
                  <c:v>2.14987940445558E-4</c:v>
                </c:pt>
                <c:pt idx="2168" formatCode="0.00E+00">
                  <c:v>2.20845134920824E-4</c:v>
                </c:pt>
                <c:pt idx="2169" formatCode="0.00E+00">
                  <c:v>2.26672748424752E-4</c:v>
                </c:pt>
                <c:pt idx="2170" formatCode="0.00E+00">
                  <c:v>2.32471015072785E-4</c:v>
                </c:pt>
                <c:pt idx="2171" formatCode="0.00E+00">
                  <c:v>2.38240166829105E-4</c:v>
                </c:pt>
                <c:pt idx="2172" formatCode="0.00E+00">
                  <c:v>2.4397973857627801E-4</c:v>
                </c:pt>
                <c:pt idx="2173" formatCode="0.00E+00">
                  <c:v>2.4969019058059298E-4</c:v>
                </c:pt>
                <c:pt idx="2174" formatCode="0.00E+00">
                  <c:v>2.5537106744891999E-4</c:v>
                </c:pt>
                <c:pt idx="2175" formatCode="0.00E+00">
                  <c:v>2.6101614372258801E-4</c:v>
                </c:pt>
                <c:pt idx="2176" formatCode="0.00E+00">
                  <c:v>2.6662571655611901E-4</c:v>
                </c:pt>
                <c:pt idx="2177" formatCode="0.00E+00">
                  <c:v>2.72205750778106E-4</c:v>
                </c:pt>
                <c:pt idx="2178" formatCode="0.00E+00">
                  <c:v>2.7775669387108498E-4</c:v>
                </c:pt>
                <c:pt idx="2179" formatCode="0.00E+00">
                  <c:v>2.8327810320990702E-4</c:v>
                </c:pt>
                <c:pt idx="2180" formatCode="0.00E+00">
                  <c:v>2.8877020069121201E-4</c:v>
                </c:pt>
                <c:pt idx="2181" formatCode="0.00E+00">
                  <c:v>2.9423320597155001E-4</c:v>
                </c:pt>
                <c:pt idx="2182" formatCode="0.00E+00">
                  <c:v>2.9966667855492397E-4</c:v>
                </c:pt>
                <c:pt idx="2183" formatCode="0.00E+00">
                  <c:v>3.0507105416855399E-4</c:v>
                </c:pt>
                <c:pt idx="2184" formatCode="0.00E+00">
                  <c:v>3.1044590186876002E-4</c:v>
                </c:pt>
                <c:pt idx="2185" formatCode="0.00E+00">
                  <c:v>3.1579143771144402E-4</c:v>
                </c:pt>
                <c:pt idx="2186" formatCode="0.00E+00">
                  <c:v>3.2110787543859401E-4</c:v>
                </c:pt>
                <c:pt idx="2187" formatCode="0.00E+00">
                  <c:v>3.2639478638334698E-4</c:v>
                </c:pt>
                <c:pt idx="2188" formatCode="0.00E+00">
                  <c:v>3.3165259451762799E-4</c:v>
                </c:pt>
                <c:pt idx="2189" formatCode="0.00E+00">
                  <c:v>3.36880880579216E-4</c:v>
                </c:pt>
                <c:pt idx="2190" formatCode="0.00E+00">
                  <c:v>3.4207985478328502E-4</c:v>
                </c:pt>
                <c:pt idx="2191" formatCode="0.00E+00">
                  <c:v>3.4724972267245502E-4</c:v>
                </c:pt>
                <c:pt idx="2192" formatCode="0.00E+00">
                  <c:v>3.5239007426337898E-4</c:v>
                </c:pt>
                <c:pt idx="2193" formatCode="0.00E+00">
                  <c:v>3.5750111171199299E-4</c:v>
                </c:pt>
                <c:pt idx="2194" formatCode="0.00E+00">
                  <c:v>3.6258303934128E-4</c:v>
                </c:pt>
                <c:pt idx="2195" formatCode="0.00E+00">
                  <c:v>3.6763545190673198E-4</c:v>
                </c:pt>
                <c:pt idx="2196" formatCode="0.00E+00">
                  <c:v>3.7265875231654998E-4</c:v>
                </c:pt>
                <c:pt idx="2197" formatCode="0.00E+00">
                  <c:v>3.77642546392073E-4</c:v>
                </c:pt>
                <c:pt idx="2198" formatCode="0.00E+00">
                  <c:v>3.8258334981302699E-4</c:v>
                </c:pt>
                <c:pt idx="2199" formatCode="0.00E+00">
                  <c:v>3.8748855857387402E-4</c:v>
                </c:pt>
                <c:pt idx="2200" formatCode="0.00E+00">
                  <c:v>3.9235777713724201E-4</c:v>
                </c:pt>
                <c:pt idx="2201" formatCode="0.00E+00">
                  <c:v>3.97191395988088E-4</c:v>
                </c:pt>
                <c:pt idx="2202" formatCode="0.00E+00">
                  <c:v>4.0198902970827903E-4</c:v>
                </c:pt>
                <c:pt idx="2203" formatCode="0.00E+00">
                  <c:v>4.06750871720678E-4</c:v>
                </c:pt>
                <c:pt idx="2204" formatCode="0.00E+00">
                  <c:v>4.1147710973768898E-4</c:v>
                </c:pt>
                <c:pt idx="2205" formatCode="0.00E+00">
                  <c:v>4.1616736690691002E-4</c:v>
                </c:pt>
                <c:pt idx="2206" formatCode="0.00E+00">
                  <c:v>4.20822019321821E-4</c:v>
                </c:pt>
                <c:pt idx="2207" formatCode="0.00E+00">
                  <c:v>4.2544069163345799E-4</c:v>
                </c:pt>
                <c:pt idx="2208" formatCode="0.00E+00">
                  <c:v>4.3000720451377797E-4</c:v>
                </c:pt>
                <c:pt idx="2209" formatCode="0.00E+00">
                  <c:v>4.34520976750109E-4</c:v>
                </c:pt>
                <c:pt idx="2210" formatCode="0.00E+00">
                  <c:v>4.39011081433689E-4</c:v>
                </c:pt>
                <c:pt idx="2211" formatCode="0.00E+00">
                  <c:v>4.4347787660003199E-4</c:v>
                </c:pt>
                <c:pt idx="2212" formatCode="0.00E+00">
                  <c:v>4.4792100609196802E-4</c:v>
                </c:pt>
                <c:pt idx="2213" formatCode="0.00E+00">
                  <c:v>4.5234064845765798E-4</c:v>
                </c:pt>
                <c:pt idx="2214" formatCode="0.00E+00">
                  <c:v>4.5673697848862E-4</c:v>
                </c:pt>
                <c:pt idx="2215" formatCode="0.00E+00">
                  <c:v>4.6110964767820102E-4</c:v>
                </c:pt>
                <c:pt idx="2216" formatCode="0.00E+00">
                  <c:v>4.6545882772337598E-4</c:v>
                </c:pt>
                <c:pt idx="2217" formatCode="0.00E+00">
                  <c:v>4.6978469261633299E-4</c:v>
                </c:pt>
                <c:pt idx="2218" formatCode="0.00E+00">
                  <c:v>4.7408689746986701E-4</c:v>
                </c:pt>
                <c:pt idx="2219" formatCode="0.00E+00">
                  <c:v>4.7836578529283599E-4</c:v>
                </c:pt>
                <c:pt idx="2220" formatCode="0.00E+00">
                  <c:v>4.8262101495472298E-4</c:v>
                </c:pt>
                <c:pt idx="2221" formatCode="0.00E+00">
                  <c:v>4.8685275749036798E-4</c:v>
                </c:pt>
                <c:pt idx="2222" formatCode="0.00E+00">
                  <c:v>4.9106118017795295E-4</c:v>
                </c:pt>
                <c:pt idx="2223" formatCode="0.00E+00">
                  <c:v>4.9524594752195495E-4</c:v>
                </c:pt>
                <c:pt idx="2224" formatCode="0.00E+00">
                  <c:v>4.9940739313955498E-4</c:v>
                </c:pt>
                <c:pt idx="2225" formatCode="0.00E+00">
                  <c:v>5.0354518529191201E-4</c:v>
                </c:pt>
                <c:pt idx="2226" formatCode="0.00E+00">
                  <c:v>5.0771089022767096E-4</c:v>
                </c:pt>
                <c:pt idx="2227" formatCode="0.00E+00">
                  <c:v>5.1185669619800104E-4</c:v>
                </c:pt>
                <c:pt idx="2228" formatCode="0.00E+00">
                  <c:v>5.1597737641824795E-4</c:v>
                </c:pt>
                <c:pt idx="2229" formatCode="0.00E+00">
                  <c:v>5.2007326144051303E-4</c:v>
                </c:pt>
                <c:pt idx="2230" formatCode="0.00E+00">
                  <c:v>5.2414402045776096E-4</c:v>
                </c:pt>
                <c:pt idx="2231" formatCode="0.00E+00">
                  <c:v>5.2818981937557898E-4</c:v>
                </c:pt>
                <c:pt idx="2232" formatCode="0.00E+00">
                  <c:v>5.3221081786651895E-4</c:v>
                </c:pt>
                <c:pt idx="2233" formatCode="0.00E+00">
                  <c:v>5.3620669558913502E-4</c:v>
                </c:pt>
                <c:pt idx="2234" formatCode="0.00E+00">
                  <c:v>5.4017777089216204E-4</c:v>
                </c:pt>
                <c:pt idx="2235" formatCode="0.00E+00">
                  <c:v>5.4412372741958104E-4</c:v>
                </c:pt>
                <c:pt idx="2236" formatCode="0.00E+00">
                  <c:v>5.4804472384756796E-4</c:v>
                </c:pt>
                <c:pt idx="2237" formatCode="0.00E+00">
                  <c:v>5.51940914866914E-4</c:v>
                </c:pt>
                <c:pt idx="2238" formatCode="0.00E+00">
                  <c:v>5.5581199009970103E-4</c:v>
                </c:pt>
                <c:pt idx="2239" formatCode="0.00E+00">
                  <c:v>5.5965825793113596E-4</c:v>
                </c:pt>
                <c:pt idx="2240" formatCode="0.00E+00">
                  <c:v>5.6347941196872202E-4</c:v>
                </c:pt>
                <c:pt idx="2241" formatCode="0.00E+00">
                  <c:v>5.6727560590688001E-4</c:v>
                </c:pt>
                <c:pt idx="2242" formatCode="0.00E+00">
                  <c:v>5.7104698945463397E-4</c:v>
                </c:pt>
                <c:pt idx="2243" formatCode="0.00E+00">
                  <c:v>5.7479326219759001E-4</c:v>
                </c:pt>
                <c:pt idx="2244" formatCode="0.00E+00">
                  <c:v>5.7851457484111397E-4</c:v>
                </c:pt>
                <c:pt idx="2245" formatCode="0.00E+00">
                  <c:v>5.8221107410518901E-4</c:v>
                </c:pt>
                <c:pt idx="2246" formatCode="0.00E+00">
                  <c:v>5.8588246555351298E-4</c:v>
                </c:pt>
                <c:pt idx="2247" formatCode="0.00E+00">
                  <c:v>5.8952904162967495E-4</c:v>
                </c:pt>
                <c:pt idx="2248" formatCode="0.00E+00">
                  <c:v>5.9315051188280001E-4</c:v>
                </c:pt>
                <c:pt idx="2249" formatCode="0.00E+00">
                  <c:v>5.9674702203649395E-4</c:v>
                </c:pt>
                <c:pt idx="2250" formatCode="0.00E+00">
                  <c:v>6.0031871382897495E-4</c:v>
                </c:pt>
                <c:pt idx="2251" formatCode="0.00E+00">
                  <c:v>6.0386530278746901E-4</c:v>
                </c:pt>
                <c:pt idx="2252" formatCode="0.00E+00">
                  <c:v>6.0738707139203999E-4</c:v>
                </c:pt>
                <c:pt idx="2253" formatCode="0.00E+00">
                  <c:v>6.1085944147991897E-4</c:v>
                </c:pt>
                <c:pt idx="2254" formatCode="0.00E+00">
                  <c:v>6.1427097301893299E-4</c:v>
                </c:pt>
                <c:pt idx="2255" formatCode="0.00E+00">
                  <c:v>6.1766609784502798E-4</c:v>
                </c:pt>
                <c:pt idx="2256" formatCode="0.00E+00">
                  <c:v>6.2104454558339201E-4</c:v>
                </c:pt>
                <c:pt idx="2257" formatCode="0.00E+00">
                  <c:v>6.2440658330267795E-4</c:v>
                </c:pt>
                <c:pt idx="2258" formatCode="0.00E+00">
                  <c:v>6.2775194725494697E-4</c:v>
                </c:pt>
                <c:pt idx="2259" formatCode="0.00E+00">
                  <c:v>6.3108076963543298E-4</c:v>
                </c:pt>
                <c:pt idx="2260" formatCode="0.00E+00">
                  <c:v>6.3439318201753605E-4</c:v>
                </c:pt>
                <c:pt idx="2261" formatCode="0.00E+00">
                  <c:v>6.3768892059737597E-4</c:v>
                </c:pt>
                <c:pt idx="2262" formatCode="0.00E+00">
                  <c:v>6.4096824786463898E-4</c:v>
                </c:pt>
                <c:pt idx="2263" formatCode="0.00E+00">
                  <c:v>6.4423090264382696E-4</c:v>
                </c:pt>
                <c:pt idx="2264" formatCode="0.00E+00">
                  <c:v>6.4747701585123204E-4</c:v>
                </c:pt>
                <c:pt idx="2265" formatCode="0.00E+00">
                  <c:v>6.50706715774792E-4</c:v>
                </c:pt>
                <c:pt idx="2266" formatCode="0.00E+00">
                  <c:v>6.5391974518154699E-4</c:v>
                </c:pt>
                <c:pt idx="2267" formatCode="0.00E+00">
                  <c:v>6.5711623301652005E-4</c:v>
                </c:pt>
                <c:pt idx="2268" formatCode="0.00E+00">
                  <c:v>6.6029630559637296E-4</c:v>
                </c:pt>
                <c:pt idx="2269" formatCode="0.00E+00">
                  <c:v>6.63459707813384E-4</c:v>
                </c:pt>
                <c:pt idx="2270" formatCode="0.00E+00">
                  <c:v>6.6662670374781699E-4</c:v>
                </c:pt>
                <c:pt idx="2271" formatCode="0.00E+00">
                  <c:v>6.6998236357498399E-4</c:v>
                </c:pt>
                <c:pt idx="2272" formatCode="0.00E+00">
                  <c:v>6.7332064269200697E-4</c:v>
                </c:pt>
                <c:pt idx="2273" formatCode="0.00E+00">
                  <c:v>6.7664167329431403E-4</c:v>
                </c:pt>
                <c:pt idx="2274" formatCode="0.00E+00">
                  <c:v>6.7994519029704401E-4</c:v>
                </c:pt>
                <c:pt idx="2275" formatCode="0.00E+00">
                  <c:v>6.8323145739702202E-4</c:v>
                </c:pt>
                <c:pt idx="2276" formatCode="0.00E+00">
                  <c:v>6.8650021228545803E-4</c:v>
                </c:pt>
                <c:pt idx="2277" formatCode="0.00E+00">
                  <c:v>6.8975158539402997E-4</c:v>
                </c:pt>
                <c:pt idx="2278" formatCode="0.00E+00">
                  <c:v>6.9298570759233501E-4</c:v>
                </c:pt>
                <c:pt idx="2279" formatCode="0.00E+00">
                  <c:v>6.9620231966113397E-4</c:v>
                </c:pt>
                <c:pt idx="2280" formatCode="0.00E+00">
                  <c:v>6.9940167835711299E-4</c:v>
                </c:pt>
                <c:pt idx="2281" formatCode="0.00E+00">
                  <c:v>7.0258352831162004E-4</c:v>
                </c:pt>
                <c:pt idx="2282" formatCode="0.00E+00">
                  <c:v>7.05747997555982E-4</c:v>
                </c:pt>
                <c:pt idx="2283" formatCode="0.00E+00">
                  <c:v>7.0889521030458101E-4</c:v>
                </c:pt>
                <c:pt idx="2284" formatCode="0.00E+00">
                  <c:v>7.1202491743945103E-4</c:v>
                </c:pt>
                <c:pt idx="2285" formatCode="0.00E+00">
                  <c:v>7.1513736773142899E-4</c:v>
                </c:pt>
                <c:pt idx="2286" formatCode="0.00E+00">
                  <c:v>7.1823231275200503E-4</c:v>
                </c:pt>
                <c:pt idx="2287" formatCode="0.00E+00">
                  <c:v>7.2130987706243803E-4</c:v>
                </c:pt>
                <c:pt idx="2288" formatCode="0.00E+00">
                  <c:v>7.2437018143104901E-4</c:v>
                </c:pt>
                <c:pt idx="2289" formatCode="0.00E+00">
                  <c:v>7.2741298363198899E-4</c:v>
                </c:pt>
                <c:pt idx="2290" formatCode="0.00E+00">
                  <c:v>7.3043852551996601E-4</c:v>
                </c:pt>
                <c:pt idx="2291" formatCode="0.00E+00">
                  <c:v>7.3344656560661505E-4</c:v>
                </c:pt>
                <c:pt idx="2292" formatCode="0.00E+00">
                  <c:v>7.3643722498311596E-4</c:v>
                </c:pt>
                <c:pt idx="2293" formatCode="0.00E+00">
                  <c:v>7.3941062097174204E-4</c:v>
                </c:pt>
                <c:pt idx="2294" formatCode="0.00E+00">
                  <c:v>7.4236651823875296E-4</c:v>
                </c:pt>
                <c:pt idx="2295" formatCode="0.00E+00">
                  <c:v>7.4530503479561803E-4</c:v>
                </c:pt>
                <c:pt idx="2296" formatCode="0.00E+00">
                  <c:v>7.48226286875445E-4</c:v>
                </c:pt>
                <c:pt idx="2297" formatCode="0.00E+00">
                  <c:v>7.5113004034435397E-4</c:v>
                </c:pt>
                <c:pt idx="2298" formatCode="0.00E+00">
                  <c:v>7.5401652892665501E-4</c:v>
                </c:pt>
                <c:pt idx="2299" formatCode="0.00E+00">
                  <c:v>7.5688552125973904E-4</c:v>
                </c:pt>
                <c:pt idx="2300" formatCode="0.00E+00">
                  <c:v>7.5973713288267396E-4</c:v>
                </c:pt>
                <c:pt idx="2301" formatCode="0.00E+00">
                  <c:v>7.62571475604047E-4</c:v>
                </c:pt>
                <c:pt idx="2302" formatCode="0.00E+00">
                  <c:v>7.6538832511749302E-4</c:v>
                </c:pt>
                <c:pt idx="2303" formatCode="0.00E+00">
                  <c:v>7.6818790529579301E-4</c:v>
                </c:pt>
                <c:pt idx="2304" formatCode="0.00E+00">
                  <c:v>7.7096999269494603E-4</c:v>
                </c:pt>
                <c:pt idx="2305" formatCode="0.00E+00">
                  <c:v>7.7373469844871097E-4</c:v>
                </c:pt>
                <c:pt idx="2306" formatCode="0.00E+00">
                  <c:v>7.7648213372533896E-4</c:v>
                </c:pt>
                <c:pt idx="2307" formatCode="0.00E+00">
                  <c:v>7.7921207830485603E-4</c:v>
                </c:pt>
                <c:pt idx="2308" formatCode="0.00E+00">
                  <c:v>7.8192474915832005E-4</c:v>
                </c:pt>
                <c:pt idx="2309" formatCode="0.00E+00">
                  <c:v>7.8461993162834702E-4</c:v>
                </c:pt>
                <c:pt idx="2310" formatCode="0.00E+00">
                  <c:v>7.8729773338822695E-4</c:v>
                </c:pt>
                <c:pt idx="2311" formatCode="0.00E+00">
                  <c:v>7.8995826026085399E-4</c:v>
                </c:pt>
                <c:pt idx="2312" formatCode="0.00E+00">
                  <c:v>7.9234904601054696E-4</c:v>
                </c:pt>
                <c:pt idx="2313" formatCode="0.00E+00">
                  <c:v>7.9471559564330495E-4</c:v>
                </c:pt>
                <c:pt idx="2314" formatCode="0.00E+00">
                  <c:v>7.9706773308053599E-4</c:v>
                </c:pt>
                <c:pt idx="2315" formatCode="0.00E+00">
                  <c:v>7.9940555212252998E-4</c:v>
                </c:pt>
                <c:pt idx="2316" formatCode="0.00E+00">
                  <c:v>8.0172914696319698E-4</c:v>
                </c:pt>
                <c:pt idx="2317" formatCode="0.00E+00">
                  <c:v>8.0403833044241505E-4</c:v>
                </c:pt>
                <c:pt idx="2318" formatCode="0.00E+00">
                  <c:v>8.0633328856658502E-4</c:v>
                </c:pt>
                <c:pt idx="2319" formatCode="0.00E+00">
                  <c:v>8.0861383735060402E-4</c:v>
                </c:pt>
                <c:pt idx="2320" formatCode="0.00E+00">
                  <c:v>8.1088006776829698E-4</c:v>
                </c:pt>
                <c:pt idx="2321" formatCode="0.00E+00">
                  <c:v>8.1313207110037596E-4</c:v>
                </c:pt>
                <c:pt idx="2322" formatCode="0.00E+00">
                  <c:v>8.15369666805525E-4</c:v>
                </c:pt>
                <c:pt idx="2323" formatCode="0.00E+00">
                  <c:v>8.1759303257087398E-4</c:v>
                </c:pt>
                <c:pt idx="2324" formatCode="0.00E+00">
                  <c:v>8.1980199270168203E-4</c:v>
                </c:pt>
                <c:pt idx="2325" formatCode="0.00E+00">
                  <c:v>8.2199663449507602E-4</c:v>
                </c:pt>
                <c:pt idx="2326" formatCode="0.00E+00">
                  <c:v>8.2417704631856405E-4</c:v>
                </c:pt>
                <c:pt idx="2327" formatCode="0.00E+00">
                  <c:v>8.2634305337050105E-4</c:v>
                </c:pt>
                <c:pt idx="2328" formatCode="0.00E+00">
                  <c:v>8.2849474210237102E-4</c:v>
                </c:pt>
                <c:pt idx="2329" formatCode="0.00E+00">
                  <c:v>8.3063219913376805E-4</c:v>
                </c:pt>
                <c:pt idx="2330" formatCode="0.00E+00">
                  <c:v>8.3275525230286005E-4</c:v>
                </c:pt>
                <c:pt idx="2331" formatCode="0.00E+00">
                  <c:v>8.3486407261776103E-4</c:v>
                </c:pt>
                <c:pt idx="2332" formatCode="0.00E+00">
                  <c:v>8.3695849101648697E-4</c:v>
                </c:pt>
                <c:pt idx="2333" formatCode="0.00E+00">
                  <c:v>8.3903859112405505E-4</c:v>
                </c:pt>
                <c:pt idx="2334" formatCode="0.00E+00">
                  <c:v>8.4110445664686297E-4</c:v>
                </c:pt>
                <c:pt idx="2335" formatCode="0.00E+00">
                  <c:v>8.4315592119165405E-4</c:v>
                </c:pt>
                <c:pt idx="2336" formatCode="0.00E+00">
                  <c:v>8.4519314999796495E-4</c:v>
                </c:pt>
                <c:pt idx="2337" formatCode="0.00E+00">
                  <c:v>8.4721597897997902E-4</c:v>
                </c:pt>
                <c:pt idx="2338" formatCode="0.00E+00">
                  <c:v>8.4922449122674796E-4</c:v>
                </c:pt>
                <c:pt idx="2339" formatCode="0.00E+00">
                  <c:v>8.5121876448902996E-4</c:v>
                </c:pt>
                <c:pt idx="2340" formatCode="0.00E+00">
                  <c:v>8.5319864116145802E-4</c:v>
                </c:pt>
                <c:pt idx="2341" formatCode="0.00E+00">
                  <c:v>8.5516427771880699E-4</c:v>
                </c:pt>
                <c:pt idx="2342" formatCode="0.00E+00">
                  <c:v>8.5711551881689297E-4</c:v>
                </c:pt>
                <c:pt idx="2343" formatCode="0.00E+00">
                  <c:v>8.5905244168164104E-4</c:v>
                </c:pt>
                <c:pt idx="2344" formatCode="0.00E+00">
                  <c:v>8.60975124193054E-4</c:v>
                </c:pt>
                <c:pt idx="2345" formatCode="0.00E+00">
                  <c:v>8.6288341149502398E-4</c:v>
                </c:pt>
                <c:pt idx="2346" formatCode="0.00E+00">
                  <c:v>8.6477745728994002E-4</c:v>
                </c:pt>
                <c:pt idx="2347" formatCode="0.00E+00">
                  <c:v>8.6665710902913398E-4</c:v>
                </c:pt>
                <c:pt idx="2348" formatCode="0.00E+00">
                  <c:v>8.6852244397526296E-4</c:v>
                </c:pt>
                <c:pt idx="2349" formatCode="0.00E+00">
                  <c:v>8.7037353428396995E-4</c:v>
                </c:pt>
                <c:pt idx="2350" formatCode="0.00E+00">
                  <c:v>8.7221023365575804E-4</c:v>
                </c:pt>
                <c:pt idx="2351" formatCode="0.00E+00">
                  <c:v>8.7403268725953201E-4</c:v>
                </c:pt>
                <c:pt idx="2352" formatCode="0.00E+00">
                  <c:v>8.7584075105697704E-4</c:v>
                </c:pt>
                <c:pt idx="2353" formatCode="0.00E+00">
                  <c:v>8.77634496678905E-4</c:v>
                </c:pt>
                <c:pt idx="2354" formatCode="0.00E+00">
                  <c:v>8.7941399617892299E-4</c:v>
                </c:pt>
                <c:pt idx="2355" formatCode="0.00E+00">
                  <c:v>8.8117910623807395E-4</c:v>
                </c:pt>
                <c:pt idx="2356" formatCode="0.00E+00">
                  <c:v>8.8292996836795404E-4</c:v>
                </c:pt>
                <c:pt idx="2357" formatCode="0.00E+00">
                  <c:v>8.84666443517968E-4</c:v>
                </c:pt>
                <c:pt idx="2358" formatCode="0.00E+00">
                  <c:v>8.8638860052137904E-4</c:v>
                </c:pt>
                <c:pt idx="2359" formatCode="0.00E+00">
                  <c:v>8.8809650851858803E-4</c:v>
                </c:pt>
                <c:pt idx="2360" formatCode="0.00E+00">
                  <c:v>8.8979002995922098E-4</c:v>
                </c:pt>
                <c:pt idx="2361" formatCode="0.00E+00">
                  <c:v>8.9146923390689004E-4</c:v>
                </c:pt>
                <c:pt idx="2362" formatCode="0.00E+00">
                  <c:v>8.9313418711779095E-4</c:v>
                </c:pt>
                <c:pt idx="2363" formatCode="0.00E+00">
                  <c:v>8.9478475550268204E-4</c:v>
                </c:pt>
                <c:pt idx="2364" formatCode="0.00E+00">
                  <c:v>8.9642107199708603E-4</c:v>
                </c:pt>
                <c:pt idx="2365" formatCode="0.00E+00">
                  <c:v>8.9804300481920001E-4</c:v>
                </c:pt>
                <c:pt idx="2366" formatCode="0.00E+00">
                  <c:v>8.9965062014835096E-4</c:v>
                </c:pt>
                <c:pt idx="2367" formatCode="0.00E+00">
                  <c:v>9.0124398185644297E-4</c:v>
                </c:pt>
                <c:pt idx="2368" formatCode="0.00E+00">
                  <c:v>9.0282296162281605E-4</c:v>
                </c:pt>
                <c:pt idx="2369" formatCode="0.00E+00">
                  <c:v>9.0438768603593996E-4</c:v>
                </c:pt>
                <c:pt idx="2370" formatCode="0.00E+00">
                  <c:v>9.0593803081800799E-4</c:v>
                </c:pt>
                <c:pt idx="2371" formatCode="0.00E+00">
                  <c:v>9.0747405752863899E-4</c:v>
                </c:pt>
                <c:pt idx="2372" formatCode="0.00E+00">
                  <c:v>9.0899582717279901E-4</c:v>
                </c:pt>
                <c:pt idx="2373" formatCode="0.00E+00">
                  <c:v>9.1050321888177903E-4</c:v>
                </c:pt>
                <c:pt idx="2374" formatCode="0.00E+00">
                  <c:v>9.1199635182100602E-4</c:v>
                </c:pt>
                <c:pt idx="2375" formatCode="0.00E+00">
                  <c:v>9.1347510741186496E-4</c:v>
                </c:pt>
                <c:pt idx="2376" formatCode="0.00E+00">
                  <c:v>9.1493954604775804E-4</c:v>
                </c:pt>
                <c:pt idx="2377" formatCode="0.00E+00">
                  <c:v>9.1638972421802104E-4</c:v>
                </c:pt>
                <c:pt idx="2378" formatCode="0.00E+00">
                  <c:v>9.1782552675313898E-4</c:v>
                </c:pt>
                <c:pt idx="2379" formatCode="0.00E+00">
                  <c:v>9.1924706874490299E-4</c:v>
                </c:pt>
                <c:pt idx="2380" formatCode="0.00E+00">
                  <c:v>9.2065423571724403E-4</c:v>
                </c:pt>
                <c:pt idx="2381" formatCode="0.00E+00">
                  <c:v>9.2204708519662E-4</c:v>
                </c:pt>
                <c:pt idx="2382" formatCode="0.00E+00">
                  <c:v>9.2342567189876998E-4</c:v>
                </c:pt>
                <c:pt idx="2383" formatCode="0.00E+00">
                  <c:v>9.2478988631867305E-4</c:v>
                </c:pt>
                <c:pt idx="2384" formatCode="0.00E+00">
                  <c:v>9.2613983631589E-4</c:v>
                </c:pt>
                <c:pt idx="2385" formatCode="0.00E+00">
                  <c:v>9.2747541467549401E-4</c:v>
                </c:pt>
                <c:pt idx="2386" formatCode="0.00E+00">
                  <c:v>9.2879667554213305E-4</c:v>
                </c:pt>
                <c:pt idx="2387" formatCode="0.00E+00">
                  <c:v>9.3015638503897598E-4</c:v>
                </c:pt>
                <c:pt idx="2388" formatCode="0.00E+00">
                  <c:v>9.3152122001999499E-4</c:v>
                </c:pt>
                <c:pt idx="2389" formatCode="0.00E+00">
                  <c:v>9.3287209570100296E-4</c:v>
                </c:pt>
                <c:pt idx="2390" formatCode="0.00E+00">
                  <c:v>9.3420890454880496E-4</c:v>
                </c:pt>
                <c:pt idx="2391" formatCode="0.00E+00">
                  <c:v>9.3553170060989299E-4</c:v>
                </c:pt>
                <c:pt idx="2392" formatCode="0.00E+00">
                  <c:v>9.3684053655431301E-4</c:v>
                </c:pt>
                <c:pt idx="2393" formatCode="0.00E+00">
                  <c:v>9.3816322172124704E-4</c:v>
                </c:pt>
                <c:pt idx="2394" formatCode="0.00E+00">
                  <c:v>9.3948553138111705E-4</c:v>
                </c:pt>
                <c:pt idx="2395" formatCode="0.00E+00">
                  <c:v>9.4080045216143697E-4</c:v>
                </c:pt>
                <c:pt idx="2396" formatCode="0.00E+00">
                  <c:v>9.4210803683298695E-4</c:v>
                </c:pt>
                <c:pt idx="2397" formatCode="0.00E+00">
                  <c:v>9.4340833786303103E-4</c:v>
                </c:pt>
                <c:pt idx="2398" formatCode="0.00E+00">
                  <c:v>9.4470125002325996E-4</c:v>
                </c:pt>
                <c:pt idx="2399" formatCode="0.00E+00">
                  <c:v>9.4598682607471797E-4</c:v>
                </c:pt>
                <c:pt idx="2400" formatCode="0.00E+00">
                  <c:v>9.4726511673340601E-4</c:v>
                </c:pt>
                <c:pt idx="2401" formatCode="0.00E+00">
                  <c:v>9.4853602027378801E-4</c:v>
                </c:pt>
                <c:pt idx="2402" formatCode="0.00E+00">
                  <c:v>9.4979963783431301E-4</c:v>
                </c:pt>
                <c:pt idx="2403" formatCode="0.00E+00">
                  <c:v>9.5105586886361801E-4</c:v>
                </c:pt>
                <c:pt idx="2404" formatCode="0.00E+00">
                  <c:v>9.5235889556325901E-4</c:v>
                </c:pt>
                <c:pt idx="2405" formatCode="0.00E+00">
                  <c:v>9.5373528418766802E-4</c:v>
                </c:pt>
                <c:pt idx="2406" formatCode="0.00E+00">
                  <c:v>9.5510419448370195E-4</c:v>
                </c:pt>
                <c:pt idx="2407" formatCode="0.00E+00">
                  <c:v>9.5646573634012503E-4</c:v>
                </c:pt>
                <c:pt idx="2408" formatCode="0.00E+00">
                  <c:v>9.5781980046419303E-4</c:v>
                </c:pt>
                <c:pt idx="2409" formatCode="0.00E+00">
                  <c:v>9.5916644165128099E-4</c:v>
                </c:pt>
                <c:pt idx="2410" formatCode="0.00E+00">
                  <c:v>9.6050571350473702E-4</c:v>
                </c:pt>
                <c:pt idx="2411" formatCode="0.00E+00">
                  <c:v>9.6183750851985795E-4</c:v>
                </c:pt>
                <c:pt idx="2412" formatCode="0.00E+00">
                  <c:v>9.6316193360532903E-4</c:v>
                </c:pt>
                <c:pt idx="2413" formatCode="0.00E+00">
                  <c:v>9.64478882448485E-4</c:v>
                </c:pt>
                <c:pt idx="2414" formatCode="0.00E+00">
                  <c:v>9.6578840835465996E-4</c:v>
                </c:pt>
                <c:pt idx="2415" formatCode="0.00E+00">
                  <c:v>9.6709056300883095E-4</c:v>
                </c:pt>
                <c:pt idx="2416" formatCode="0.00E+00">
                  <c:v>9.6838524274569496E-4</c:v>
                </c:pt>
                <c:pt idx="2417" formatCode="0.00E+00">
                  <c:v>9.6967255106286698E-4</c:v>
                </c:pt>
                <c:pt idx="2418" formatCode="0.00E+00">
                  <c:v>9.7095238462776396E-4</c:v>
                </c:pt>
                <c:pt idx="2419" formatCode="0.00E+00">
                  <c:v>9.7222479525568102E-4</c:v>
                </c:pt>
                <c:pt idx="2420" formatCode="0.00E+00">
                  <c:v>9.7348983356988295E-4</c:v>
                </c:pt>
                <c:pt idx="2421" formatCode="0.00E+00">
                  <c:v>9.7474739802583395E-4</c:v>
                </c:pt>
                <c:pt idx="2422" formatCode="0.00E+00">
                  <c:v>9.75997589572053E-4</c:v>
                </c:pt>
                <c:pt idx="2423" formatCode="0.00E+00">
                  <c:v>9.7724030785603807E-4</c:v>
                </c:pt>
                <c:pt idx="2424" formatCode="0.00E+00">
                  <c:v>9.784756032030419E-4</c:v>
                </c:pt>
                <c:pt idx="2425" formatCode="0.00E+00">
                  <c:v>9.7970352474629108E-4</c:v>
                </c:pt>
                <c:pt idx="2426" formatCode="0.00E+00">
                  <c:v>9.8092397392132908E-4</c:v>
                </c:pt>
                <c:pt idx="2427" formatCode="0.00E+00">
                  <c:v>9.8213704869659505E-4</c:v>
                </c:pt>
                <c:pt idx="2428" formatCode="0.00E+00">
                  <c:v>9.83342651699667E-4</c:v>
                </c:pt>
                <c:pt idx="2429" formatCode="0.00E+00">
                  <c:v>9.8454083176575903E-4</c:v>
                </c:pt>
                <c:pt idx="2430" formatCode="0.00E+00">
                  <c:v>9.8573163653805501E-4</c:v>
                </c:pt>
                <c:pt idx="2431" formatCode="0.00E+00">
                  <c:v>9.8691497081804399E-4</c:v>
                </c:pt>
                <c:pt idx="2432" formatCode="0.00E+00">
                  <c:v>9.8809092881970199E-4</c:v>
                </c:pt>
                <c:pt idx="2433" formatCode="0.00E+00">
                  <c:v>9.89259416539208E-4</c:v>
                </c:pt>
                <c:pt idx="2434" formatCode="0.00E+00">
                  <c:v>9.9042048132173301E-4</c:v>
                </c:pt>
                <c:pt idx="2435" formatCode="0.00E+00">
                  <c:v>9.9157416932042102E-4</c:v>
                </c:pt>
                <c:pt idx="2436" formatCode="0.00E+00">
                  <c:v>9.9272038793097998E-4</c:v>
                </c:pt>
                <c:pt idx="2437" formatCode="0.00E+00">
                  <c:v>9.93859229161685E-4</c:v>
                </c:pt>
                <c:pt idx="2438" formatCode="0.00E+00">
                  <c:v>9.9499060160027899E-4</c:v>
                </c:pt>
                <c:pt idx="2439" formatCode="0.00E+00">
                  <c:v>9.9611455110189002E-4</c:v>
                </c:pt>
                <c:pt idx="2440" formatCode="0.00E+00">
                  <c:v>9.9723112232962506E-4</c:v>
                </c:pt>
                <c:pt idx="2441" formatCode="0.00E+00">
                  <c:v>9.9834022565927307E-4</c:v>
                </c:pt>
                <c:pt idx="2442" formatCode="0.00E+00">
                  <c:v>9.9944190640860594E-4</c:v>
                </c:pt>
                <c:pt idx="2443" formatCode="0.00E+00">
                  <c:v>1.0005362076307199E-3</c:v>
                </c:pt>
                <c:pt idx="2444" formatCode="0.00E+00">
                  <c:v>1.00162304184876E-3</c:v>
                </c:pt>
                <c:pt idx="2445" formatCode="0.00E+00">
                  <c:v>1.0027024963028899E-3</c:v>
                </c:pt>
                <c:pt idx="2446" formatCode="0.00E+00">
                  <c:v>1.00377448434897E-3</c:v>
                </c:pt>
                <c:pt idx="2447" formatCode="0.00E+00">
                  <c:v>1.00483904945807E-3</c:v>
                </c:pt>
                <c:pt idx="2448" formatCode="0.00E+00">
                  <c:v>1.0058962339092299E-3</c:v>
                </c:pt>
                <c:pt idx="2449" formatCode="0.00E+00">
                  <c:v>1.00694595318445E-3</c:v>
                </c:pt>
                <c:pt idx="2450" formatCode="0.00E+00">
                  <c:v>1.0079882908649699E-3</c:v>
                </c:pt>
                <c:pt idx="2451" formatCode="0.00E+00">
                  <c:v>1.00902316362749E-3</c:v>
                </c:pt>
                <c:pt idx="2452" formatCode="0.00E+00">
                  <c:v>1.0100506134530199E-3</c:v>
                </c:pt>
                <c:pt idx="2453" formatCode="0.00E+00">
                  <c:v>1.0110706811305699E-3</c:v>
                </c:pt>
                <c:pt idx="2454" formatCode="0.00E+00">
                  <c:v>1.0120832851089499E-3</c:v>
                </c:pt>
                <c:pt idx="2455" formatCode="0.00E+00">
                  <c:v>1.0130885060158699E-3</c:v>
                </c:pt>
                <c:pt idx="2456" formatCode="0.00E+00">
                  <c:v>1.0140862634948099E-3</c:v>
                </c:pt>
                <c:pt idx="2457" formatCode="0.00E+00">
                  <c:v>1.01507659803678E-3</c:v>
                </c:pt>
                <c:pt idx="2458" formatCode="0.00E+00">
                  <c:v>1.0160595492549301E-3</c:v>
                </c:pt>
                <c:pt idx="2459" formatCode="0.00E+00">
                  <c:v>1.01703503762227E-3</c:v>
                </c:pt>
                <c:pt idx="2460" formatCode="0.00E+00">
                  <c:v>1.0180031417555799E-3</c:v>
                </c:pt>
                <c:pt idx="2461" formatCode="0.00E+00">
                  <c:v>1.01896378395096E-3</c:v>
                </c:pt>
                <c:pt idx="2462" formatCode="0.00E+00">
                  <c:v>1.0199170035129399E-3</c:v>
                </c:pt>
                <c:pt idx="2463" formatCode="0.00E+00">
                  <c:v>1.02086283764062E-3</c:v>
                </c:pt>
                <c:pt idx="2464" formatCode="0.00E+00">
                  <c:v>1.0218012107244001E-3</c:v>
                </c:pt>
                <c:pt idx="2465" formatCode="0.00E+00">
                  <c:v>1.0227321980841001E-3</c:v>
                </c:pt>
                <c:pt idx="2466" formatCode="0.00E+00">
                  <c:v>1.02365572528888E-3</c:v>
                </c:pt>
                <c:pt idx="2467" formatCode="0.00E+00">
                  <c:v>1.0245718292610599E-3</c:v>
                </c:pt>
                <c:pt idx="2468" formatCode="0.00E+00">
                  <c:v>1.0254805466151399E-3</c:v>
                </c:pt>
                <c:pt idx="2469" formatCode="0.00E+00">
                  <c:v>1.02638180470035E-3</c:v>
                </c:pt>
                <c:pt idx="2470" formatCode="0.00E+00">
                  <c:v>1.0272756752837901E-3</c:v>
                </c:pt>
                <c:pt idx="2471" formatCode="0.00E+00">
                  <c:v>1.0281620869093801E-3</c:v>
                </c:pt>
                <c:pt idx="2472" formatCode="0.00E+00">
                  <c:v>1.02904107587504E-3</c:v>
                </c:pt>
                <c:pt idx="2473" formatCode="0.00E+00">
                  <c:v>1.0299126764528499E-3</c:v>
                </c:pt>
                <c:pt idx="2474" formatCode="0.00E+00">
                  <c:v>1.03077681896684E-3</c:v>
                </c:pt>
                <c:pt idx="2475" formatCode="0.00E+00">
                  <c:v>1.0316335730457501E-3</c:v>
                </c:pt>
                <c:pt idx="2476" formatCode="0.00E+00">
                  <c:v>1.03248286938512E-3</c:v>
                </c:pt>
                <c:pt idx="2477" formatCode="0.00E+00">
                  <c:v>1.03332474278752E-3</c:v>
                </c:pt>
                <c:pt idx="2478" formatCode="0.00E+00">
                  <c:v>1.0341592268528401E-3</c:v>
                </c:pt>
                <c:pt idx="2479" formatCode="0.00E+00">
                  <c:v>1.03498625408061E-3</c:v>
                </c:pt>
                <c:pt idx="2480" formatCode="0.00E+00">
                  <c:v>1.0358058911141799E-3</c:v>
                </c:pt>
                <c:pt idx="2481" formatCode="0.00E+00">
                  <c:v>1.03661807242314E-3</c:v>
                </c:pt>
                <c:pt idx="2482" formatCode="0.00E+00">
                  <c:v>1.0374228305393099E-3</c:v>
                </c:pt>
                <c:pt idx="2483" formatCode="0.00E+00">
                  <c:v>1.0382201978151001E-3</c:v>
                </c:pt>
                <c:pt idx="2484" formatCode="0.00E+00">
                  <c:v>1.0390101097566501E-3</c:v>
                </c:pt>
                <c:pt idx="2485" formatCode="0.00E+00">
                  <c:v>1.0397926302565001E-3</c:v>
                </c:pt>
                <c:pt idx="2486" formatCode="0.00E+00">
                  <c:v>1.0405676960234299E-3</c:v>
                </c:pt>
                <c:pt idx="2487" formatCode="0.00E+00">
                  <c:v>1.04133533885338E-3</c:v>
                </c:pt>
                <c:pt idx="2488" formatCode="0.00E+00">
                  <c:v>1.0420955893396401E-3</c:v>
                </c:pt>
                <c:pt idx="2489" formatCode="0.00E+00">
                  <c:v>1.04284838599497E-3</c:v>
                </c:pt>
                <c:pt idx="2490" formatCode="0.00E+00">
                  <c:v>1.0435937897052799E-3</c:v>
                </c:pt>
                <c:pt idx="2491" formatCode="0.00E+00">
                  <c:v>1.0443317401859901E-3</c:v>
                </c:pt>
                <c:pt idx="2492" formatCode="0.00E+00">
                  <c:v>1.0450622679536799E-3</c:v>
                </c:pt>
                <c:pt idx="2493" formatCode="0.00E+00">
                  <c:v>1.0457854014264401E-3</c:v>
                </c:pt>
                <c:pt idx="2494" formatCode="0.00E+00">
                  <c:v>1.0465010830141999E-3</c:v>
                </c:pt>
                <c:pt idx="2495" formatCode="0.00E+00">
                  <c:v>1.0472093697163299E-3</c:v>
                </c:pt>
                <c:pt idx="2496" formatCode="0.00E+00">
                  <c:v>1.04791020512416E-3</c:v>
                </c:pt>
                <c:pt idx="2497" formatCode="0.00E+00">
                  <c:v>1.04860361737902E-3</c:v>
                </c:pt>
                <c:pt idx="2498" formatCode="0.00E+00">
                  <c:v>1.04928963428356E-3</c:v>
                </c:pt>
                <c:pt idx="2499" formatCode="0.00E+00">
                  <c:v>1.0499682003637901E-3</c:v>
                </c:pt>
                <c:pt idx="2500" formatCode="0.00E+00">
                  <c:v>1.0506393704923899E-3</c:v>
                </c:pt>
                <c:pt idx="2501" formatCode="0.00E+00">
                  <c:v>1.051303090398E-3</c:v>
                </c:pt>
                <c:pt idx="2502" formatCode="0.00E+00">
                  <c:v>1.05195938756405E-3</c:v>
                </c:pt>
                <c:pt idx="2503" formatCode="0.00E+00">
                  <c:v>1.0526082874816401E-3</c:v>
                </c:pt>
                <c:pt idx="2504" formatCode="0.00E+00">
                  <c:v>1.0532497384677601E-3</c:v>
                </c:pt>
                <c:pt idx="2505" formatCode="0.00E+00">
                  <c:v>1.05388379180417E-3</c:v>
                </c:pt>
                <c:pt idx="2506" formatCode="0.00E+00">
                  <c:v>1.05451039642091E-3</c:v>
                </c:pt>
                <c:pt idx="2507" formatCode="0.00E+00">
                  <c:v>1.0551295782848199E-3</c:v>
                </c:pt>
                <c:pt idx="2508" formatCode="0.00E+00">
                  <c:v>1.0557413614234899E-3</c:v>
                </c:pt>
                <c:pt idx="2509" formatCode="0.00E+00">
                  <c:v>1.05634569710747E-3</c:v>
                </c:pt>
                <c:pt idx="2510" formatCode="0.00E+00">
                  <c:v>1.05690914568647E-3</c:v>
                </c:pt>
                <c:pt idx="2511" formatCode="0.00E+00">
                  <c:v>1.0570016284892399E-3</c:v>
                </c:pt>
                <c:pt idx="2512" formatCode="0.00E+00">
                  <c:v>1.05709381386475E-3</c:v>
                </c:pt>
                <c:pt idx="2513" formatCode="0.00E+00">
                  <c:v>1.0571857093135801E-3</c:v>
                </c:pt>
                <c:pt idx="2514" formatCode="0.00E+00">
                  <c:v>1.05727730699599E-3</c:v>
                </c:pt>
                <c:pt idx="2515" formatCode="0.00E+00">
                  <c:v>1.05736861083632E-3</c:v>
                </c:pt>
                <c:pt idx="2516" formatCode="0.00E+00">
                  <c:v>1.05745962472312E-3</c:v>
                </c:pt>
                <c:pt idx="2517" formatCode="0.00E+00">
                  <c:v>1.0575503408703499E-3</c:v>
                </c:pt>
                <c:pt idx="2518" formatCode="0.00E+00">
                  <c:v>1.05764076665491E-3</c:v>
                </c:pt>
                <c:pt idx="2519" formatCode="0.00E+00">
                  <c:v>1.05773089550029E-3</c:v>
                </c:pt>
                <c:pt idx="2520" formatCode="0.00E+00">
                  <c:v>1.0578207301123401E-3</c:v>
                </c:pt>
                <c:pt idx="2521" formatCode="0.00E+00">
                  <c:v>1.0579102743220499E-3</c:v>
                </c:pt>
                <c:pt idx="2522" formatCode="0.00E+00">
                  <c:v>1.05799952164507E-3</c:v>
                </c:pt>
                <c:pt idx="2523" formatCode="0.00E+00">
                  <c:v>1.0580884781352399E-3</c:v>
                </c:pt>
                <c:pt idx="2524" formatCode="0.00E+00">
                  <c:v>1.0581771373568099E-3</c:v>
                </c:pt>
                <c:pt idx="2525" formatCode="0.00E+00">
                  <c:v>1.05826550315747E-3</c:v>
                </c:pt>
                <c:pt idx="2526" formatCode="0.00E+00">
                  <c:v>1.0583535780727901E-3</c:v>
                </c:pt>
                <c:pt idx="2527" formatCode="0.00E+00">
                  <c:v>1.0584413557591899E-3</c:v>
                </c:pt>
                <c:pt idx="2528" formatCode="0.00E+00">
                  <c:v>1.0585288429506999E-3</c:v>
                </c:pt>
                <c:pt idx="2529" formatCode="0.00E+00">
                  <c:v>1.0586160333779699E-3</c:v>
                </c:pt>
                <c:pt idx="2530" formatCode="0.00E+00">
                  <c:v>1.0587029295291901E-3</c:v>
                </c:pt>
                <c:pt idx="2531" formatCode="0.00E+00">
                  <c:v>1.05878953514585E-3</c:v>
                </c:pt>
                <c:pt idx="2532" formatCode="0.00E+00">
                  <c:v>1.0588758435997E-3</c:v>
                </c:pt>
                <c:pt idx="2533" formatCode="0.00E+00">
                  <c:v>1.05896186194788E-3</c:v>
                </c:pt>
                <c:pt idx="2534" formatCode="0.00E+00">
                  <c:v>1.0590475827086201E-3</c:v>
                </c:pt>
                <c:pt idx="2535" formatCode="0.00E+00">
                  <c:v>1.0591330096272899E-3</c:v>
                </c:pt>
                <c:pt idx="2536" formatCode="0.00E+00">
                  <c:v>1.0592181459452899E-3</c:v>
                </c:pt>
                <c:pt idx="2537" formatCode="0.00E+00">
                  <c:v>1.0593029851665801E-3</c:v>
                </c:pt>
                <c:pt idx="2538" formatCode="0.00E+00">
                  <c:v>1.05938753423747E-3</c:v>
                </c:pt>
                <c:pt idx="2539" formatCode="0.00E+00">
                  <c:v>1.05947178576566E-3</c:v>
                </c:pt>
                <c:pt idx="2540" formatCode="0.00E+00">
                  <c:v>1.05955574345177E-3</c:v>
                </c:pt>
                <c:pt idx="2541" formatCode="0.00E+00">
                  <c:v>1.05963941047111E-3</c:v>
                </c:pt>
                <c:pt idx="2542" formatCode="0.00E+00">
                  <c:v>1.0597227804598501E-3</c:v>
                </c:pt>
                <c:pt idx="2543" formatCode="0.00E+00">
                  <c:v>1.0598058602534399E-3</c:v>
                </c:pt>
                <c:pt idx="2544" formatCode="0.00E+00">
                  <c:v>1.0598886425490801E-3</c:v>
                </c:pt>
                <c:pt idx="2545" formatCode="0.00E+00">
                  <c:v>1.05997113100264E-3</c:v>
                </c:pt>
                <c:pt idx="2546" formatCode="0.00E+00">
                  <c:v>1.0600533287233201E-3</c:v>
                </c:pt>
                <c:pt idx="2547" formatCode="0.00E+00">
                  <c:v>1.0601352294795001E-3</c:v>
                </c:pt>
                <c:pt idx="2548" formatCode="0.00E+00">
                  <c:v>1.0602168394763601E-3</c:v>
                </c:pt>
                <c:pt idx="2549" formatCode="0.00E+00">
                  <c:v>1.0602981525351799E-3</c:v>
                </c:pt>
                <c:pt idx="2550" formatCode="0.00E+00">
                  <c:v>1.06037917175191E-3</c:v>
                </c:pt>
                <c:pt idx="2551" formatCode="0.00E+00">
                  <c:v>1.0604599007018999E-3</c:v>
                </c:pt>
                <c:pt idx="2552" formatCode="0.00E+00">
                  <c:v>1.0605403322255401E-3</c:v>
                </c:pt>
                <c:pt idx="2553" formatCode="0.00E+00">
                  <c:v>1.0606204729237301E-3</c:v>
                </c:pt>
                <c:pt idx="2554" formatCode="0.00E+00">
                  <c:v>1.0607003167499901E-3</c:v>
                </c:pt>
                <c:pt idx="2555" formatCode="0.00E+00">
                  <c:v>1.0607798667341801E-3</c:v>
                </c:pt>
                <c:pt idx="2556" formatCode="0.00E+00">
                  <c:v>1.06085912585326E-3</c:v>
                </c:pt>
                <c:pt idx="2557" formatCode="0.00E+00">
                  <c:v>1.0609380881400701E-3</c:v>
                </c:pt>
                <c:pt idx="2558" formatCode="0.00E+00">
                  <c:v>1.0610167595353299E-3</c:v>
                </c:pt>
                <c:pt idx="2559" formatCode="0.00E+00">
                  <c:v>1.0610951341247601E-3</c:v>
                </c:pt>
                <c:pt idx="2560" formatCode="0.00E+00">
                  <c:v>1.06117321487212E-3</c:v>
                </c:pt>
                <c:pt idx="2561" formatCode="0.00E+00">
                  <c:v>1.06125100468827E-3</c:v>
                </c:pt>
                <c:pt idx="2562" formatCode="0.00E+00">
                  <c:v>1.06132849773825E-3</c:v>
                </c:pt>
                <c:pt idx="2563" formatCode="0.00E+00">
                  <c:v>1.0614056998305801E-3</c:v>
                </c:pt>
                <c:pt idx="2564" formatCode="0.00E+00">
                  <c:v>1.0614826051831799E-3</c:v>
                </c:pt>
                <c:pt idx="2565" formatCode="0.00E+00">
                  <c:v>1.0615592166937199E-3</c:v>
                </c:pt>
                <c:pt idx="2566" formatCode="0.00E+00">
                  <c:v>1.06163553720693E-3</c:v>
                </c:pt>
                <c:pt idx="2567" formatCode="0.00E+00">
                  <c:v>1.0617115610200799E-3</c:v>
                </c:pt>
                <c:pt idx="2568" formatCode="0.00E+00">
                  <c:v>1.06178729380948E-3</c:v>
                </c:pt>
                <c:pt idx="2569" formatCode="0.00E+00">
                  <c:v>1.06186272992526E-3</c:v>
                </c:pt>
                <c:pt idx="2570" formatCode="0.00E+00">
                  <c:v>1.0618965111079399E-3</c:v>
                </c:pt>
                <c:pt idx="2571" formatCode="0.00E+00">
                  <c:v>1.0618947451177601E-3</c:v>
                </c:pt>
                <c:pt idx="2572" formatCode="0.00E+00">
                  <c:v>1.06189139943962E-3</c:v>
                </c:pt>
                <c:pt idx="2573" formatCode="0.00E+00">
                  <c:v>1.0618864735826099E-3</c:v>
                </c:pt>
                <c:pt idx="2574" formatCode="0.00E+00">
                  <c:v>1.0618799681657799E-3</c:v>
                </c:pt>
                <c:pt idx="2575" formatCode="0.00E+00">
                  <c:v>1.0618718829116299E-3</c:v>
                </c:pt>
                <c:pt idx="2576" formatCode="0.00E+00">
                  <c:v>1.06186221728641E-3</c:v>
                </c:pt>
                <c:pt idx="2577" formatCode="0.00E+00">
                  <c:v>1.0618509722935599E-3</c:v>
                </c:pt>
                <c:pt idx="2578" formatCode="0.00E+00">
                  <c:v>1.06183814680151E-3</c:v>
                </c:pt>
                <c:pt idx="2579" formatCode="0.00E+00">
                  <c:v>1.0618237417254299E-3</c:v>
                </c:pt>
                <c:pt idx="2580" formatCode="0.00E+00">
                  <c:v>1.0618077571541301E-3</c:v>
                </c:pt>
                <c:pt idx="2581" formatCode="0.00E+00">
                  <c:v>1.06179019189143E-3</c:v>
                </c:pt>
                <c:pt idx="2582" formatCode="0.00E+00">
                  <c:v>1.0617710475814301E-3</c:v>
                </c:pt>
                <c:pt idx="2583" formatCode="0.00E+00">
                  <c:v>1.0617503224519E-3</c:v>
                </c:pt>
                <c:pt idx="2584" formatCode="0.00E+00">
                  <c:v>1.0617280184032E-3</c:v>
                </c:pt>
                <c:pt idx="2585" formatCode="0.00E+00">
                  <c:v>1.06170413451719E-3</c:v>
                </c:pt>
                <c:pt idx="2586" formatCode="0.00E+00">
                  <c:v>1.06167866925784E-3</c:v>
                </c:pt>
                <c:pt idx="2587" formatCode="0.00E+00">
                  <c:v>1.0616516256306901E-3</c:v>
                </c:pt>
                <c:pt idx="2588" formatCode="0.00E+00">
                  <c:v>1.06162300086368E-3</c:v>
                </c:pt>
                <c:pt idx="2589" formatCode="0.00E+00">
                  <c:v>1.06159279749784E-3</c:v>
                </c:pt>
                <c:pt idx="2590" formatCode="0.00E+00">
                  <c:v>1.06156101429468E-3</c:v>
                </c:pt>
                <c:pt idx="2591" formatCode="0.00E+00">
                  <c:v>1.0615276497594501E-3</c:v>
                </c:pt>
                <c:pt idx="2592" formatCode="0.00E+00">
                  <c:v>1.0614927064413499E-3</c:v>
                </c:pt>
                <c:pt idx="2593" formatCode="0.00E+00">
                  <c:v>1.0614561820368499E-3</c:v>
                </c:pt>
                <c:pt idx="2594" formatCode="0.00E+00">
                  <c:v>1.06141807935386E-3</c:v>
                </c:pt>
                <c:pt idx="2595" formatCode="0.00E+00">
                  <c:v>1.0613783968335499E-3</c:v>
                </c:pt>
                <c:pt idx="2596" formatCode="0.00E+00">
                  <c:v>1.0613371326608401E-3</c:v>
                </c:pt>
                <c:pt idx="2597" formatCode="0.00E+00">
                  <c:v>1.0612942900134E-3</c:v>
                </c:pt>
                <c:pt idx="2598" formatCode="0.00E+00">
                  <c:v>1.06124986597142E-3</c:v>
                </c:pt>
                <c:pt idx="2599" formatCode="0.00E+00">
                  <c:v>1.0612038639712801E-3</c:v>
                </c:pt>
                <c:pt idx="2600" formatCode="0.00E+00">
                  <c:v>1.0611562821338199E-3</c:v>
                </c:pt>
                <c:pt idx="2601" formatCode="0.00E+00">
                  <c:v>1.06110711792543E-3</c:v>
                </c:pt>
                <c:pt idx="2602" formatCode="0.00E+00">
                  <c:v>1.0610563763468401E-3</c:v>
                </c:pt>
                <c:pt idx="2603" formatCode="0.00E+00">
                  <c:v>1.06100405266737E-3</c:v>
                </c:pt>
                <c:pt idx="2604" formatCode="0.00E+00">
                  <c:v>1.06095015135008E-3</c:v>
                </c:pt>
                <c:pt idx="2605" formatCode="0.00E+00">
                  <c:v>1.0608946697875201E-3</c:v>
                </c:pt>
                <c:pt idx="2606" formatCode="0.00E+00">
                  <c:v>1.06083760633741E-3</c:v>
                </c:pt>
                <c:pt idx="2607" formatCode="0.00E+00">
                  <c:v>1.06077896544167E-3</c:v>
                </c:pt>
                <c:pt idx="2608" formatCode="0.00E+00">
                  <c:v>1.0607187417094499E-3</c:v>
                </c:pt>
                <c:pt idx="2609" formatCode="0.00E+00">
                  <c:v>1.06065694107257E-3</c:v>
                </c:pt>
                <c:pt idx="2610" formatCode="0.00E+00">
                  <c:v>1.0605935605983701E-3</c:v>
                </c:pt>
                <c:pt idx="2611" formatCode="0.00E+00">
                  <c:v>1.0605285970881799E-3</c:v>
                </c:pt>
                <c:pt idx="2612" formatCode="0.00E+00">
                  <c:v>1.06046205687285E-3</c:v>
                </c:pt>
                <c:pt idx="2613" formatCode="0.00E+00">
                  <c:v>1.0603939339159901E-3</c:v>
                </c:pt>
                <c:pt idx="2614" formatCode="0.00E+00">
                  <c:v>1.0603242335320499E-3</c:v>
                </c:pt>
                <c:pt idx="2615" formatCode="0.00E+00">
                  <c:v>1.0602529537382601E-3</c:v>
                </c:pt>
                <c:pt idx="2616" formatCode="0.00E+00">
                  <c:v>1.0601800910107499E-3</c:v>
                </c:pt>
                <c:pt idx="2617" formatCode="0.00E+00">
                  <c:v>1.0601056510410401E-3</c:v>
                </c:pt>
                <c:pt idx="2618" formatCode="0.00E+00">
                  <c:v>1.0600296284442501E-3</c:v>
                </c:pt>
                <c:pt idx="2619" formatCode="0.00E+00">
                  <c:v>1.0599520287285201E-3</c:v>
                </c:pt>
                <c:pt idx="2620" formatCode="0.00E+00">
                  <c:v>1.05987284961515E-3</c:v>
                </c:pt>
                <c:pt idx="2621" formatCode="0.00E+00">
                  <c:v>1.0597920872477101E-3</c:v>
                </c:pt>
                <c:pt idx="2622" formatCode="0.00E+00">
                  <c:v>1.05970974794622E-3</c:v>
                </c:pt>
                <c:pt idx="2623" formatCode="0.00E+00">
                  <c:v>1.0596258257095099E-3</c:v>
                </c:pt>
                <c:pt idx="2624" formatCode="0.00E+00">
                  <c:v>1.0595403266620001E-3</c:v>
                </c:pt>
                <c:pt idx="2625" formatCode="0.00E+00">
                  <c:v>1.0594532482290401E-3</c:v>
                </c:pt>
                <c:pt idx="2626" formatCode="0.00E+00">
                  <c:v>1.0593645857624901E-3</c:v>
                </c:pt>
                <c:pt idx="2627" formatCode="0.00E+00">
                  <c:v>1.05927434758839E-3</c:v>
                </c:pt>
                <c:pt idx="2628" formatCode="0.00E+00">
                  <c:v>1.05918252571176E-3</c:v>
                </c:pt>
                <c:pt idx="2629" formatCode="0.00E+00">
                  <c:v>1.0590891273324599E-3</c:v>
                </c:pt>
                <c:pt idx="2630" formatCode="0.00E+00">
                  <c:v>1.05899414957992E-3</c:v>
                </c:pt>
                <c:pt idx="2631" formatCode="0.00E+00">
                  <c:v>1.0588975874612501E-3</c:v>
                </c:pt>
                <c:pt idx="2632" formatCode="0.00E+00">
                  <c:v>1.05879944996757E-3</c:v>
                </c:pt>
                <c:pt idx="2633" formatCode="0.00E+00">
                  <c:v>1.0586997279747499E-3</c:v>
                </c:pt>
                <c:pt idx="2634" formatCode="0.00E+00">
                  <c:v>1.0585984307399301E-3</c:v>
                </c:pt>
                <c:pt idx="2635" formatCode="0.00E+00">
                  <c:v>1.0584955531866499E-3</c:v>
                </c:pt>
                <c:pt idx="2636" formatCode="0.00E+00">
                  <c:v>1.0583910918970101E-3</c:v>
                </c:pt>
                <c:pt idx="2637" formatCode="0.00E+00">
                  <c:v>1.05828505459771E-3</c:v>
                </c:pt>
                <c:pt idx="2638" formatCode="0.00E+00">
                  <c:v>1.0581774334388E-3</c:v>
                </c:pt>
                <c:pt idx="2639" formatCode="0.00E+00">
                  <c:v>1.05806823639349E-3</c:v>
                </c:pt>
                <c:pt idx="2640" formatCode="0.00E+00">
                  <c:v>1.0579574599993301E-3</c:v>
                </c:pt>
                <c:pt idx="2641" formatCode="0.00E+00">
                  <c:v>1.0578450985739801E-3</c:v>
                </c:pt>
                <c:pt idx="2642" formatCode="0.00E+00">
                  <c:v>1.0577311619404601E-3</c:v>
                </c:pt>
                <c:pt idx="2643" formatCode="0.00E+00">
                  <c:v>1.0576156411391899E-3</c:v>
                </c:pt>
                <c:pt idx="2644" formatCode="0.00E+00">
                  <c:v>1.05749854475965E-3</c:v>
                </c:pt>
                <c:pt idx="2645" formatCode="0.00E+00">
                  <c:v>1.05737986904346E-3</c:v>
                </c:pt>
                <c:pt idx="2646" formatCode="0.00E+00">
                  <c:v>1.05725960796356E-3</c:v>
                </c:pt>
                <c:pt idx="2647" formatCode="0.00E+00">
                  <c:v>1.0571377725062301E-3</c:v>
                </c:pt>
                <c:pt idx="2648" formatCode="0.00E+00">
                  <c:v>1.0570143515521799E-3</c:v>
                </c:pt>
                <c:pt idx="2649" formatCode="0.00E+00">
                  <c:v>1.05688935583841E-3</c:v>
                </c:pt>
                <c:pt idx="2650" formatCode="0.00E+00">
                  <c:v>1.0567627808001901E-3</c:v>
                </c:pt>
                <c:pt idx="2651" formatCode="0.00E+00">
                  <c:v>1.05663462006573E-3</c:v>
                </c:pt>
                <c:pt idx="2652" formatCode="0.00E+00">
                  <c:v>1.0565048847637601E-3</c:v>
                </c:pt>
                <c:pt idx="2653" formatCode="0.00E+00">
                  <c:v>1.0563735646777601E-3</c:v>
                </c:pt>
                <c:pt idx="2654" formatCode="0.00E+00">
                  <c:v>1.05624066962978E-3</c:v>
                </c:pt>
                <c:pt idx="2655" formatCode="0.00E+00">
                  <c:v>1.0561061952695299E-3</c:v>
                </c:pt>
                <c:pt idx="2656" formatCode="0.00E+00">
                  <c:v>1.05597013488051E-3</c:v>
                </c:pt>
                <c:pt idx="2657" formatCode="0.00E+00">
                  <c:v>1.05583250024431E-3</c:v>
                </c:pt>
                <c:pt idx="2658" formatCode="0.00E+00">
                  <c:v>1.05569328051596E-3</c:v>
                </c:pt>
                <c:pt idx="2659" formatCode="0.00E+00">
                  <c:v>1.05555248613374E-3</c:v>
                </c:pt>
                <c:pt idx="2660" formatCode="0.00E+00">
                  <c:v>1.05541011190934E-3</c:v>
                </c:pt>
                <c:pt idx="2661" formatCode="0.00E+00">
                  <c:v>1.0552661518633199E-3</c:v>
                </c:pt>
                <c:pt idx="2662" formatCode="0.00E+00">
                  <c:v>1.05512061843747E-3</c:v>
                </c:pt>
                <c:pt idx="2663" formatCode="0.00E+00">
                  <c:v>1.0549734985173E-3</c:v>
                </c:pt>
                <c:pt idx="2664" formatCode="0.00E+00">
                  <c:v>1.05482480479842E-3</c:v>
                </c:pt>
                <c:pt idx="2665" formatCode="0.00E+00">
                  <c:v>1.0546745317916799E-3</c:v>
                </c:pt>
                <c:pt idx="2666" formatCode="0.00E+00">
                  <c:v>1.0545226720911E-3</c:v>
                </c:pt>
                <c:pt idx="2667" formatCode="0.00E+00">
                  <c:v>1.05436923878401E-3</c:v>
                </c:pt>
                <c:pt idx="2668" formatCode="0.00E+00">
                  <c:v>1.0542142192068501E-3</c:v>
                </c:pt>
                <c:pt idx="2669" formatCode="0.00E+00">
                  <c:v>1.05405762671539E-3</c:v>
                </c:pt>
                <c:pt idx="2670" formatCode="0.00E+00">
                  <c:v>1.0538994538200901E-3</c:v>
                </c:pt>
                <c:pt idx="2671" formatCode="0.00E+00">
                  <c:v>1.05373969446252E-3</c:v>
                </c:pt>
                <c:pt idx="2672" formatCode="0.00E+00">
                  <c:v>1.05357836181876E-3</c:v>
                </c:pt>
                <c:pt idx="2673" formatCode="0.00E+00">
                  <c:v>1.0534154431584501E-3</c:v>
                </c:pt>
                <c:pt idx="2674" formatCode="0.00E+00">
                  <c:v>1.0532509507686801E-3</c:v>
                </c:pt>
                <c:pt idx="2675" formatCode="0.00E+00">
                  <c:v>1.0530848785367101E-3</c:v>
                </c:pt>
                <c:pt idx="2676" formatCode="0.00E+00">
                  <c:v>1.0529172195221401E-3</c:v>
                </c:pt>
                <c:pt idx="2677" formatCode="0.00E+00">
                  <c:v>1.05274798754172E-3</c:v>
                </c:pt>
                <c:pt idx="2678" formatCode="0.00E+00">
                  <c:v>1.0525771692366001E-3</c:v>
                </c:pt>
                <c:pt idx="2679" formatCode="0.00E+00">
                  <c:v>1.05240477751017E-3</c:v>
                </c:pt>
                <c:pt idx="2680" formatCode="0.00E+00">
                  <c:v>1.05223080594154E-3</c:v>
                </c:pt>
                <c:pt idx="2681" formatCode="0.00E+00">
                  <c:v>1.0519347612297199E-3</c:v>
                </c:pt>
                <c:pt idx="2682" formatCode="0.00E+00">
                  <c:v>1.0515774891515599E-3</c:v>
                </c:pt>
                <c:pt idx="2683" formatCode="0.00E+00">
                  <c:v>1.0512189473879201E-3</c:v>
                </c:pt>
                <c:pt idx="2684" formatCode="0.00E+00">
                  <c:v>1.05085916573025E-3</c:v>
                </c:pt>
                <c:pt idx="2685" formatCode="0.00E+00">
                  <c:v>1.05049812833482E-3</c:v>
                </c:pt>
                <c:pt idx="2686" formatCode="0.00E+00">
                  <c:v>1.05013582110422E-3</c:v>
                </c:pt>
                <c:pt idx="2687" formatCode="0.00E+00">
                  <c:v>1.0497722734813099E-3</c:v>
                </c:pt>
                <c:pt idx="2688" formatCode="0.00E+00">
                  <c:v>1.0494074559234401E-3</c:v>
                </c:pt>
                <c:pt idx="2689" formatCode="0.00E+00">
                  <c:v>1.0490413980730399E-3</c:v>
                </c:pt>
                <c:pt idx="2690" formatCode="0.00E+00">
                  <c:v>1.04867407018791E-3</c:v>
                </c:pt>
                <c:pt idx="2691" formatCode="0.00E+00">
                  <c:v>1.04830550211002E-3</c:v>
                </c:pt>
                <c:pt idx="2692" formatCode="0.00E+00">
                  <c:v>1.0479356789433499E-3</c:v>
                </c:pt>
                <c:pt idx="2693" formatCode="0.00E+00">
                  <c:v>1.04756458559225E-3</c:v>
                </c:pt>
                <c:pt idx="2694" formatCode="0.00E+00">
                  <c:v>1.04719225283607E-3</c:v>
                </c:pt>
                <c:pt idx="2695" formatCode="0.00E+00">
                  <c:v>1.0468186491567201E-3</c:v>
                </c:pt>
                <c:pt idx="2696" formatCode="0.00E+00">
                  <c:v>1.04644380553407E-3</c:v>
                </c:pt>
                <c:pt idx="2697" formatCode="0.00E+00">
                  <c:v>1.0460677068226301E-3</c:v>
                </c:pt>
                <c:pt idx="2698" formatCode="0.00E+00">
                  <c:v>1.0456903376773201E-3</c:v>
                </c:pt>
                <c:pt idx="2699" formatCode="0.00E+00">
                  <c:v>1.0453117287384001E-3</c:v>
                </c:pt>
                <c:pt idx="2700" formatCode="0.00E+00">
                  <c:v>1.04493184926581E-3</c:v>
                </c:pt>
                <c:pt idx="2701" formatCode="0.00E+00">
                  <c:v>1.0445507300994E-3</c:v>
                </c:pt>
                <c:pt idx="2702" formatCode="0.00E+00">
                  <c:v>1.0441683558442101E-3</c:v>
                </c:pt>
                <c:pt idx="2703" formatCode="0.00E+00">
                  <c:v>1.0437847109056599E-3</c:v>
                </c:pt>
                <c:pt idx="2704" formatCode="0.00E+00">
                  <c:v>1.0433998264229799E-3</c:v>
                </c:pt>
                <c:pt idx="2705" formatCode="0.00E+00">
                  <c:v>1.04301367115717E-3</c:v>
                </c:pt>
                <c:pt idx="2706" formatCode="0.00E+00">
                  <c:v>1.0426262764469999E-3</c:v>
                </c:pt>
                <c:pt idx="2707" formatCode="0.00E+00">
                  <c:v>1.04223762664804E-3</c:v>
                </c:pt>
                <c:pt idx="2708" formatCode="0.00E+00">
                  <c:v>1.0418477059162699E-3</c:v>
                </c:pt>
                <c:pt idx="2709" formatCode="0.00E+00">
                  <c:v>1.0414565458898299E-3</c:v>
                </c:pt>
                <c:pt idx="2710" formatCode="0.00E+00">
                  <c:v>1.04106411483079E-3</c:v>
                </c:pt>
                <c:pt idx="2711" formatCode="0.00E+00">
                  <c:v>1.04067044457686E-3</c:v>
                </c:pt>
                <c:pt idx="2712" formatCode="0.00E+00">
                  <c:v>1.0402755192341401E-3</c:v>
                </c:pt>
                <c:pt idx="2713" formatCode="0.00E+00">
                  <c:v>1.0398793227091401E-3</c:v>
                </c:pt>
                <c:pt idx="2714" formatCode="0.00E+00">
                  <c:v>1.0394818865209199E-3</c:v>
                </c:pt>
                <c:pt idx="2715" formatCode="0.00E+00">
                  <c:v>1.0390831796696599E-3</c:v>
                </c:pt>
                <c:pt idx="2716" formatCode="0.00E+00">
                  <c:v>1.0386832338729699E-3</c:v>
                </c:pt>
                <c:pt idx="2717" formatCode="0.00E+00">
                  <c:v>1.0382820329874799E-3</c:v>
                </c:pt>
                <c:pt idx="2718" formatCode="0.00E+00">
                  <c:v>1.03787956067026E-3</c:v>
                </c:pt>
                <c:pt idx="2719" formatCode="0.00E+00">
                  <c:v>1.0374758495572899E-3</c:v>
                </c:pt>
                <c:pt idx="2720" formatCode="0.00E+00">
                  <c:v>1.03707086691279E-3</c:v>
                </c:pt>
                <c:pt idx="2721" formatCode="0.00E+00">
                  <c:v>1.03666464557234E-3</c:v>
                </c:pt>
                <c:pt idx="2722" formatCode="0.00E+00">
                  <c:v>1.0362571691431E-3</c:v>
                </c:pt>
                <c:pt idx="2723" formatCode="0.00E+00">
                  <c:v>1.03584842042362E-3</c:v>
                </c:pt>
                <c:pt idx="2724" formatCode="0.00E+00">
                  <c:v>1.0354384337678899E-3</c:v>
                </c:pt>
                <c:pt idx="2725" formatCode="0.00E+00">
                  <c:v>1.0350271753311699E-3</c:v>
                </c:pt>
                <c:pt idx="2726" formatCode="0.00E+00">
                  <c:v>1.0346146784479501E-3</c:v>
                </c:pt>
                <c:pt idx="2727" formatCode="0.00E+00">
                  <c:v>1.0342009264759399E-3</c:v>
                </c:pt>
                <c:pt idx="2728" formatCode="0.00E+00">
                  <c:v>1.03378590257327E-3</c:v>
                </c:pt>
                <c:pt idx="2729" formatCode="0.00E+00">
                  <c:v>1.03336964037377E-3</c:v>
                </c:pt>
                <c:pt idx="2730" formatCode="0.00E+00">
                  <c:v>1.0329521055417899E-3</c:v>
                </c:pt>
                <c:pt idx="2731" formatCode="0.00E+00">
                  <c:v>1.0325333331158101E-3</c:v>
                </c:pt>
                <c:pt idx="2732" formatCode="0.00E+00">
                  <c:v>1.03211330560104E-3</c:v>
                </c:pt>
                <c:pt idx="2733" formatCode="0.00E+00">
                  <c:v>1.03169200590613E-3</c:v>
                </c:pt>
                <c:pt idx="2734" formatCode="0.00E+00">
                  <c:v>1.0312694681638801E-3</c:v>
                </c:pt>
                <c:pt idx="2735" formatCode="0.00E+00">
                  <c:v>1.0308456575446601E-3</c:v>
                </c:pt>
                <c:pt idx="2736" formatCode="0.00E+00">
                  <c:v>1.0304206095759199E-3</c:v>
                </c:pt>
                <c:pt idx="2737" formatCode="0.00E+00">
                  <c:v>1.0299943065183901E-3</c:v>
                </c:pt>
                <c:pt idx="2738" formatCode="0.00E+00">
                  <c:v>1.0295667310312501E-3</c:v>
                </c:pt>
                <c:pt idx="2739" formatCode="0.00E+00">
                  <c:v>1.02913791715319E-3</c:v>
                </c:pt>
                <c:pt idx="2740" formatCode="0.00E+00">
                  <c:v>1.02870783133978E-3</c:v>
                </c:pt>
                <c:pt idx="2741" formatCode="0.00E+00">
                  <c:v>1.0282765078282799E-3</c:v>
                </c:pt>
                <c:pt idx="2742" formatCode="0.00E+00">
                  <c:v>1.02784392922798E-3</c:v>
                </c:pt>
                <c:pt idx="2743" formatCode="0.00E+00">
                  <c:v>1.02741007735957E-3</c:v>
                </c:pt>
                <c:pt idx="2744" formatCode="0.00E+00">
                  <c:v>1.0269749885327901E-3</c:v>
                </c:pt>
                <c:pt idx="2745" formatCode="0.00E+00">
                  <c:v>1.02653862692715E-3</c:v>
                </c:pt>
                <c:pt idx="2746" formatCode="0.00E+00">
                  <c:v>1.0261010272868301E-3</c:v>
                </c:pt>
                <c:pt idx="2747" formatCode="0.00E+00">
                  <c:v>1.0256621731447701E-3</c:v>
                </c:pt>
                <c:pt idx="2748" formatCode="0.00E+00">
                  <c:v>1.02522204607418E-3</c:v>
                </c:pt>
                <c:pt idx="2749" formatCode="0.00E+00">
                  <c:v>1.02478068112157E-3</c:v>
                </c:pt>
                <c:pt idx="2750" formatCode="0.00E+00">
                  <c:v>1.0243380437247099E-3</c:v>
                </c:pt>
                <c:pt idx="2751" formatCode="0.00E+00">
                  <c:v>1.02389416912868E-3</c:v>
                </c:pt>
                <c:pt idx="2752" formatCode="0.00E+00">
                  <c:v>1.0234490388637901E-3</c:v>
                </c:pt>
                <c:pt idx="2753" formatCode="0.00E+00">
                  <c:v>1.0230026360019699E-3</c:v>
                </c:pt>
                <c:pt idx="2754" formatCode="0.00E+00">
                  <c:v>1.02255499609066E-3</c:v>
                </c:pt>
                <c:pt idx="2755" formatCode="0.00E+00">
                  <c:v>1.0221060823244999E-3</c:v>
                </c:pt>
                <c:pt idx="2756" formatCode="0.00E+00">
                  <c:v>1.02165593218671E-3</c:v>
                </c:pt>
                <c:pt idx="2757" formatCode="0.00E+00">
                  <c:v>1.02120450867135E-3</c:v>
                </c:pt>
                <c:pt idx="2758" formatCode="0.00E+00">
                  <c:v>1.0207518477319999E-3</c:v>
                </c:pt>
                <c:pt idx="2759" formatCode="0.00E+00">
                  <c:v>1.0202979322789299E-3</c:v>
                </c:pt>
                <c:pt idx="2760" formatCode="0.00E+00">
                  <c:v>1.0198427432985999E-3</c:v>
                </c:pt>
                <c:pt idx="2761" formatCode="0.00E+00">
                  <c:v>1.01938631704697E-3</c:v>
                </c:pt>
                <c:pt idx="2762" formatCode="0.00E+00">
                  <c:v>1.01892861774038E-3</c:v>
                </c:pt>
                <c:pt idx="2763" formatCode="0.00E+00">
                  <c:v>1.01846968126426E-3</c:v>
                </c:pt>
                <c:pt idx="2764" formatCode="0.00E+00">
                  <c:v>1.01800949026942E-3</c:v>
                </c:pt>
                <c:pt idx="2765" formatCode="0.00E+00">
                  <c:v>1.0175480249307899E-3</c:v>
                </c:pt>
                <c:pt idx="2766" formatCode="0.00E+00">
                  <c:v>1.0170853237094701E-3</c:v>
                </c:pt>
                <c:pt idx="2767" formatCode="0.00E+00">
                  <c:v>1.0166213486116501E-3</c:v>
                </c:pt>
                <c:pt idx="2768" formatCode="0.00E+00">
                  <c:v>1.0161561365987599E-3</c:v>
                </c:pt>
                <c:pt idx="2769" formatCode="0.00E+00">
                  <c:v>1.01568967006216E-3</c:v>
                </c:pt>
                <c:pt idx="2770" formatCode="0.00E+00">
                  <c:v>1.0152219289372899E-3</c:v>
                </c:pt>
                <c:pt idx="2771" formatCode="0.00E+00">
                  <c:v>1.0147529521742E-3</c:v>
                </c:pt>
                <c:pt idx="2772" formatCode="0.00E+00">
                  <c:v>1.01428270072506E-3</c:v>
                </c:pt>
                <c:pt idx="2773" formatCode="0.00E+00">
                  <c:v>1.0138112137354899E-3</c:v>
                </c:pt>
                <c:pt idx="2774" formatCode="0.00E+00">
                  <c:v>1.0133384710990299E-3</c:v>
                </c:pt>
                <c:pt idx="2775" formatCode="0.00E+00">
                  <c:v>1.01286445474602E-3</c:v>
                </c:pt>
                <c:pt idx="2776" formatCode="0.00E+00">
                  <c:v>1.0123892018850699E-3</c:v>
                </c:pt>
                <c:pt idx="2777" formatCode="0.00E+00">
                  <c:v>1.0119126752057899E-3</c:v>
                </c:pt>
                <c:pt idx="2778" formatCode="0.00E+00">
                  <c:v>1.01143491212036E-3</c:v>
                </c:pt>
                <c:pt idx="2779" formatCode="0.00E+00">
                  <c:v>1.01095589450123E-3</c:v>
                </c:pt>
                <c:pt idx="2780" formatCode="0.00E+00">
                  <c:v>1.0104756018048801E-3</c:v>
                </c:pt>
                <c:pt idx="2781" formatCode="0.00E+00">
                  <c:v>1.0099940739592701E-3</c:v>
                </c:pt>
                <c:pt idx="2782" formatCode="0.00E+00">
                  <c:v>1.00951127093865E-3</c:v>
                </c:pt>
                <c:pt idx="2783" formatCode="0.00E+00">
                  <c:v>1.0090272328665501E-3</c:v>
                </c:pt>
                <c:pt idx="2784" formatCode="0.00E+00">
                  <c:v>1.0085419391575501E-3</c:v>
                </c:pt>
                <c:pt idx="2785" formatCode="0.00E+00">
                  <c:v>1.0080553706759701E-3</c:v>
                </c:pt>
                <c:pt idx="2786" formatCode="0.00E+00">
                  <c:v>1.0075675672895901E-3</c:v>
                </c:pt>
                <c:pt idx="2787" formatCode="0.00E+00">
                  <c:v>1.00707848848373E-3</c:v>
                </c:pt>
                <c:pt idx="2788" formatCode="0.00E+00">
                  <c:v>1.0065881748708701E-3</c:v>
                </c:pt>
                <c:pt idx="2789" formatCode="0.00E+00">
                  <c:v>1.00609660562609E-3</c:v>
                </c:pt>
                <c:pt idx="2790" formatCode="0.00E+00">
                  <c:v>1.00560376135927E-3</c:v>
                </c:pt>
                <c:pt idx="2791" formatCode="0.00E+00">
                  <c:v>1.00510968243213E-3</c:v>
                </c:pt>
                <c:pt idx="2792" formatCode="0.00E+00">
                  <c:v>1.0046143278410399E-3</c:v>
                </c:pt>
                <c:pt idx="2793" formatCode="0.00E+00">
                  <c:v>1.00411773868741E-3</c:v>
                </c:pt>
                <c:pt idx="2794" formatCode="0.00E+00">
                  <c:v>1.0036198939068601E-3</c:v>
                </c:pt>
                <c:pt idx="2795" formatCode="0.00E+00">
                  <c:v>1.0031207738548E-3</c:v>
                </c:pt>
                <c:pt idx="2796" formatCode="0.00E+00">
                  <c:v>1.0026204193868901E-3</c:v>
                </c:pt>
                <c:pt idx="2797" formatCode="0.00E+00">
                  <c:v>1.00211878901056E-3</c:v>
                </c:pt>
                <c:pt idx="2798" formatCode="0.00E+00">
                  <c:v>1.00161592378204E-3</c:v>
                </c:pt>
                <c:pt idx="2799" formatCode="0.00E+00">
                  <c:v>1.0011118039998401E-3</c:v>
                </c:pt>
                <c:pt idx="2800" formatCode="0.00E+00">
                  <c:v>1.00060640816255E-3</c:v>
                </c:pt>
                <c:pt idx="2801" formatCode="0.00E+00">
                  <c:v>1.00009977762274E-3</c:v>
                </c:pt>
                <c:pt idx="2802" formatCode="0.00E+00">
                  <c:v>9.9959187199230495E-4</c:v>
                </c:pt>
                <c:pt idx="2803" formatCode="0.00E+00">
                  <c:v>9.9908273122800901E-4</c:v>
                </c:pt>
                <c:pt idx="2804" formatCode="0.00E+00">
                  <c:v>9.9857231474316608E-4</c:v>
                </c:pt>
                <c:pt idx="2805" formatCode="0.00E+00">
                  <c:v>9.9806066428251902E-4</c:v>
                </c:pt>
                <c:pt idx="2806" formatCode="0.00E+00">
                  <c:v>9.9754775820693809E-4</c:v>
                </c:pt>
                <c:pt idx="2807" formatCode="0.00E+00">
                  <c:v>9.9703357626113108E-4</c:v>
                </c:pt>
                <c:pt idx="2808" formatCode="0.00E+00">
                  <c:v>9.9651815996206101E-4</c:v>
                </c:pt>
                <c:pt idx="2809" formatCode="0.00E+00">
                  <c:v>9.9600146821612109E-4</c:v>
                </c:pt>
                <c:pt idx="2810" formatCode="0.00E+00">
                  <c:v>9.9548354169256507E-4</c:v>
                </c:pt>
                <c:pt idx="2811" formatCode="0.00E+00">
                  <c:v>9.9496436008221002E-4</c:v>
                </c:pt>
                <c:pt idx="2812" formatCode="0.00E+00">
                  <c:v>9.9444390287230992E-4</c:v>
                </c:pt>
                <c:pt idx="2813" formatCode="0.00E+00">
                  <c:v>9.9392221103746892E-4</c:v>
                </c:pt>
                <c:pt idx="2814" formatCode="0.00E+00">
                  <c:v>9.9339924298314907E-4</c:v>
                </c:pt>
                <c:pt idx="2815" formatCode="0.00E+00">
                  <c:v>9.9287504092481892E-4</c:v>
                </c:pt>
                <c:pt idx="2816" formatCode="0.00E+00">
                  <c:v>9.9234958377968996E-4</c:v>
                </c:pt>
                <c:pt idx="2817" formatCode="0.00E+00">
                  <c:v>9.9182285078055804E-4</c:v>
                </c:pt>
                <c:pt idx="2818" formatCode="0.00E+00">
                  <c:v>9.9129488341094204E-4</c:v>
                </c:pt>
                <c:pt idx="2819" formatCode="0.00E+00">
                  <c:v>9.9076563957238291E-4</c:v>
                </c:pt>
                <c:pt idx="2820" formatCode="0.00E+00">
                  <c:v>9.9023516197927906E-4</c:v>
                </c:pt>
                <c:pt idx="2821" formatCode="0.00E+00">
                  <c:v>9.8970342929937598E-4</c:v>
                </c:pt>
                <c:pt idx="2822" formatCode="0.00E+00">
                  <c:v>9.891704205110131E-4</c:v>
                </c:pt>
                <c:pt idx="2823" formatCode="0.00E+00">
                  <c:v>9.8863617760662297E-4</c:v>
                </c:pt>
                <c:pt idx="2824" formatCode="0.00E+00">
                  <c:v>9.8810065798382498E-4</c:v>
                </c:pt>
                <c:pt idx="2825" formatCode="0.00E+00">
                  <c:v>9.8756390485594701E-4</c:v>
                </c:pt>
                <c:pt idx="2826" formatCode="0.00E+00">
                  <c:v>9.870258966412711E-4</c:v>
                </c:pt>
                <c:pt idx="2827" formatCode="0.00E+00">
                  <c:v>9.8648661155850692E-4</c:v>
                </c:pt>
                <c:pt idx="2828" formatCode="0.00E+00">
                  <c:v>9.8594609362451105E-4</c:v>
                </c:pt>
                <c:pt idx="2829" formatCode="0.00E+00">
                  <c:v>9.8540429821747399E-4</c:v>
                </c:pt>
                <c:pt idx="2830" formatCode="0.00E+00">
                  <c:v>9.8486126955482189E-4</c:v>
                </c:pt>
                <c:pt idx="2831" formatCode="0.00E+00">
                  <c:v>9.8431698580537098E-4</c:v>
                </c:pt>
                <c:pt idx="2832" formatCode="0.00E+00">
                  <c:v>9.8377142493836904E-4</c:v>
                </c:pt>
                <c:pt idx="2833" formatCode="0.00E+00">
                  <c:v>9.8322463096543094E-4</c:v>
                </c:pt>
                <c:pt idx="2834" formatCode="0.00E+00">
                  <c:v>9.8267655977515292E-4</c:v>
                </c:pt>
                <c:pt idx="2835" formatCode="0.00E+00">
                  <c:v>9.8212725557872611E-4</c:v>
                </c:pt>
                <c:pt idx="2836" formatCode="0.00E+00">
                  <c:v>9.8157669629550005E-4</c:v>
                </c:pt>
                <c:pt idx="2837" formatCode="0.00E+00">
                  <c:v>9.81024860140437E-4</c:v>
                </c:pt>
                <c:pt idx="2838" formatCode="0.00E+00">
                  <c:v>9.8047179063272499E-4</c:v>
                </c:pt>
                <c:pt idx="2839" formatCode="0.00E+00">
                  <c:v>9.7991744365820898E-4</c:v>
                </c:pt>
                <c:pt idx="2840" formatCode="0.00E+00">
                  <c:v>9.7936186392700805E-4</c:v>
                </c:pt>
                <c:pt idx="2841" formatCode="0.00E+00">
                  <c:v>9.7880500662921597E-4</c:v>
                </c:pt>
                <c:pt idx="2842" formatCode="0.00E+00">
                  <c:v>9.7824691667452697E-4</c:v>
                </c:pt>
                <c:pt idx="2843" formatCode="0.00E+00">
                  <c:v>9.7768757163303808E-4</c:v>
                </c:pt>
                <c:pt idx="2844" formatCode="0.00E+00">
                  <c:v>9.7712694887528199E-4</c:v>
                </c:pt>
                <c:pt idx="2845" formatCode="0.00E+00">
                  <c:v>9.7656509361030504E-4</c:v>
                </c:pt>
                <c:pt idx="2846" formatCode="0.00E+00">
                  <c:v>9.7600196052927298E-4</c:v>
                </c:pt>
                <c:pt idx="2847" formatCode="0.00E+00">
                  <c:v>9.7543759504080797E-4</c:v>
                </c:pt>
                <c:pt idx="2848" formatCode="0.00E+00">
                  <c:v>9.7487197446554502E-4</c:v>
                </c:pt>
                <c:pt idx="2849" formatCode="0.00E+00">
                  <c:v>9.7430507592454699E-4</c:v>
                </c:pt>
                <c:pt idx="2850" formatCode="0.00E+00">
                  <c:v>9.7373694512579599E-4</c:v>
                </c:pt>
                <c:pt idx="2851" formatCode="0.00E+00">
                  <c:v>9.7316753626152405E-4</c:v>
                </c:pt>
                <c:pt idx="2852" formatCode="0.00E+00">
                  <c:v>9.7259689523928304E-4</c:v>
                </c:pt>
                <c:pt idx="2853" formatCode="0.00E+00">
                  <c:v>9.7202499913024505E-4</c:v>
                </c:pt>
                <c:pt idx="2854" formatCode="0.00E+00">
                  <c:v>9.7145182480600802E-4</c:v>
                </c:pt>
                <c:pt idx="2855" formatCode="0.00E+00">
                  <c:v>9.7087741847348002E-4</c:v>
                </c:pt>
                <c:pt idx="2856" formatCode="0.00E+00">
                  <c:v>9.7030173382596703E-4</c:v>
                </c:pt>
                <c:pt idx="2857" formatCode="0.00E+00">
                  <c:v>9.6972481726995195E-4</c:v>
                </c:pt>
                <c:pt idx="2858" formatCode="0.00E+00">
                  <c:v>9.6914664562713795E-4</c:v>
                </c:pt>
                <c:pt idx="2859" formatCode="0.00E+00">
                  <c:v>9.6856719551965899E-4</c:v>
                </c:pt>
                <c:pt idx="2860" formatCode="0.00E+00">
                  <c:v>9.6798651365335704E-4</c:v>
                </c:pt>
                <c:pt idx="2861" formatCode="0.00E+00">
                  <c:v>9.6740455275138996E-4</c:v>
                </c:pt>
                <c:pt idx="2862" formatCode="0.00E+00">
                  <c:v>9.6682136066259796E-4</c:v>
                </c:pt>
                <c:pt idx="2863" formatCode="0.00E+00">
                  <c:v>9.6623691348700802E-4</c:v>
                </c:pt>
                <c:pt idx="2864" formatCode="0.00E+00">
                  <c:v>9.6565118759728795E-4</c:v>
                </c:pt>
                <c:pt idx="2865" formatCode="0.00E+00">
                  <c:v>9.6506423019820898E-4</c:v>
                </c:pt>
                <c:pt idx="2866" formatCode="0.00E+00">
                  <c:v>9.6447599398521403E-4</c:v>
                </c:pt>
                <c:pt idx="2867" formatCode="0.00E+00">
                  <c:v>9.6388652636264602E-4</c:v>
                </c:pt>
                <c:pt idx="2868" formatCode="0.00E+00">
                  <c:v>9.6329580365328105E-4</c:v>
                </c:pt>
                <c:pt idx="2869" formatCode="0.00E+00">
                  <c:v>9.6270380198032002E-4</c:v>
                </c:pt>
                <c:pt idx="2870" formatCode="0.00E+00">
                  <c:v>9.6211056858524005E-4</c:v>
                </c:pt>
                <c:pt idx="2871" formatCode="0.00E+00">
                  <c:v>9.6151605659000302E-4</c:v>
                </c:pt>
                <c:pt idx="2872" formatCode="0.00E+00">
                  <c:v>9.6092031343465896E-4</c:v>
                </c:pt>
                <c:pt idx="2873" formatCode="0.00E+00">
                  <c:v>9.6032329111614704E-4</c:v>
                </c:pt>
                <c:pt idx="2874" formatCode="0.00E+00">
                  <c:v>9.5972503773731504E-4</c:v>
                </c:pt>
                <c:pt idx="2875" formatCode="0.00E+00">
                  <c:v>9.5912552927168401E-4</c:v>
                </c:pt>
                <c:pt idx="2876" formatCode="0.00E+00">
                  <c:v>9.5852474149320601E-4</c:v>
                </c:pt>
                <c:pt idx="2877" formatCode="0.00E+00">
                  <c:v>9.5792272234885103E-4</c:v>
                </c:pt>
                <c:pt idx="2878" formatCode="0.00E+00">
                  <c:v>9.5731942424809801E-4</c:v>
                </c:pt>
                <c:pt idx="2879" formatCode="0.00E+00">
                  <c:v>9.56714895336488E-4</c:v>
                </c:pt>
                <c:pt idx="2880" formatCode="0.00E+00">
                  <c:v>9.5610911133808102E-4</c:v>
                </c:pt>
                <c:pt idx="2881" formatCode="0.00E+00">
                  <c:v>9.5550204777736095E-4</c:v>
                </c:pt>
                <c:pt idx="2882" formatCode="0.00E+00">
                  <c:v>9.5489375310522299E-4</c:v>
                </c:pt>
                <c:pt idx="2883" formatCode="0.00E+00">
                  <c:v>9.5428417922222702E-4</c:v>
                </c:pt>
                <c:pt idx="2884" formatCode="0.00E+00">
                  <c:v>9.5367337477784097E-4</c:v>
                </c:pt>
                <c:pt idx="2885" formatCode="0.00E+00">
                  <c:v>9.5306131524665696E-4</c:v>
                </c:pt>
                <c:pt idx="2886" formatCode="0.00E+00">
                  <c:v>9.5244797545744803E-4</c:v>
                </c:pt>
                <c:pt idx="2887" formatCode="0.00E+00">
                  <c:v>9.5183340570377398E-4</c:v>
                </c:pt>
                <c:pt idx="2888" formatCode="0.00E+00">
                  <c:v>9.5121755603853702E-4</c:v>
                </c:pt>
                <c:pt idx="2889" formatCode="0.00E+00">
                  <c:v>9.5060047606137404E-4</c:v>
                </c:pt>
                <c:pt idx="2890" formatCode="0.00E+00">
                  <c:v>9.4998214055515902E-4</c:v>
                </c:pt>
                <c:pt idx="2891" formatCode="0.00E+00">
                  <c:v>9.4936252543095605E-4</c:v>
                </c:pt>
                <c:pt idx="2892" formatCode="0.00E+00">
                  <c:v>9.4874168014450605E-4</c:v>
                </c:pt>
                <c:pt idx="2893" formatCode="0.00E+00">
                  <c:v>9.4811955469702495E-4</c:v>
                </c:pt>
                <c:pt idx="2894" formatCode="0.00E+00">
                  <c:v>9.4749619874882798E-4</c:v>
                </c:pt>
                <c:pt idx="2895" formatCode="0.00E+00">
                  <c:v>9.4687158815308901E-4</c:v>
                </c:pt>
                <c:pt idx="2896" formatCode="0.00E+00">
                  <c:v>9.4624569724664298E-4</c:v>
                </c:pt>
                <c:pt idx="2897" formatCode="0.00E+00">
                  <c:v>9.4561857599215204E-4</c:v>
                </c:pt>
                <c:pt idx="2898" formatCode="0.00E+00">
                  <c:v>9.4499017476343001E-4</c:v>
                </c:pt>
                <c:pt idx="2899" formatCode="0.00E+00">
                  <c:v>9.4436054372171304E-4</c:v>
                </c:pt>
                <c:pt idx="2900" formatCode="0.00E+00">
                  <c:v>9.4372963173744797E-4</c:v>
                </c:pt>
                <c:pt idx="2901" formatCode="0.00E+00">
                  <c:v>9.4309749047324096E-4</c:v>
                </c:pt>
                <c:pt idx="2902" formatCode="0.00E+00">
                  <c:v>9.42464094122236E-4</c:v>
                </c:pt>
                <c:pt idx="2903" formatCode="0.00E+00">
                  <c:v>9.4182941668200003E-4</c:v>
                </c:pt>
                <c:pt idx="2904" formatCode="0.00E+00">
                  <c:v>9.4119351010850405E-4</c:v>
                </c:pt>
                <c:pt idx="2905" formatCode="0.00E+00">
                  <c:v>9.4055632277526403E-4</c:v>
                </c:pt>
                <c:pt idx="2906" formatCode="0.00E+00">
                  <c:v>9.3991790555200498E-4</c:v>
                </c:pt>
                <c:pt idx="2907" formatCode="0.00E+00">
                  <c:v>9.39278233669221E-4</c:v>
                </c:pt>
                <c:pt idx="2908" formatCode="0.00E+00">
                  <c:v>9.3863728045273599E-4</c:v>
                </c:pt>
                <c:pt idx="2909" formatCode="0.00E+00">
                  <c:v>9.3799509834746196E-4</c:v>
                </c:pt>
                <c:pt idx="2910" formatCode="0.00E+00">
                  <c:v>9.3735163523297896E-4</c:v>
                </c:pt>
                <c:pt idx="2911" formatCode="0.00E+00">
                  <c:v>9.3670694248293397E-4</c:v>
                </c:pt>
                <c:pt idx="2912" formatCode="0.00E+00">
                  <c:v>9.3606099506837303E-4</c:v>
                </c:pt>
                <c:pt idx="2913" formatCode="0.00E+00">
                  <c:v>9.3541376607563799E-4</c:v>
                </c:pt>
                <c:pt idx="2914" formatCode="0.00E+00">
                  <c:v>9.3476530843858603E-4</c:v>
                </c:pt>
                <c:pt idx="2915" formatCode="0.00E+00">
                  <c:v>9.3411556954286004E-4</c:v>
                </c:pt>
                <c:pt idx="2916" formatCode="0.00E+00">
                  <c:v>9.3346460126602997E-4</c:v>
                </c:pt>
                <c:pt idx="2917" formatCode="0.00E+00">
                  <c:v>9.3281237831969001E-4</c:v>
                </c:pt>
                <c:pt idx="2918" formatCode="0.00E+00">
                  <c:v>9.3218743731571696E-4</c:v>
                </c:pt>
                <c:pt idx="2919" formatCode="0.00E+00">
                  <c:v>9.3156746942418497E-4</c:v>
                </c:pt>
                <c:pt idx="2920" formatCode="0.00E+00">
                  <c:v>9.30946111141767E-4</c:v>
                </c:pt>
                <c:pt idx="2921" formatCode="0.00E+00">
                  <c:v>9.3032341400871603E-4</c:v>
                </c:pt>
                <c:pt idx="2922" formatCode="0.00E+00">
                  <c:v>9.29699351614257E-4</c:v>
                </c:pt>
                <c:pt idx="2923" formatCode="0.00E+00">
                  <c:v>9.29073900007108E-4</c:v>
                </c:pt>
                <c:pt idx="2924" formatCode="0.00E+00">
                  <c:v>9.28447108375705E-4</c:v>
                </c:pt>
                <c:pt idx="2925" formatCode="0.00E+00">
                  <c:v>9.2781892741936403E-4</c:v>
                </c:pt>
                <c:pt idx="2926" formatCode="0.00E+00">
                  <c:v>9.2718940655101402E-4</c:v>
                </c:pt>
                <c:pt idx="2927" formatCode="0.00E+00">
                  <c:v>9.2655849624548097E-4</c:v>
                </c:pt>
                <c:pt idx="2928" formatCode="0.00E+00">
                  <c:v>9.2592624614018504E-4</c:v>
                </c:pt>
                <c:pt idx="2929" formatCode="0.00E+00">
                  <c:v>9.2529263209488802E-4</c:v>
                </c:pt>
                <c:pt idx="2930" formatCode="0.00E+00">
                  <c:v>9.2465762714321795E-4</c:v>
                </c:pt>
                <c:pt idx="2931" formatCode="0.00E+00">
                  <c:v>9.240212838564E-4</c:v>
                </c:pt>
                <c:pt idx="2932" formatCode="0.00E+00">
                  <c:v>9.2338354956011297E-4</c:v>
                </c:pt>
                <c:pt idx="2933" formatCode="0.00E+00">
                  <c:v>9.2274447703177495E-4</c:v>
                </c:pt>
                <c:pt idx="2934" formatCode="0.00E+00">
                  <c:v>9.2210403926947502E-4</c:v>
                </c:pt>
                <c:pt idx="2935" formatCode="0.00E+00">
                  <c:v>9.2146221162101298E-4</c:v>
                </c:pt>
                <c:pt idx="2936" formatCode="0.00E+00">
                  <c:v>9.20819044621768E-4</c:v>
                </c:pt>
                <c:pt idx="2937" formatCode="0.00E+00">
                  <c:v>9.2017448762411302E-4</c:v>
                </c:pt>
                <c:pt idx="2938" formatCode="0.00E+00">
                  <c:v>9.1952859138792102E-4</c:v>
                </c:pt>
                <c:pt idx="2939" formatCode="0.00E+00">
                  <c:v>9.1888133056131701E-4</c:v>
                </c:pt>
                <c:pt idx="2940" formatCode="0.00E+00">
                  <c:v>9.1823267956793703E-4</c:v>
                </c:pt>
                <c:pt idx="2941" formatCode="0.00E+00">
                  <c:v>9.1758268950438697E-4</c:v>
                </c:pt>
                <c:pt idx="2942" formatCode="0.00E+00">
                  <c:v>9.1693130916181502E-4</c:v>
                </c:pt>
                <c:pt idx="2943" formatCode="0.00E+00">
                  <c:v>9.1627858986131905E-4</c:v>
                </c:pt>
                <c:pt idx="2944" formatCode="0.00E+00">
                  <c:v>9.1562450597041105E-4</c:v>
                </c:pt>
                <c:pt idx="2945" formatCode="0.00E+00">
                  <c:v>9.1496903163211301E-4</c:v>
                </c:pt>
                <c:pt idx="2946" formatCode="0.00E+00">
                  <c:v>9.1431221850425898E-4</c:v>
                </c:pt>
                <c:pt idx="2947" formatCode="0.00E+00">
                  <c:v>9.1365401420752705E-4</c:v>
                </c:pt>
                <c:pt idx="2948" formatCode="0.00E+00">
                  <c:v>9.1299447245197E-4</c:v>
                </c:pt>
                <c:pt idx="2949" formatCode="0.00E+00">
                  <c:v>9.1233356549675704E-4</c:v>
                </c:pt>
                <c:pt idx="2950" formatCode="0.00E+00">
                  <c:v>9.1167126781354203E-4</c:v>
                </c:pt>
                <c:pt idx="2951" formatCode="0.00E+00">
                  <c:v>9.1100763162138304E-4</c:v>
                </c:pt>
                <c:pt idx="2952" formatCode="0.00E+00">
                  <c:v>9.10342603991169E-4</c:v>
                </c:pt>
                <c:pt idx="2953" formatCode="0.00E+00">
                  <c:v>9.0967623915987202E-4</c:v>
                </c:pt>
                <c:pt idx="2954" formatCode="0.00E+00">
                  <c:v>9.0900848218504005E-4</c:v>
                </c:pt>
                <c:pt idx="2955" formatCode="0.00E+00">
                  <c:v>9.0833938752127601E-4</c:v>
                </c:pt>
                <c:pt idx="2956" formatCode="0.00E+00">
                  <c:v>9.0766892885576003E-4</c:v>
                </c:pt>
                <c:pt idx="2957" formatCode="0.00E+00">
                  <c:v>9.0699707789206302E-4</c:v>
                </c:pt>
                <c:pt idx="2958" formatCode="0.00E+00">
                  <c:v>9.06323889400942E-4</c:v>
                </c:pt>
                <c:pt idx="2959" formatCode="0.00E+00">
                  <c:v>9.0564930909491504E-4</c:v>
                </c:pt>
                <c:pt idx="2960" formatCode="0.00E+00">
                  <c:v>9.0497339194864498E-4</c:v>
                </c:pt>
                <c:pt idx="2961" formatCode="0.00E+00">
                  <c:v>9.0428710966023503E-4</c:v>
                </c:pt>
                <c:pt idx="2962" formatCode="0.00E+00">
                  <c:v>9.0359677251608203E-4</c:v>
                </c:pt>
                <c:pt idx="2963" formatCode="0.00E+00">
                  <c:v>9.0290649134981704E-4</c:v>
                </c:pt>
                <c:pt idx="2964" formatCode="0.00E+00">
                  <c:v>9.0221620941806097E-4</c:v>
                </c:pt>
                <c:pt idx="2965" formatCode="0.00E+00">
                  <c:v>9.0152598290730505E-4</c:v>
                </c:pt>
                <c:pt idx="2966" formatCode="0.00E+00">
                  <c:v>9.0083578400106904E-4</c:v>
                </c:pt>
                <c:pt idx="2967" formatCode="0.00E+00">
                  <c:v>9.0014558543621804E-4</c:v>
                </c:pt>
                <c:pt idx="2968" formatCode="0.00E+00">
                  <c:v>8.9945544173898303E-4</c:v>
                </c:pt>
                <c:pt idx="2969" formatCode="0.00E+00">
                  <c:v>8.9876529783997398E-4</c:v>
                </c:pt>
                <c:pt idx="2970" formatCode="0.00E+00">
                  <c:v>8.9807520935347598E-4</c:v>
                </c:pt>
                <c:pt idx="2971" formatCode="0.00E+00">
                  <c:v>8.9738514901111497E-4</c:v>
                </c:pt>
                <c:pt idx="2972" formatCode="0.00E+00">
                  <c:v>8.9669508793072095E-4</c:v>
                </c:pt>
                <c:pt idx="2973" formatCode="0.00E+00">
                  <c:v>8.9600508225774398E-4</c:v>
                </c:pt>
                <c:pt idx="2974" formatCode="0.00E+00">
                  <c:v>8.9531507639148205E-4</c:v>
                </c:pt>
                <c:pt idx="2975" formatCode="0.00E+00">
                  <c:v>8.9462512592924101E-4</c:v>
                </c:pt>
                <c:pt idx="2976" formatCode="0.00E+00">
                  <c:v>8.9393517580805605E-4</c:v>
                </c:pt>
                <c:pt idx="2977" formatCode="0.00E+00">
                  <c:v>8.9324528055481904E-4</c:v>
                </c:pt>
                <c:pt idx="2978" formatCode="0.00E+00">
                  <c:v>8.9255541290609902E-4</c:v>
                </c:pt>
                <c:pt idx="2979" formatCode="0.00E+00">
                  <c:v>8.9186554507258303E-4</c:v>
                </c:pt>
                <c:pt idx="2980" formatCode="0.00E+00">
                  <c:v>8.9117573263460101E-4</c:v>
                </c:pt>
                <c:pt idx="2981" formatCode="0.00E+00">
                  <c:v>8.9048592001521602E-4</c:v>
                </c:pt>
                <c:pt idx="2982" formatCode="0.00E+00">
                  <c:v>8.8979616330851004E-4</c:v>
                </c:pt>
                <c:pt idx="2983" formatCode="0.00E+00">
                  <c:v>8.8910741985331302E-4</c:v>
                </c:pt>
                <c:pt idx="2984" formatCode="0.00E+00">
                  <c:v>8.8842025059924102E-4</c:v>
                </c:pt>
                <c:pt idx="2985" formatCode="0.00E+00">
                  <c:v>8.8773349014575702E-4</c:v>
                </c:pt>
                <c:pt idx="2986" formatCode="0.00E+00">
                  <c:v>8.8704708316775498E-4</c:v>
                </c:pt>
                <c:pt idx="2987" formatCode="0.00E+00">
                  <c:v>8.8636108495903396E-4</c:v>
                </c:pt>
                <c:pt idx="2988" formatCode="0.00E+00">
                  <c:v>8.8567546786486701E-4</c:v>
                </c:pt>
                <c:pt idx="2989" formatCode="0.00E+00">
                  <c:v>8.8499020429314305E-4</c:v>
                </c:pt>
                <c:pt idx="2990" formatCode="0.00E+00">
                  <c:v>8.8430534995117399E-4</c:v>
                </c:pt>
                <c:pt idx="2991" formatCode="0.00E+00">
                  <c:v>8.8362084865435003E-4</c:v>
                </c:pt>
                <c:pt idx="2992" formatCode="0.00E+00">
                  <c:v>8.8293675604853895E-4</c:v>
                </c:pt>
                <c:pt idx="2993" formatCode="0.00E+00">
                  <c:v>8.8225304455728196E-4</c:v>
                </c:pt>
                <c:pt idx="2994" formatCode="0.00E+00">
                  <c:v>8.8156968666673803E-4</c:v>
                </c:pt>
                <c:pt idx="2995" formatCode="0.00E+00">
                  <c:v>8.8088673742024303E-4</c:v>
                </c:pt>
                <c:pt idx="2996" formatCode="0.00E+00">
                  <c:v>8.8020414180576905E-4</c:v>
                </c:pt>
                <c:pt idx="2997" formatCode="0.00E+00">
                  <c:v>8.7952195480403702E-4</c:v>
                </c:pt>
                <c:pt idx="2998" formatCode="0.00E+00">
                  <c:v>8.78840121465633E-4</c:v>
                </c:pt>
                <c:pt idx="2999" formatCode="0.00E+00">
                  <c:v>8.7815869670866296E-4</c:v>
                </c:pt>
                <c:pt idx="3000" formatCode="0.00E+00">
                  <c:v>8.7747765306624896E-4</c:v>
                </c:pt>
                <c:pt idx="3001" formatCode="0.00E+00">
                  <c:v>8.7679696313412302E-4</c:v>
                </c:pt>
                <c:pt idx="3002" formatCode="0.00E+00">
                  <c:v>8.7611668173647101E-4</c:v>
                </c:pt>
                <c:pt idx="3003" formatCode="0.00E+00">
                  <c:v>8.75436754080416E-4</c:v>
                </c:pt>
                <c:pt idx="3004" formatCode="0.00E+00">
                  <c:v>8.7475723492752599E-4</c:v>
                </c:pt>
                <c:pt idx="3005" formatCode="0.00E+00">
                  <c:v>8.7407809688918995E-4</c:v>
                </c:pt>
                <c:pt idx="3006" formatCode="0.00E+00">
                  <c:v>8.73399312639414E-4</c:v>
                </c:pt>
                <c:pt idx="3007" formatCode="0.00E+00">
                  <c:v>8.7272093684584104E-4</c:v>
                </c:pt>
                <c:pt idx="3008" formatCode="0.00E+00">
                  <c:v>8.7204291487213504E-4</c:v>
                </c:pt>
                <c:pt idx="3009" formatCode="0.00E+00">
                  <c:v>8.7136530132332505E-4</c:v>
                </c:pt>
                <c:pt idx="3010" formatCode="0.00E+00">
                  <c:v>8.7068806888906903E-4</c:v>
                </c:pt>
                <c:pt idx="3011" formatCode="0.00E+00">
                  <c:v>8.70011190321641E-4</c:v>
                </c:pt>
                <c:pt idx="3012" formatCode="0.00E+00">
                  <c:v>8.6933472013214796E-4</c:v>
                </c:pt>
                <c:pt idx="3013" formatCode="0.00E+00">
                  <c:v>8.6865860384079195E-4</c:v>
                </c:pt>
                <c:pt idx="3014" formatCode="0.00E+00">
                  <c:v>8.6798289589606003E-4</c:v>
                </c:pt>
                <c:pt idx="3015" formatCode="0.00E+00">
                  <c:v>8.6730756906588404E-4</c:v>
                </c:pt>
                <c:pt idx="3016" formatCode="0.00E+00">
                  <c:v>8.6663259618080502E-4</c:v>
                </c:pt>
                <c:pt idx="3017" formatCode="0.00E+00">
                  <c:v>8.6595803159539102E-4</c:v>
                </c:pt>
                <c:pt idx="3018" formatCode="0.00E+00">
                  <c:v>8.6528382098638305E-4</c:v>
                </c:pt>
                <c:pt idx="3019" formatCode="0.00E+00">
                  <c:v>8.6461001864573104E-4</c:v>
                </c:pt>
                <c:pt idx="3020" formatCode="0.00E+00">
                  <c:v>8.6393657031279302E-4</c:v>
                </c:pt>
                <c:pt idx="3021" formatCode="0.00E+00">
                  <c:v>8.6326353021690398E-4</c:v>
                </c:pt>
                <c:pt idx="3022" formatCode="0.00E+00">
                  <c:v>8.6259087123557098E-4</c:v>
                </c:pt>
                <c:pt idx="3023" formatCode="0.00E+00">
                  <c:v>8.6191856630890996E-4</c:v>
                </c:pt>
                <c:pt idx="3024" formatCode="0.00E+00">
                  <c:v>8.6124666957233895E-4</c:v>
                </c:pt>
                <c:pt idx="3025" formatCode="0.00E+00">
                  <c:v>8.6057512692175005E-4</c:v>
                </c:pt>
                <c:pt idx="3026" formatCode="0.00E+00">
                  <c:v>8.5990399196462196E-4</c:v>
                </c:pt>
                <c:pt idx="3027" formatCode="0.00E+00">
                  <c:v>8.5923323858853699E-4</c:v>
                </c:pt>
                <c:pt idx="3028" formatCode="0.00E+00">
                  <c:v>8.5856283934539603E-4</c:v>
                </c:pt>
                <c:pt idx="3029" formatCode="0.00E+00">
                  <c:v>8.5789284821407403E-4</c:v>
                </c:pt>
                <c:pt idx="3030" formatCode="0.00E+00">
                  <c:v>8.5722321124700302E-4</c:v>
                </c:pt>
                <c:pt idx="3031" formatCode="0.00E+00">
                  <c:v>8.5655398236044302E-4</c:v>
                </c:pt>
                <c:pt idx="3032" formatCode="0.00E+00">
                  <c:v>8.5588513458843905E-4</c:v>
                </c:pt>
                <c:pt idx="3033" formatCode="0.00E+00">
                  <c:v>8.5521664102764601E-4</c:v>
                </c:pt>
                <c:pt idx="3034" formatCode="0.00E+00">
                  <c:v>8.54548555044444E-4</c:v>
                </c:pt>
                <c:pt idx="3035" formatCode="0.00E+00">
                  <c:v>8.5388082376089197E-4</c:v>
                </c:pt>
                <c:pt idx="3036" formatCode="0.00E+00">
                  <c:v>8.5321350047958195E-4</c:v>
                </c:pt>
                <c:pt idx="3037" formatCode="0.00E+00">
                  <c:v>8.5254655831282602E-4</c:v>
                </c:pt>
                <c:pt idx="3038" formatCode="0.00E+00">
                  <c:v>8.5187997043555304E-4</c:v>
                </c:pt>
                <c:pt idx="3039" formatCode="0.00E+00">
                  <c:v>8.5121379051355899E-4</c:v>
                </c:pt>
                <c:pt idx="3040" formatCode="0.00E+00">
                  <c:v>8.5054796446341495E-4</c:v>
                </c:pt>
                <c:pt idx="3041" formatCode="0.00E+00">
                  <c:v>8.4988254678735405E-4</c:v>
                </c:pt>
                <c:pt idx="3042" formatCode="0.00E+00">
                  <c:v>8.4921748346339203E-4</c:v>
                </c:pt>
                <c:pt idx="3043" formatCode="0.00E+00">
                  <c:v>8.4855282803209301E-4</c:v>
                </c:pt>
                <c:pt idx="3044" formatCode="0.00E+00">
                  <c:v>8.4788855371535003E-4</c:v>
                </c:pt>
                <c:pt idx="3045" formatCode="0.00E+00">
                  <c:v>8.4722463335457402E-4</c:v>
                </c:pt>
                <c:pt idx="3046" formatCode="0.00E+00">
                  <c:v>8.46561121283763E-4</c:v>
                </c:pt>
                <c:pt idx="3047" formatCode="0.00E+00">
                  <c:v>8.45897963643318E-4</c:v>
                </c:pt>
                <c:pt idx="3048" formatCode="0.00E+00">
                  <c:v>8.4523521381727005E-4</c:v>
                </c:pt>
                <c:pt idx="3049" formatCode="0.00E+00">
                  <c:v>8.4457284466736299E-4</c:v>
                </c:pt>
                <c:pt idx="3050" formatCode="0.00E+00">
                  <c:v>8.4391083043436799E-4</c:v>
                </c:pt>
                <c:pt idx="3051" formatCode="0.00E+00">
                  <c:v>8.43249223968805E-4</c:v>
                </c:pt>
                <c:pt idx="3052" formatCode="0.00E+00">
                  <c:v>8.4258797201187995E-4</c:v>
                </c:pt>
                <c:pt idx="3053" formatCode="0.00E+00">
                  <c:v>8.4192712735734799E-4</c:v>
                </c:pt>
                <c:pt idx="3054" formatCode="0.00E+00">
                  <c:v>8.41266664252273E-4</c:v>
                </c:pt>
                <c:pt idx="3055" formatCode="0.00E+00">
                  <c:v>8.4060655570279599E-4</c:v>
                </c:pt>
                <c:pt idx="3056" formatCode="0.00E+00">
                  <c:v>8.3994685484248396E-4</c:v>
                </c:pt>
                <c:pt idx="3057" formatCode="0.00E+00">
                  <c:v>8.3928750814002396E-4</c:v>
                </c:pt>
                <c:pt idx="3058" formatCode="0.00E+00">
                  <c:v>8.3862856952564399E-4</c:v>
                </c:pt>
                <c:pt idx="3059" formatCode="0.00E+00">
                  <c:v>8.3796998552947697E-4</c:v>
                </c:pt>
                <c:pt idx="3060" formatCode="0.00E+00">
                  <c:v>8.3731180873431702E-4</c:v>
                </c:pt>
                <c:pt idx="3061" formatCode="0.00E+00">
                  <c:v>8.3665401348042298E-4</c:v>
                </c:pt>
                <c:pt idx="3062" formatCode="0.00E+00">
                  <c:v>8.3599657289170595E-4</c:v>
                </c:pt>
                <c:pt idx="3063" formatCode="0.00E+00">
                  <c:v>8.3533953946054096E-4</c:v>
                </c:pt>
                <c:pt idx="3064" formatCode="0.00E+00">
                  <c:v>8.3468286114906395E-4</c:v>
                </c:pt>
                <c:pt idx="3065" formatCode="0.00E+00">
                  <c:v>8.3402659038586398E-4</c:v>
                </c:pt>
                <c:pt idx="3066" formatCode="0.00E+00">
                  <c:v>8.3337070031869805E-4</c:v>
                </c:pt>
                <c:pt idx="3067" formatCode="0.00E+00">
                  <c:v>8.3271516541466703E-4</c:v>
                </c:pt>
                <c:pt idx="3068" formatCode="0.00E+00">
                  <c:v>8.3206003801195602E-4</c:v>
                </c:pt>
                <c:pt idx="3069" formatCode="0.00E+00">
                  <c:v>8.3140526496898199E-4</c:v>
                </c:pt>
                <c:pt idx="3070" formatCode="0.00E+00">
                  <c:v>8.3075089981220305E-4</c:v>
                </c:pt>
                <c:pt idx="3071" formatCode="0.00E+00">
                  <c:v>8.3009691576997797E-4</c:v>
                </c:pt>
                <c:pt idx="3072" formatCode="0.00E+00">
                  <c:v>8.2944328613796295E-4</c:v>
                </c:pt>
                <c:pt idx="3073" formatCode="0.00E+00">
                  <c:v>8.2879006434167103E-4</c:v>
                </c:pt>
                <c:pt idx="3074" formatCode="0.00E+00">
                  <c:v>8.2813719739840096E-4</c:v>
                </c:pt>
                <c:pt idx="3075" formatCode="0.00E+00">
                  <c:v>8.2748473743887599E-4</c:v>
                </c:pt>
                <c:pt idx="3076" formatCode="0.00E+00">
                  <c:v>8.2683265900307097E-4</c:v>
                </c:pt>
                <c:pt idx="3077" formatCode="0.00E+00">
                  <c:v>8.2618093506159297E-4</c:v>
                </c:pt>
                <c:pt idx="3078" formatCode="0.00E+00">
                  <c:v>8.2552961887172001E-4</c:v>
                </c:pt>
                <c:pt idx="3079" formatCode="0.00E+00">
                  <c:v>8.2487865761313802E-4</c:v>
                </c:pt>
                <c:pt idx="3080" formatCode="0.00E+00">
                  <c:v>8.2422810326588205E-4</c:v>
                </c:pt>
                <c:pt idx="3081" formatCode="0.00E+00">
                  <c:v>8.2357790428453997E-4</c:v>
                </c:pt>
                <c:pt idx="3082" formatCode="0.00E+00">
                  <c:v>8.2292811218555697E-4</c:v>
                </c:pt>
                <c:pt idx="3083" formatCode="0.00E+00">
                  <c:v>8.2227870160210201E-4</c:v>
                </c:pt>
                <c:pt idx="3084" formatCode="0.00E+00">
                  <c:v>8.2162964563074401E-4</c:v>
                </c:pt>
                <c:pt idx="3085" formatCode="0.00E+00">
                  <c:v>8.2098099729322198E-4</c:v>
                </c:pt>
                <c:pt idx="3086" formatCode="0.00E+00">
                  <c:v>8.2033270360144296E-4</c:v>
                </c:pt>
                <c:pt idx="3087" formatCode="0.00E+00">
                  <c:v>8.1968481750985397E-4</c:v>
                </c:pt>
                <c:pt idx="3088" formatCode="0.00E+00">
                  <c:v>8.1903731253282004E-4</c:v>
                </c:pt>
                <c:pt idx="3089" formatCode="0.00E+00">
                  <c:v>8.1839016225199797E-4</c:v>
                </c:pt>
                <c:pt idx="3090" formatCode="0.00E+00">
                  <c:v>8.17743419520896E-4</c:v>
                </c:pt>
                <c:pt idx="3091" formatCode="0.00E+00">
                  <c:v>8.1709703151965497E-4</c:v>
                </c:pt>
                <c:pt idx="3092" formatCode="0.00E+00">
                  <c:v>8.1645105103448495E-4</c:v>
                </c:pt>
                <c:pt idx="3093" formatCode="0.00E+00">
                  <c:v>8.1580545127693201E-4</c:v>
                </c:pt>
                <c:pt idx="3094" formatCode="0.00E+00">
                  <c:v>8.1516020707358603E-4</c:v>
                </c:pt>
                <c:pt idx="3095" formatCode="0.00E+00">
                  <c:v>8.1451536956430497E-4</c:v>
                </c:pt>
                <c:pt idx="3096" formatCode="0.00E+00">
                  <c:v>8.1387088763819999E-4</c:v>
                </c:pt>
                <c:pt idx="3097" formatCode="0.00E+00">
                  <c:v>8.13226812377192E-4</c:v>
                </c:pt>
                <c:pt idx="3098" formatCode="0.00E+00">
                  <c:v>8.1258309272832596E-4</c:v>
                </c:pt>
                <c:pt idx="3099" formatCode="0.00E+00">
                  <c:v>8.1193977971558997E-4</c:v>
                </c:pt>
                <c:pt idx="3100" formatCode="0.00E+00">
                  <c:v>8.1129684819849601E-4</c:v>
                </c:pt>
                <c:pt idx="3101" formatCode="0.00E+00">
                  <c:v>8.1065427157950103E-4</c:v>
                </c:pt>
                <c:pt idx="3102" formatCode="0.00E+00">
                  <c:v>8.1001210230833903E-4</c:v>
                </c:pt>
                <c:pt idx="3103" formatCode="0.00E+00">
                  <c:v>8.09370287968924E-4</c:v>
                </c:pt>
                <c:pt idx="3104" formatCode="0.00E+00">
                  <c:v>8.0872888056962599E-4</c:v>
                </c:pt>
                <c:pt idx="3105" formatCode="0.00E+00">
                  <c:v>8.0808785466012195E-4</c:v>
                </c:pt>
                <c:pt idx="3106" formatCode="0.00E+00">
                  <c:v>8.0744718373283405E-4</c:v>
                </c:pt>
                <c:pt idx="3107" formatCode="0.00E+00">
                  <c:v>8.0680692006926196E-4</c:v>
                </c:pt>
                <c:pt idx="3108" formatCode="0.00E+00">
                  <c:v>8.0616701142155402E-4</c:v>
                </c:pt>
                <c:pt idx="3109" formatCode="0.00E+00">
                  <c:v>8.0552751000391497E-4</c:v>
                </c:pt>
                <c:pt idx="3110" formatCode="0.00E+00">
                  <c:v>8.0488838933377997E-4</c:v>
                </c:pt>
                <c:pt idx="3111" formatCode="0.00E+00">
                  <c:v>8.0424962409820003E-4</c:v>
                </c:pt>
                <c:pt idx="3112" formatCode="0.00E+00">
                  <c:v>8.0361126604221698E-4</c:v>
                </c:pt>
                <c:pt idx="3113" formatCode="0.00E+00">
                  <c:v>8.0297326308621699E-4</c:v>
                </c:pt>
                <c:pt idx="3114" formatCode="0.00E+00">
                  <c:v>8.0233566727616601E-4</c:v>
                </c:pt>
                <c:pt idx="3115" formatCode="0.00E+00">
                  <c:v>8.0169842659974695E-4</c:v>
                </c:pt>
                <c:pt idx="3116" formatCode="0.00E+00">
                  <c:v>8.0106159267559799E-4</c:v>
                </c:pt>
                <c:pt idx="3117" formatCode="0.00E+00">
                  <c:v>8.0042514022720399E-4</c:v>
                </c:pt>
                <c:pt idx="3118" formatCode="0.00E+00">
                  <c:v>7.9978904296291195E-4</c:v>
                </c:pt>
                <c:pt idx="3119" formatCode="0.00E+00">
                  <c:v>7.9915335276045001E-4</c:v>
                </c:pt>
                <c:pt idx="3120" formatCode="0.00E+00">
                  <c:v>7.9851801777573901E-4</c:v>
                </c:pt>
                <c:pt idx="3121" formatCode="0.00E+00">
                  <c:v>7.9788308946502902E-4</c:v>
                </c:pt>
                <c:pt idx="3122" formatCode="0.00E+00">
                  <c:v>7.9724854262422395E-4</c:v>
                </c:pt>
                <c:pt idx="3123" formatCode="0.00E+00">
                  <c:v>7.9661435105163997E-4</c:v>
                </c:pt>
                <c:pt idx="3124" formatCode="0.00E+00">
                  <c:v>7.9598056610609598E-4</c:v>
                </c:pt>
                <c:pt idx="3125" formatCode="0.00E+00">
                  <c:v>7.9534713716376403E-4</c:v>
                </c:pt>
                <c:pt idx="3126" formatCode="0.00E+00">
                  <c:v>7.9471411446649202E-4</c:v>
                </c:pt>
                <c:pt idx="3127" formatCode="0.00E+00">
                  <c:v>7.9408147288611403E-4</c:v>
                </c:pt>
                <c:pt idx="3128" formatCode="0.00E+00">
                  <c:v>7.9344918735239998E-4</c:v>
                </c:pt>
                <c:pt idx="3129" formatCode="0.00E+00">
                  <c:v>7.9281730802029495E-4</c:v>
                </c:pt>
                <c:pt idx="3130" formatCode="0.00E+00">
                  <c:v>7.9218578442016797E-4</c:v>
                </c:pt>
                <c:pt idx="3131" formatCode="0.00E+00">
                  <c:v>7.91554667337505E-4</c:v>
                </c:pt>
                <c:pt idx="3132" formatCode="0.00E+00">
                  <c:v>7.9092390635944205E-4</c:v>
                </c:pt>
                <c:pt idx="3133" formatCode="0.00E+00">
                  <c:v>7.9029355152504999E-4</c:v>
                </c:pt>
                <c:pt idx="3134" formatCode="0.00E+00">
                  <c:v>7.8966357780755302E-4</c:v>
                </c:pt>
                <c:pt idx="3135" formatCode="0.00E+00">
                  <c:v>7.8903396023810796E-4</c:v>
                </c:pt>
                <c:pt idx="3136" formatCode="0.00E+00">
                  <c:v>7.8840474876888298E-4</c:v>
                </c:pt>
                <c:pt idx="3137" formatCode="0.00E+00">
                  <c:v>7.8777589314121398E-4</c:v>
                </c:pt>
                <c:pt idx="3138" formatCode="0.00E+00">
                  <c:v>7.8714744392143095E-4</c:v>
                </c:pt>
                <c:pt idx="3139" formatCode="0.00E+00">
                  <c:v>7.8651937615166598E-4</c:v>
                </c:pt>
                <c:pt idx="3140" formatCode="0.00E+00">
                  <c:v>7.8589166393612498E-4</c:v>
                </c:pt>
                <c:pt idx="3141" formatCode="0.00E+00">
                  <c:v>7.8526435808150903E-4</c:v>
                </c:pt>
                <c:pt idx="3142" formatCode="0.00E+00">
                  <c:v>7.8463740814671903E-4</c:v>
                </c:pt>
                <c:pt idx="3143" formatCode="0.00E+00">
                  <c:v>7.8401086486998696E-4</c:v>
                </c:pt>
                <c:pt idx="3144" formatCode="0.00E+00">
                  <c:v>7.8338470238053701E-4</c:v>
                </c:pt>
                <c:pt idx="3145" formatCode="0.00E+00">
                  <c:v>7.8275889585787501E-4</c:v>
                </c:pt>
                <c:pt idx="3146" formatCode="0.00E+00">
                  <c:v>7.8213349561786702E-4</c:v>
                </c:pt>
                <c:pt idx="3147" formatCode="0.00E+00">
                  <c:v>7.8150845169971798E-4</c:v>
                </c:pt>
                <c:pt idx="3148" formatCode="0.00E+00">
                  <c:v>7.8088381370798197E-4</c:v>
                </c:pt>
                <c:pt idx="3149" formatCode="0.00E+00">
                  <c:v>7.8025953174564995E-4</c:v>
                </c:pt>
                <c:pt idx="3150" formatCode="0.00E+00">
                  <c:v>7.7963565600335503E-4</c:v>
                </c:pt>
                <c:pt idx="3151" formatCode="0.00E+00">
                  <c:v>7.7901216137795499E-4</c:v>
                </c:pt>
                <c:pt idx="3152" formatCode="0.00E+00">
                  <c:v>7.78389023146836E-4</c:v>
                </c:pt>
                <c:pt idx="3153" formatCode="0.00E+00">
                  <c:v>7.7776629076970697E-4</c:v>
                </c:pt>
                <c:pt idx="3154" formatCode="0.00E+00">
                  <c:v>7.7714391450025297E-4</c:v>
                </c:pt>
                <c:pt idx="3155" formatCode="0.00E+00">
                  <c:v>7.7652194437256698E-4</c:v>
                </c:pt>
                <c:pt idx="3156" formatCode="0.00E+00">
                  <c:v>7.7590035536177499E-4</c:v>
                </c:pt>
                <c:pt idx="3157" formatCode="0.00E+00">
                  <c:v>7.7527912250561798E-4</c:v>
                </c:pt>
                <c:pt idx="3158" formatCode="0.00E+00">
                  <c:v>7.7465829605516401E-4</c:v>
                </c:pt>
                <c:pt idx="3159" formatCode="0.00E+00">
                  <c:v>7.7403782547858803E-4</c:v>
                </c:pt>
                <c:pt idx="3160" formatCode="0.00E+00">
                  <c:v>7.7341776096550999E-4</c:v>
                </c:pt>
                <c:pt idx="3161" formatCode="0.00E+00">
                  <c:v>7.7279807756932704E-4</c:v>
                </c:pt>
                <c:pt idx="3162" formatCode="0.00E+00">
                  <c:v>7.7217875040604795E-4</c:v>
                </c:pt>
                <c:pt idx="3163" formatCode="0.00E+00">
                  <c:v>7.7155982925930598E-4</c:v>
                </c:pt>
                <c:pt idx="3164" formatCode="0.00E+00">
                  <c:v>7.7094126437677701E-4</c:v>
                </c:pt>
                <c:pt idx="3165" formatCode="0.00E+00">
                  <c:v>7.7032310578218396E-4</c:v>
                </c:pt>
                <c:pt idx="3166" formatCode="0.00E+00">
                  <c:v>7.6970530317923495E-4</c:v>
                </c:pt>
                <c:pt idx="3167" formatCode="0.00E+00">
                  <c:v>7.69087906530208E-4</c:v>
                </c:pt>
                <c:pt idx="3168" formatCode="0.00E+00">
                  <c:v>7.6847089099807496E-4</c:v>
                </c:pt>
                <c:pt idx="3169" formatCode="0.00E+00">
                  <c:v>7.6785423180842304E-4</c:v>
                </c:pt>
                <c:pt idx="3170" formatCode="0.00E+00">
                  <c:v>7.6723797852573195E-4</c:v>
                </c:pt>
                <c:pt idx="3171" formatCode="0.00E+00">
                  <c:v>7.6662208161682995E-4</c:v>
                </c:pt>
                <c:pt idx="3172" formatCode="0.00E+00">
                  <c:v>7.66006590583582E-4</c:v>
                </c:pt>
                <c:pt idx="3173" formatCode="0.00E+00">
                  <c:v>7.6539148066722697E-4</c:v>
                </c:pt>
                <c:pt idx="3174" formatCode="0.00E+00">
                  <c:v>7.6477672717162304E-4</c:v>
                </c:pt>
                <c:pt idx="3175" formatCode="0.00E+00">
                  <c:v>7.6416237979571797E-4</c:v>
                </c:pt>
                <c:pt idx="3176" formatCode="0.00E+00">
                  <c:v>7.6354838857969497E-4</c:v>
                </c:pt>
                <c:pt idx="3177" formatCode="0.00E+00">
                  <c:v>7.6293480316105302E-4</c:v>
                </c:pt>
                <c:pt idx="3178" formatCode="0.00E+00">
                  <c:v>7.6232159885930703E-4</c:v>
                </c:pt>
                <c:pt idx="3179" formatCode="0.00E+00">
                  <c:v>7.6170875105658004E-4</c:v>
                </c:pt>
                <c:pt idx="3180" formatCode="0.00E+00">
                  <c:v>7.61096309004276E-4</c:v>
                </c:pt>
                <c:pt idx="3181" formatCode="0.00E+00">
                  <c:v>7.6048422348230001E-4</c:v>
                </c:pt>
                <c:pt idx="3182" formatCode="0.00E+00">
                  <c:v>7.5987254367943804E-4</c:v>
                </c:pt>
                <c:pt idx="3183" formatCode="0.00E+00">
                  <c:v>7.5926122043821196E-4</c:v>
                </c:pt>
                <c:pt idx="3184" formatCode="0.00E+00">
                  <c:v>7.5865030288479096E-4</c:v>
                </c:pt>
                <c:pt idx="3185" formatCode="0.00E+00">
                  <c:v>7.5803976644826495E-4</c:v>
                </c:pt>
                <c:pt idx="3186" formatCode="0.00E+00">
                  <c:v>7.5742958662033705E-4</c:v>
                </c:pt>
                <c:pt idx="3187" formatCode="0.00E+00">
                  <c:v>7.5681981243325201E-4</c:v>
                </c:pt>
                <c:pt idx="3188" formatCode="0.00E+00">
                  <c:v>7.5621039488607403E-4</c:v>
                </c:pt>
                <c:pt idx="3189" formatCode="0.00E+00">
                  <c:v>7.5560138294843095E-4</c:v>
                </c:pt>
                <c:pt idx="3190" formatCode="0.00E+00">
                  <c:v>7.5499275212768295E-4</c:v>
                </c:pt>
                <c:pt idx="3191" formatCode="0.00E+00">
                  <c:v>7.5438447799380196E-4</c:v>
                </c:pt>
                <c:pt idx="3192" formatCode="0.00E+00">
                  <c:v>7.5377660942249603E-4</c:v>
                </c:pt>
                <c:pt idx="3193" formatCode="0.00E+00">
                  <c:v>7.5316909756936495E-4</c:v>
                </c:pt>
                <c:pt idx="3194" formatCode="0.00E+00">
                  <c:v>7.5256199124750195E-4</c:v>
                </c:pt>
                <c:pt idx="3195" formatCode="0.00E+00">
                  <c:v>7.51955266042531E-4</c:v>
                </c:pt>
                <c:pt idx="3196" formatCode="0.00E+00">
                  <c:v>7.5134889760269897E-4</c:v>
                </c:pt>
                <c:pt idx="3197" formatCode="0.00E+00">
                  <c:v>7.5074293464716998E-4</c:v>
                </c:pt>
                <c:pt idx="3198" formatCode="0.00E+00">
                  <c:v>7.50137328488087E-4</c:v>
                </c:pt>
                <c:pt idx="3199" formatCode="0.00E+00">
                  <c:v>7.4953212778200104E-4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321-46EF-AD7C-8644756CF2AB}"/>
            </c:ext>
          </c:extLst>
        </c:ser>
        <c:ser>
          <c:idx val="2"/>
          <c:order val="2"/>
          <c:tx>
            <c:v>3 T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'3T'!$A$2:$A$3201</c:f>
              <c:numCache>
                <c:formatCode>General</c:formatCode>
                <c:ptCount val="3200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0.74999998999999995</c:v>
                </c:pt>
                <c:pt idx="4">
                  <c:v>0.99999998000000001</c:v>
                </c:pt>
                <c:pt idx="5">
                  <c:v>1.25</c:v>
                </c:pt>
                <c:pt idx="6">
                  <c:v>1.4999998999999999</c:v>
                </c:pt>
                <c:pt idx="7">
                  <c:v>1.7499998999999999</c:v>
                </c:pt>
                <c:pt idx="8">
                  <c:v>1.9999998999999999</c:v>
                </c:pt>
                <c:pt idx="9">
                  <c:v>2.2499997999999999</c:v>
                </c:pt>
                <c:pt idx="10">
                  <c:v>2.4999997</c:v>
                </c:pt>
                <c:pt idx="11">
                  <c:v>2.7499996000000002</c:v>
                </c:pt>
                <c:pt idx="12">
                  <c:v>2.9999994999999999</c:v>
                </c:pt>
                <c:pt idx="13">
                  <c:v>3.2499994000000001</c:v>
                </c:pt>
                <c:pt idx="14">
                  <c:v>3.4999992999999998</c:v>
                </c:pt>
                <c:pt idx="15">
                  <c:v>3.7499991000000001</c:v>
                </c:pt>
                <c:pt idx="16">
                  <c:v>3.9999989</c:v>
                </c:pt>
                <c:pt idx="17">
                  <c:v>4.2499986999999999</c:v>
                </c:pt>
                <c:pt idx="18">
                  <c:v>4.4999985000000002</c:v>
                </c:pt>
                <c:pt idx="19">
                  <c:v>4.7499982000000003</c:v>
                </c:pt>
                <c:pt idx="20">
                  <c:v>4.9999979000000003</c:v>
                </c:pt>
                <c:pt idx="21">
                  <c:v>5.2499976000000004</c:v>
                </c:pt>
                <c:pt idx="22">
                  <c:v>5.4999972000000001</c:v>
                </c:pt>
                <c:pt idx="23">
                  <c:v>5.7499967999999999</c:v>
                </c:pt>
                <c:pt idx="24">
                  <c:v>5.9999963999999997</c:v>
                </c:pt>
                <c:pt idx="25">
                  <c:v>6.2499960000000003</c:v>
                </c:pt>
                <c:pt idx="26">
                  <c:v>6.4999954999999998</c:v>
                </c:pt>
                <c:pt idx="27">
                  <c:v>6.7499948999999999</c:v>
                </c:pt>
                <c:pt idx="28">
                  <c:v>6.9999944000000003</c:v>
                </c:pt>
                <c:pt idx="29">
                  <c:v>7.2499938000000004</c:v>
                </c:pt>
                <c:pt idx="30">
                  <c:v>7.4999931000000002</c:v>
                </c:pt>
                <c:pt idx="31">
                  <c:v>7.7499924</c:v>
                </c:pt>
                <c:pt idx="32">
                  <c:v>7.9999916999999998</c:v>
                </c:pt>
                <c:pt idx="33">
                  <c:v>8.2499909000000002</c:v>
                </c:pt>
                <c:pt idx="34">
                  <c:v>8.4999900999999998</c:v>
                </c:pt>
                <c:pt idx="35">
                  <c:v>8.7499892999999993</c:v>
                </c:pt>
                <c:pt idx="36">
                  <c:v>8.9999883999999994</c:v>
                </c:pt>
                <c:pt idx="37">
                  <c:v>9.2499874000000002</c:v>
                </c:pt>
                <c:pt idx="38">
                  <c:v>9.4999863999999992</c:v>
                </c:pt>
                <c:pt idx="39">
                  <c:v>9.7499853999999999</c:v>
                </c:pt>
                <c:pt idx="40">
                  <c:v>9.9999842999999995</c:v>
                </c:pt>
                <c:pt idx="41">
                  <c:v>10.249983</c:v>
                </c:pt>
                <c:pt idx="42">
                  <c:v>10.499981999999999</c:v>
                </c:pt>
                <c:pt idx="43">
                  <c:v>10.749981</c:v>
                </c:pt>
                <c:pt idx="44">
                  <c:v>10.999980000000001</c:v>
                </c:pt>
                <c:pt idx="45">
                  <c:v>11.249978</c:v>
                </c:pt>
                <c:pt idx="46">
                  <c:v>11.499976999999999</c:v>
                </c:pt>
                <c:pt idx="47">
                  <c:v>11.749974999999999</c:v>
                </c:pt>
                <c:pt idx="48">
                  <c:v>11.999974</c:v>
                </c:pt>
                <c:pt idx="49">
                  <c:v>12.249972</c:v>
                </c:pt>
                <c:pt idx="50">
                  <c:v>12.499971</c:v>
                </c:pt>
                <c:pt idx="51">
                  <c:v>12.749969</c:v>
                </c:pt>
                <c:pt idx="52">
                  <c:v>12.999967</c:v>
                </c:pt>
                <c:pt idx="53">
                  <c:v>13.249966000000001</c:v>
                </c:pt>
                <c:pt idx="54">
                  <c:v>13.499964</c:v>
                </c:pt>
                <c:pt idx="55">
                  <c:v>13.749962</c:v>
                </c:pt>
                <c:pt idx="56">
                  <c:v>13.99996</c:v>
                </c:pt>
                <c:pt idx="57">
                  <c:v>14.249957999999999</c:v>
                </c:pt>
                <c:pt idx="58">
                  <c:v>14.499955999999999</c:v>
                </c:pt>
                <c:pt idx="59">
                  <c:v>14.749954000000001</c:v>
                </c:pt>
                <c:pt idx="60">
                  <c:v>14.999952</c:v>
                </c:pt>
                <c:pt idx="61">
                  <c:v>15.24995</c:v>
                </c:pt>
                <c:pt idx="62">
                  <c:v>15.499948</c:v>
                </c:pt>
                <c:pt idx="63">
                  <c:v>15.749945</c:v>
                </c:pt>
                <c:pt idx="64">
                  <c:v>15.999943</c:v>
                </c:pt>
                <c:pt idx="65">
                  <c:v>16.249941</c:v>
                </c:pt>
                <c:pt idx="66">
                  <c:v>16.499938</c:v>
                </c:pt>
                <c:pt idx="67">
                  <c:v>16.749936000000002</c:v>
                </c:pt>
                <c:pt idx="68">
                  <c:v>16.999932999999999</c:v>
                </c:pt>
                <c:pt idx="69">
                  <c:v>17.249931</c:v>
                </c:pt>
                <c:pt idx="70">
                  <c:v>17.499928000000001</c:v>
                </c:pt>
                <c:pt idx="71">
                  <c:v>17.749925000000001</c:v>
                </c:pt>
                <c:pt idx="72">
                  <c:v>17.999922000000002</c:v>
                </c:pt>
                <c:pt idx="73">
                  <c:v>18.249918999999998</c:v>
                </c:pt>
                <c:pt idx="74">
                  <c:v>18.499917</c:v>
                </c:pt>
                <c:pt idx="75">
                  <c:v>18.749914</c:v>
                </c:pt>
                <c:pt idx="76">
                  <c:v>18.999911000000001</c:v>
                </c:pt>
                <c:pt idx="77">
                  <c:v>19.249908000000001</c:v>
                </c:pt>
                <c:pt idx="78">
                  <c:v>19.499904000000001</c:v>
                </c:pt>
                <c:pt idx="79">
                  <c:v>19.749901000000001</c:v>
                </c:pt>
                <c:pt idx="80">
                  <c:v>19.999898000000002</c:v>
                </c:pt>
                <c:pt idx="81">
                  <c:v>20.249894999999999</c:v>
                </c:pt>
                <c:pt idx="82">
                  <c:v>20.499891000000002</c:v>
                </c:pt>
                <c:pt idx="83">
                  <c:v>20.749887999999999</c:v>
                </c:pt>
                <c:pt idx="84">
                  <c:v>20.999884000000002</c:v>
                </c:pt>
                <c:pt idx="85">
                  <c:v>21.249880999999998</c:v>
                </c:pt>
                <c:pt idx="86">
                  <c:v>21.499877000000001</c:v>
                </c:pt>
                <c:pt idx="87">
                  <c:v>21.749873999999998</c:v>
                </c:pt>
                <c:pt idx="88">
                  <c:v>21.999870000000001</c:v>
                </c:pt>
                <c:pt idx="89">
                  <c:v>22.249866000000001</c:v>
                </c:pt>
                <c:pt idx="90">
                  <c:v>22.499862</c:v>
                </c:pt>
                <c:pt idx="91">
                  <c:v>22.749858</c:v>
                </c:pt>
                <c:pt idx="92">
                  <c:v>22.999853999999999</c:v>
                </c:pt>
                <c:pt idx="93">
                  <c:v>23.249849999999999</c:v>
                </c:pt>
                <c:pt idx="94">
                  <c:v>23.499846000000002</c:v>
                </c:pt>
                <c:pt idx="95">
                  <c:v>23.749842000000001</c:v>
                </c:pt>
                <c:pt idx="96">
                  <c:v>23.999838</c:v>
                </c:pt>
                <c:pt idx="97">
                  <c:v>24.249834</c:v>
                </c:pt>
                <c:pt idx="98">
                  <c:v>24.499829999999999</c:v>
                </c:pt>
                <c:pt idx="99">
                  <c:v>24.749825000000001</c:v>
                </c:pt>
                <c:pt idx="100">
                  <c:v>24.999821000000001</c:v>
                </c:pt>
                <c:pt idx="101">
                  <c:v>25.249815999999999</c:v>
                </c:pt>
                <c:pt idx="102">
                  <c:v>25.499811999999999</c:v>
                </c:pt>
                <c:pt idx="103">
                  <c:v>25.749807000000001</c:v>
                </c:pt>
                <c:pt idx="104">
                  <c:v>25.999803</c:v>
                </c:pt>
                <c:pt idx="105">
                  <c:v>26.249797999999998</c:v>
                </c:pt>
                <c:pt idx="106">
                  <c:v>26.499793</c:v>
                </c:pt>
                <c:pt idx="107">
                  <c:v>26.749787999999999</c:v>
                </c:pt>
                <c:pt idx="108">
                  <c:v>26.999783999999998</c:v>
                </c:pt>
                <c:pt idx="109">
                  <c:v>27.249779</c:v>
                </c:pt>
                <c:pt idx="110">
                  <c:v>27.499773999999999</c:v>
                </c:pt>
                <c:pt idx="111">
                  <c:v>27.749769000000001</c:v>
                </c:pt>
                <c:pt idx="112">
                  <c:v>27.999763999999999</c:v>
                </c:pt>
                <c:pt idx="113">
                  <c:v>28.249759000000001</c:v>
                </c:pt>
                <c:pt idx="114">
                  <c:v>28.499752999999998</c:v>
                </c:pt>
                <c:pt idx="115">
                  <c:v>28.749748</c:v>
                </c:pt>
                <c:pt idx="116">
                  <c:v>28.999742999999999</c:v>
                </c:pt>
                <c:pt idx="117">
                  <c:v>29.249737</c:v>
                </c:pt>
                <c:pt idx="118">
                  <c:v>29.499732000000002</c:v>
                </c:pt>
                <c:pt idx="119">
                  <c:v>29.749727</c:v>
                </c:pt>
                <c:pt idx="120">
                  <c:v>29.999721000000001</c:v>
                </c:pt>
                <c:pt idx="121">
                  <c:v>30.249714999999998</c:v>
                </c:pt>
                <c:pt idx="122">
                  <c:v>30.49971</c:v>
                </c:pt>
                <c:pt idx="123">
                  <c:v>30.749704000000001</c:v>
                </c:pt>
                <c:pt idx="124">
                  <c:v>30.999697999999999</c:v>
                </c:pt>
                <c:pt idx="125">
                  <c:v>31.249693000000001</c:v>
                </c:pt>
                <c:pt idx="126">
                  <c:v>31.499687000000002</c:v>
                </c:pt>
                <c:pt idx="127">
                  <c:v>31.749680999999999</c:v>
                </c:pt>
                <c:pt idx="128">
                  <c:v>31.999675</c:v>
                </c:pt>
                <c:pt idx="129">
                  <c:v>32.249668999999997</c:v>
                </c:pt>
                <c:pt idx="130">
                  <c:v>32.499662999999998</c:v>
                </c:pt>
                <c:pt idx="131">
                  <c:v>32.749656999999999</c:v>
                </c:pt>
                <c:pt idx="132">
                  <c:v>32.999650000000003</c:v>
                </c:pt>
                <c:pt idx="133">
                  <c:v>33.249644000000004</c:v>
                </c:pt>
                <c:pt idx="134">
                  <c:v>33.499637999999997</c:v>
                </c:pt>
                <c:pt idx="135">
                  <c:v>33.749631999999998</c:v>
                </c:pt>
                <c:pt idx="136">
                  <c:v>33.999625000000002</c:v>
                </c:pt>
                <c:pt idx="137">
                  <c:v>34.249619000000003</c:v>
                </c:pt>
                <c:pt idx="138">
                  <c:v>34.499611999999999</c:v>
                </c:pt>
                <c:pt idx="139">
                  <c:v>34.749606</c:v>
                </c:pt>
                <c:pt idx="140">
                  <c:v>34.999599000000003</c:v>
                </c:pt>
                <c:pt idx="141">
                  <c:v>35.249592999999997</c:v>
                </c:pt>
                <c:pt idx="142">
                  <c:v>35.499586000000001</c:v>
                </c:pt>
                <c:pt idx="143">
                  <c:v>35.749578999999997</c:v>
                </c:pt>
                <c:pt idx="144">
                  <c:v>35.999572000000001</c:v>
                </c:pt>
                <c:pt idx="145">
                  <c:v>36.249566000000002</c:v>
                </c:pt>
                <c:pt idx="146">
                  <c:v>36.499558999999998</c:v>
                </c:pt>
                <c:pt idx="147">
                  <c:v>36.749552000000001</c:v>
                </c:pt>
                <c:pt idx="148">
                  <c:v>36.999544999999998</c:v>
                </c:pt>
                <c:pt idx="149">
                  <c:v>37.249538000000001</c:v>
                </c:pt>
                <c:pt idx="150">
                  <c:v>37.499530999999998</c:v>
                </c:pt>
                <c:pt idx="151">
                  <c:v>37.749523000000003</c:v>
                </c:pt>
                <c:pt idx="152">
                  <c:v>37.999516</c:v>
                </c:pt>
                <c:pt idx="153">
                  <c:v>38.249509000000003</c:v>
                </c:pt>
                <c:pt idx="154">
                  <c:v>38.499502</c:v>
                </c:pt>
                <c:pt idx="155">
                  <c:v>38.749493999999999</c:v>
                </c:pt>
                <c:pt idx="156">
                  <c:v>38.999487000000002</c:v>
                </c:pt>
                <c:pt idx="157">
                  <c:v>39.249479999999998</c:v>
                </c:pt>
                <c:pt idx="158">
                  <c:v>39.499471999999997</c:v>
                </c:pt>
                <c:pt idx="159">
                  <c:v>39.749465000000001</c:v>
                </c:pt>
                <c:pt idx="160">
                  <c:v>39.999457</c:v>
                </c:pt>
                <c:pt idx="161">
                  <c:v>40.249448999999998</c:v>
                </c:pt>
                <c:pt idx="162">
                  <c:v>40.499442000000002</c:v>
                </c:pt>
                <c:pt idx="163">
                  <c:v>40.749434000000001</c:v>
                </c:pt>
                <c:pt idx="164">
                  <c:v>40.999426</c:v>
                </c:pt>
                <c:pt idx="165">
                  <c:v>41.249419000000003</c:v>
                </c:pt>
                <c:pt idx="166">
                  <c:v>41.499411000000002</c:v>
                </c:pt>
                <c:pt idx="167">
                  <c:v>41.749403000000001</c:v>
                </c:pt>
                <c:pt idx="168">
                  <c:v>41.999395</c:v>
                </c:pt>
                <c:pt idx="169">
                  <c:v>42.249386999999999</c:v>
                </c:pt>
                <c:pt idx="170">
                  <c:v>42.499378999999998</c:v>
                </c:pt>
                <c:pt idx="171">
                  <c:v>42.749370999999996</c:v>
                </c:pt>
                <c:pt idx="172">
                  <c:v>42.999363000000002</c:v>
                </c:pt>
                <c:pt idx="173">
                  <c:v>43.249355000000001</c:v>
                </c:pt>
                <c:pt idx="174">
                  <c:v>43.499346000000003</c:v>
                </c:pt>
                <c:pt idx="175">
                  <c:v>43.749338000000002</c:v>
                </c:pt>
                <c:pt idx="176">
                  <c:v>43.99933</c:v>
                </c:pt>
                <c:pt idx="177">
                  <c:v>44.249321999999999</c:v>
                </c:pt>
                <c:pt idx="178">
                  <c:v>44.499313000000001</c:v>
                </c:pt>
                <c:pt idx="179">
                  <c:v>44.749305</c:v>
                </c:pt>
                <c:pt idx="180">
                  <c:v>44.999296000000001</c:v>
                </c:pt>
                <c:pt idx="181">
                  <c:v>45.249288</c:v>
                </c:pt>
                <c:pt idx="182">
                  <c:v>45.499279000000001</c:v>
                </c:pt>
                <c:pt idx="183">
                  <c:v>45.749271</c:v>
                </c:pt>
                <c:pt idx="184">
                  <c:v>45.999262000000002</c:v>
                </c:pt>
                <c:pt idx="185">
                  <c:v>46.249254000000001</c:v>
                </c:pt>
                <c:pt idx="186">
                  <c:v>46.499245000000002</c:v>
                </c:pt>
                <c:pt idx="187">
                  <c:v>46.749236000000003</c:v>
                </c:pt>
                <c:pt idx="188">
                  <c:v>46.999228000000002</c:v>
                </c:pt>
                <c:pt idx="189">
                  <c:v>47.249218999999997</c:v>
                </c:pt>
                <c:pt idx="190">
                  <c:v>47.499209999999998</c:v>
                </c:pt>
                <c:pt idx="191">
                  <c:v>47.749200999999999</c:v>
                </c:pt>
                <c:pt idx="192">
                  <c:v>47.999192000000001</c:v>
                </c:pt>
                <c:pt idx="193">
                  <c:v>48.249183000000002</c:v>
                </c:pt>
                <c:pt idx="194">
                  <c:v>48.499173999999996</c:v>
                </c:pt>
                <c:pt idx="195">
                  <c:v>48.749164999999998</c:v>
                </c:pt>
                <c:pt idx="196">
                  <c:v>48.999155999999999</c:v>
                </c:pt>
                <c:pt idx="197">
                  <c:v>49.249147000000001</c:v>
                </c:pt>
                <c:pt idx="198">
                  <c:v>49.499138000000002</c:v>
                </c:pt>
                <c:pt idx="199">
                  <c:v>49.749129000000003</c:v>
                </c:pt>
                <c:pt idx="200">
                  <c:v>49.999119999999998</c:v>
                </c:pt>
                <c:pt idx="201">
                  <c:v>50.249110999999999</c:v>
                </c:pt>
                <c:pt idx="202">
                  <c:v>50.499101000000003</c:v>
                </c:pt>
                <c:pt idx="203">
                  <c:v>50.749091999999997</c:v>
                </c:pt>
                <c:pt idx="204">
                  <c:v>50.999082999999999</c:v>
                </c:pt>
                <c:pt idx="205">
                  <c:v>51.249073000000003</c:v>
                </c:pt>
                <c:pt idx="206">
                  <c:v>51.499063999999997</c:v>
                </c:pt>
                <c:pt idx="207">
                  <c:v>51.749054999999998</c:v>
                </c:pt>
                <c:pt idx="208">
                  <c:v>51.999045000000002</c:v>
                </c:pt>
                <c:pt idx="209">
                  <c:v>52.249035999999997</c:v>
                </c:pt>
                <c:pt idx="210">
                  <c:v>52.499026000000001</c:v>
                </c:pt>
                <c:pt idx="211">
                  <c:v>52.749017000000002</c:v>
                </c:pt>
                <c:pt idx="212">
                  <c:v>52.999006999999999</c:v>
                </c:pt>
                <c:pt idx="213">
                  <c:v>53.248997000000003</c:v>
                </c:pt>
                <c:pt idx="214">
                  <c:v>53.498987999999997</c:v>
                </c:pt>
                <c:pt idx="215">
                  <c:v>53.748978000000001</c:v>
                </c:pt>
                <c:pt idx="216">
                  <c:v>53.998969000000002</c:v>
                </c:pt>
                <c:pt idx="217">
                  <c:v>54.248958999999999</c:v>
                </c:pt>
                <c:pt idx="218">
                  <c:v>54.498949000000003</c:v>
                </c:pt>
                <c:pt idx="219">
                  <c:v>54.748939</c:v>
                </c:pt>
                <c:pt idx="220">
                  <c:v>54.998928999999997</c:v>
                </c:pt>
                <c:pt idx="221">
                  <c:v>55.248919999999998</c:v>
                </c:pt>
                <c:pt idx="222">
                  <c:v>55.498910000000002</c:v>
                </c:pt>
                <c:pt idx="223">
                  <c:v>55.748899999999999</c:v>
                </c:pt>
                <c:pt idx="224">
                  <c:v>55.998890000000003</c:v>
                </c:pt>
                <c:pt idx="225">
                  <c:v>56.24888</c:v>
                </c:pt>
                <c:pt idx="226">
                  <c:v>56.498869999999997</c:v>
                </c:pt>
                <c:pt idx="227">
                  <c:v>56.748860000000001</c:v>
                </c:pt>
                <c:pt idx="228">
                  <c:v>56.998849999999997</c:v>
                </c:pt>
                <c:pt idx="229">
                  <c:v>57.248840000000001</c:v>
                </c:pt>
                <c:pt idx="230">
                  <c:v>57.498829999999998</c:v>
                </c:pt>
                <c:pt idx="231">
                  <c:v>57.748820000000002</c:v>
                </c:pt>
                <c:pt idx="232">
                  <c:v>57.998809999999999</c:v>
                </c:pt>
                <c:pt idx="233">
                  <c:v>58.248798999999998</c:v>
                </c:pt>
                <c:pt idx="234">
                  <c:v>58.498789000000002</c:v>
                </c:pt>
                <c:pt idx="235">
                  <c:v>58.748778999999999</c:v>
                </c:pt>
                <c:pt idx="236">
                  <c:v>58.998769000000003</c:v>
                </c:pt>
                <c:pt idx="237">
                  <c:v>59.248759</c:v>
                </c:pt>
                <c:pt idx="238">
                  <c:v>59.498747999999999</c:v>
                </c:pt>
                <c:pt idx="239">
                  <c:v>59.748738000000003</c:v>
                </c:pt>
                <c:pt idx="240">
                  <c:v>59.998728</c:v>
                </c:pt>
                <c:pt idx="241">
                  <c:v>60.248716999999999</c:v>
                </c:pt>
                <c:pt idx="242">
                  <c:v>60.498707000000003</c:v>
                </c:pt>
                <c:pt idx="243">
                  <c:v>60.748696000000002</c:v>
                </c:pt>
                <c:pt idx="244">
                  <c:v>60.998685999999999</c:v>
                </c:pt>
                <c:pt idx="245">
                  <c:v>61.248674999999999</c:v>
                </c:pt>
                <c:pt idx="246">
                  <c:v>61.498665000000003</c:v>
                </c:pt>
                <c:pt idx="247">
                  <c:v>61.748654000000002</c:v>
                </c:pt>
                <c:pt idx="248">
                  <c:v>61.998643999999999</c:v>
                </c:pt>
                <c:pt idx="249">
                  <c:v>62.248632999999998</c:v>
                </c:pt>
                <c:pt idx="250">
                  <c:v>62.498623000000002</c:v>
                </c:pt>
                <c:pt idx="251">
                  <c:v>62.748612000000001</c:v>
                </c:pt>
                <c:pt idx="252">
                  <c:v>62.998601000000001</c:v>
                </c:pt>
                <c:pt idx="253">
                  <c:v>63.248590999999998</c:v>
                </c:pt>
                <c:pt idx="254">
                  <c:v>63.498579999999997</c:v>
                </c:pt>
                <c:pt idx="255">
                  <c:v>63.748569000000003</c:v>
                </c:pt>
                <c:pt idx="256">
                  <c:v>63.998558000000003</c:v>
                </c:pt>
                <c:pt idx="257">
                  <c:v>64.248547000000002</c:v>
                </c:pt>
                <c:pt idx="258">
                  <c:v>64.498536999999999</c:v>
                </c:pt>
                <c:pt idx="259">
                  <c:v>64.748525999999998</c:v>
                </c:pt>
                <c:pt idx="260">
                  <c:v>64.998514999999998</c:v>
                </c:pt>
                <c:pt idx="261">
                  <c:v>65.248503999999997</c:v>
                </c:pt>
                <c:pt idx="262">
                  <c:v>65.498492999999996</c:v>
                </c:pt>
                <c:pt idx="263">
                  <c:v>65.748481999999996</c:v>
                </c:pt>
                <c:pt idx="264">
                  <c:v>65.998470999999995</c:v>
                </c:pt>
                <c:pt idx="265">
                  <c:v>66.248459999999994</c:v>
                </c:pt>
                <c:pt idx="266">
                  <c:v>66.498448999999994</c:v>
                </c:pt>
                <c:pt idx="267">
                  <c:v>66.748437999999993</c:v>
                </c:pt>
                <c:pt idx="268">
                  <c:v>66.998427000000007</c:v>
                </c:pt>
                <c:pt idx="269">
                  <c:v>67.248416000000006</c:v>
                </c:pt>
                <c:pt idx="270">
                  <c:v>67.498405000000005</c:v>
                </c:pt>
                <c:pt idx="271">
                  <c:v>67.748392999999993</c:v>
                </c:pt>
                <c:pt idx="272">
                  <c:v>67.998382000000007</c:v>
                </c:pt>
                <c:pt idx="273">
                  <c:v>68.248371000000006</c:v>
                </c:pt>
                <c:pt idx="274">
                  <c:v>68.498360000000005</c:v>
                </c:pt>
                <c:pt idx="275">
                  <c:v>68.748349000000005</c:v>
                </c:pt>
                <c:pt idx="276">
                  <c:v>68.998337000000006</c:v>
                </c:pt>
                <c:pt idx="277">
                  <c:v>69.248326000000006</c:v>
                </c:pt>
                <c:pt idx="278">
                  <c:v>69.498315000000005</c:v>
                </c:pt>
                <c:pt idx="279">
                  <c:v>69.748303000000007</c:v>
                </c:pt>
                <c:pt idx="280">
                  <c:v>69.998292000000006</c:v>
                </c:pt>
                <c:pt idx="281">
                  <c:v>70.248279999999994</c:v>
                </c:pt>
                <c:pt idx="282">
                  <c:v>70.498268999999993</c:v>
                </c:pt>
                <c:pt idx="283">
                  <c:v>70.748256999999995</c:v>
                </c:pt>
                <c:pt idx="284">
                  <c:v>70.998245999999995</c:v>
                </c:pt>
                <c:pt idx="285">
                  <c:v>71.248233999999997</c:v>
                </c:pt>
                <c:pt idx="286">
                  <c:v>71.498222999999996</c:v>
                </c:pt>
                <c:pt idx="287">
                  <c:v>71.748210999999998</c:v>
                </c:pt>
                <c:pt idx="288">
                  <c:v>71.998199999999997</c:v>
                </c:pt>
                <c:pt idx="289">
                  <c:v>72.248187999999999</c:v>
                </c:pt>
                <c:pt idx="290">
                  <c:v>72.498176000000001</c:v>
                </c:pt>
                <c:pt idx="291">
                  <c:v>72.748165</c:v>
                </c:pt>
                <c:pt idx="292">
                  <c:v>72.998153000000002</c:v>
                </c:pt>
                <c:pt idx="293">
                  <c:v>73.248141000000004</c:v>
                </c:pt>
                <c:pt idx="294">
                  <c:v>73.498129000000006</c:v>
                </c:pt>
                <c:pt idx="295">
                  <c:v>73.748118000000005</c:v>
                </c:pt>
                <c:pt idx="296">
                  <c:v>73.998106000000007</c:v>
                </c:pt>
                <c:pt idx="297">
                  <c:v>74.248093999999995</c:v>
                </c:pt>
                <c:pt idx="298">
                  <c:v>74.498081999999997</c:v>
                </c:pt>
                <c:pt idx="299">
                  <c:v>74.748069999999998</c:v>
                </c:pt>
                <c:pt idx="300">
                  <c:v>74.998058</c:v>
                </c:pt>
                <c:pt idx="301">
                  <c:v>75.248046000000002</c:v>
                </c:pt>
                <c:pt idx="302">
                  <c:v>75.498034000000004</c:v>
                </c:pt>
                <c:pt idx="303">
                  <c:v>75.748022000000006</c:v>
                </c:pt>
                <c:pt idx="304">
                  <c:v>75.998009999999994</c:v>
                </c:pt>
                <c:pt idx="305">
                  <c:v>76.247997999999995</c:v>
                </c:pt>
                <c:pt idx="306">
                  <c:v>76.497985999999997</c:v>
                </c:pt>
                <c:pt idx="307">
                  <c:v>76.747973999999999</c:v>
                </c:pt>
                <c:pt idx="308">
                  <c:v>76.997962000000001</c:v>
                </c:pt>
                <c:pt idx="309">
                  <c:v>77.247950000000003</c:v>
                </c:pt>
                <c:pt idx="310">
                  <c:v>77.497938000000005</c:v>
                </c:pt>
                <c:pt idx="311">
                  <c:v>77.747924999999995</c:v>
                </c:pt>
                <c:pt idx="312">
                  <c:v>77.997912999999997</c:v>
                </c:pt>
                <c:pt idx="313">
                  <c:v>78.247900999999999</c:v>
                </c:pt>
                <c:pt idx="314">
                  <c:v>78.497889000000001</c:v>
                </c:pt>
                <c:pt idx="315">
                  <c:v>78.747876000000005</c:v>
                </c:pt>
                <c:pt idx="316">
                  <c:v>78.997864000000007</c:v>
                </c:pt>
                <c:pt idx="317">
                  <c:v>79.247851999999995</c:v>
                </c:pt>
                <c:pt idx="318">
                  <c:v>79.497838999999999</c:v>
                </c:pt>
                <c:pt idx="319">
                  <c:v>79.747827000000001</c:v>
                </c:pt>
                <c:pt idx="320">
                  <c:v>79.997814000000005</c:v>
                </c:pt>
                <c:pt idx="321">
                  <c:v>80.247801999999993</c:v>
                </c:pt>
                <c:pt idx="322">
                  <c:v>80.497788999999997</c:v>
                </c:pt>
                <c:pt idx="323">
                  <c:v>80.747776999999999</c:v>
                </c:pt>
                <c:pt idx="324">
                  <c:v>80.997764000000004</c:v>
                </c:pt>
                <c:pt idx="325">
                  <c:v>81.247752000000006</c:v>
                </c:pt>
                <c:pt idx="326">
                  <c:v>81.497738999999996</c:v>
                </c:pt>
                <c:pt idx="327">
                  <c:v>81.747726</c:v>
                </c:pt>
                <c:pt idx="328">
                  <c:v>81.997714000000002</c:v>
                </c:pt>
                <c:pt idx="329">
                  <c:v>82.247701000000006</c:v>
                </c:pt>
                <c:pt idx="330">
                  <c:v>82.497687999999997</c:v>
                </c:pt>
                <c:pt idx="331">
                  <c:v>82.747675999999998</c:v>
                </c:pt>
                <c:pt idx="332">
                  <c:v>82.997663000000003</c:v>
                </c:pt>
                <c:pt idx="333">
                  <c:v>83.247649999999993</c:v>
                </c:pt>
                <c:pt idx="334">
                  <c:v>83.497636999999997</c:v>
                </c:pt>
                <c:pt idx="335">
                  <c:v>83.747624000000002</c:v>
                </c:pt>
                <c:pt idx="336">
                  <c:v>83.997612000000004</c:v>
                </c:pt>
                <c:pt idx="337">
                  <c:v>84.247598999999994</c:v>
                </c:pt>
                <c:pt idx="338">
                  <c:v>84.497585999999998</c:v>
                </c:pt>
                <c:pt idx="339">
                  <c:v>84.747573000000003</c:v>
                </c:pt>
                <c:pt idx="340">
                  <c:v>84.997559999999993</c:v>
                </c:pt>
                <c:pt idx="341">
                  <c:v>85.247546999999997</c:v>
                </c:pt>
                <c:pt idx="342">
                  <c:v>85.497534000000002</c:v>
                </c:pt>
                <c:pt idx="343">
                  <c:v>85.747521000000006</c:v>
                </c:pt>
                <c:pt idx="344">
                  <c:v>85.997507999999996</c:v>
                </c:pt>
                <c:pt idx="345">
                  <c:v>86.247495000000001</c:v>
                </c:pt>
                <c:pt idx="346">
                  <c:v>86.497480999999993</c:v>
                </c:pt>
                <c:pt idx="347">
                  <c:v>86.747467999999998</c:v>
                </c:pt>
                <c:pt idx="348">
                  <c:v>86.997455000000002</c:v>
                </c:pt>
                <c:pt idx="349">
                  <c:v>87.247442000000007</c:v>
                </c:pt>
                <c:pt idx="350">
                  <c:v>87.497428999999997</c:v>
                </c:pt>
                <c:pt idx="351">
                  <c:v>87.747415000000004</c:v>
                </c:pt>
                <c:pt idx="352">
                  <c:v>87.997401999999994</c:v>
                </c:pt>
                <c:pt idx="353">
                  <c:v>88.247388999999998</c:v>
                </c:pt>
                <c:pt idx="354">
                  <c:v>88.497375000000005</c:v>
                </c:pt>
                <c:pt idx="355">
                  <c:v>88.747361999999995</c:v>
                </c:pt>
                <c:pt idx="356">
                  <c:v>88.997349</c:v>
                </c:pt>
                <c:pt idx="357">
                  <c:v>89.247335000000007</c:v>
                </c:pt>
                <c:pt idx="358">
                  <c:v>89.497321999999997</c:v>
                </c:pt>
                <c:pt idx="359">
                  <c:v>89.747308000000004</c:v>
                </c:pt>
                <c:pt idx="360">
                  <c:v>89.997294999999994</c:v>
                </c:pt>
                <c:pt idx="361">
                  <c:v>90.247281000000001</c:v>
                </c:pt>
                <c:pt idx="362">
                  <c:v>90.497268000000005</c:v>
                </c:pt>
                <c:pt idx="363">
                  <c:v>90.747253999999998</c:v>
                </c:pt>
                <c:pt idx="364">
                  <c:v>90.997241000000002</c:v>
                </c:pt>
                <c:pt idx="365">
                  <c:v>91.247226999999995</c:v>
                </c:pt>
                <c:pt idx="366">
                  <c:v>91.497213000000002</c:v>
                </c:pt>
                <c:pt idx="367">
                  <c:v>91.747200000000007</c:v>
                </c:pt>
                <c:pt idx="368">
                  <c:v>91.997185999999999</c:v>
                </c:pt>
                <c:pt idx="369">
                  <c:v>92.247172000000006</c:v>
                </c:pt>
                <c:pt idx="370">
                  <c:v>92.497157999999999</c:v>
                </c:pt>
                <c:pt idx="371">
                  <c:v>92.747144000000006</c:v>
                </c:pt>
                <c:pt idx="372">
                  <c:v>92.997130999999996</c:v>
                </c:pt>
                <c:pt idx="373">
                  <c:v>93.247117000000003</c:v>
                </c:pt>
                <c:pt idx="374">
                  <c:v>93.497102999999996</c:v>
                </c:pt>
                <c:pt idx="375">
                  <c:v>93.747089000000003</c:v>
                </c:pt>
                <c:pt idx="376">
                  <c:v>93.997074999999995</c:v>
                </c:pt>
                <c:pt idx="377">
                  <c:v>94.247061000000002</c:v>
                </c:pt>
                <c:pt idx="378">
                  <c:v>94.497046999999995</c:v>
                </c:pt>
                <c:pt idx="379">
                  <c:v>94.747033000000002</c:v>
                </c:pt>
                <c:pt idx="380">
                  <c:v>94.997018999999995</c:v>
                </c:pt>
                <c:pt idx="381">
                  <c:v>95.247005000000001</c:v>
                </c:pt>
                <c:pt idx="382">
                  <c:v>95.496990999999994</c:v>
                </c:pt>
                <c:pt idx="383">
                  <c:v>95.746977000000001</c:v>
                </c:pt>
                <c:pt idx="384">
                  <c:v>95.996961999999996</c:v>
                </c:pt>
                <c:pt idx="385">
                  <c:v>96.246948000000003</c:v>
                </c:pt>
                <c:pt idx="386">
                  <c:v>96.496933999999996</c:v>
                </c:pt>
                <c:pt idx="387">
                  <c:v>96.746920000000003</c:v>
                </c:pt>
                <c:pt idx="388">
                  <c:v>96.996905999999996</c:v>
                </c:pt>
                <c:pt idx="389">
                  <c:v>97.246891000000005</c:v>
                </c:pt>
                <c:pt idx="390">
                  <c:v>97.496876999999998</c:v>
                </c:pt>
                <c:pt idx="391">
                  <c:v>97.746863000000005</c:v>
                </c:pt>
                <c:pt idx="392">
                  <c:v>97.996848</c:v>
                </c:pt>
                <c:pt idx="393">
                  <c:v>98.246834000000007</c:v>
                </c:pt>
                <c:pt idx="394">
                  <c:v>98.496819000000002</c:v>
                </c:pt>
                <c:pt idx="395">
                  <c:v>98.746804999999995</c:v>
                </c:pt>
                <c:pt idx="396">
                  <c:v>98.996790000000004</c:v>
                </c:pt>
                <c:pt idx="397">
                  <c:v>99.246775999999997</c:v>
                </c:pt>
                <c:pt idx="398">
                  <c:v>99.496761000000006</c:v>
                </c:pt>
                <c:pt idx="399">
                  <c:v>99.746746999999999</c:v>
                </c:pt>
                <c:pt idx="400">
                  <c:v>99.996731999999994</c:v>
                </c:pt>
                <c:pt idx="401">
                  <c:v>100.24672</c:v>
                </c:pt>
                <c:pt idx="402">
                  <c:v>100.4967</c:v>
                </c:pt>
                <c:pt idx="403">
                  <c:v>100.74669</c:v>
                </c:pt>
                <c:pt idx="404">
                  <c:v>100.99666999999999</c:v>
                </c:pt>
                <c:pt idx="405">
                  <c:v>101.24666000000001</c:v>
                </c:pt>
                <c:pt idx="406">
                  <c:v>101.49664</c:v>
                </c:pt>
                <c:pt idx="407">
                  <c:v>101.74663</c:v>
                </c:pt>
                <c:pt idx="408">
                  <c:v>101.99661</c:v>
                </c:pt>
                <c:pt idx="409">
                  <c:v>102.2466</c:v>
                </c:pt>
                <c:pt idx="410">
                  <c:v>102.49657999999999</c:v>
                </c:pt>
                <c:pt idx="411">
                  <c:v>102.74657000000001</c:v>
                </c:pt>
                <c:pt idx="412">
                  <c:v>102.99655</c:v>
                </c:pt>
                <c:pt idx="413">
                  <c:v>103.24654</c:v>
                </c:pt>
                <c:pt idx="414">
                  <c:v>103.49652</c:v>
                </c:pt>
                <c:pt idx="415">
                  <c:v>103.74651</c:v>
                </c:pt>
                <c:pt idx="416">
                  <c:v>103.99648999999999</c:v>
                </c:pt>
                <c:pt idx="417">
                  <c:v>104.24648000000001</c:v>
                </c:pt>
                <c:pt idx="418">
                  <c:v>104.49646</c:v>
                </c:pt>
                <c:pt idx="419">
                  <c:v>104.74645</c:v>
                </c:pt>
                <c:pt idx="420">
                  <c:v>104.99643</c:v>
                </c:pt>
                <c:pt idx="421">
                  <c:v>105.24642</c:v>
                </c:pt>
                <c:pt idx="422">
                  <c:v>105.49639999999999</c:v>
                </c:pt>
                <c:pt idx="423">
                  <c:v>105.74639000000001</c:v>
                </c:pt>
                <c:pt idx="424">
                  <c:v>105.99637</c:v>
                </c:pt>
                <c:pt idx="425">
                  <c:v>106.24636</c:v>
                </c:pt>
                <c:pt idx="426">
                  <c:v>106.49634</c:v>
                </c:pt>
                <c:pt idx="427">
                  <c:v>106.74633</c:v>
                </c:pt>
                <c:pt idx="428">
                  <c:v>106.99630999999999</c:v>
                </c:pt>
                <c:pt idx="429">
                  <c:v>107.24630000000001</c:v>
                </c:pt>
                <c:pt idx="430">
                  <c:v>107.49628</c:v>
                </c:pt>
                <c:pt idx="431">
                  <c:v>107.74627</c:v>
                </c:pt>
                <c:pt idx="432">
                  <c:v>107.99625</c:v>
                </c:pt>
                <c:pt idx="433">
                  <c:v>108.24623</c:v>
                </c:pt>
                <c:pt idx="434">
                  <c:v>108.49621999999999</c:v>
                </c:pt>
                <c:pt idx="435">
                  <c:v>108.7462</c:v>
                </c:pt>
                <c:pt idx="436">
                  <c:v>108.99619</c:v>
                </c:pt>
                <c:pt idx="437">
                  <c:v>109.24617000000001</c:v>
                </c:pt>
                <c:pt idx="438">
                  <c:v>109.49616</c:v>
                </c:pt>
                <c:pt idx="439">
                  <c:v>109.74614</c:v>
                </c:pt>
                <c:pt idx="440">
                  <c:v>109.99612</c:v>
                </c:pt>
                <c:pt idx="441">
                  <c:v>110.24611</c:v>
                </c:pt>
                <c:pt idx="442">
                  <c:v>110.49609</c:v>
                </c:pt>
                <c:pt idx="443">
                  <c:v>110.74608000000001</c:v>
                </c:pt>
                <c:pt idx="444">
                  <c:v>110.99606</c:v>
                </c:pt>
                <c:pt idx="445">
                  <c:v>111.24605</c:v>
                </c:pt>
                <c:pt idx="446">
                  <c:v>111.49603</c:v>
                </c:pt>
                <c:pt idx="447">
                  <c:v>111.74601</c:v>
                </c:pt>
                <c:pt idx="448">
                  <c:v>111.996</c:v>
                </c:pt>
                <c:pt idx="449">
                  <c:v>112.24598</c:v>
                </c:pt>
                <c:pt idx="450">
                  <c:v>112.49596</c:v>
                </c:pt>
                <c:pt idx="451">
                  <c:v>112.74594999999999</c:v>
                </c:pt>
                <c:pt idx="452">
                  <c:v>112.99593</c:v>
                </c:pt>
                <c:pt idx="453">
                  <c:v>113.24592</c:v>
                </c:pt>
                <c:pt idx="454">
                  <c:v>113.49590000000001</c:v>
                </c:pt>
                <c:pt idx="455">
                  <c:v>113.74588</c:v>
                </c:pt>
                <c:pt idx="456">
                  <c:v>113.99587</c:v>
                </c:pt>
                <c:pt idx="457">
                  <c:v>114.24585</c:v>
                </c:pt>
                <c:pt idx="458">
                  <c:v>114.49584</c:v>
                </c:pt>
                <c:pt idx="459">
                  <c:v>114.74581999999999</c:v>
                </c:pt>
                <c:pt idx="460">
                  <c:v>114.9958</c:v>
                </c:pt>
                <c:pt idx="461">
                  <c:v>115.24579</c:v>
                </c:pt>
                <c:pt idx="462">
                  <c:v>115.49576999999999</c:v>
                </c:pt>
                <c:pt idx="463">
                  <c:v>115.74575</c:v>
                </c:pt>
                <c:pt idx="464">
                  <c:v>115.99574</c:v>
                </c:pt>
                <c:pt idx="465">
                  <c:v>116.24572000000001</c:v>
                </c:pt>
                <c:pt idx="466">
                  <c:v>116.4957</c:v>
                </c:pt>
                <c:pt idx="467">
                  <c:v>116.74569</c:v>
                </c:pt>
                <c:pt idx="468">
                  <c:v>116.99567</c:v>
                </c:pt>
                <c:pt idx="469">
                  <c:v>117.24565</c:v>
                </c:pt>
                <c:pt idx="470">
                  <c:v>117.49563999999999</c:v>
                </c:pt>
                <c:pt idx="471">
                  <c:v>117.74562</c:v>
                </c:pt>
                <c:pt idx="472">
                  <c:v>117.9956</c:v>
                </c:pt>
                <c:pt idx="473">
                  <c:v>118.24559000000001</c:v>
                </c:pt>
                <c:pt idx="474">
                  <c:v>118.49557</c:v>
                </c:pt>
                <c:pt idx="475">
                  <c:v>118.74554999999999</c:v>
                </c:pt>
                <c:pt idx="476">
                  <c:v>118.99553</c:v>
                </c:pt>
                <c:pt idx="477">
                  <c:v>119.24552</c:v>
                </c:pt>
                <c:pt idx="478">
                  <c:v>119.49550000000001</c:v>
                </c:pt>
                <c:pt idx="479">
                  <c:v>119.74548</c:v>
                </c:pt>
                <c:pt idx="480">
                  <c:v>119.99547</c:v>
                </c:pt>
                <c:pt idx="481">
                  <c:v>120.24545000000001</c:v>
                </c:pt>
                <c:pt idx="482">
                  <c:v>120.49543</c:v>
                </c:pt>
                <c:pt idx="483">
                  <c:v>120.74541000000001</c:v>
                </c:pt>
                <c:pt idx="484">
                  <c:v>120.9954</c:v>
                </c:pt>
                <c:pt idx="485">
                  <c:v>121.24538</c:v>
                </c:pt>
                <c:pt idx="486">
                  <c:v>121.49536000000001</c:v>
                </c:pt>
                <c:pt idx="487">
                  <c:v>121.74535</c:v>
                </c:pt>
                <c:pt idx="488">
                  <c:v>121.99533</c:v>
                </c:pt>
                <c:pt idx="489">
                  <c:v>122.24531</c:v>
                </c:pt>
                <c:pt idx="490">
                  <c:v>122.49529</c:v>
                </c:pt>
                <c:pt idx="491">
                  <c:v>122.74527</c:v>
                </c:pt>
                <c:pt idx="492">
                  <c:v>122.99526</c:v>
                </c:pt>
                <c:pt idx="493">
                  <c:v>123.24524</c:v>
                </c:pt>
                <c:pt idx="494">
                  <c:v>123.49522</c:v>
                </c:pt>
                <c:pt idx="495">
                  <c:v>123.7452</c:v>
                </c:pt>
                <c:pt idx="496">
                  <c:v>123.99518999999999</c:v>
                </c:pt>
                <c:pt idx="497">
                  <c:v>124.24517</c:v>
                </c:pt>
                <c:pt idx="498">
                  <c:v>124.49515</c:v>
                </c:pt>
                <c:pt idx="499">
                  <c:v>124.74513</c:v>
                </c:pt>
                <c:pt idx="500">
                  <c:v>124.99511</c:v>
                </c:pt>
                <c:pt idx="501">
                  <c:v>125.24509999999999</c:v>
                </c:pt>
                <c:pt idx="502">
                  <c:v>125.49508</c:v>
                </c:pt>
                <c:pt idx="503">
                  <c:v>125.74506</c:v>
                </c:pt>
                <c:pt idx="504">
                  <c:v>125.99504</c:v>
                </c:pt>
                <c:pt idx="505">
                  <c:v>126.24502</c:v>
                </c:pt>
                <c:pt idx="506">
                  <c:v>126.495</c:v>
                </c:pt>
                <c:pt idx="507">
                  <c:v>126.74499</c:v>
                </c:pt>
                <c:pt idx="508">
                  <c:v>126.99497</c:v>
                </c:pt>
                <c:pt idx="509">
                  <c:v>127.24495</c:v>
                </c:pt>
                <c:pt idx="510">
                  <c:v>127.49493</c:v>
                </c:pt>
                <c:pt idx="511">
                  <c:v>127.74491</c:v>
                </c:pt>
                <c:pt idx="512">
                  <c:v>127.99489</c:v>
                </c:pt>
                <c:pt idx="513">
                  <c:v>128.24487999999999</c:v>
                </c:pt>
                <c:pt idx="514">
                  <c:v>128.49485999999999</c:v>
                </c:pt>
                <c:pt idx="515">
                  <c:v>128.74484000000001</c:v>
                </c:pt>
                <c:pt idx="516">
                  <c:v>128.99482</c:v>
                </c:pt>
                <c:pt idx="517">
                  <c:v>129.2448</c:v>
                </c:pt>
                <c:pt idx="518">
                  <c:v>129.49477999999999</c:v>
                </c:pt>
                <c:pt idx="519">
                  <c:v>129.74476000000001</c:v>
                </c:pt>
                <c:pt idx="520">
                  <c:v>129.99474000000001</c:v>
                </c:pt>
                <c:pt idx="521">
                  <c:v>130.24472</c:v>
                </c:pt>
                <c:pt idx="522">
                  <c:v>130.49471</c:v>
                </c:pt>
                <c:pt idx="523">
                  <c:v>130.74468999999999</c:v>
                </c:pt>
                <c:pt idx="524">
                  <c:v>130.99467000000001</c:v>
                </c:pt>
                <c:pt idx="525">
                  <c:v>131.24465000000001</c:v>
                </c:pt>
                <c:pt idx="526">
                  <c:v>131.49463</c:v>
                </c:pt>
                <c:pt idx="527">
                  <c:v>131.74460999999999</c:v>
                </c:pt>
                <c:pt idx="528">
                  <c:v>131.99458999999999</c:v>
                </c:pt>
                <c:pt idx="529">
                  <c:v>132.24457000000001</c:v>
                </c:pt>
                <c:pt idx="530">
                  <c:v>132.49455</c:v>
                </c:pt>
                <c:pt idx="531">
                  <c:v>132.74453</c:v>
                </c:pt>
                <c:pt idx="532">
                  <c:v>132.99450999999999</c:v>
                </c:pt>
                <c:pt idx="533">
                  <c:v>133.24449000000001</c:v>
                </c:pt>
                <c:pt idx="534">
                  <c:v>133.49447000000001</c:v>
                </c:pt>
                <c:pt idx="535">
                  <c:v>133.74445</c:v>
                </c:pt>
                <c:pt idx="536">
                  <c:v>133.99442999999999</c:v>
                </c:pt>
                <c:pt idx="537">
                  <c:v>134.24440999999999</c:v>
                </c:pt>
                <c:pt idx="538">
                  <c:v>134.49439000000001</c:v>
                </c:pt>
                <c:pt idx="539">
                  <c:v>134.74437</c:v>
                </c:pt>
                <c:pt idx="540">
                  <c:v>134.99435</c:v>
                </c:pt>
                <c:pt idx="541">
                  <c:v>135.24432999999999</c:v>
                </c:pt>
                <c:pt idx="542">
                  <c:v>135.49431000000001</c:v>
                </c:pt>
                <c:pt idx="543">
                  <c:v>135.74429000000001</c:v>
                </c:pt>
                <c:pt idx="544">
                  <c:v>135.99427</c:v>
                </c:pt>
                <c:pt idx="545">
                  <c:v>136.24424999999999</c:v>
                </c:pt>
                <c:pt idx="546">
                  <c:v>136.49422999999999</c:v>
                </c:pt>
                <c:pt idx="547">
                  <c:v>136.74421000000001</c:v>
                </c:pt>
                <c:pt idx="548">
                  <c:v>136.99419</c:v>
                </c:pt>
                <c:pt idx="549">
                  <c:v>137.24417</c:v>
                </c:pt>
                <c:pt idx="550">
                  <c:v>137.49414999999999</c:v>
                </c:pt>
                <c:pt idx="551">
                  <c:v>137.74413000000001</c:v>
                </c:pt>
                <c:pt idx="552">
                  <c:v>137.99411000000001</c:v>
                </c:pt>
                <c:pt idx="553">
                  <c:v>138.24409</c:v>
                </c:pt>
                <c:pt idx="554">
                  <c:v>138.49406999999999</c:v>
                </c:pt>
                <c:pt idx="555">
                  <c:v>138.74404999999999</c:v>
                </c:pt>
                <c:pt idx="556">
                  <c:v>138.99403000000001</c:v>
                </c:pt>
                <c:pt idx="557">
                  <c:v>139.244</c:v>
                </c:pt>
                <c:pt idx="558">
                  <c:v>139.49397999999999</c:v>
                </c:pt>
                <c:pt idx="559">
                  <c:v>139.74395999999999</c:v>
                </c:pt>
                <c:pt idx="560">
                  <c:v>139.99394000000001</c:v>
                </c:pt>
                <c:pt idx="561">
                  <c:v>140.24392</c:v>
                </c:pt>
                <c:pt idx="562">
                  <c:v>140.4939</c:v>
                </c:pt>
                <c:pt idx="563">
                  <c:v>140.74387999999999</c:v>
                </c:pt>
                <c:pt idx="564">
                  <c:v>140.99386000000001</c:v>
                </c:pt>
                <c:pt idx="565">
                  <c:v>141.24384000000001</c:v>
                </c:pt>
                <c:pt idx="566">
                  <c:v>141.49381</c:v>
                </c:pt>
                <c:pt idx="567">
                  <c:v>141.74378999999999</c:v>
                </c:pt>
                <c:pt idx="568">
                  <c:v>141.99377000000001</c:v>
                </c:pt>
                <c:pt idx="569">
                  <c:v>142.24375000000001</c:v>
                </c:pt>
                <c:pt idx="570">
                  <c:v>142.49373</c:v>
                </c:pt>
                <c:pt idx="571">
                  <c:v>142.74370999999999</c:v>
                </c:pt>
                <c:pt idx="572">
                  <c:v>142.99368000000001</c:v>
                </c:pt>
                <c:pt idx="573">
                  <c:v>143.24366000000001</c:v>
                </c:pt>
                <c:pt idx="574">
                  <c:v>143.49364</c:v>
                </c:pt>
                <c:pt idx="575">
                  <c:v>143.74361999999999</c:v>
                </c:pt>
                <c:pt idx="576">
                  <c:v>143.99359999999999</c:v>
                </c:pt>
                <c:pt idx="577">
                  <c:v>144.24358000000001</c:v>
                </c:pt>
                <c:pt idx="578">
                  <c:v>144.49355</c:v>
                </c:pt>
                <c:pt idx="579">
                  <c:v>144.74352999999999</c:v>
                </c:pt>
                <c:pt idx="580">
                  <c:v>144.99350999999999</c:v>
                </c:pt>
                <c:pt idx="581">
                  <c:v>145.24349000000001</c:v>
                </c:pt>
                <c:pt idx="582">
                  <c:v>145.49346</c:v>
                </c:pt>
                <c:pt idx="583">
                  <c:v>145.74343999999999</c:v>
                </c:pt>
                <c:pt idx="584">
                  <c:v>145.99341999999999</c:v>
                </c:pt>
                <c:pt idx="585">
                  <c:v>146.24340000000001</c:v>
                </c:pt>
                <c:pt idx="586">
                  <c:v>146.49338</c:v>
                </c:pt>
                <c:pt idx="587">
                  <c:v>146.74334999999999</c:v>
                </c:pt>
                <c:pt idx="588">
                  <c:v>146.99332999999999</c:v>
                </c:pt>
                <c:pt idx="589">
                  <c:v>147.24331000000001</c:v>
                </c:pt>
                <c:pt idx="590">
                  <c:v>147.49329</c:v>
                </c:pt>
                <c:pt idx="591">
                  <c:v>147.74325999999999</c:v>
                </c:pt>
                <c:pt idx="592">
                  <c:v>147.99323999999999</c:v>
                </c:pt>
                <c:pt idx="593">
                  <c:v>148.24322000000001</c:v>
                </c:pt>
                <c:pt idx="594">
                  <c:v>148.49319</c:v>
                </c:pt>
                <c:pt idx="595">
                  <c:v>148.74316999999999</c:v>
                </c:pt>
                <c:pt idx="596">
                  <c:v>148.99315000000001</c:v>
                </c:pt>
                <c:pt idx="597">
                  <c:v>149.24312</c:v>
                </c:pt>
                <c:pt idx="598">
                  <c:v>149.4931</c:v>
                </c:pt>
                <c:pt idx="599">
                  <c:v>149.74307999999999</c:v>
                </c:pt>
                <c:pt idx="600">
                  <c:v>149.99306000000001</c:v>
                </c:pt>
                <c:pt idx="601">
                  <c:v>150.24303</c:v>
                </c:pt>
                <c:pt idx="602">
                  <c:v>150.49301</c:v>
                </c:pt>
                <c:pt idx="603">
                  <c:v>150.74298999999999</c:v>
                </c:pt>
                <c:pt idx="604">
                  <c:v>150.99296000000001</c:v>
                </c:pt>
                <c:pt idx="605">
                  <c:v>151.24294</c:v>
                </c:pt>
                <c:pt idx="606">
                  <c:v>151.49292</c:v>
                </c:pt>
                <c:pt idx="607">
                  <c:v>151.74288999999999</c:v>
                </c:pt>
                <c:pt idx="608">
                  <c:v>151.99287000000001</c:v>
                </c:pt>
                <c:pt idx="609">
                  <c:v>152.24284</c:v>
                </c:pt>
                <c:pt idx="610">
                  <c:v>152.49281999999999</c:v>
                </c:pt>
                <c:pt idx="611">
                  <c:v>152.74279999999999</c:v>
                </c:pt>
                <c:pt idx="612">
                  <c:v>152.99277000000001</c:v>
                </c:pt>
                <c:pt idx="613">
                  <c:v>153.24275</c:v>
                </c:pt>
                <c:pt idx="614">
                  <c:v>153.49271999999999</c:v>
                </c:pt>
                <c:pt idx="615">
                  <c:v>153.74270000000001</c:v>
                </c:pt>
                <c:pt idx="616">
                  <c:v>153.99268000000001</c:v>
                </c:pt>
                <c:pt idx="617">
                  <c:v>154.24265</c:v>
                </c:pt>
                <c:pt idx="618">
                  <c:v>154.49262999999999</c:v>
                </c:pt>
                <c:pt idx="619">
                  <c:v>154.74260000000001</c:v>
                </c:pt>
                <c:pt idx="620">
                  <c:v>154.99258</c:v>
                </c:pt>
                <c:pt idx="621">
                  <c:v>155.24256</c:v>
                </c:pt>
                <c:pt idx="622">
                  <c:v>155.49252999999999</c:v>
                </c:pt>
                <c:pt idx="623">
                  <c:v>155.74251000000001</c:v>
                </c:pt>
                <c:pt idx="624">
                  <c:v>155.99248</c:v>
                </c:pt>
                <c:pt idx="625">
                  <c:v>156.24245999999999</c:v>
                </c:pt>
                <c:pt idx="626">
                  <c:v>156.49243000000001</c:v>
                </c:pt>
                <c:pt idx="627">
                  <c:v>156.74241000000001</c:v>
                </c:pt>
                <c:pt idx="628">
                  <c:v>156.99238</c:v>
                </c:pt>
                <c:pt idx="629">
                  <c:v>157.24235999999999</c:v>
                </c:pt>
                <c:pt idx="630">
                  <c:v>157.49233000000001</c:v>
                </c:pt>
                <c:pt idx="631">
                  <c:v>157.74231</c:v>
                </c:pt>
                <c:pt idx="632">
                  <c:v>157.99227999999999</c:v>
                </c:pt>
                <c:pt idx="633">
                  <c:v>158.24225999999999</c:v>
                </c:pt>
                <c:pt idx="634">
                  <c:v>158.49223000000001</c:v>
                </c:pt>
                <c:pt idx="635">
                  <c:v>158.74221</c:v>
                </c:pt>
                <c:pt idx="636">
                  <c:v>158.99217999999999</c:v>
                </c:pt>
                <c:pt idx="637">
                  <c:v>159.24216000000001</c:v>
                </c:pt>
                <c:pt idx="638">
                  <c:v>159.49213</c:v>
                </c:pt>
                <c:pt idx="639">
                  <c:v>159.74211</c:v>
                </c:pt>
                <c:pt idx="640">
                  <c:v>159.99207999999999</c:v>
                </c:pt>
                <c:pt idx="641">
                  <c:v>160.24206000000001</c:v>
                </c:pt>
                <c:pt idx="642">
                  <c:v>160.49203</c:v>
                </c:pt>
                <c:pt idx="643">
                  <c:v>160.74200999999999</c:v>
                </c:pt>
                <c:pt idx="644">
                  <c:v>160.99198000000001</c:v>
                </c:pt>
                <c:pt idx="645">
                  <c:v>161.24195</c:v>
                </c:pt>
                <c:pt idx="646">
                  <c:v>161.49193</c:v>
                </c:pt>
                <c:pt idx="647">
                  <c:v>161.74189999999999</c:v>
                </c:pt>
                <c:pt idx="648">
                  <c:v>161.99188000000001</c:v>
                </c:pt>
                <c:pt idx="649">
                  <c:v>162.24185</c:v>
                </c:pt>
                <c:pt idx="650">
                  <c:v>162.49181999999999</c:v>
                </c:pt>
                <c:pt idx="651">
                  <c:v>162.74180000000001</c:v>
                </c:pt>
                <c:pt idx="652">
                  <c:v>162.99177</c:v>
                </c:pt>
                <c:pt idx="653">
                  <c:v>163.24175</c:v>
                </c:pt>
                <c:pt idx="654">
                  <c:v>163.49171999999999</c:v>
                </c:pt>
                <c:pt idx="655">
                  <c:v>163.74169000000001</c:v>
                </c:pt>
                <c:pt idx="656">
                  <c:v>163.99167</c:v>
                </c:pt>
                <c:pt idx="657">
                  <c:v>164.24163999999999</c:v>
                </c:pt>
                <c:pt idx="658">
                  <c:v>164.49161000000001</c:v>
                </c:pt>
                <c:pt idx="659">
                  <c:v>164.74159</c:v>
                </c:pt>
                <c:pt idx="660">
                  <c:v>164.99155999999999</c:v>
                </c:pt>
                <c:pt idx="661">
                  <c:v>165.24153000000001</c:v>
                </c:pt>
                <c:pt idx="662">
                  <c:v>165.49151000000001</c:v>
                </c:pt>
                <c:pt idx="663">
                  <c:v>165.74148</c:v>
                </c:pt>
                <c:pt idx="664">
                  <c:v>165.99144999999999</c:v>
                </c:pt>
                <c:pt idx="665">
                  <c:v>166.24143000000001</c:v>
                </c:pt>
                <c:pt idx="666">
                  <c:v>166.4914</c:v>
                </c:pt>
                <c:pt idx="667">
                  <c:v>166.74136999999999</c:v>
                </c:pt>
                <c:pt idx="668">
                  <c:v>166.99135000000001</c:v>
                </c:pt>
                <c:pt idx="669">
                  <c:v>167.24132</c:v>
                </c:pt>
                <c:pt idx="670">
                  <c:v>167.49128999999999</c:v>
                </c:pt>
                <c:pt idx="671">
                  <c:v>167.74126000000001</c:v>
                </c:pt>
                <c:pt idx="672">
                  <c:v>167.99124</c:v>
                </c:pt>
                <c:pt idx="673">
                  <c:v>168.24121</c:v>
                </c:pt>
                <c:pt idx="674">
                  <c:v>168.49118000000001</c:v>
                </c:pt>
                <c:pt idx="675">
                  <c:v>168.74115</c:v>
                </c:pt>
                <c:pt idx="676">
                  <c:v>168.99113</c:v>
                </c:pt>
                <c:pt idx="677">
                  <c:v>169.24109999999999</c:v>
                </c:pt>
                <c:pt idx="678">
                  <c:v>169.49107000000001</c:v>
                </c:pt>
                <c:pt idx="679">
                  <c:v>169.74104</c:v>
                </c:pt>
                <c:pt idx="680">
                  <c:v>169.99101999999999</c:v>
                </c:pt>
                <c:pt idx="681">
                  <c:v>170.24099000000001</c:v>
                </c:pt>
                <c:pt idx="682">
                  <c:v>170.49096</c:v>
                </c:pt>
                <c:pt idx="683">
                  <c:v>170.74092999999999</c:v>
                </c:pt>
                <c:pt idx="684">
                  <c:v>170.99090000000001</c:v>
                </c:pt>
                <c:pt idx="685">
                  <c:v>171.24088</c:v>
                </c:pt>
                <c:pt idx="686">
                  <c:v>171.49084999999999</c:v>
                </c:pt>
                <c:pt idx="687">
                  <c:v>171.74082000000001</c:v>
                </c:pt>
                <c:pt idx="688">
                  <c:v>171.99079</c:v>
                </c:pt>
                <c:pt idx="689">
                  <c:v>172.24075999999999</c:v>
                </c:pt>
                <c:pt idx="690">
                  <c:v>172.49073000000001</c:v>
                </c:pt>
                <c:pt idx="691">
                  <c:v>172.74071000000001</c:v>
                </c:pt>
                <c:pt idx="692">
                  <c:v>172.99068</c:v>
                </c:pt>
                <c:pt idx="693">
                  <c:v>173.24064999999999</c:v>
                </c:pt>
                <c:pt idx="694">
                  <c:v>173.49062000000001</c:v>
                </c:pt>
                <c:pt idx="695">
                  <c:v>173.74059</c:v>
                </c:pt>
                <c:pt idx="696">
                  <c:v>173.99055999999999</c:v>
                </c:pt>
                <c:pt idx="697">
                  <c:v>174.24053000000001</c:v>
                </c:pt>
                <c:pt idx="698">
                  <c:v>174.49051</c:v>
                </c:pt>
                <c:pt idx="699">
                  <c:v>174.74047999999999</c:v>
                </c:pt>
                <c:pt idx="700">
                  <c:v>174.99045000000001</c:v>
                </c:pt>
                <c:pt idx="701">
                  <c:v>175.24042</c:v>
                </c:pt>
                <c:pt idx="702">
                  <c:v>175.49038999999999</c:v>
                </c:pt>
                <c:pt idx="703">
                  <c:v>175.74036000000001</c:v>
                </c:pt>
                <c:pt idx="704">
                  <c:v>175.99033</c:v>
                </c:pt>
                <c:pt idx="705">
                  <c:v>176.24029999999999</c:v>
                </c:pt>
                <c:pt idx="706">
                  <c:v>176.49027000000001</c:v>
                </c:pt>
                <c:pt idx="707">
                  <c:v>176.74024</c:v>
                </c:pt>
                <c:pt idx="708">
                  <c:v>176.99020999999999</c:v>
                </c:pt>
                <c:pt idx="709">
                  <c:v>177.24018000000001</c:v>
                </c:pt>
                <c:pt idx="710">
                  <c:v>177.49015</c:v>
                </c:pt>
                <c:pt idx="711">
                  <c:v>177.74011999999999</c:v>
                </c:pt>
                <c:pt idx="712">
                  <c:v>177.99009000000001</c:v>
                </c:pt>
                <c:pt idx="713">
                  <c:v>178.24006</c:v>
                </c:pt>
                <c:pt idx="714">
                  <c:v>178.49003999999999</c:v>
                </c:pt>
                <c:pt idx="715">
                  <c:v>178.74001000000001</c:v>
                </c:pt>
                <c:pt idx="716">
                  <c:v>178.98998</c:v>
                </c:pt>
                <c:pt idx="717">
                  <c:v>179.23994999999999</c:v>
                </c:pt>
                <c:pt idx="718">
                  <c:v>179.48992000000001</c:v>
                </c:pt>
                <c:pt idx="719">
                  <c:v>179.73988</c:v>
                </c:pt>
                <c:pt idx="720">
                  <c:v>179.98984999999999</c:v>
                </c:pt>
                <c:pt idx="721">
                  <c:v>180.23982000000001</c:v>
                </c:pt>
                <c:pt idx="722">
                  <c:v>180.48979</c:v>
                </c:pt>
                <c:pt idx="723">
                  <c:v>180.73975999999999</c:v>
                </c:pt>
                <c:pt idx="724">
                  <c:v>180.98973000000001</c:v>
                </c:pt>
                <c:pt idx="725">
                  <c:v>181.2397</c:v>
                </c:pt>
                <c:pt idx="726">
                  <c:v>181.48966999999999</c:v>
                </c:pt>
                <c:pt idx="727">
                  <c:v>181.73964000000001</c:v>
                </c:pt>
                <c:pt idx="728">
                  <c:v>181.98961</c:v>
                </c:pt>
                <c:pt idx="729">
                  <c:v>182.23957999999999</c:v>
                </c:pt>
                <c:pt idx="730">
                  <c:v>182.48955000000001</c:v>
                </c:pt>
                <c:pt idx="731">
                  <c:v>182.73952</c:v>
                </c:pt>
                <c:pt idx="732">
                  <c:v>182.98948999999999</c:v>
                </c:pt>
                <c:pt idx="733">
                  <c:v>183.23946000000001</c:v>
                </c:pt>
                <c:pt idx="734">
                  <c:v>183.48942</c:v>
                </c:pt>
                <c:pt idx="735">
                  <c:v>183.73938999999999</c:v>
                </c:pt>
                <c:pt idx="736">
                  <c:v>183.98936</c:v>
                </c:pt>
                <c:pt idx="737">
                  <c:v>184.23933</c:v>
                </c:pt>
                <c:pt idx="738">
                  <c:v>184.48929999999999</c:v>
                </c:pt>
                <c:pt idx="739">
                  <c:v>184.73927</c:v>
                </c:pt>
                <c:pt idx="740">
                  <c:v>184.98924</c:v>
                </c:pt>
                <c:pt idx="741">
                  <c:v>185.23921000000001</c:v>
                </c:pt>
                <c:pt idx="742">
                  <c:v>185.48917</c:v>
                </c:pt>
                <c:pt idx="743">
                  <c:v>185.73913999999999</c:v>
                </c:pt>
                <c:pt idx="744">
                  <c:v>185.98911000000001</c:v>
                </c:pt>
                <c:pt idx="745">
                  <c:v>186.23908</c:v>
                </c:pt>
                <c:pt idx="746">
                  <c:v>186.48904999999999</c:v>
                </c:pt>
                <c:pt idx="747">
                  <c:v>186.73901000000001</c:v>
                </c:pt>
                <c:pt idx="748">
                  <c:v>186.98898</c:v>
                </c:pt>
                <c:pt idx="749">
                  <c:v>187.23894999999999</c:v>
                </c:pt>
                <c:pt idx="750">
                  <c:v>187.48892000000001</c:v>
                </c:pt>
                <c:pt idx="751">
                  <c:v>187.73889</c:v>
                </c:pt>
                <c:pt idx="752">
                  <c:v>187.98885000000001</c:v>
                </c:pt>
                <c:pt idx="753">
                  <c:v>188.23882</c:v>
                </c:pt>
                <c:pt idx="754">
                  <c:v>188.48878999999999</c:v>
                </c:pt>
                <c:pt idx="755">
                  <c:v>188.73876000000001</c:v>
                </c:pt>
                <c:pt idx="756">
                  <c:v>188.98872</c:v>
                </c:pt>
                <c:pt idx="757">
                  <c:v>189.23868999999999</c:v>
                </c:pt>
                <c:pt idx="758">
                  <c:v>189.48866000000001</c:v>
                </c:pt>
                <c:pt idx="759">
                  <c:v>189.73863</c:v>
                </c:pt>
                <c:pt idx="760">
                  <c:v>189.98858999999999</c:v>
                </c:pt>
                <c:pt idx="761">
                  <c:v>190.23856000000001</c:v>
                </c:pt>
                <c:pt idx="762">
                  <c:v>190.48853</c:v>
                </c:pt>
                <c:pt idx="763">
                  <c:v>190.73849000000001</c:v>
                </c:pt>
                <c:pt idx="764">
                  <c:v>190.98846</c:v>
                </c:pt>
                <c:pt idx="765">
                  <c:v>191.23842999999999</c:v>
                </c:pt>
                <c:pt idx="766">
                  <c:v>191.48840000000001</c:v>
                </c:pt>
                <c:pt idx="767">
                  <c:v>191.73836</c:v>
                </c:pt>
                <c:pt idx="768">
                  <c:v>191.98832999999999</c:v>
                </c:pt>
                <c:pt idx="769">
                  <c:v>192.23830000000001</c:v>
                </c:pt>
                <c:pt idx="770">
                  <c:v>192.48826</c:v>
                </c:pt>
                <c:pt idx="771">
                  <c:v>192.73822999999999</c:v>
                </c:pt>
                <c:pt idx="772">
                  <c:v>192.98820000000001</c:v>
                </c:pt>
                <c:pt idx="773">
                  <c:v>193.23815999999999</c:v>
                </c:pt>
                <c:pt idx="774">
                  <c:v>193.48813000000001</c:v>
                </c:pt>
                <c:pt idx="775">
                  <c:v>193.73809</c:v>
                </c:pt>
                <c:pt idx="776">
                  <c:v>193.98805999999999</c:v>
                </c:pt>
                <c:pt idx="777">
                  <c:v>194.23803000000001</c:v>
                </c:pt>
                <c:pt idx="778">
                  <c:v>194.48799</c:v>
                </c:pt>
                <c:pt idx="779">
                  <c:v>194.73795999999999</c:v>
                </c:pt>
                <c:pt idx="780">
                  <c:v>194.98792</c:v>
                </c:pt>
                <c:pt idx="781">
                  <c:v>195.23788999999999</c:v>
                </c:pt>
                <c:pt idx="782">
                  <c:v>195.48786000000001</c:v>
                </c:pt>
                <c:pt idx="783">
                  <c:v>195.73782</c:v>
                </c:pt>
                <c:pt idx="784">
                  <c:v>195.98778999999999</c:v>
                </c:pt>
                <c:pt idx="785">
                  <c:v>196.23775000000001</c:v>
                </c:pt>
                <c:pt idx="786">
                  <c:v>196.48772</c:v>
                </c:pt>
                <c:pt idx="787">
                  <c:v>196.73768000000001</c:v>
                </c:pt>
                <c:pt idx="788">
                  <c:v>196.98765</c:v>
                </c:pt>
                <c:pt idx="789">
                  <c:v>197.23760999999999</c:v>
                </c:pt>
                <c:pt idx="790">
                  <c:v>197.48758000000001</c:v>
                </c:pt>
                <c:pt idx="791">
                  <c:v>197.73755</c:v>
                </c:pt>
                <c:pt idx="792">
                  <c:v>197.98750999999999</c:v>
                </c:pt>
                <c:pt idx="793">
                  <c:v>198.23748000000001</c:v>
                </c:pt>
                <c:pt idx="794">
                  <c:v>198.48743999999999</c:v>
                </c:pt>
                <c:pt idx="795">
                  <c:v>198.73741000000001</c:v>
                </c:pt>
                <c:pt idx="796">
                  <c:v>198.98737</c:v>
                </c:pt>
                <c:pt idx="797">
                  <c:v>199.23732999999999</c:v>
                </c:pt>
                <c:pt idx="798">
                  <c:v>199.4873</c:v>
                </c:pt>
                <c:pt idx="799">
                  <c:v>199.73725999999999</c:v>
                </c:pt>
                <c:pt idx="800">
                  <c:v>199.98723000000001</c:v>
                </c:pt>
                <c:pt idx="801">
                  <c:v>200.23719</c:v>
                </c:pt>
                <c:pt idx="802">
                  <c:v>200.48715999999999</c:v>
                </c:pt>
                <c:pt idx="803">
                  <c:v>200.73712</c:v>
                </c:pt>
                <c:pt idx="804">
                  <c:v>200.98708999999999</c:v>
                </c:pt>
                <c:pt idx="805">
                  <c:v>201.23705000000001</c:v>
                </c:pt>
                <c:pt idx="806">
                  <c:v>201.48701</c:v>
                </c:pt>
                <c:pt idx="807">
                  <c:v>201.73697999999999</c:v>
                </c:pt>
                <c:pt idx="808">
                  <c:v>201.98694</c:v>
                </c:pt>
                <c:pt idx="809">
                  <c:v>202.23690999999999</c:v>
                </c:pt>
                <c:pt idx="810">
                  <c:v>202.48687000000001</c:v>
                </c:pt>
                <c:pt idx="811">
                  <c:v>202.73683</c:v>
                </c:pt>
                <c:pt idx="812">
                  <c:v>202.98679999999999</c:v>
                </c:pt>
                <c:pt idx="813">
                  <c:v>203.23676</c:v>
                </c:pt>
                <c:pt idx="814">
                  <c:v>203.48672999999999</c:v>
                </c:pt>
                <c:pt idx="815">
                  <c:v>203.73669000000001</c:v>
                </c:pt>
                <c:pt idx="816">
                  <c:v>203.98665</c:v>
                </c:pt>
                <c:pt idx="817">
                  <c:v>204.23661999999999</c:v>
                </c:pt>
                <c:pt idx="818">
                  <c:v>204.48658</c:v>
                </c:pt>
                <c:pt idx="819">
                  <c:v>204.73653999999999</c:v>
                </c:pt>
                <c:pt idx="820">
                  <c:v>204.98651000000001</c:v>
                </c:pt>
                <c:pt idx="821">
                  <c:v>205.23647</c:v>
                </c:pt>
                <c:pt idx="822">
                  <c:v>205.48643000000001</c:v>
                </c:pt>
                <c:pt idx="823">
                  <c:v>205.7364</c:v>
                </c:pt>
                <c:pt idx="824">
                  <c:v>205.98635999999999</c:v>
                </c:pt>
                <c:pt idx="825">
                  <c:v>206.23632000000001</c:v>
                </c:pt>
                <c:pt idx="826">
                  <c:v>206.48627999999999</c:v>
                </c:pt>
                <c:pt idx="827">
                  <c:v>206.73625000000001</c:v>
                </c:pt>
                <c:pt idx="828">
                  <c:v>206.98621</c:v>
                </c:pt>
                <c:pt idx="829">
                  <c:v>207.23616999999999</c:v>
                </c:pt>
                <c:pt idx="830">
                  <c:v>207.48613</c:v>
                </c:pt>
                <c:pt idx="831">
                  <c:v>207.73609999999999</c:v>
                </c:pt>
                <c:pt idx="832">
                  <c:v>207.98606000000001</c:v>
                </c:pt>
                <c:pt idx="833">
                  <c:v>208.23602</c:v>
                </c:pt>
                <c:pt idx="834">
                  <c:v>208.48598000000001</c:v>
                </c:pt>
                <c:pt idx="835">
                  <c:v>208.73595</c:v>
                </c:pt>
                <c:pt idx="836">
                  <c:v>208.98590999999999</c:v>
                </c:pt>
                <c:pt idx="837">
                  <c:v>209.23587000000001</c:v>
                </c:pt>
                <c:pt idx="838">
                  <c:v>209.48582999999999</c:v>
                </c:pt>
                <c:pt idx="839">
                  <c:v>209.73579000000001</c:v>
                </c:pt>
                <c:pt idx="840">
                  <c:v>209.98576</c:v>
                </c:pt>
                <c:pt idx="841">
                  <c:v>210.23571999999999</c:v>
                </c:pt>
                <c:pt idx="842">
                  <c:v>210.48568</c:v>
                </c:pt>
                <c:pt idx="843">
                  <c:v>210.73563999999999</c:v>
                </c:pt>
                <c:pt idx="844">
                  <c:v>210.98560000000001</c:v>
                </c:pt>
                <c:pt idx="845">
                  <c:v>211.23555999999999</c:v>
                </c:pt>
                <c:pt idx="846">
                  <c:v>211.48553000000001</c:v>
                </c:pt>
                <c:pt idx="847">
                  <c:v>211.73549</c:v>
                </c:pt>
                <c:pt idx="848">
                  <c:v>211.98544999999999</c:v>
                </c:pt>
                <c:pt idx="849">
                  <c:v>212.23541</c:v>
                </c:pt>
                <c:pt idx="850">
                  <c:v>212.48536999999999</c:v>
                </c:pt>
                <c:pt idx="851">
                  <c:v>212.73533</c:v>
                </c:pt>
                <c:pt idx="852">
                  <c:v>212.98528999999999</c:v>
                </c:pt>
                <c:pt idx="853">
                  <c:v>213.23525000000001</c:v>
                </c:pt>
                <c:pt idx="854">
                  <c:v>213.48522</c:v>
                </c:pt>
                <c:pt idx="855">
                  <c:v>213.73518000000001</c:v>
                </c:pt>
                <c:pt idx="856">
                  <c:v>213.98514</c:v>
                </c:pt>
                <c:pt idx="857">
                  <c:v>214.23509999999999</c:v>
                </c:pt>
                <c:pt idx="858">
                  <c:v>214.48506</c:v>
                </c:pt>
                <c:pt idx="859">
                  <c:v>214.73501999999999</c:v>
                </c:pt>
                <c:pt idx="860">
                  <c:v>214.98498000000001</c:v>
                </c:pt>
                <c:pt idx="861">
                  <c:v>215.23493999999999</c:v>
                </c:pt>
                <c:pt idx="862">
                  <c:v>215.48490000000001</c:v>
                </c:pt>
                <c:pt idx="863">
                  <c:v>215.73486</c:v>
                </c:pt>
                <c:pt idx="864">
                  <c:v>215.98482000000001</c:v>
                </c:pt>
                <c:pt idx="865">
                  <c:v>216.23478</c:v>
                </c:pt>
                <c:pt idx="866">
                  <c:v>216.48473999999999</c:v>
                </c:pt>
                <c:pt idx="867">
                  <c:v>216.7347</c:v>
                </c:pt>
                <c:pt idx="868">
                  <c:v>216.98465999999999</c:v>
                </c:pt>
                <c:pt idx="869">
                  <c:v>217.23462000000001</c:v>
                </c:pt>
                <c:pt idx="870">
                  <c:v>217.48457999999999</c:v>
                </c:pt>
                <c:pt idx="871">
                  <c:v>217.73454000000001</c:v>
                </c:pt>
                <c:pt idx="872">
                  <c:v>217.9845</c:v>
                </c:pt>
                <c:pt idx="873">
                  <c:v>218.23446000000001</c:v>
                </c:pt>
                <c:pt idx="874">
                  <c:v>218.48442</c:v>
                </c:pt>
                <c:pt idx="875">
                  <c:v>218.73437999999999</c:v>
                </c:pt>
                <c:pt idx="876">
                  <c:v>218.98434</c:v>
                </c:pt>
                <c:pt idx="877">
                  <c:v>219.23429999999999</c:v>
                </c:pt>
                <c:pt idx="878">
                  <c:v>219.48425</c:v>
                </c:pt>
                <c:pt idx="879">
                  <c:v>219.73420999999999</c:v>
                </c:pt>
                <c:pt idx="880">
                  <c:v>219.98417000000001</c:v>
                </c:pt>
                <c:pt idx="881">
                  <c:v>220.23412999999999</c:v>
                </c:pt>
                <c:pt idx="882">
                  <c:v>220.48409000000001</c:v>
                </c:pt>
                <c:pt idx="883">
                  <c:v>220.73405</c:v>
                </c:pt>
                <c:pt idx="884">
                  <c:v>220.98401000000001</c:v>
                </c:pt>
                <c:pt idx="885">
                  <c:v>221.23397</c:v>
                </c:pt>
                <c:pt idx="886">
                  <c:v>221.48392999999999</c:v>
                </c:pt>
                <c:pt idx="887">
                  <c:v>221.73388</c:v>
                </c:pt>
                <c:pt idx="888">
                  <c:v>221.98383999999999</c:v>
                </c:pt>
                <c:pt idx="889">
                  <c:v>222.2338</c:v>
                </c:pt>
                <c:pt idx="890">
                  <c:v>222.48375999999999</c:v>
                </c:pt>
                <c:pt idx="891">
                  <c:v>222.73372000000001</c:v>
                </c:pt>
                <c:pt idx="892">
                  <c:v>222.98367999999999</c:v>
                </c:pt>
                <c:pt idx="893">
                  <c:v>223.23363000000001</c:v>
                </c:pt>
                <c:pt idx="894">
                  <c:v>223.48358999999999</c:v>
                </c:pt>
                <c:pt idx="895">
                  <c:v>223.73355000000001</c:v>
                </c:pt>
                <c:pt idx="896">
                  <c:v>223.98351</c:v>
                </c:pt>
                <c:pt idx="897">
                  <c:v>224.23347000000001</c:v>
                </c:pt>
                <c:pt idx="898">
                  <c:v>224.48342</c:v>
                </c:pt>
                <c:pt idx="899">
                  <c:v>224.73338000000001</c:v>
                </c:pt>
                <c:pt idx="900">
                  <c:v>224.98334</c:v>
                </c:pt>
                <c:pt idx="901">
                  <c:v>225.23330000000001</c:v>
                </c:pt>
                <c:pt idx="902">
                  <c:v>225.48325</c:v>
                </c:pt>
                <c:pt idx="903">
                  <c:v>225.73321000000001</c:v>
                </c:pt>
                <c:pt idx="904">
                  <c:v>225.98317</c:v>
                </c:pt>
                <c:pt idx="905">
                  <c:v>226.23312000000001</c:v>
                </c:pt>
                <c:pt idx="906">
                  <c:v>226.48308</c:v>
                </c:pt>
                <c:pt idx="907">
                  <c:v>226.73303999999999</c:v>
                </c:pt>
                <c:pt idx="908">
                  <c:v>226.983</c:v>
                </c:pt>
                <c:pt idx="909">
                  <c:v>227.23294999999999</c:v>
                </c:pt>
                <c:pt idx="910">
                  <c:v>227.48291</c:v>
                </c:pt>
                <c:pt idx="911">
                  <c:v>227.73286999999999</c:v>
                </c:pt>
                <c:pt idx="912">
                  <c:v>227.98282</c:v>
                </c:pt>
                <c:pt idx="913">
                  <c:v>228.23277999999999</c:v>
                </c:pt>
                <c:pt idx="914">
                  <c:v>228.48274000000001</c:v>
                </c:pt>
                <c:pt idx="915">
                  <c:v>228.73268999999999</c:v>
                </c:pt>
                <c:pt idx="916">
                  <c:v>228.98265000000001</c:v>
                </c:pt>
                <c:pt idx="917">
                  <c:v>229.23260999999999</c:v>
                </c:pt>
                <c:pt idx="918">
                  <c:v>229.48256000000001</c:v>
                </c:pt>
                <c:pt idx="919">
                  <c:v>229.73251999999999</c:v>
                </c:pt>
                <c:pt idx="920">
                  <c:v>229.98247000000001</c:v>
                </c:pt>
                <c:pt idx="921">
                  <c:v>230.23242999999999</c:v>
                </c:pt>
                <c:pt idx="922">
                  <c:v>230.48239000000001</c:v>
                </c:pt>
                <c:pt idx="923">
                  <c:v>230.73233999999999</c:v>
                </c:pt>
                <c:pt idx="924">
                  <c:v>230.98230000000001</c:v>
                </c:pt>
                <c:pt idx="925">
                  <c:v>231.23224999999999</c:v>
                </c:pt>
                <c:pt idx="926">
                  <c:v>231.48221000000001</c:v>
                </c:pt>
                <c:pt idx="927">
                  <c:v>231.73215999999999</c:v>
                </c:pt>
                <c:pt idx="928">
                  <c:v>231.98212000000001</c:v>
                </c:pt>
                <c:pt idx="929">
                  <c:v>232.23208</c:v>
                </c:pt>
                <c:pt idx="930">
                  <c:v>232.48203000000001</c:v>
                </c:pt>
                <c:pt idx="931">
                  <c:v>232.73199</c:v>
                </c:pt>
                <c:pt idx="932">
                  <c:v>232.98194000000001</c:v>
                </c:pt>
                <c:pt idx="933">
                  <c:v>233.2319</c:v>
                </c:pt>
                <c:pt idx="934">
                  <c:v>233.48185000000001</c:v>
                </c:pt>
                <c:pt idx="935">
                  <c:v>233.73181</c:v>
                </c:pt>
                <c:pt idx="936">
                  <c:v>233.98176000000001</c:v>
                </c:pt>
                <c:pt idx="937">
                  <c:v>234.23172</c:v>
                </c:pt>
                <c:pt idx="938">
                  <c:v>234.48167000000001</c:v>
                </c:pt>
                <c:pt idx="939">
                  <c:v>234.73163</c:v>
                </c:pt>
                <c:pt idx="940">
                  <c:v>234.98158000000001</c:v>
                </c:pt>
                <c:pt idx="941">
                  <c:v>235.23152999999999</c:v>
                </c:pt>
                <c:pt idx="942">
                  <c:v>235.48149000000001</c:v>
                </c:pt>
                <c:pt idx="943">
                  <c:v>235.73143999999999</c:v>
                </c:pt>
                <c:pt idx="944">
                  <c:v>235.98140000000001</c:v>
                </c:pt>
                <c:pt idx="945">
                  <c:v>236.23134999999999</c:v>
                </c:pt>
                <c:pt idx="946">
                  <c:v>236.48131000000001</c:v>
                </c:pt>
                <c:pt idx="947">
                  <c:v>236.73125999999999</c:v>
                </c:pt>
                <c:pt idx="948">
                  <c:v>236.98121</c:v>
                </c:pt>
                <c:pt idx="949">
                  <c:v>237.23116999999999</c:v>
                </c:pt>
                <c:pt idx="950">
                  <c:v>237.48112</c:v>
                </c:pt>
                <c:pt idx="951">
                  <c:v>237.73107999999999</c:v>
                </c:pt>
                <c:pt idx="952">
                  <c:v>237.98103</c:v>
                </c:pt>
                <c:pt idx="953">
                  <c:v>238.23097999999999</c:v>
                </c:pt>
                <c:pt idx="954">
                  <c:v>238.48094</c:v>
                </c:pt>
                <c:pt idx="955">
                  <c:v>238.73088999999999</c:v>
                </c:pt>
                <c:pt idx="956">
                  <c:v>238.98084</c:v>
                </c:pt>
                <c:pt idx="957">
                  <c:v>239.23079999999999</c:v>
                </c:pt>
                <c:pt idx="958">
                  <c:v>239.48075</c:v>
                </c:pt>
                <c:pt idx="959">
                  <c:v>239.73070000000001</c:v>
                </c:pt>
                <c:pt idx="960">
                  <c:v>239.98066</c:v>
                </c:pt>
                <c:pt idx="961">
                  <c:v>240.23061000000001</c:v>
                </c:pt>
                <c:pt idx="962">
                  <c:v>240.48056</c:v>
                </c:pt>
                <c:pt idx="963">
                  <c:v>240.73051000000001</c:v>
                </c:pt>
                <c:pt idx="964">
                  <c:v>240.98047</c:v>
                </c:pt>
                <c:pt idx="965">
                  <c:v>241.23042000000001</c:v>
                </c:pt>
                <c:pt idx="966">
                  <c:v>241.48036999999999</c:v>
                </c:pt>
                <c:pt idx="967">
                  <c:v>241.73032000000001</c:v>
                </c:pt>
                <c:pt idx="968">
                  <c:v>241.98027999999999</c:v>
                </c:pt>
                <c:pt idx="969">
                  <c:v>242.23023000000001</c:v>
                </c:pt>
                <c:pt idx="970">
                  <c:v>242.48017999999999</c:v>
                </c:pt>
                <c:pt idx="971">
                  <c:v>242.73013</c:v>
                </c:pt>
                <c:pt idx="972">
                  <c:v>242.98008999999999</c:v>
                </c:pt>
                <c:pt idx="973">
                  <c:v>243.23004</c:v>
                </c:pt>
                <c:pt idx="974">
                  <c:v>243.47998999999999</c:v>
                </c:pt>
                <c:pt idx="975">
                  <c:v>243.72994</c:v>
                </c:pt>
                <c:pt idx="976">
                  <c:v>243.97989000000001</c:v>
                </c:pt>
                <c:pt idx="977">
                  <c:v>244.22985</c:v>
                </c:pt>
                <c:pt idx="978">
                  <c:v>244.47980000000001</c:v>
                </c:pt>
                <c:pt idx="979">
                  <c:v>244.72975</c:v>
                </c:pt>
                <c:pt idx="980">
                  <c:v>244.97970000000001</c:v>
                </c:pt>
                <c:pt idx="981">
                  <c:v>245.22964999999999</c:v>
                </c:pt>
                <c:pt idx="982">
                  <c:v>245.4796</c:v>
                </c:pt>
                <c:pt idx="983">
                  <c:v>245.72954999999999</c:v>
                </c:pt>
                <c:pt idx="984">
                  <c:v>245.97951</c:v>
                </c:pt>
                <c:pt idx="985">
                  <c:v>246.22945999999999</c:v>
                </c:pt>
                <c:pt idx="986">
                  <c:v>246.47941</c:v>
                </c:pt>
                <c:pt idx="987">
                  <c:v>246.72936000000001</c:v>
                </c:pt>
                <c:pt idx="988">
                  <c:v>246.97931</c:v>
                </c:pt>
                <c:pt idx="989">
                  <c:v>247.22926000000001</c:v>
                </c:pt>
                <c:pt idx="990">
                  <c:v>247.47920999999999</c:v>
                </c:pt>
                <c:pt idx="991">
                  <c:v>247.72916000000001</c:v>
                </c:pt>
                <c:pt idx="992">
                  <c:v>247.97910999999999</c:v>
                </c:pt>
                <c:pt idx="993">
                  <c:v>248.22906</c:v>
                </c:pt>
                <c:pt idx="994">
                  <c:v>248.47900999999999</c:v>
                </c:pt>
                <c:pt idx="995">
                  <c:v>248.72896</c:v>
                </c:pt>
                <c:pt idx="996">
                  <c:v>248.97891000000001</c:v>
                </c:pt>
                <c:pt idx="997">
                  <c:v>249.22886</c:v>
                </c:pt>
                <c:pt idx="998">
                  <c:v>249.47881000000001</c:v>
                </c:pt>
                <c:pt idx="999">
                  <c:v>249.72875999999999</c:v>
                </c:pt>
                <c:pt idx="1000">
                  <c:v>249.97871000000001</c:v>
                </c:pt>
                <c:pt idx="1001">
                  <c:v>250.22865999999999</c:v>
                </c:pt>
                <c:pt idx="1002">
                  <c:v>250.47861</c:v>
                </c:pt>
                <c:pt idx="1003">
                  <c:v>250.72855999999999</c:v>
                </c:pt>
                <c:pt idx="1004">
                  <c:v>250.97851</c:v>
                </c:pt>
                <c:pt idx="1005">
                  <c:v>251.22846000000001</c:v>
                </c:pt>
                <c:pt idx="1006">
                  <c:v>251.47841</c:v>
                </c:pt>
                <c:pt idx="1007">
                  <c:v>251.72836000000001</c:v>
                </c:pt>
                <c:pt idx="1008">
                  <c:v>251.97830999999999</c:v>
                </c:pt>
                <c:pt idx="1009">
                  <c:v>252.22826000000001</c:v>
                </c:pt>
                <c:pt idx="1010">
                  <c:v>252.47820999999999</c:v>
                </c:pt>
                <c:pt idx="1011">
                  <c:v>252.72816</c:v>
                </c:pt>
                <c:pt idx="1012">
                  <c:v>252.97810999999999</c:v>
                </c:pt>
                <c:pt idx="1013">
                  <c:v>253.22806</c:v>
                </c:pt>
                <c:pt idx="1014">
                  <c:v>253.47801000000001</c:v>
                </c:pt>
                <c:pt idx="1015">
                  <c:v>253.72794999999999</c:v>
                </c:pt>
                <c:pt idx="1016">
                  <c:v>253.97790000000001</c:v>
                </c:pt>
                <c:pt idx="1017">
                  <c:v>254.22784999999999</c:v>
                </c:pt>
                <c:pt idx="1018">
                  <c:v>254.4778</c:v>
                </c:pt>
                <c:pt idx="1019">
                  <c:v>254.72774999999999</c:v>
                </c:pt>
                <c:pt idx="1020">
                  <c:v>254.9777</c:v>
                </c:pt>
                <c:pt idx="1021">
                  <c:v>255.22764000000001</c:v>
                </c:pt>
                <c:pt idx="1022">
                  <c:v>255.47758999999999</c:v>
                </c:pt>
                <c:pt idx="1023">
                  <c:v>255.72754</c:v>
                </c:pt>
                <c:pt idx="1024">
                  <c:v>255.97748999999999</c:v>
                </c:pt>
                <c:pt idx="1025">
                  <c:v>256.22744</c:v>
                </c:pt>
                <c:pt idx="1026">
                  <c:v>256.47737999999998</c:v>
                </c:pt>
                <c:pt idx="1027">
                  <c:v>256.72732999999999</c:v>
                </c:pt>
                <c:pt idx="1028">
                  <c:v>256.97728000000001</c:v>
                </c:pt>
                <c:pt idx="1029">
                  <c:v>257.22723000000002</c:v>
                </c:pt>
                <c:pt idx="1030">
                  <c:v>257.47717999999998</c:v>
                </c:pt>
                <c:pt idx="1031">
                  <c:v>257.72712000000001</c:v>
                </c:pt>
                <c:pt idx="1032">
                  <c:v>257.97707000000003</c:v>
                </c:pt>
                <c:pt idx="1033">
                  <c:v>258.22701999999998</c:v>
                </c:pt>
                <c:pt idx="1034">
                  <c:v>258.47696000000002</c:v>
                </c:pt>
                <c:pt idx="1035">
                  <c:v>258.72690999999998</c:v>
                </c:pt>
                <c:pt idx="1036">
                  <c:v>258.97685999999999</c:v>
                </c:pt>
                <c:pt idx="1037">
                  <c:v>259.22681</c:v>
                </c:pt>
                <c:pt idx="1038">
                  <c:v>259.47674999999998</c:v>
                </c:pt>
                <c:pt idx="1039">
                  <c:v>259.72669999999999</c:v>
                </c:pt>
                <c:pt idx="1040">
                  <c:v>259.97665000000001</c:v>
                </c:pt>
                <c:pt idx="1041">
                  <c:v>260.22658999999999</c:v>
                </c:pt>
                <c:pt idx="1042">
                  <c:v>260.47654</c:v>
                </c:pt>
                <c:pt idx="1043">
                  <c:v>260.72649000000001</c:v>
                </c:pt>
                <c:pt idx="1044">
                  <c:v>260.97642999999999</c:v>
                </c:pt>
                <c:pt idx="1045">
                  <c:v>261.22638000000001</c:v>
                </c:pt>
                <c:pt idx="1046">
                  <c:v>261.47631999999999</c:v>
                </c:pt>
                <c:pt idx="1047">
                  <c:v>261.72627</c:v>
                </c:pt>
                <c:pt idx="1048">
                  <c:v>261.97622000000001</c:v>
                </c:pt>
                <c:pt idx="1049">
                  <c:v>262.22615999999999</c:v>
                </c:pt>
                <c:pt idx="1050">
                  <c:v>262.47611000000001</c:v>
                </c:pt>
                <c:pt idx="1051">
                  <c:v>262.72604999999999</c:v>
                </c:pt>
                <c:pt idx="1052">
                  <c:v>262.976</c:v>
                </c:pt>
                <c:pt idx="1053">
                  <c:v>263.22595000000001</c:v>
                </c:pt>
                <c:pt idx="1054">
                  <c:v>263.47588999999999</c:v>
                </c:pt>
                <c:pt idx="1055">
                  <c:v>263.72584000000001</c:v>
                </c:pt>
                <c:pt idx="1056">
                  <c:v>263.97577999999999</c:v>
                </c:pt>
                <c:pt idx="1057">
                  <c:v>264.22573</c:v>
                </c:pt>
                <c:pt idx="1058">
                  <c:v>264.47566999999998</c:v>
                </c:pt>
                <c:pt idx="1059">
                  <c:v>264.72561999999999</c:v>
                </c:pt>
                <c:pt idx="1060">
                  <c:v>264.97555999999997</c:v>
                </c:pt>
                <c:pt idx="1061">
                  <c:v>265.22550999999999</c:v>
                </c:pt>
                <c:pt idx="1062">
                  <c:v>265.47545000000002</c:v>
                </c:pt>
                <c:pt idx="1063">
                  <c:v>265.72539999999998</c:v>
                </c:pt>
                <c:pt idx="1064">
                  <c:v>265.97534000000002</c:v>
                </c:pt>
                <c:pt idx="1065">
                  <c:v>266.22528999999997</c:v>
                </c:pt>
                <c:pt idx="1066">
                  <c:v>266.47523000000001</c:v>
                </c:pt>
                <c:pt idx="1067">
                  <c:v>266.72518000000002</c:v>
                </c:pt>
                <c:pt idx="1068">
                  <c:v>266.97512</c:v>
                </c:pt>
                <c:pt idx="1069">
                  <c:v>267.22505999999998</c:v>
                </c:pt>
                <c:pt idx="1070">
                  <c:v>267.47501</c:v>
                </c:pt>
                <c:pt idx="1071">
                  <c:v>267.72494999999998</c:v>
                </c:pt>
                <c:pt idx="1072">
                  <c:v>267.97489999999999</c:v>
                </c:pt>
                <c:pt idx="1073">
                  <c:v>268.22483999999997</c:v>
                </c:pt>
                <c:pt idx="1074">
                  <c:v>268.47478000000001</c:v>
                </c:pt>
                <c:pt idx="1075">
                  <c:v>268.72473000000002</c:v>
                </c:pt>
                <c:pt idx="1076">
                  <c:v>268.97467</c:v>
                </c:pt>
                <c:pt idx="1077">
                  <c:v>269.22462000000002</c:v>
                </c:pt>
                <c:pt idx="1078">
                  <c:v>269.47456</c:v>
                </c:pt>
                <c:pt idx="1079">
                  <c:v>269.72449999999998</c:v>
                </c:pt>
                <c:pt idx="1080">
                  <c:v>269.97444999999999</c:v>
                </c:pt>
                <c:pt idx="1081">
                  <c:v>270.22439000000003</c:v>
                </c:pt>
                <c:pt idx="1082">
                  <c:v>270.47433000000001</c:v>
                </c:pt>
                <c:pt idx="1083">
                  <c:v>270.72428000000002</c:v>
                </c:pt>
                <c:pt idx="1084">
                  <c:v>270.97422</c:v>
                </c:pt>
                <c:pt idx="1085">
                  <c:v>271.22415999999998</c:v>
                </c:pt>
                <c:pt idx="1086">
                  <c:v>271.47411</c:v>
                </c:pt>
                <c:pt idx="1087">
                  <c:v>271.72404999999998</c:v>
                </c:pt>
                <c:pt idx="1088">
                  <c:v>271.97399000000001</c:v>
                </c:pt>
                <c:pt idx="1089">
                  <c:v>272.22393</c:v>
                </c:pt>
                <c:pt idx="1090">
                  <c:v>272.47388000000001</c:v>
                </c:pt>
                <c:pt idx="1091">
                  <c:v>272.72381999999999</c:v>
                </c:pt>
                <c:pt idx="1092">
                  <c:v>272.97376000000003</c:v>
                </c:pt>
                <c:pt idx="1093">
                  <c:v>273.22370000000001</c:v>
                </c:pt>
                <c:pt idx="1094">
                  <c:v>273.47365000000002</c:v>
                </c:pt>
                <c:pt idx="1095">
                  <c:v>273.72359</c:v>
                </c:pt>
                <c:pt idx="1096">
                  <c:v>273.97352999999998</c:v>
                </c:pt>
                <c:pt idx="1097">
                  <c:v>274.22347000000002</c:v>
                </c:pt>
                <c:pt idx="1098">
                  <c:v>274.47341</c:v>
                </c:pt>
                <c:pt idx="1099">
                  <c:v>274.72334999999998</c:v>
                </c:pt>
                <c:pt idx="1100">
                  <c:v>274.97329999999999</c:v>
                </c:pt>
                <c:pt idx="1101">
                  <c:v>275.22323999999998</c:v>
                </c:pt>
                <c:pt idx="1102">
                  <c:v>275.47318000000001</c:v>
                </c:pt>
                <c:pt idx="1103">
                  <c:v>275.72311999999999</c:v>
                </c:pt>
                <c:pt idx="1104">
                  <c:v>275.97305999999998</c:v>
                </c:pt>
                <c:pt idx="1105">
                  <c:v>276.22300000000001</c:v>
                </c:pt>
                <c:pt idx="1106">
                  <c:v>276.47293999999999</c:v>
                </c:pt>
                <c:pt idx="1107">
                  <c:v>276.72289000000001</c:v>
                </c:pt>
                <c:pt idx="1108">
                  <c:v>276.97282999999999</c:v>
                </c:pt>
                <c:pt idx="1109">
                  <c:v>277.22277000000003</c:v>
                </c:pt>
                <c:pt idx="1110">
                  <c:v>277.47271000000001</c:v>
                </c:pt>
                <c:pt idx="1111">
                  <c:v>277.72264999999999</c:v>
                </c:pt>
                <c:pt idx="1112">
                  <c:v>277.97259000000003</c:v>
                </c:pt>
                <c:pt idx="1113">
                  <c:v>278.22253000000001</c:v>
                </c:pt>
                <c:pt idx="1114">
                  <c:v>278.47246999999999</c:v>
                </c:pt>
                <c:pt idx="1115">
                  <c:v>278.72241000000002</c:v>
                </c:pt>
                <c:pt idx="1116">
                  <c:v>278.97235000000001</c:v>
                </c:pt>
                <c:pt idx="1117">
                  <c:v>279.22228999999999</c:v>
                </c:pt>
                <c:pt idx="1118">
                  <c:v>279.47223000000002</c:v>
                </c:pt>
                <c:pt idx="1119">
                  <c:v>279.72217000000001</c:v>
                </c:pt>
                <c:pt idx="1120">
                  <c:v>279.97210999999999</c:v>
                </c:pt>
                <c:pt idx="1121">
                  <c:v>280.22205000000002</c:v>
                </c:pt>
                <c:pt idx="1122">
                  <c:v>280.47199000000001</c:v>
                </c:pt>
                <c:pt idx="1123">
                  <c:v>280.72192999999999</c:v>
                </c:pt>
                <c:pt idx="1124">
                  <c:v>280.97187000000002</c:v>
                </c:pt>
                <c:pt idx="1125">
                  <c:v>281.22181</c:v>
                </c:pt>
                <c:pt idx="1126">
                  <c:v>281.47174999999999</c:v>
                </c:pt>
                <c:pt idx="1127">
                  <c:v>281.72169000000002</c:v>
                </c:pt>
                <c:pt idx="1128">
                  <c:v>281.97163</c:v>
                </c:pt>
                <c:pt idx="1129">
                  <c:v>282.22156999999999</c:v>
                </c:pt>
                <c:pt idx="1130">
                  <c:v>282.47151000000002</c:v>
                </c:pt>
                <c:pt idx="1131">
                  <c:v>282.72145</c:v>
                </c:pt>
                <c:pt idx="1132">
                  <c:v>282.97138000000001</c:v>
                </c:pt>
                <c:pt idx="1133">
                  <c:v>283.22131999999999</c:v>
                </c:pt>
                <c:pt idx="1134">
                  <c:v>283.47125999999997</c:v>
                </c:pt>
                <c:pt idx="1135">
                  <c:v>283.72120000000001</c:v>
                </c:pt>
                <c:pt idx="1136">
                  <c:v>283.97113999999999</c:v>
                </c:pt>
                <c:pt idx="1137">
                  <c:v>284.22107999999997</c:v>
                </c:pt>
                <c:pt idx="1138">
                  <c:v>284.47102000000001</c:v>
                </c:pt>
                <c:pt idx="1139">
                  <c:v>284.72095000000002</c:v>
                </c:pt>
                <c:pt idx="1140">
                  <c:v>284.97089</c:v>
                </c:pt>
                <c:pt idx="1141">
                  <c:v>285.22082999999998</c:v>
                </c:pt>
                <c:pt idx="1142">
                  <c:v>285.47077000000002</c:v>
                </c:pt>
                <c:pt idx="1143">
                  <c:v>285.72071</c:v>
                </c:pt>
                <c:pt idx="1144">
                  <c:v>285.97064999999998</c:v>
                </c:pt>
                <c:pt idx="1145">
                  <c:v>286.22057999999998</c:v>
                </c:pt>
                <c:pt idx="1146">
                  <c:v>286.47052000000002</c:v>
                </c:pt>
                <c:pt idx="1147">
                  <c:v>286.72046</c:v>
                </c:pt>
                <c:pt idx="1148">
                  <c:v>286.97039999999998</c:v>
                </c:pt>
                <c:pt idx="1149">
                  <c:v>287.22032999999999</c:v>
                </c:pt>
                <c:pt idx="1150">
                  <c:v>287.47027000000003</c:v>
                </c:pt>
                <c:pt idx="1151">
                  <c:v>287.72021000000001</c:v>
                </c:pt>
                <c:pt idx="1152">
                  <c:v>287.97014000000001</c:v>
                </c:pt>
                <c:pt idx="1153">
                  <c:v>288.22008</c:v>
                </c:pt>
                <c:pt idx="1154">
                  <c:v>288.47001999999998</c:v>
                </c:pt>
                <c:pt idx="1155">
                  <c:v>288.71996000000001</c:v>
                </c:pt>
                <c:pt idx="1156">
                  <c:v>288.96989000000002</c:v>
                </c:pt>
                <c:pt idx="1157">
                  <c:v>289.21983</c:v>
                </c:pt>
                <c:pt idx="1158">
                  <c:v>289.46976999999998</c:v>
                </c:pt>
                <c:pt idx="1159">
                  <c:v>289.71969999999999</c:v>
                </c:pt>
                <c:pt idx="1160">
                  <c:v>289.96964000000003</c:v>
                </c:pt>
                <c:pt idx="1161">
                  <c:v>290.21958000000001</c:v>
                </c:pt>
                <c:pt idx="1162">
                  <c:v>290.46951000000001</c:v>
                </c:pt>
                <c:pt idx="1163">
                  <c:v>290.71944999999999</c:v>
                </c:pt>
                <c:pt idx="1164">
                  <c:v>290.96938</c:v>
                </c:pt>
                <c:pt idx="1165">
                  <c:v>291.21931999999998</c:v>
                </c:pt>
                <c:pt idx="1166">
                  <c:v>291.46926000000002</c:v>
                </c:pt>
                <c:pt idx="1167">
                  <c:v>291.71919000000003</c:v>
                </c:pt>
                <c:pt idx="1168">
                  <c:v>291.96913000000001</c:v>
                </c:pt>
                <c:pt idx="1169">
                  <c:v>292.21906000000001</c:v>
                </c:pt>
                <c:pt idx="1170">
                  <c:v>292.46899999999999</c:v>
                </c:pt>
                <c:pt idx="1171">
                  <c:v>292.71893</c:v>
                </c:pt>
                <c:pt idx="1172">
                  <c:v>292.96886999999998</c:v>
                </c:pt>
                <c:pt idx="1173">
                  <c:v>293.21879999999999</c:v>
                </c:pt>
                <c:pt idx="1174">
                  <c:v>293.46874000000003</c:v>
                </c:pt>
                <c:pt idx="1175">
                  <c:v>293.71866999999997</c:v>
                </c:pt>
                <c:pt idx="1176">
                  <c:v>293.96861000000001</c:v>
                </c:pt>
                <c:pt idx="1177">
                  <c:v>294.21854000000002</c:v>
                </c:pt>
                <c:pt idx="1178">
                  <c:v>294.46848</c:v>
                </c:pt>
                <c:pt idx="1179">
                  <c:v>294.71841000000001</c:v>
                </c:pt>
                <c:pt idx="1180">
                  <c:v>294.96834999999999</c:v>
                </c:pt>
                <c:pt idx="1181">
                  <c:v>295.21827999999999</c:v>
                </c:pt>
                <c:pt idx="1182">
                  <c:v>295.46821999999997</c:v>
                </c:pt>
                <c:pt idx="1183">
                  <c:v>295.71814999999998</c:v>
                </c:pt>
                <c:pt idx="1184">
                  <c:v>295.96809000000002</c:v>
                </c:pt>
                <c:pt idx="1185">
                  <c:v>296.21802000000002</c:v>
                </c:pt>
                <c:pt idx="1186">
                  <c:v>296.46794999999997</c:v>
                </c:pt>
                <c:pt idx="1187">
                  <c:v>296.71789000000001</c:v>
                </c:pt>
                <c:pt idx="1188">
                  <c:v>296.96782000000002</c:v>
                </c:pt>
                <c:pt idx="1189">
                  <c:v>297.21776</c:v>
                </c:pt>
                <c:pt idx="1190">
                  <c:v>297.46769</c:v>
                </c:pt>
                <c:pt idx="1191">
                  <c:v>297.71762000000001</c:v>
                </c:pt>
                <c:pt idx="1192">
                  <c:v>297.96755999999999</c:v>
                </c:pt>
                <c:pt idx="1193">
                  <c:v>298.21749</c:v>
                </c:pt>
                <c:pt idx="1194">
                  <c:v>298.46742</c:v>
                </c:pt>
                <c:pt idx="1195">
                  <c:v>298.71735999999999</c:v>
                </c:pt>
                <c:pt idx="1196">
                  <c:v>298.96728999999999</c:v>
                </c:pt>
                <c:pt idx="1197">
                  <c:v>299.21722</c:v>
                </c:pt>
                <c:pt idx="1198">
                  <c:v>299.46715999999998</c:v>
                </c:pt>
                <c:pt idx="1199">
                  <c:v>299.71708999999998</c:v>
                </c:pt>
                <c:pt idx="1200">
                  <c:v>299.96701999999999</c:v>
                </c:pt>
                <c:pt idx="1201">
                  <c:v>300.21695999999997</c:v>
                </c:pt>
                <c:pt idx="1202">
                  <c:v>300.46688999999998</c:v>
                </c:pt>
                <c:pt idx="1203">
                  <c:v>300.71681999999998</c:v>
                </c:pt>
                <c:pt idx="1204">
                  <c:v>300.96674999999999</c:v>
                </c:pt>
                <c:pt idx="1205">
                  <c:v>301.21669000000003</c:v>
                </c:pt>
                <c:pt idx="1206">
                  <c:v>301.46661999999998</c:v>
                </c:pt>
                <c:pt idx="1207">
                  <c:v>301.71654999999998</c:v>
                </c:pt>
                <c:pt idx="1208">
                  <c:v>301.96647999999999</c:v>
                </c:pt>
                <c:pt idx="1209">
                  <c:v>302.21641</c:v>
                </c:pt>
                <c:pt idx="1210">
                  <c:v>302.46634999999998</c:v>
                </c:pt>
                <c:pt idx="1211">
                  <c:v>302.71627999999998</c:v>
                </c:pt>
                <c:pt idx="1212">
                  <c:v>302.96620999999999</c:v>
                </c:pt>
                <c:pt idx="1213">
                  <c:v>303.21614</c:v>
                </c:pt>
                <c:pt idx="1214">
                  <c:v>303.46607</c:v>
                </c:pt>
                <c:pt idx="1215">
                  <c:v>303.71600000000001</c:v>
                </c:pt>
                <c:pt idx="1216">
                  <c:v>303.96593000000001</c:v>
                </c:pt>
                <c:pt idx="1217">
                  <c:v>304.21587</c:v>
                </c:pt>
                <c:pt idx="1218">
                  <c:v>304.4658</c:v>
                </c:pt>
                <c:pt idx="1219">
                  <c:v>304.71573000000001</c:v>
                </c:pt>
                <c:pt idx="1220">
                  <c:v>304.96566000000001</c:v>
                </c:pt>
                <c:pt idx="1221">
                  <c:v>305.21559000000002</c:v>
                </c:pt>
                <c:pt idx="1222">
                  <c:v>305.46552000000003</c:v>
                </c:pt>
                <c:pt idx="1223">
                  <c:v>305.71544999999998</c:v>
                </c:pt>
                <c:pt idx="1224">
                  <c:v>305.96537999999998</c:v>
                </c:pt>
                <c:pt idx="1225">
                  <c:v>306.21530999999999</c:v>
                </c:pt>
                <c:pt idx="1226">
                  <c:v>306.46523999999999</c:v>
                </c:pt>
                <c:pt idx="1227">
                  <c:v>306.71517</c:v>
                </c:pt>
                <c:pt idx="1228">
                  <c:v>306.96510000000001</c:v>
                </c:pt>
                <c:pt idx="1229">
                  <c:v>307.21503000000001</c:v>
                </c:pt>
                <c:pt idx="1230">
                  <c:v>307.46496000000002</c:v>
                </c:pt>
                <c:pt idx="1231">
                  <c:v>307.71489000000003</c:v>
                </c:pt>
                <c:pt idx="1232">
                  <c:v>307.96481999999997</c:v>
                </c:pt>
                <c:pt idx="1233">
                  <c:v>308.21474999999998</c:v>
                </c:pt>
                <c:pt idx="1234">
                  <c:v>308.46467999999999</c:v>
                </c:pt>
                <c:pt idx="1235">
                  <c:v>308.71460999999999</c:v>
                </c:pt>
                <c:pt idx="1236">
                  <c:v>308.96454</c:v>
                </c:pt>
                <c:pt idx="1237">
                  <c:v>309.21447000000001</c:v>
                </c:pt>
                <c:pt idx="1238">
                  <c:v>309.46440000000001</c:v>
                </c:pt>
                <c:pt idx="1239">
                  <c:v>309.71433000000002</c:v>
                </c:pt>
                <c:pt idx="1240">
                  <c:v>309.96426000000002</c:v>
                </c:pt>
                <c:pt idx="1241">
                  <c:v>310.21418999999997</c:v>
                </c:pt>
                <c:pt idx="1242">
                  <c:v>310.46411999999998</c:v>
                </c:pt>
                <c:pt idx="1243">
                  <c:v>310.71404999999999</c:v>
                </c:pt>
                <c:pt idx="1244">
                  <c:v>310.96397000000002</c:v>
                </c:pt>
                <c:pt idx="1245">
                  <c:v>311.21390000000002</c:v>
                </c:pt>
                <c:pt idx="1246">
                  <c:v>311.46382999999997</c:v>
                </c:pt>
                <c:pt idx="1247">
                  <c:v>311.71375999999998</c:v>
                </c:pt>
                <c:pt idx="1248">
                  <c:v>311.96368999999999</c:v>
                </c:pt>
                <c:pt idx="1249">
                  <c:v>312.21361999999999</c:v>
                </c:pt>
                <c:pt idx="1250">
                  <c:v>312.46354000000002</c:v>
                </c:pt>
                <c:pt idx="1251">
                  <c:v>312.71346999999997</c:v>
                </c:pt>
                <c:pt idx="1252">
                  <c:v>312.96339999999998</c:v>
                </c:pt>
                <c:pt idx="1253">
                  <c:v>313.21332999999998</c:v>
                </c:pt>
                <c:pt idx="1254">
                  <c:v>313.46325999999999</c:v>
                </c:pt>
                <c:pt idx="1255">
                  <c:v>313.71318000000002</c:v>
                </c:pt>
                <c:pt idx="1256">
                  <c:v>313.96310999999997</c:v>
                </c:pt>
                <c:pt idx="1257">
                  <c:v>314.21303999999998</c:v>
                </c:pt>
                <c:pt idx="1258">
                  <c:v>314.46296999999998</c:v>
                </c:pt>
                <c:pt idx="1259">
                  <c:v>314.71289000000002</c:v>
                </c:pt>
                <c:pt idx="1260">
                  <c:v>314.96282000000002</c:v>
                </c:pt>
                <c:pt idx="1261">
                  <c:v>315.21275000000003</c:v>
                </c:pt>
                <c:pt idx="1262">
                  <c:v>315.46267</c:v>
                </c:pt>
                <c:pt idx="1263">
                  <c:v>315.71260000000001</c:v>
                </c:pt>
                <c:pt idx="1264">
                  <c:v>315.96253000000002</c:v>
                </c:pt>
                <c:pt idx="1265">
                  <c:v>316.21246000000002</c:v>
                </c:pt>
                <c:pt idx="1266">
                  <c:v>316.46238</c:v>
                </c:pt>
                <c:pt idx="1267">
                  <c:v>316.71231</c:v>
                </c:pt>
                <c:pt idx="1268">
                  <c:v>316.96222999999998</c:v>
                </c:pt>
                <c:pt idx="1269">
                  <c:v>317.21215999999998</c:v>
                </c:pt>
                <c:pt idx="1270">
                  <c:v>317.46208999999999</c:v>
                </c:pt>
                <c:pt idx="1271">
                  <c:v>317.71201000000002</c:v>
                </c:pt>
                <c:pt idx="1272">
                  <c:v>317.96194000000003</c:v>
                </c:pt>
                <c:pt idx="1273">
                  <c:v>318.21186999999998</c:v>
                </c:pt>
                <c:pt idx="1274">
                  <c:v>318.46179000000001</c:v>
                </c:pt>
                <c:pt idx="1275">
                  <c:v>318.71172000000001</c:v>
                </c:pt>
                <c:pt idx="1276">
                  <c:v>318.96163999999999</c:v>
                </c:pt>
                <c:pt idx="1277">
                  <c:v>319.21156999999999</c:v>
                </c:pt>
                <c:pt idx="1278">
                  <c:v>319.46149000000003</c:v>
                </c:pt>
                <c:pt idx="1279">
                  <c:v>319.71141999999998</c:v>
                </c:pt>
                <c:pt idx="1280">
                  <c:v>319.96134000000001</c:v>
                </c:pt>
                <c:pt idx="1281">
                  <c:v>320.21127000000001</c:v>
                </c:pt>
                <c:pt idx="1282">
                  <c:v>320.46118999999999</c:v>
                </c:pt>
                <c:pt idx="1283">
                  <c:v>320.71111999999999</c:v>
                </c:pt>
                <c:pt idx="1284">
                  <c:v>320.96104000000003</c:v>
                </c:pt>
                <c:pt idx="1285">
                  <c:v>321.21096999999997</c:v>
                </c:pt>
                <c:pt idx="1286">
                  <c:v>321.46089000000001</c:v>
                </c:pt>
                <c:pt idx="1287">
                  <c:v>321.71082000000001</c:v>
                </c:pt>
                <c:pt idx="1288">
                  <c:v>321.96073999999999</c:v>
                </c:pt>
                <c:pt idx="1289">
                  <c:v>322.21066999999999</c:v>
                </c:pt>
                <c:pt idx="1290">
                  <c:v>322.46059000000002</c:v>
                </c:pt>
                <c:pt idx="1291">
                  <c:v>322.71051999999997</c:v>
                </c:pt>
                <c:pt idx="1292">
                  <c:v>322.96044000000001</c:v>
                </c:pt>
                <c:pt idx="1293">
                  <c:v>323.21035999999998</c:v>
                </c:pt>
                <c:pt idx="1294">
                  <c:v>323.46028999999999</c:v>
                </c:pt>
                <c:pt idx="1295">
                  <c:v>323.71021000000002</c:v>
                </c:pt>
                <c:pt idx="1296">
                  <c:v>323.96014000000002</c:v>
                </c:pt>
                <c:pt idx="1297">
                  <c:v>324.21006</c:v>
                </c:pt>
                <c:pt idx="1298">
                  <c:v>324.45997999999997</c:v>
                </c:pt>
                <c:pt idx="1299">
                  <c:v>324.70990999999998</c:v>
                </c:pt>
                <c:pt idx="1300">
                  <c:v>324.95983000000001</c:v>
                </c:pt>
                <c:pt idx="1301">
                  <c:v>325.20974999999999</c:v>
                </c:pt>
                <c:pt idx="1302">
                  <c:v>325.45967999999999</c:v>
                </c:pt>
                <c:pt idx="1303">
                  <c:v>325.70960000000002</c:v>
                </c:pt>
                <c:pt idx="1304">
                  <c:v>325.95952</c:v>
                </c:pt>
                <c:pt idx="1305">
                  <c:v>326.20943999999997</c:v>
                </c:pt>
                <c:pt idx="1306">
                  <c:v>326.45936999999998</c:v>
                </c:pt>
                <c:pt idx="1307">
                  <c:v>326.70929000000001</c:v>
                </c:pt>
                <c:pt idx="1308">
                  <c:v>326.95920999999998</c:v>
                </c:pt>
                <c:pt idx="1309">
                  <c:v>327.20913000000002</c:v>
                </c:pt>
                <c:pt idx="1310">
                  <c:v>327.45906000000002</c:v>
                </c:pt>
                <c:pt idx="1311">
                  <c:v>327.70898</c:v>
                </c:pt>
                <c:pt idx="1312">
                  <c:v>327.95890000000003</c:v>
                </c:pt>
                <c:pt idx="1313">
                  <c:v>328.20882</c:v>
                </c:pt>
                <c:pt idx="1314">
                  <c:v>328.45873999999998</c:v>
                </c:pt>
                <c:pt idx="1315">
                  <c:v>328.70866999999998</c:v>
                </c:pt>
                <c:pt idx="1316">
                  <c:v>328.95859000000002</c:v>
                </c:pt>
                <c:pt idx="1317">
                  <c:v>329.20850999999999</c:v>
                </c:pt>
                <c:pt idx="1318">
                  <c:v>329.45843000000002</c:v>
                </c:pt>
                <c:pt idx="1319">
                  <c:v>329.70835</c:v>
                </c:pt>
                <c:pt idx="1320">
                  <c:v>329.95827000000003</c:v>
                </c:pt>
                <c:pt idx="1321">
                  <c:v>330.20819999999998</c:v>
                </c:pt>
                <c:pt idx="1322">
                  <c:v>330.45812000000001</c:v>
                </c:pt>
                <c:pt idx="1323">
                  <c:v>330.70803999999998</c:v>
                </c:pt>
                <c:pt idx="1324">
                  <c:v>330.95796000000001</c:v>
                </c:pt>
                <c:pt idx="1325">
                  <c:v>331.20787999999999</c:v>
                </c:pt>
                <c:pt idx="1326">
                  <c:v>331.45780000000002</c:v>
                </c:pt>
                <c:pt idx="1327">
                  <c:v>331.70771999999999</c:v>
                </c:pt>
                <c:pt idx="1328">
                  <c:v>331.95764000000003</c:v>
                </c:pt>
                <c:pt idx="1329">
                  <c:v>332.20756</c:v>
                </c:pt>
                <c:pt idx="1330">
                  <c:v>332.45747999999998</c:v>
                </c:pt>
                <c:pt idx="1331">
                  <c:v>332.70740000000001</c:v>
                </c:pt>
                <c:pt idx="1332">
                  <c:v>332.95731999999998</c:v>
                </c:pt>
                <c:pt idx="1333">
                  <c:v>333.20724000000001</c:v>
                </c:pt>
                <c:pt idx="1334">
                  <c:v>333.45715999999999</c:v>
                </c:pt>
                <c:pt idx="1335">
                  <c:v>333.70708000000002</c:v>
                </c:pt>
                <c:pt idx="1336">
                  <c:v>333.95699999999999</c:v>
                </c:pt>
                <c:pt idx="1337">
                  <c:v>334.20692000000003</c:v>
                </c:pt>
                <c:pt idx="1338">
                  <c:v>334.45684</c:v>
                </c:pt>
                <c:pt idx="1339">
                  <c:v>334.70675999999997</c:v>
                </c:pt>
                <c:pt idx="1340">
                  <c:v>334.95668000000001</c:v>
                </c:pt>
                <c:pt idx="1341">
                  <c:v>335.20659999999998</c:v>
                </c:pt>
                <c:pt idx="1342">
                  <c:v>335.45652000000001</c:v>
                </c:pt>
                <c:pt idx="1343">
                  <c:v>335.70643999999999</c:v>
                </c:pt>
                <c:pt idx="1344">
                  <c:v>335.95636000000002</c:v>
                </c:pt>
                <c:pt idx="1345">
                  <c:v>336.20627000000002</c:v>
                </c:pt>
                <c:pt idx="1346">
                  <c:v>336.45618999999999</c:v>
                </c:pt>
                <c:pt idx="1347">
                  <c:v>336.70611000000002</c:v>
                </c:pt>
                <c:pt idx="1348">
                  <c:v>336.95603</c:v>
                </c:pt>
                <c:pt idx="1349">
                  <c:v>337.20594999999997</c:v>
                </c:pt>
                <c:pt idx="1350">
                  <c:v>337.45587</c:v>
                </c:pt>
                <c:pt idx="1351">
                  <c:v>337.70578999999998</c:v>
                </c:pt>
                <c:pt idx="1352">
                  <c:v>337.95569999999998</c:v>
                </c:pt>
                <c:pt idx="1353">
                  <c:v>338.20562000000001</c:v>
                </c:pt>
                <c:pt idx="1354">
                  <c:v>338.45553999999998</c:v>
                </c:pt>
                <c:pt idx="1355">
                  <c:v>338.70546000000002</c:v>
                </c:pt>
                <c:pt idx="1356">
                  <c:v>338.95537000000002</c:v>
                </c:pt>
                <c:pt idx="1357">
                  <c:v>339.20528999999999</c:v>
                </c:pt>
                <c:pt idx="1358">
                  <c:v>339.45521000000002</c:v>
                </c:pt>
                <c:pt idx="1359">
                  <c:v>339.70513</c:v>
                </c:pt>
                <c:pt idx="1360">
                  <c:v>339.95504</c:v>
                </c:pt>
                <c:pt idx="1361">
                  <c:v>340.20496000000003</c:v>
                </c:pt>
                <c:pt idx="1362">
                  <c:v>340.45488</c:v>
                </c:pt>
                <c:pt idx="1363">
                  <c:v>340.70479999999998</c:v>
                </c:pt>
                <c:pt idx="1364">
                  <c:v>340.95470999999998</c:v>
                </c:pt>
                <c:pt idx="1365">
                  <c:v>341.20463000000001</c:v>
                </c:pt>
                <c:pt idx="1366">
                  <c:v>341.45454999999998</c:v>
                </c:pt>
                <c:pt idx="1367">
                  <c:v>341.70445999999998</c:v>
                </c:pt>
                <c:pt idx="1368">
                  <c:v>341.95438000000001</c:v>
                </c:pt>
                <c:pt idx="1369">
                  <c:v>342.20429999999999</c:v>
                </c:pt>
                <c:pt idx="1370">
                  <c:v>342.45420999999999</c:v>
                </c:pt>
                <c:pt idx="1371">
                  <c:v>342.70413000000002</c:v>
                </c:pt>
                <c:pt idx="1372">
                  <c:v>342.95404000000002</c:v>
                </c:pt>
                <c:pt idx="1373">
                  <c:v>343.20396</c:v>
                </c:pt>
                <c:pt idx="1374">
                  <c:v>343.45388000000003</c:v>
                </c:pt>
                <c:pt idx="1375">
                  <c:v>343.70379000000003</c:v>
                </c:pt>
                <c:pt idx="1376">
                  <c:v>343.95371</c:v>
                </c:pt>
                <c:pt idx="1377">
                  <c:v>344.20362</c:v>
                </c:pt>
                <c:pt idx="1378">
                  <c:v>344.45353999999998</c:v>
                </c:pt>
                <c:pt idx="1379">
                  <c:v>344.70344999999998</c:v>
                </c:pt>
                <c:pt idx="1380">
                  <c:v>344.95337000000001</c:v>
                </c:pt>
                <c:pt idx="1381">
                  <c:v>345.20328000000001</c:v>
                </c:pt>
                <c:pt idx="1382">
                  <c:v>345.45319999999998</c:v>
                </c:pt>
                <c:pt idx="1383">
                  <c:v>345.70310999999998</c:v>
                </c:pt>
                <c:pt idx="1384">
                  <c:v>345.95303000000001</c:v>
                </c:pt>
                <c:pt idx="1385">
                  <c:v>346.20294000000001</c:v>
                </c:pt>
                <c:pt idx="1386">
                  <c:v>346.45285999999999</c:v>
                </c:pt>
                <c:pt idx="1387">
                  <c:v>346.70276999999999</c:v>
                </c:pt>
                <c:pt idx="1388">
                  <c:v>346.95269000000002</c:v>
                </c:pt>
                <c:pt idx="1389">
                  <c:v>347.20260000000002</c:v>
                </c:pt>
                <c:pt idx="1390">
                  <c:v>347.45251999999999</c:v>
                </c:pt>
                <c:pt idx="1391">
                  <c:v>347.70242999999999</c:v>
                </c:pt>
                <c:pt idx="1392">
                  <c:v>347.95233999999999</c:v>
                </c:pt>
                <c:pt idx="1393">
                  <c:v>348.20226000000002</c:v>
                </c:pt>
                <c:pt idx="1394">
                  <c:v>348.45217000000002</c:v>
                </c:pt>
                <c:pt idx="1395">
                  <c:v>348.70208000000002</c:v>
                </c:pt>
                <c:pt idx="1396">
                  <c:v>348.952</c:v>
                </c:pt>
                <c:pt idx="1397">
                  <c:v>349.20191</c:v>
                </c:pt>
                <c:pt idx="1398">
                  <c:v>349.45182999999997</c:v>
                </c:pt>
                <c:pt idx="1399">
                  <c:v>349.70173999999997</c:v>
                </c:pt>
                <c:pt idx="1400">
                  <c:v>349.95164999999997</c:v>
                </c:pt>
                <c:pt idx="1401">
                  <c:v>350.20155999999997</c:v>
                </c:pt>
                <c:pt idx="1402">
                  <c:v>350.45148</c:v>
                </c:pt>
                <c:pt idx="1403">
                  <c:v>350.70139</c:v>
                </c:pt>
                <c:pt idx="1404">
                  <c:v>350.9513</c:v>
                </c:pt>
                <c:pt idx="1405">
                  <c:v>351.20121999999998</c:v>
                </c:pt>
                <c:pt idx="1406">
                  <c:v>351.45112999999998</c:v>
                </c:pt>
                <c:pt idx="1407">
                  <c:v>351.70103999999998</c:v>
                </c:pt>
                <c:pt idx="1408">
                  <c:v>351.95094999999998</c:v>
                </c:pt>
                <c:pt idx="1409">
                  <c:v>352.20087000000001</c:v>
                </c:pt>
                <c:pt idx="1410">
                  <c:v>352.45078000000001</c:v>
                </c:pt>
                <c:pt idx="1411">
                  <c:v>352.70069000000001</c:v>
                </c:pt>
                <c:pt idx="1412">
                  <c:v>352.95060000000001</c:v>
                </c:pt>
                <c:pt idx="1413">
                  <c:v>353.20051000000001</c:v>
                </c:pt>
                <c:pt idx="1414">
                  <c:v>353.45042000000001</c:v>
                </c:pt>
                <c:pt idx="1415">
                  <c:v>353.70033999999998</c:v>
                </c:pt>
                <c:pt idx="1416">
                  <c:v>353.95024999999998</c:v>
                </c:pt>
                <c:pt idx="1417">
                  <c:v>354.20015999999998</c:v>
                </c:pt>
                <c:pt idx="1418">
                  <c:v>354.45006999999998</c:v>
                </c:pt>
                <c:pt idx="1419">
                  <c:v>354.69997999999998</c:v>
                </c:pt>
                <c:pt idx="1420">
                  <c:v>354.94988999999998</c:v>
                </c:pt>
                <c:pt idx="1421">
                  <c:v>355.19979999999998</c:v>
                </c:pt>
                <c:pt idx="1422">
                  <c:v>355.44970999999998</c:v>
                </c:pt>
                <c:pt idx="1423">
                  <c:v>355.69961999999998</c:v>
                </c:pt>
                <c:pt idx="1424">
                  <c:v>355.94954000000001</c:v>
                </c:pt>
                <c:pt idx="1425">
                  <c:v>356.19945000000001</c:v>
                </c:pt>
                <c:pt idx="1426">
                  <c:v>356.44936000000001</c:v>
                </c:pt>
                <c:pt idx="1427">
                  <c:v>356.69927000000001</c:v>
                </c:pt>
                <c:pt idx="1428">
                  <c:v>356.94918000000001</c:v>
                </c:pt>
                <c:pt idx="1429">
                  <c:v>357.19909000000001</c:v>
                </c:pt>
                <c:pt idx="1430">
                  <c:v>357.44900000000001</c:v>
                </c:pt>
                <c:pt idx="1431">
                  <c:v>357.69891000000001</c:v>
                </c:pt>
                <c:pt idx="1432">
                  <c:v>357.94882000000001</c:v>
                </c:pt>
                <c:pt idx="1433">
                  <c:v>358.19873000000001</c:v>
                </c:pt>
                <c:pt idx="1434">
                  <c:v>358.44864000000001</c:v>
                </c:pt>
                <c:pt idx="1435">
                  <c:v>358.69853999999998</c:v>
                </c:pt>
                <c:pt idx="1436">
                  <c:v>358.94844999999998</c:v>
                </c:pt>
                <c:pt idx="1437">
                  <c:v>359.19835999999998</c:v>
                </c:pt>
                <c:pt idx="1438">
                  <c:v>359.44826999999998</c:v>
                </c:pt>
                <c:pt idx="1439">
                  <c:v>359.69817999999998</c:v>
                </c:pt>
                <c:pt idx="1440">
                  <c:v>359.94808999999998</c:v>
                </c:pt>
                <c:pt idx="1441">
                  <c:v>360.19799999999998</c:v>
                </c:pt>
                <c:pt idx="1442">
                  <c:v>360.44790999999998</c:v>
                </c:pt>
                <c:pt idx="1443">
                  <c:v>360.69781999999998</c:v>
                </c:pt>
                <c:pt idx="1444">
                  <c:v>360.94772</c:v>
                </c:pt>
                <c:pt idx="1445">
                  <c:v>361.19763</c:v>
                </c:pt>
                <c:pt idx="1446">
                  <c:v>361.44754</c:v>
                </c:pt>
                <c:pt idx="1447">
                  <c:v>361.69745</c:v>
                </c:pt>
                <c:pt idx="1448">
                  <c:v>361.94736</c:v>
                </c:pt>
                <c:pt idx="1449">
                  <c:v>362.19727</c:v>
                </c:pt>
                <c:pt idx="1450">
                  <c:v>362.44717000000003</c:v>
                </c:pt>
                <c:pt idx="1451">
                  <c:v>362.69708000000003</c:v>
                </c:pt>
                <c:pt idx="1452">
                  <c:v>362.94699000000003</c:v>
                </c:pt>
                <c:pt idx="1453">
                  <c:v>363.19690000000003</c:v>
                </c:pt>
                <c:pt idx="1454">
                  <c:v>363.4468</c:v>
                </c:pt>
                <c:pt idx="1455">
                  <c:v>363.69671</c:v>
                </c:pt>
                <c:pt idx="1456">
                  <c:v>363.94662</c:v>
                </c:pt>
                <c:pt idx="1457">
                  <c:v>364.19653</c:v>
                </c:pt>
                <c:pt idx="1458">
                  <c:v>364.44643000000002</c:v>
                </c:pt>
                <c:pt idx="1459">
                  <c:v>364.69634000000002</c:v>
                </c:pt>
                <c:pt idx="1460">
                  <c:v>364.94625000000002</c:v>
                </c:pt>
                <c:pt idx="1461">
                  <c:v>365.19614999999999</c:v>
                </c:pt>
                <c:pt idx="1462">
                  <c:v>365.44605999999999</c:v>
                </c:pt>
                <c:pt idx="1463">
                  <c:v>365.69596999999999</c:v>
                </c:pt>
                <c:pt idx="1464">
                  <c:v>365.94587000000001</c:v>
                </c:pt>
                <c:pt idx="1465">
                  <c:v>366.19578000000001</c:v>
                </c:pt>
                <c:pt idx="1466">
                  <c:v>366.44567999999998</c:v>
                </c:pt>
                <c:pt idx="1467">
                  <c:v>366.69558999999998</c:v>
                </c:pt>
                <c:pt idx="1468">
                  <c:v>366.94549999999998</c:v>
                </c:pt>
                <c:pt idx="1469">
                  <c:v>367.19540000000001</c:v>
                </c:pt>
                <c:pt idx="1470">
                  <c:v>367.44531000000001</c:v>
                </c:pt>
                <c:pt idx="1471">
                  <c:v>367.69520999999997</c:v>
                </c:pt>
                <c:pt idx="1472">
                  <c:v>367.94511999999997</c:v>
                </c:pt>
                <c:pt idx="1473">
                  <c:v>368.19502</c:v>
                </c:pt>
                <c:pt idx="1474">
                  <c:v>368.44493</c:v>
                </c:pt>
                <c:pt idx="1475">
                  <c:v>368.69483000000002</c:v>
                </c:pt>
                <c:pt idx="1476">
                  <c:v>368.94474000000002</c:v>
                </c:pt>
                <c:pt idx="1477">
                  <c:v>369.19463999999999</c:v>
                </c:pt>
                <c:pt idx="1478">
                  <c:v>369.44454999999999</c:v>
                </c:pt>
                <c:pt idx="1479">
                  <c:v>369.69445000000002</c:v>
                </c:pt>
                <c:pt idx="1480">
                  <c:v>369.94436000000002</c:v>
                </c:pt>
                <c:pt idx="1481">
                  <c:v>370.19425999999999</c:v>
                </c:pt>
                <c:pt idx="1482">
                  <c:v>370.44416999999999</c:v>
                </c:pt>
                <c:pt idx="1483">
                  <c:v>370.69407000000001</c:v>
                </c:pt>
                <c:pt idx="1484">
                  <c:v>370.94396999999998</c:v>
                </c:pt>
                <c:pt idx="1485">
                  <c:v>371.19387999999998</c:v>
                </c:pt>
                <c:pt idx="1486">
                  <c:v>371.44378</c:v>
                </c:pt>
                <c:pt idx="1487">
                  <c:v>371.69369</c:v>
                </c:pt>
                <c:pt idx="1488">
                  <c:v>371.94358999999997</c:v>
                </c:pt>
                <c:pt idx="1489">
                  <c:v>372.19349</c:v>
                </c:pt>
                <c:pt idx="1490">
                  <c:v>372.4434</c:v>
                </c:pt>
                <c:pt idx="1491">
                  <c:v>372.69330000000002</c:v>
                </c:pt>
                <c:pt idx="1492">
                  <c:v>372.94319999999999</c:v>
                </c:pt>
                <c:pt idx="1493">
                  <c:v>373.19310999999999</c:v>
                </c:pt>
                <c:pt idx="1494">
                  <c:v>373.44301000000002</c:v>
                </c:pt>
                <c:pt idx="1495">
                  <c:v>373.69290999999998</c:v>
                </c:pt>
                <c:pt idx="1496">
                  <c:v>373.94281000000001</c:v>
                </c:pt>
                <c:pt idx="1497">
                  <c:v>374.19272000000001</c:v>
                </c:pt>
                <c:pt idx="1498">
                  <c:v>374.44261999999998</c:v>
                </c:pt>
                <c:pt idx="1499">
                  <c:v>374.69252</c:v>
                </c:pt>
                <c:pt idx="1500">
                  <c:v>374.94242000000003</c:v>
                </c:pt>
                <c:pt idx="1501">
                  <c:v>375.19233000000003</c:v>
                </c:pt>
                <c:pt idx="1502">
                  <c:v>375.44223</c:v>
                </c:pt>
                <c:pt idx="1503">
                  <c:v>375.69213000000002</c:v>
                </c:pt>
                <c:pt idx="1504">
                  <c:v>375.94202999999999</c:v>
                </c:pt>
                <c:pt idx="1505">
                  <c:v>376.19193000000001</c:v>
                </c:pt>
                <c:pt idx="1506">
                  <c:v>376.44184000000001</c:v>
                </c:pt>
                <c:pt idx="1507">
                  <c:v>376.69173999999998</c:v>
                </c:pt>
                <c:pt idx="1508">
                  <c:v>376.94164000000001</c:v>
                </c:pt>
                <c:pt idx="1509">
                  <c:v>377.19153999999997</c:v>
                </c:pt>
                <c:pt idx="1510">
                  <c:v>377.44144</c:v>
                </c:pt>
                <c:pt idx="1511">
                  <c:v>377.69134000000003</c:v>
                </c:pt>
                <c:pt idx="1512">
                  <c:v>377.94123999999999</c:v>
                </c:pt>
                <c:pt idx="1513">
                  <c:v>378.19114000000002</c:v>
                </c:pt>
                <c:pt idx="1514">
                  <c:v>378.44103999999999</c:v>
                </c:pt>
                <c:pt idx="1515">
                  <c:v>378.69094999999999</c:v>
                </c:pt>
                <c:pt idx="1516">
                  <c:v>378.94085000000001</c:v>
                </c:pt>
                <c:pt idx="1517">
                  <c:v>379.19074999999998</c:v>
                </c:pt>
                <c:pt idx="1518">
                  <c:v>379.44065000000001</c:v>
                </c:pt>
                <c:pt idx="1519">
                  <c:v>379.69054999999997</c:v>
                </c:pt>
                <c:pt idx="1520">
                  <c:v>379.94045</c:v>
                </c:pt>
                <c:pt idx="1521">
                  <c:v>380.19035000000002</c:v>
                </c:pt>
                <c:pt idx="1522">
                  <c:v>380.44024999999999</c:v>
                </c:pt>
                <c:pt idx="1523">
                  <c:v>380.69015000000002</c:v>
                </c:pt>
                <c:pt idx="1524">
                  <c:v>380.94004999999999</c:v>
                </c:pt>
                <c:pt idx="1525">
                  <c:v>381.18995000000001</c:v>
                </c:pt>
                <c:pt idx="1526">
                  <c:v>381.43984</c:v>
                </c:pt>
                <c:pt idx="1527">
                  <c:v>381.68973999999997</c:v>
                </c:pt>
                <c:pt idx="1528">
                  <c:v>381.93964</c:v>
                </c:pt>
                <c:pt idx="1529">
                  <c:v>382.18954000000002</c:v>
                </c:pt>
                <c:pt idx="1530">
                  <c:v>382.43943999999999</c:v>
                </c:pt>
                <c:pt idx="1531">
                  <c:v>382.68934000000002</c:v>
                </c:pt>
                <c:pt idx="1532">
                  <c:v>382.93923999999998</c:v>
                </c:pt>
                <c:pt idx="1533">
                  <c:v>383.18914000000001</c:v>
                </c:pt>
                <c:pt idx="1534">
                  <c:v>383.43903999999998</c:v>
                </c:pt>
                <c:pt idx="1535">
                  <c:v>383.68893000000003</c:v>
                </c:pt>
                <c:pt idx="1536">
                  <c:v>383.93883</c:v>
                </c:pt>
                <c:pt idx="1537">
                  <c:v>384.18873000000002</c:v>
                </c:pt>
                <c:pt idx="1538">
                  <c:v>384.43862999999999</c:v>
                </c:pt>
                <c:pt idx="1539">
                  <c:v>384.68853000000001</c:v>
                </c:pt>
                <c:pt idx="1540">
                  <c:v>384.93842000000001</c:v>
                </c:pt>
                <c:pt idx="1541">
                  <c:v>385.18831999999998</c:v>
                </c:pt>
                <c:pt idx="1542">
                  <c:v>385.43822</c:v>
                </c:pt>
                <c:pt idx="1543">
                  <c:v>385.68812000000003</c:v>
                </c:pt>
                <c:pt idx="1544">
                  <c:v>385.93801000000002</c:v>
                </c:pt>
                <c:pt idx="1545">
                  <c:v>386.18790999999999</c:v>
                </c:pt>
                <c:pt idx="1546">
                  <c:v>386.43781000000001</c:v>
                </c:pt>
                <c:pt idx="1547">
                  <c:v>386.68770999999998</c:v>
                </c:pt>
                <c:pt idx="1548">
                  <c:v>386.93759999999997</c:v>
                </c:pt>
                <c:pt idx="1549">
                  <c:v>387.1875</c:v>
                </c:pt>
                <c:pt idx="1550">
                  <c:v>387.43740000000003</c:v>
                </c:pt>
                <c:pt idx="1551">
                  <c:v>387.68729000000002</c:v>
                </c:pt>
                <c:pt idx="1552">
                  <c:v>387.93718999999999</c:v>
                </c:pt>
                <c:pt idx="1553">
                  <c:v>388.18707999999998</c:v>
                </c:pt>
                <c:pt idx="1554">
                  <c:v>388.43698000000001</c:v>
                </c:pt>
                <c:pt idx="1555">
                  <c:v>388.68687999999997</c:v>
                </c:pt>
                <c:pt idx="1556">
                  <c:v>388.93677000000002</c:v>
                </c:pt>
                <c:pt idx="1557">
                  <c:v>389.18666999999999</c:v>
                </c:pt>
                <c:pt idx="1558">
                  <c:v>389.43655999999999</c:v>
                </c:pt>
                <c:pt idx="1559">
                  <c:v>389.68646000000001</c:v>
                </c:pt>
                <c:pt idx="1560">
                  <c:v>389.93635999999998</c:v>
                </c:pt>
                <c:pt idx="1561">
                  <c:v>390.18624999999997</c:v>
                </c:pt>
                <c:pt idx="1562">
                  <c:v>390.43615</c:v>
                </c:pt>
                <c:pt idx="1563">
                  <c:v>390.68603999999999</c:v>
                </c:pt>
                <c:pt idx="1564">
                  <c:v>390.93594000000002</c:v>
                </c:pt>
                <c:pt idx="1565">
                  <c:v>391.18583000000001</c:v>
                </c:pt>
                <c:pt idx="1566">
                  <c:v>391.43572999999998</c:v>
                </c:pt>
                <c:pt idx="1567">
                  <c:v>391.68561999999997</c:v>
                </c:pt>
                <c:pt idx="1568">
                  <c:v>391.93552</c:v>
                </c:pt>
                <c:pt idx="1569">
                  <c:v>392.18540999999999</c:v>
                </c:pt>
                <c:pt idx="1570">
                  <c:v>392.43529999999998</c:v>
                </c:pt>
                <c:pt idx="1571">
                  <c:v>392.68520000000001</c:v>
                </c:pt>
                <c:pt idx="1572">
                  <c:v>392.93509</c:v>
                </c:pt>
                <c:pt idx="1573">
                  <c:v>393.18499000000003</c:v>
                </c:pt>
                <c:pt idx="1574">
                  <c:v>393.43488000000002</c:v>
                </c:pt>
                <c:pt idx="1575">
                  <c:v>393.68477000000001</c:v>
                </c:pt>
                <c:pt idx="1576">
                  <c:v>393.93466999999998</c:v>
                </c:pt>
                <c:pt idx="1577">
                  <c:v>394.18455999999998</c:v>
                </c:pt>
                <c:pt idx="1578">
                  <c:v>394.43445000000003</c:v>
                </c:pt>
                <c:pt idx="1579">
                  <c:v>394.68434999999999</c:v>
                </c:pt>
                <c:pt idx="1580">
                  <c:v>394.93423999999999</c:v>
                </c:pt>
                <c:pt idx="1581">
                  <c:v>395.18412999999998</c:v>
                </c:pt>
                <c:pt idx="1582">
                  <c:v>395.43403000000001</c:v>
                </c:pt>
                <c:pt idx="1583">
                  <c:v>395.68392</c:v>
                </c:pt>
                <c:pt idx="1584">
                  <c:v>395.93380999999999</c:v>
                </c:pt>
                <c:pt idx="1585">
                  <c:v>396.18369999999999</c:v>
                </c:pt>
                <c:pt idx="1586">
                  <c:v>396.43360000000001</c:v>
                </c:pt>
                <c:pt idx="1587">
                  <c:v>396.68349000000001</c:v>
                </c:pt>
                <c:pt idx="1588">
                  <c:v>396.93338</c:v>
                </c:pt>
                <c:pt idx="1589">
                  <c:v>397.18326999999999</c:v>
                </c:pt>
                <c:pt idx="1590">
                  <c:v>397.43317000000002</c:v>
                </c:pt>
                <c:pt idx="1591">
                  <c:v>397.68306000000001</c:v>
                </c:pt>
                <c:pt idx="1592">
                  <c:v>397.93295000000001</c:v>
                </c:pt>
                <c:pt idx="1593">
                  <c:v>398.18284</c:v>
                </c:pt>
                <c:pt idx="1594">
                  <c:v>398.43272999999999</c:v>
                </c:pt>
                <c:pt idx="1595">
                  <c:v>398.68261999999999</c:v>
                </c:pt>
                <c:pt idx="1596">
                  <c:v>398.93252000000001</c:v>
                </c:pt>
                <c:pt idx="1597">
                  <c:v>399.18241</c:v>
                </c:pt>
                <c:pt idx="1598">
                  <c:v>399.4323</c:v>
                </c:pt>
                <c:pt idx="1599">
                  <c:v>399.68218999999999</c:v>
                </c:pt>
                <c:pt idx="1600">
                  <c:v>399.93207999999998</c:v>
                </c:pt>
                <c:pt idx="1601">
                  <c:v>400.18196999999998</c:v>
                </c:pt>
                <c:pt idx="1602">
                  <c:v>400.43185999999997</c:v>
                </c:pt>
                <c:pt idx="1603">
                  <c:v>400.68175000000002</c:v>
                </c:pt>
                <c:pt idx="1604">
                  <c:v>400.93164000000002</c:v>
                </c:pt>
                <c:pt idx="1605">
                  <c:v>401.18153000000001</c:v>
                </c:pt>
                <c:pt idx="1606">
                  <c:v>401.43142</c:v>
                </c:pt>
                <c:pt idx="1607">
                  <c:v>401.68131</c:v>
                </c:pt>
                <c:pt idx="1608">
                  <c:v>401.93119999999999</c:v>
                </c:pt>
                <c:pt idx="1609">
                  <c:v>402.18108999999998</c:v>
                </c:pt>
                <c:pt idx="1610">
                  <c:v>402.43097999999998</c:v>
                </c:pt>
                <c:pt idx="1611">
                  <c:v>402.68087000000003</c:v>
                </c:pt>
                <c:pt idx="1612">
                  <c:v>402.93076000000002</c:v>
                </c:pt>
                <c:pt idx="1613">
                  <c:v>403.18065000000001</c:v>
                </c:pt>
                <c:pt idx="1614">
                  <c:v>403.43054000000001</c:v>
                </c:pt>
                <c:pt idx="1615">
                  <c:v>403.68043</c:v>
                </c:pt>
                <c:pt idx="1616">
                  <c:v>403.93031999999999</c:v>
                </c:pt>
                <c:pt idx="1617">
                  <c:v>404.18020000000001</c:v>
                </c:pt>
                <c:pt idx="1618">
                  <c:v>404.43009000000001</c:v>
                </c:pt>
                <c:pt idx="1619">
                  <c:v>404.67998</c:v>
                </c:pt>
                <c:pt idx="1620">
                  <c:v>404.92986999999999</c:v>
                </c:pt>
                <c:pt idx="1621">
                  <c:v>405.17975999999999</c:v>
                </c:pt>
                <c:pt idx="1622">
                  <c:v>405.42964999999998</c:v>
                </c:pt>
                <c:pt idx="1623">
                  <c:v>405.67953</c:v>
                </c:pt>
                <c:pt idx="1624">
                  <c:v>405.92941999999999</c:v>
                </c:pt>
                <c:pt idx="1625">
                  <c:v>406.17930999999999</c:v>
                </c:pt>
                <c:pt idx="1626">
                  <c:v>406.42919999999998</c:v>
                </c:pt>
                <c:pt idx="1627">
                  <c:v>406.67908</c:v>
                </c:pt>
                <c:pt idx="1628">
                  <c:v>406.92896999999999</c:v>
                </c:pt>
                <c:pt idx="1629">
                  <c:v>407.17885999999999</c:v>
                </c:pt>
                <c:pt idx="1630">
                  <c:v>407.42874999999998</c:v>
                </c:pt>
                <c:pt idx="1631">
                  <c:v>407.67863</c:v>
                </c:pt>
                <c:pt idx="1632">
                  <c:v>407.92851999999999</c:v>
                </c:pt>
                <c:pt idx="1633">
                  <c:v>408.17840999999999</c:v>
                </c:pt>
                <c:pt idx="1634">
                  <c:v>408.42829</c:v>
                </c:pt>
                <c:pt idx="1635">
                  <c:v>408.67818</c:v>
                </c:pt>
                <c:pt idx="1636">
                  <c:v>408.92806999999999</c:v>
                </c:pt>
                <c:pt idx="1637">
                  <c:v>409.17795000000001</c:v>
                </c:pt>
                <c:pt idx="1638">
                  <c:v>409.42784</c:v>
                </c:pt>
                <c:pt idx="1639">
                  <c:v>409.67773</c:v>
                </c:pt>
                <c:pt idx="1640">
                  <c:v>409.92761000000002</c:v>
                </c:pt>
                <c:pt idx="1641">
                  <c:v>410.17750000000001</c:v>
                </c:pt>
                <c:pt idx="1642">
                  <c:v>410.42738000000003</c:v>
                </c:pt>
                <c:pt idx="1643">
                  <c:v>410.67727000000002</c:v>
                </c:pt>
                <c:pt idx="1644">
                  <c:v>410.92714999999998</c:v>
                </c:pt>
                <c:pt idx="1645">
                  <c:v>411.17703999999998</c:v>
                </c:pt>
                <c:pt idx="1646">
                  <c:v>411.42693000000003</c:v>
                </c:pt>
                <c:pt idx="1647">
                  <c:v>411.67680999999999</c:v>
                </c:pt>
                <c:pt idx="1648">
                  <c:v>411.92669999999998</c:v>
                </c:pt>
                <c:pt idx="1649">
                  <c:v>412.17658</c:v>
                </c:pt>
                <c:pt idx="1650">
                  <c:v>412.42646000000002</c:v>
                </c:pt>
                <c:pt idx="1651">
                  <c:v>412.67635000000001</c:v>
                </c:pt>
                <c:pt idx="1652">
                  <c:v>412.92622999999998</c:v>
                </c:pt>
                <c:pt idx="1653">
                  <c:v>413.17612000000003</c:v>
                </c:pt>
                <c:pt idx="1654">
                  <c:v>413.42599999999999</c:v>
                </c:pt>
                <c:pt idx="1655">
                  <c:v>413.67588999999998</c:v>
                </c:pt>
                <c:pt idx="1656">
                  <c:v>413.92577</c:v>
                </c:pt>
                <c:pt idx="1657">
                  <c:v>414.17565000000002</c:v>
                </c:pt>
                <c:pt idx="1658">
                  <c:v>414.42554000000001</c:v>
                </c:pt>
                <c:pt idx="1659">
                  <c:v>414.67541999999997</c:v>
                </c:pt>
                <c:pt idx="1660">
                  <c:v>414.92531000000002</c:v>
                </c:pt>
                <c:pt idx="1661">
                  <c:v>415.17518999999999</c:v>
                </c:pt>
                <c:pt idx="1662">
                  <c:v>415.42507000000001</c:v>
                </c:pt>
                <c:pt idx="1663">
                  <c:v>415.67496</c:v>
                </c:pt>
                <c:pt idx="1664">
                  <c:v>415.92484000000002</c:v>
                </c:pt>
                <c:pt idx="1665">
                  <c:v>416.17471999999998</c:v>
                </c:pt>
                <c:pt idx="1666">
                  <c:v>416.4246</c:v>
                </c:pt>
                <c:pt idx="1667">
                  <c:v>416.67448999999999</c:v>
                </c:pt>
                <c:pt idx="1668">
                  <c:v>416.92437000000001</c:v>
                </c:pt>
                <c:pt idx="1669">
                  <c:v>417.17424999999997</c:v>
                </c:pt>
                <c:pt idx="1670">
                  <c:v>417.42412999999999</c:v>
                </c:pt>
                <c:pt idx="1671">
                  <c:v>417.67401999999998</c:v>
                </c:pt>
                <c:pt idx="1672">
                  <c:v>417.9239</c:v>
                </c:pt>
                <c:pt idx="1673">
                  <c:v>418.17378000000002</c:v>
                </c:pt>
                <c:pt idx="1674">
                  <c:v>418.42365999999998</c:v>
                </c:pt>
                <c:pt idx="1675">
                  <c:v>418.67354</c:v>
                </c:pt>
                <c:pt idx="1676">
                  <c:v>418.92343</c:v>
                </c:pt>
                <c:pt idx="1677">
                  <c:v>419.17331000000001</c:v>
                </c:pt>
                <c:pt idx="1678">
                  <c:v>419.42318999999998</c:v>
                </c:pt>
                <c:pt idx="1679">
                  <c:v>419.67307</c:v>
                </c:pt>
                <c:pt idx="1680">
                  <c:v>419.92295000000001</c:v>
                </c:pt>
                <c:pt idx="1681">
                  <c:v>420.17282999999998</c:v>
                </c:pt>
                <c:pt idx="1682">
                  <c:v>420.42271</c:v>
                </c:pt>
                <c:pt idx="1683">
                  <c:v>420.67259000000001</c:v>
                </c:pt>
                <c:pt idx="1684">
                  <c:v>420.92246999999998</c:v>
                </c:pt>
                <c:pt idx="1685">
                  <c:v>421.17234999999999</c:v>
                </c:pt>
                <c:pt idx="1686">
                  <c:v>421.42223000000001</c:v>
                </c:pt>
                <c:pt idx="1687">
                  <c:v>421.67210999999998</c:v>
                </c:pt>
                <c:pt idx="1688">
                  <c:v>421.92198999999999</c:v>
                </c:pt>
                <c:pt idx="1689">
                  <c:v>422.17187000000001</c:v>
                </c:pt>
                <c:pt idx="1690">
                  <c:v>422.42174999999997</c:v>
                </c:pt>
                <c:pt idx="1691">
                  <c:v>422.67162999999999</c:v>
                </c:pt>
                <c:pt idx="1692">
                  <c:v>422.92151000000001</c:v>
                </c:pt>
                <c:pt idx="1693">
                  <c:v>423.17138999999997</c:v>
                </c:pt>
                <c:pt idx="1694">
                  <c:v>423.42126999999999</c:v>
                </c:pt>
                <c:pt idx="1695">
                  <c:v>423.67115000000001</c:v>
                </c:pt>
                <c:pt idx="1696">
                  <c:v>423.92102999999997</c:v>
                </c:pt>
                <c:pt idx="1697">
                  <c:v>424.17090999999999</c:v>
                </c:pt>
                <c:pt idx="1698">
                  <c:v>424.42079000000001</c:v>
                </c:pt>
                <c:pt idx="1699">
                  <c:v>424.67066999999997</c:v>
                </c:pt>
                <c:pt idx="1700">
                  <c:v>424.92054000000002</c:v>
                </c:pt>
                <c:pt idx="1701">
                  <c:v>425.17041999999998</c:v>
                </c:pt>
                <c:pt idx="1702">
                  <c:v>425.4203</c:v>
                </c:pt>
                <c:pt idx="1703">
                  <c:v>425.67018000000002</c:v>
                </c:pt>
                <c:pt idx="1704">
                  <c:v>425.92005999999998</c:v>
                </c:pt>
                <c:pt idx="1705">
                  <c:v>426.16994</c:v>
                </c:pt>
                <c:pt idx="1706">
                  <c:v>426.41980999999998</c:v>
                </c:pt>
                <c:pt idx="1707">
                  <c:v>426.66969</c:v>
                </c:pt>
                <c:pt idx="1708">
                  <c:v>426.91957000000002</c:v>
                </c:pt>
                <c:pt idx="1709">
                  <c:v>427.16944999999998</c:v>
                </c:pt>
                <c:pt idx="1710">
                  <c:v>427.41932000000003</c:v>
                </c:pt>
                <c:pt idx="1711">
                  <c:v>427.66919999999999</c:v>
                </c:pt>
                <c:pt idx="1712">
                  <c:v>427.91908000000001</c:v>
                </c:pt>
                <c:pt idx="1713">
                  <c:v>428.16895</c:v>
                </c:pt>
                <c:pt idx="1714">
                  <c:v>428.41883000000001</c:v>
                </c:pt>
                <c:pt idx="1715">
                  <c:v>428.66870999999998</c:v>
                </c:pt>
                <c:pt idx="1716">
                  <c:v>428.91858000000002</c:v>
                </c:pt>
                <c:pt idx="1717">
                  <c:v>429.16845999999998</c:v>
                </c:pt>
                <c:pt idx="1718">
                  <c:v>429.41834</c:v>
                </c:pt>
                <c:pt idx="1719">
                  <c:v>429.66820999999999</c:v>
                </c:pt>
                <c:pt idx="1720">
                  <c:v>429.91809000000001</c:v>
                </c:pt>
                <c:pt idx="1721">
                  <c:v>430.16795999999999</c:v>
                </c:pt>
                <c:pt idx="1722">
                  <c:v>430.41784000000001</c:v>
                </c:pt>
                <c:pt idx="1723">
                  <c:v>430.66771999999997</c:v>
                </c:pt>
                <c:pt idx="1724">
                  <c:v>430.91759000000002</c:v>
                </c:pt>
                <c:pt idx="1725">
                  <c:v>431.16746999999998</c:v>
                </c:pt>
                <c:pt idx="1726">
                  <c:v>431.41734000000002</c:v>
                </c:pt>
                <c:pt idx="1727">
                  <c:v>431.66721999999999</c:v>
                </c:pt>
                <c:pt idx="1728">
                  <c:v>431.91708999999997</c:v>
                </c:pt>
                <c:pt idx="1729">
                  <c:v>432.16696999999999</c:v>
                </c:pt>
                <c:pt idx="1730">
                  <c:v>432.41683999999998</c:v>
                </c:pt>
                <c:pt idx="1731">
                  <c:v>432.66672</c:v>
                </c:pt>
                <c:pt idx="1732">
                  <c:v>432.91658999999999</c:v>
                </c:pt>
                <c:pt idx="1733">
                  <c:v>433.16647</c:v>
                </c:pt>
                <c:pt idx="1734">
                  <c:v>433.41633999999999</c:v>
                </c:pt>
                <c:pt idx="1735">
                  <c:v>433.66620999999998</c:v>
                </c:pt>
                <c:pt idx="1736">
                  <c:v>433.91609</c:v>
                </c:pt>
                <c:pt idx="1737">
                  <c:v>434.16595999999998</c:v>
                </c:pt>
                <c:pt idx="1738">
                  <c:v>434.41583000000003</c:v>
                </c:pt>
                <c:pt idx="1739">
                  <c:v>434.66570999999999</c:v>
                </c:pt>
                <c:pt idx="1740">
                  <c:v>434.91557999999998</c:v>
                </c:pt>
                <c:pt idx="1741">
                  <c:v>435.16546</c:v>
                </c:pt>
                <c:pt idx="1742">
                  <c:v>435.41532999999998</c:v>
                </c:pt>
                <c:pt idx="1743">
                  <c:v>435.66520000000003</c:v>
                </c:pt>
                <c:pt idx="1744">
                  <c:v>435.91507000000001</c:v>
                </c:pt>
                <c:pt idx="1745">
                  <c:v>436.16494999999998</c:v>
                </c:pt>
                <c:pt idx="1746">
                  <c:v>436.41482000000002</c:v>
                </c:pt>
                <c:pt idx="1747">
                  <c:v>436.66469000000001</c:v>
                </c:pt>
                <c:pt idx="1748">
                  <c:v>436.91455999999999</c:v>
                </c:pt>
                <c:pt idx="1749">
                  <c:v>437.16444000000001</c:v>
                </c:pt>
                <c:pt idx="1750">
                  <c:v>437.41431</c:v>
                </c:pt>
                <c:pt idx="1751">
                  <c:v>437.66417999999999</c:v>
                </c:pt>
                <c:pt idx="1752">
                  <c:v>437.91404999999997</c:v>
                </c:pt>
                <c:pt idx="1753">
                  <c:v>438.16392000000002</c:v>
                </c:pt>
                <c:pt idx="1754">
                  <c:v>438.41379999999998</c:v>
                </c:pt>
                <c:pt idx="1755">
                  <c:v>438.66367000000002</c:v>
                </c:pt>
                <c:pt idx="1756">
                  <c:v>438.91354000000001</c:v>
                </c:pt>
                <c:pt idx="1757">
                  <c:v>439.16341</c:v>
                </c:pt>
                <c:pt idx="1758">
                  <c:v>439.41327999999999</c:v>
                </c:pt>
                <c:pt idx="1759">
                  <c:v>439.66314999999997</c:v>
                </c:pt>
                <c:pt idx="1760">
                  <c:v>439.91302000000002</c:v>
                </c:pt>
                <c:pt idx="1761">
                  <c:v>440.16289</c:v>
                </c:pt>
                <c:pt idx="1762">
                  <c:v>440.41275999999999</c:v>
                </c:pt>
                <c:pt idx="1763">
                  <c:v>440.66264000000001</c:v>
                </c:pt>
                <c:pt idx="1764">
                  <c:v>440.91251</c:v>
                </c:pt>
                <c:pt idx="1765">
                  <c:v>441.16237999999998</c:v>
                </c:pt>
                <c:pt idx="1766">
                  <c:v>441.41224999999997</c:v>
                </c:pt>
                <c:pt idx="1767">
                  <c:v>441.66212000000002</c:v>
                </c:pt>
                <c:pt idx="1768">
                  <c:v>441.91199</c:v>
                </c:pt>
                <c:pt idx="1769">
                  <c:v>442.16185999999999</c:v>
                </c:pt>
                <c:pt idx="1770">
                  <c:v>442.41172</c:v>
                </c:pt>
                <c:pt idx="1771">
                  <c:v>442.66158999999999</c:v>
                </c:pt>
                <c:pt idx="1772">
                  <c:v>442.91145999999998</c:v>
                </c:pt>
                <c:pt idx="1773">
                  <c:v>443.16133000000002</c:v>
                </c:pt>
                <c:pt idx="1774">
                  <c:v>443.41120000000001</c:v>
                </c:pt>
                <c:pt idx="1775">
                  <c:v>443.66107</c:v>
                </c:pt>
                <c:pt idx="1776">
                  <c:v>443.91093999999998</c:v>
                </c:pt>
                <c:pt idx="1777">
                  <c:v>444.16081000000003</c:v>
                </c:pt>
                <c:pt idx="1778">
                  <c:v>444.41068000000001</c:v>
                </c:pt>
                <c:pt idx="1779">
                  <c:v>444.66054000000003</c:v>
                </c:pt>
                <c:pt idx="1780">
                  <c:v>444.91041000000001</c:v>
                </c:pt>
                <c:pt idx="1781">
                  <c:v>445.16028</c:v>
                </c:pt>
                <c:pt idx="1782">
                  <c:v>445.41014999999999</c:v>
                </c:pt>
                <c:pt idx="1783">
                  <c:v>445.66001999999997</c:v>
                </c:pt>
                <c:pt idx="1784">
                  <c:v>445.90987999999999</c:v>
                </c:pt>
                <c:pt idx="1785">
                  <c:v>446.15974999999997</c:v>
                </c:pt>
                <c:pt idx="1786">
                  <c:v>446.40962000000002</c:v>
                </c:pt>
                <c:pt idx="1787">
                  <c:v>446.65949000000001</c:v>
                </c:pt>
                <c:pt idx="1788">
                  <c:v>446.90935000000002</c:v>
                </c:pt>
                <c:pt idx="1789">
                  <c:v>447.15922</c:v>
                </c:pt>
                <c:pt idx="1790">
                  <c:v>447.40908999999999</c:v>
                </c:pt>
                <c:pt idx="1791">
                  <c:v>447.65895</c:v>
                </c:pt>
                <c:pt idx="1792">
                  <c:v>447.90881999999999</c:v>
                </c:pt>
                <c:pt idx="1793">
                  <c:v>448.15868999999998</c:v>
                </c:pt>
                <c:pt idx="1794">
                  <c:v>448.40854999999999</c:v>
                </c:pt>
                <c:pt idx="1795">
                  <c:v>448.65841999999998</c:v>
                </c:pt>
                <c:pt idx="1796">
                  <c:v>448.90829000000002</c:v>
                </c:pt>
                <c:pt idx="1797">
                  <c:v>449.15814999999998</c:v>
                </c:pt>
                <c:pt idx="1798">
                  <c:v>449.40802000000002</c:v>
                </c:pt>
                <c:pt idx="1799">
                  <c:v>449.65787999999998</c:v>
                </c:pt>
                <c:pt idx="1800">
                  <c:v>449.90775000000002</c:v>
                </c:pt>
                <c:pt idx="1801">
                  <c:v>450.15760999999998</c:v>
                </c:pt>
                <c:pt idx="1802">
                  <c:v>450.40748000000002</c:v>
                </c:pt>
                <c:pt idx="1803">
                  <c:v>450.65735000000001</c:v>
                </c:pt>
                <c:pt idx="1804">
                  <c:v>450.90721000000002</c:v>
                </c:pt>
                <c:pt idx="1805">
                  <c:v>451.15708000000001</c:v>
                </c:pt>
                <c:pt idx="1806">
                  <c:v>451.40694000000002</c:v>
                </c:pt>
                <c:pt idx="1807">
                  <c:v>451.65679999999998</c:v>
                </c:pt>
                <c:pt idx="1808">
                  <c:v>451.90667000000002</c:v>
                </c:pt>
                <c:pt idx="1809">
                  <c:v>452.15652999999998</c:v>
                </c:pt>
                <c:pt idx="1810">
                  <c:v>452.40640000000002</c:v>
                </c:pt>
                <c:pt idx="1811">
                  <c:v>452.65625999999997</c:v>
                </c:pt>
                <c:pt idx="1812">
                  <c:v>452.90613000000002</c:v>
                </c:pt>
                <c:pt idx="1813">
                  <c:v>453.15598999999997</c:v>
                </c:pt>
                <c:pt idx="1814">
                  <c:v>453.40584999999999</c:v>
                </c:pt>
                <c:pt idx="1815">
                  <c:v>453.65571999999997</c:v>
                </c:pt>
                <c:pt idx="1816">
                  <c:v>453.90557999999999</c:v>
                </c:pt>
                <c:pt idx="1817">
                  <c:v>454.15544</c:v>
                </c:pt>
                <c:pt idx="1818">
                  <c:v>454.40530999999999</c:v>
                </c:pt>
                <c:pt idx="1819">
                  <c:v>454.65517</c:v>
                </c:pt>
                <c:pt idx="1820">
                  <c:v>454.90503000000001</c:v>
                </c:pt>
                <c:pt idx="1821">
                  <c:v>455.1549</c:v>
                </c:pt>
                <c:pt idx="1822">
                  <c:v>455.40476000000001</c:v>
                </c:pt>
                <c:pt idx="1823">
                  <c:v>455.65462000000002</c:v>
                </c:pt>
                <c:pt idx="1824">
                  <c:v>455.90447999999998</c:v>
                </c:pt>
                <c:pt idx="1825">
                  <c:v>456.15435000000002</c:v>
                </c:pt>
                <c:pt idx="1826">
                  <c:v>456.40420999999998</c:v>
                </c:pt>
                <c:pt idx="1827">
                  <c:v>456.65406999999999</c:v>
                </c:pt>
                <c:pt idx="1828">
                  <c:v>456.90393</c:v>
                </c:pt>
                <c:pt idx="1829">
                  <c:v>457.15379000000001</c:v>
                </c:pt>
                <c:pt idx="1830">
                  <c:v>457.40366</c:v>
                </c:pt>
                <c:pt idx="1831">
                  <c:v>457.65352000000001</c:v>
                </c:pt>
                <c:pt idx="1832">
                  <c:v>457.90338000000003</c:v>
                </c:pt>
                <c:pt idx="1833">
                  <c:v>458.15323999999998</c:v>
                </c:pt>
                <c:pt idx="1834">
                  <c:v>458.40309999999999</c:v>
                </c:pt>
                <c:pt idx="1835">
                  <c:v>458.65296000000001</c:v>
                </c:pt>
                <c:pt idx="1836">
                  <c:v>458.90282000000002</c:v>
                </c:pt>
                <c:pt idx="1837">
                  <c:v>459.15267999999998</c:v>
                </c:pt>
                <c:pt idx="1838">
                  <c:v>459.40253999999999</c:v>
                </c:pt>
                <c:pt idx="1839">
                  <c:v>459.6524</c:v>
                </c:pt>
                <c:pt idx="1840">
                  <c:v>459.90226000000001</c:v>
                </c:pt>
                <c:pt idx="1841">
                  <c:v>460.15213</c:v>
                </c:pt>
                <c:pt idx="1842">
                  <c:v>460.40199000000001</c:v>
                </c:pt>
                <c:pt idx="1843">
                  <c:v>460.65185000000002</c:v>
                </c:pt>
                <c:pt idx="1844">
                  <c:v>460.90170999999998</c:v>
                </c:pt>
                <c:pt idx="1845">
                  <c:v>461.15156000000002</c:v>
                </c:pt>
                <c:pt idx="1846">
                  <c:v>461.40141999999997</c:v>
                </c:pt>
                <c:pt idx="1847">
                  <c:v>461.65127999999999</c:v>
                </c:pt>
                <c:pt idx="1848">
                  <c:v>461.90114</c:v>
                </c:pt>
                <c:pt idx="1849">
                  <c:v>462.15100000000001</c:v>
                </c:pt>
                <c:pt idx="1850">
                  <c:v>462.40086000000002</c:v>
                </c:pt>
                <c:pt idx="1851">
                  <c:v>462.65071999999998</c:v>
                </c:pt>
                <c:pt idx="1852">
                  <c:v>462.90057999999999</c:v>
                </c:pt>
                <c:pt idx="1853">
                  <c:v>463.15044</c:v>
                </c:pt>
                <c:pt idx="1854">
                  <c:v>463.40030000000002</c:v>
                </c:pt>
                <c:pt idx="1855">
                  <c:v>463.65016000000003</c:v>
                </c:pt>
                <c:pt idx="1856">
                  <c:v>463.90001999999998</c:v>
                </c:pt>
                <c:pt idx="1857">
                  <c:v>464.14987000000002</c:v>
                </c:pt>
                <c:pt idx="1858">
                  <c:v>464.39972999999998</c:v>
                </c:pt>
                <c:pt idx="1859">
                  <c:v>464.64958999999999</c:v>
                </c:pt>
                <c:pt idx="1860">
                  <c:v>464.89945</c:v>
                </c:pt>
                <c:pt idx="1861">
                  <c:v>465.14931000000001</c:v>
                </c:pt>
                <c:pt idx="1862">
                  <c:v>465.39915999999999</c:v>
                </c:pt>
                <c:pt idx="1863">
                  <c:v>465.64902000000001</c:v>
                </c:pt>
                <c:pt idx="1864">
                  <c:v>465.89888000000002</c:v>
                </c:pt>
                <c:pt idx="1865">
                  <c:v>466.14873999999998</c:v>
                </c:pt>
                <c:pt idx="1866">
                  <c:v>466.39859999999999</c:v>
                </c:pt>
                <c:pt idx="1867">
                  <c:v>466.64845000000003</c:v>
                </c:pt>
                <c:pt idx="1868">
                  <c:v>466.89830999999998</c:v>
                </c:pt>
                <c:pt idx="1869">
                  <c:v>467.14816999999999</c:v>
                </c:pt>
                <c:pt idx="1870">
                  <c:v>467.39803000000001</c:v>
                </c:pt>
                <c:pt idx="1871">
                  <c:v>467.64787999999999</c:v>
                </c:pt>
                <c:pt idx="1872">
                  <c:v>467.89774</c:v>
                </c:pt>
                <c:pt idx="1873">
                  <c:v>468.14760000000001</c:v>
                </c:pt>
                <c:pt idx="1874">
                  <c:v>468.39744999999999</c:v>
                </c:pt>
                <c:pt idx="1875">
                  <c:v>468.64731</c:v>
                </c:pt>
                <c:pt idx="1876">
                  <c:v>468.89717000000002</c:v>
                </c:pt>
                <c:pt idx="1877">
                  <c:v>469.14702</c:v>
                </c:pt>
                <c:pt idx="1878">
                  <c:v>469.39688000000001</c:v>
                </c:pt>
                <c:pt idx="1879">
                  <c:v>469.64674000000002</c:v>
                </c:pt>
                <c:pt idx="1880">
                  <c:v>469.89659</c:v>
                </c:pt>
                <c:pt idx="1881">
                  <c:v>470.14645000000002</c:v>
                </c:pt>
                <c:pt idx="1882">
                  <c:v>470.39631000000003</c:v>
                </c:pt>
                <c:pt idx="1883">
                  <c:v>470.64616000000001</c:v>
                </c:pt>
                <c:pt idx="1884">
                  <c:v>470.89602000000002</c:v>
                </c:pt>
                <c:pt idx="1885">
                  <c:v>471.14587</c:v>
                </c:pt>
                <c:pt idx="1886">
                  <c:v>471.39573000000001</c:v>
                </c:pt>
                <c:pt idx="1887">
                  <c:v>471.64559000000003</c:v>
                </c:pt>
                <c:pt idx="1888">
                  <c:v>471.89544000000001</c:v>
                </c:pt>
                <c:pt idx="1889">
                  <c:v>472.14530000000002</c:v>
                </c:pt>
                <c:pt idx="1890">
                  <c:v>472.39515999999998</c:v>
                </c:pt>
                <c:pt idx="1891">
                  <c:v>472.64501000000001</c:v>
                </c:pt>
                <c:pt idx="1892">
                  <c:v>472.89487000000003</c:v>
                </c:pt>
                <c:pt idx="1893">
                  <c:v>473.14472000000001</c:v>
                </c:pt>
                <c:pt idx="1894">
                  <c:v>473.39458000000002</c:v>
                </c:pt>
                <c:pt idx="1895">
                  <c:v>473.64443</c:v>
                </c:pt>
                <c:pt idx="1896">
                  <c:v>473.89429000000001</c:v>
                </c:pt>
                <c:pt idx="1897">
                  <c:v>474.14415000000002</c:v>
                </c:pt>
                <c:pt idx="1898">
                  <c:v>474.39400000000001</c:v>
                </c:pt>
                <c:pt idx="1899">
                  <c:v>474.64386000000002</c:v>
                </c:pt>
                <c:pt idx="1900">
                  <c:v>474.89371</c:v>
                </c:pt>
                <c:pt idx="1901">
                  <c:v>475.14357000000001</c:v>
                </c:pt>
                <c:pt idx="1902">
                  <c:v>475.39341999999999</c:v>
                </c:pt>
                <c:pt idx="1903">
                  <c:v>475.64328</c:v>
                </c:pt>
                <c:pt idx="1904">
                  <c:v>475.89312999999999</c:v>
                </c:pt>
                <c:pt idx="1905">
                  <c:v>476.14299</c:v>
                </c:pt>
                <c:pt idx="1906">
                  <c:v>476.39283999999998</c:v>
                </c:pt>
                <c:pt idx="1907">
                  <c:v>476.64269999999999</c:v>
                </c:pt>
                <c:pt idx="1908">
                  <c:v>476.89255000000003</c:v>
                </c:pt>
                <c:pt idx="1909">
                  <c:v>477.14240999999998</c:v>
                </c:pt>
                <c:pt idx="1910">
                  <c:v>477.39226000000002</c:v>
                </c:pt>
                <c:pt idx="1911">
                  <c:v>477.64211999999998</c:v>
                </c:pt>
                <c:pt idx="1912">
                  <c:v>477.89197000000001</c:v>
                </c:pt>
                <c:pt idx="1913">
                  <c:v>478.14183000000003</c:v>
                </c:pt>
                <c:pt idx="1914">
                  <c:v>478.39168000000001</c:v>
                </c:pt>
                <c:pt idx="1915">
                  <c:v>478.64154000000002</c:v>
                </c:pt>
                <c:pt idx="1916">
                  <c:v>478.89139</c:v>
                </c:pt>
                <c:pt idx="1917">
                  <c:v>479.14125000000001</c:v>
                </c:pt>
                <c:pt idx="1918">
                  <c:v>479.39109999999999</c:v>
                </c:pt>
                <c:pt idx="1919">
                  <c:v>479.64096000000001</c:v>
                </c:pt>
                <c:pt idx="1920">
                  <c:v>479.89080999999999</c:v>
                </c:pt>
                <c:pt idx="1921">
                  <c:v>480.14067</c:v>
                </c:pt>
                <c:pt idx="1922">
                  <c:v>480.39051999999998</c:v>
                </c:pt>
                <c:pt idx="1923">
                  <c:v>480.64037999999999</c:v>
                </c:pt>
                <c:pt idx="1924">
                  <c:v>480.89022999999997</c:v>
                </c:pt>
                <c:pt idx="1925">
                  <c:v>481.14008999999999</c:v>
                </c:pt>
                <c:pt idx="1926">
                  <c:v>481.38994000000002</c:v>
                </c:pt>
                <c:pt idx="1927">
                  <c:v>481.63979999999998</c:v>
                </c:pt>
                <c:pt idx="1928">
                  <c:v>481.88965000000002</c:v>
                </c:pt>
                <c:pt idx="1929">
                  <c:v>482.13950999999997</c:v>
                </c:pt>
                <c:pt idx="1930">
                  <c:v>482.38936000000001</c:v>
                </c:pt>
                <c:pt idx="1931">
                  <c:v>482.63922000000002</c:v>
                </c:pt>
                <c:pt idx="1932">
                  <c:v>482.88907</c:v>
                </c:pt>
                <c:pt idx="1933">
                  <c:v>483.13893000000002</c:v>
                </c:pt>
                <c:pt idx="1934">
                  <c:v>483.38878</c:v>
                </c:pt>
                <c:pt idx="1935">
                  <c:v>483.63862999999998</c:v>
                </c:pt>
                <c:pt idx="1936">
                  <c:v>483.88848999999999</c:v>
                </c:pt>
                <c:pt idx="1937">
                  <c:v>484.13834000000003</c:v>
                </c:pt>
                <c:pt idx="1938">
                  <c:v>484.38819999999998</c:v>
                </c:pt>
                <c:pt idx="1939">
                  <c:v>484.63805000000002</c:v>
                </c:pt>
                <c:pt idx="1940">
                  <c:v>484.88790999999998</c:v>
                </c:pt>
                <c:pt idx="1941">
                  <c:v>485.13776000000001</c:v>
                </c:pt>
                <c:pt idx="1942">
                  <c:v>485.38762000000003</c:v>
                </c:pt>
                <c:pt idx="1943">
                  <c:v>485.63747000000001</c:v>
                </c:pt>
                <c:pt idx="1944">
                  <c:v>485.88733000000002</c:v>
                </c:pt>
                <c:pt idx="1945">
                  <c:v>486.13718</c:v>
                </c:pt>
                <c:pt idx="1946">
                  <c:v>486.38704000000001</c:v>
                </c:pt>
                <c:pt idx="1947">
                  <c:v>486.63688999999999</c:v>
                </c:pt>
                <c:pt idx="1948">
                  <c:v>486.88673999999997</c:v>
                </c:pt>
                <c:pt idx="1949">
                  <c:v>487.13659999999999</c:v>
                </c:pt>
                <c:pt idx="1950">
                  <c:v>487.38645000000002</c:v>
                </c:pt>
                <c:pt idx="1951">
                  <c:v>487.63630999999998</c:v>
                </c:pt>
                <c:pt idx="1952">
                  <c:v>487.88616000000002</c:v>
                </c:pt>
                <c:pt idx="1953">
                  <c:v>488.13601999999997</c:v>
                </c:pt>
                <c:pt idx="1954">
                  <c:v>488.38587000000001</c:v>
                </c:pt>
                <c:pt idx="1955">
                  <c:v>488.63573000000002</c:v>
                </c:pt>
                <c:pt idx="1956">
                  <c:v>488.88558</c:v>
                </c:pt>
                <c:pt idx="1957">
                  <c:v>489.13544000000002</c:v>
                </c:pt>
                <c:pt idx="1958">
                  <c:v>489.38529</c:v>
                </c:pt>
                <c:pt idx="1959">
                  <c:v>489.63513999999998</c:v>
                </c:pt>
                <c:pt idx="1960">
                  <c:v>489.88499999999999</c:v>
                </c:pt>
                <c:pt idx="1961">
                  <c:v>490.13484999999997</c:v>
                </c:pt>
                <c:pt idx="1962">
                  <c:v>490.38470999999998</c:v>
                </c:pt>
                <c:pt idx="1963">
                  <c:v>490.63456000000002</c:v>
                </c:pt>
                <c:pt idx="1964">
                  <c:v>490.88441999999998</c:v>
                </c:pt>
                <c:pt idx="1965">
                  <c:v>491.13427000000001</c:v>
                </c:pt>
                <c:pt idx="1966">
                  <c:v>491.38413000000003</c:v>
                </c:pt>
                <c:pt idx="1967">
                  <c:v>491.63398000000001</c:v>
                </c:pt>
                <c:pt idx="1968">
                  <c:v>491.88382999999999</c:v>
                </c:pt>
                <c:pt idx="1969">
                  <c:v>492.13369</c:v>
                </c:pt>
                <c:pt idx="1970">
                  <c:v>492.38353999999998</c:v>
                </c:pt>
                <c:pt idx="1971">
                  <c:v>492.63339999999999</c:v>
                </c:pt>
                <c:pt idx="1972">
                  <c:v>492.88324999999998</c:v>
                </c:pt>
                <c:pt idx="1973">
                  <c:v>493.13310999999999</c:v>
                </c:pt>
                <c:pt idx="1974">
                  <c:v>493.38296000000003</c:v>
                </c:pt>
                <c:pt idx="1975">
                  <c:v>493.63281999999998</c:v>
                </c:pt>
                <c:pt idx="1976">
                  <c:v>493.88267000000002</c:v>
                </c:pt>
                <c:pt idx="1977">
                  <c:v>494.13252</c:v>
                </c:pt>
                <c:pt idx="1978">
                  <c:v>494.38238000000001</c:v>
                </c:pt>
                <c:pt idx="1979">
                  <c:v>494.63222999999999</c:v>
                </c:pt>
                <c:pt idx="1980">
                  <c:v>494.88209000000001</c:v>
                </c:pt>
                <c:pt idx="1981">
                  <c:v>495.13193999999999</c:v>
                </c:pt>
                <c:pt idx="1982">
                  <c:v>495.3818</c:v>
                </c:pt>
                <c:pt idx="1983">
                  <c:v>495.63164999999998</c:v>
                </c:pt>
                <c:pt idx="1984">
                  <c:v>495.88150999999999</c:v>
                </c:pt>
                <c:pt idx="1985">
                  <c:v>496.13135999999997</c:v>
                </c:pt>
                <c:pt idx="1986">
                  <c:v>496.38121000000001</c:v>
                </c:pt>
                <c:pt idx="1987">
                  <c:v>496.63107000000002</c:v>
                </c:pt>
                <c:pt idx="1988">
                  <c:v>496.88092</c:v>
                </c:pt>
                <c:pt idx="1989">
                  <c:v>497.13078000000002</c:v>
                </c:pt>
                <c:pt idx="1990">
                  <c:v>497.38063</c:v>
                </c:pt>
                <c:pt idx="1991">
                  <c:v>497.63049000000001</c:v>
                </c:pt>
                <c:pt idx="1992">
                  <c:v>497.88033999999999</c:v>
                </c:pt>
                <c:pt idx="1993">
                  <c:v>498.1302</c:v>
                </c:pt>
                <c:pt idx="1994">
                  <c:v>498.38004999999998</c:v>
                </c:pt>
                <c:pt idx="1995">
                  <c:v>498.62990000000002</c:v>
                </c:pt>
                <c:pt idx="1996">
                  <c:v>498.87975999999998</c:v>
                </c:pt>
                <c:pt idx="1997">
                  <c:v>499.12961000000001</c:v>
                </c:pt>
                <c:pt idx="1998">
                  <c:v>499.37947000000003</c:v>
                </c:pt>
                <c:pt idx="1999">
                  <c:v>499.62932000000001</c:v>
                </c:pt>
                <c:pt idx="2000">
                  <c:v>499.87918000000002</c:v>
                </c:pt>
                <c:pt idx="2001">
                  <c:v>500.12903</c:v>
                </c:pt>
                <c:pt idx="2002">
                  <c:v>500.37889000000001</c:v>
                </c:pt>
                <c:pt idx="2003">
                  <c:v>500.62873999999999</c:v>
                </c:pt>
                <c:pt idx="2004">
                  <c:v>500.87858999999997</c:v>
                </c:pt>
                <c:pt idx="2005">
                  <c:v>501.12844999999999</c:v>
                </c:pt>
                <c:pt idx="2006">
                  <c:v>501.37830000000002</c:v>
                </c:pt>
                <c:pt idx="2007">
                  <c:v>501.62815999999998</c:v>
                </c:pt>
                <c:pt idx="2008">
                  <c:v>501.87801000000002</c:v>
                </c:pt>
                <c:pt idx="2009">
                  <c:v>502.12786999999997</c:v>
                </c:pt>
                <c:pt idx="2010">
                  <c:v>502.37772000000001</c:v>
                </c:pt>
                <c:pt idx="2011">
                  <c:v>502.62756999999999</c:v>
                </c:pt>
                <c:pt idx="2012">
                  <c:v>502.87743</c:v>
                </c:pt>
                <c:pt idx="2013">
                  <c:v>503.12727999999998</c:v>
                </c:pt>
                <c:pt idx="2014">
                  <c:v>503.37714</c:v>
                </c:pt>
                <c:pt idx="2015">
                  <c:v>503.62698999999998</c:v>
                </c:pt>
                <c:pt idx="2016">
                  <c:v>503.87684999999999</c:v>
                </c:pt>
                <c:pt idx="2017">
                  <c:v>504.12670000000003</c:v>
                </c:pt>
                <c:pt idx="2018">
                  <c:v>504.37655999999998</c:v>
                </c:pt>
                <c:pt idx="2019">
                  <c:v>504.62641000000002</c:v>
                </c:pt>
                <c:pt idx="2020">
                  <c:v>504.87626</c:v>
                </c:pt>
                <c:pt idx="2021">
                  <c:v>505.12612000000001</c:v>
                </c:pt>
                <c:pt idx="2022">
                  <c:v>505.37597</c:v>
                </c:pt>
                <c:pt idx="2023">
                  <c:v>505.62583000000001</c:v>
                </c:pt>
                <c:pt idx="2024">
                  <c:v>505.87567999999999</c:v>
                </c:pt>
                <c:pt idx="2025">
                  <c:v>506.12554</c:v>
                </c:pt>
                <c:pt idx="2026">
                  <c:v>506.37538999999998</c:v>
                </c:pt>
                <c:pt idx="2027">
                  <c:v>506.62524999999999</c:v>
                </c:pt>
                <c:pt idx="2028">
                  <c:v>506.87509999999997</c:v>
                </c:pt>
                <c:pt idx="2029">
                  <c:v>507.12495000000001</c:v>
                </c:pt>
                <c:pt idx="2030">
                  <c:v>507.37481000000002</c:v>
                </c:pt>
                <c:pt idx="2031">
                  <c:v>507.62466000000001</c:v>
                </c:pt>
                <c:pt idx="2032">
                  <c:v>507.87452000000002</c:v>
                </c:pt>
                <c:pt idx="2033">
                  <c:v>508.12437</c:v>
                </c:pt>
                <c:pt idx="2034">
                  <c:v>508.37423000000001</c:v>
                </c:pt>
                <c:pt idx="2035">
                  <c:v>508.62407999999999</c:v>
                </c:pt>
                <c:pt idx="2036">
                  <c:v>508.87392999999997</c:v>
                </c:pt>
                <c:pt idx="2037">
                  <c:v>509.12378999999999</c:v>
                </c:pt>
                <c:pt idx="2038">
                  <c:v>509.37364000000002</c:v>
                </c:pt>
                <c:pt idx="2039">
                  <c:v>509.62349999999998</c:v>
                </c:pt>
                <c:pt idx="2040">
                  <c:v>509.87335000000002</c:v>
                </c:pt>
                <c:pt idx="2041">
                  <c:v>510.12320999999997</c:v>
                </c:pt>
                <c:pt idx="2042">
                  <c:v>510.37306000000001</c:v>
                </c:pt>
                <c:pt idx="2043">
                  <c:v>510.62292000000002</c:v>
                </c:pt>
                <c:pt idx="2044">
                  <c:v>510.87277</c:v>
                </c:pt>
                <c:pt idx="2045">
                  <c:v>511.12261999999998</c:v>
                </c:pt>
                <c:pt idx="2046">
                  <c:v>511.37248</c:v>
                </c:pt>
                <c:pt idx="2047">
                  <c:v>511.62232999999998</c:v>
                </c:pt>
                <c:pt idx="2048">
                  <c:v>511.87218999999999</c:v>
                </c:pt>
                <c:pt idx="2049">
                  <c:v>512.12203999999997</c:v>
                </c:pt>
                <c:pt idx="2050">
                  <c:v>512.37189999999998</c:v>
                </c:pt>
                <c:pt idx="2051">
                  <c:v>512.62175000000002</c:v>
                </c:pt>
                <c:pt idx="2052">
                  <c:v>512.87159999999994</c:v>
                </c:pt>
                <c:pt idx="2053">
                  <c:v>513.12145999999996</c:v>
                </c:pt>
                <c:pt idx="2054">
                  <c:v>513.37130999999999</c:v>
                </c:pt>
                <c:pt idx="2055">
                  <c:v>513.62117000000001</c:v>
                </c:pt>
                <c:pt idx="2056">
                  <c:v>513.87102000000004</c:v>
                </c:pt>
                <c:pt idx="2057">
                  <c:v>514.12088000000006</c:v>
                </c:pt>
                <c:pt idx="2058">
                  <c:v>514.37072999999998</c:v>
                </c:pt>
                <c:pt idx="2059">
                  <c:v>514.62058999999999</c:v>
                </c:pt>
                <c:pt idx="2060">
                  <c:v>514.87044000000003</c:v>
                </c:pt>
                <c:pt idx="2061">
                  <c:v>515.12028999999995</c:v>
                </c:pt>
                <c:pt idx="2062">
                  <c:v>515.37014999999997</c:v>
                </c:pt>
                <c:pt idx="2063">
                  <c:v>515.62</c:v>
                </c:pt>
                <c:pt idx="2064">
                  <c:v>515.86986000000002</c:v>
                </c:pt>
                <c:pt idx="2065">
                  <c:v>516.11971000000005</c:v>
                </c:pt>
                <c:pt idx="2066">
                  <c:v>516.36956999999995</c:v>
                </c:pt>
                <c:pt idx="2067">
                  <c:v>516.61941999999999</c:v>
                </c:pt>
                <c:pt idx="2068">
                  <c:v>516.86927000000003</c:v>
                </c:pt>
                <c:pt idx="2069">
                  <c:v>517.11913000000004</c:v>
                </c:pt>
                <c:pt idx="2070">
                  <c:v>517.36897999999997</c:v>
                </c:pt>
                <c:pt idx="2071">
                  <c:v>517.61883999999998</c:v>
                </c:pt>
                <c:pt idx="2072">
                  <c:v>517.86869000000002</c:v>
                </c:pt>
                <c:pt idx="2073">
                  <c:v>518.11855000000003</c:v>
                </c:pt>
                <c:pt idx="2074">
                  <c:v>518.36839999999995</c:v>
                </c:pt>
                <c:pt idx="2075">
                  <c:v>518.61825999999996</c:v>
                </c:pt>
                <c:pt idx="2076">
                  <c:v>518.86811</c:v>
                </c:pt>
                <c:pt idx="2077">
                  <c:v>519.11796000000004</c:v>
                </c:pt>
                <c:pt idx="2078">
                  <c:v>519.36782000000005</c:v>
                </c:pt>
                <c:pt idx="2079">
                  <c:v>519.61766999999998</c:v>
                </c:pt>
                <c:pt idx="2080">
                  <c:v>519.86752999999999</c:v>
                </c:pt>
                <c:pt idx="2081">
                  <c:v>520.11738000000003</c:v>
                </c:pt>
                <c:pt idx="2082">
                  <c:v>520.36724000000004</c:v>
                </c:pt>
                <c:pt idx="2083">
                  <c:v>520.61708999999996</c:v>
                </c:pt>
                <c:pt idx="2084">
                  <c:v>520.86694</c:v>
                </c:pt>
                <c:pt idx="2085">
                  <c:v>521.11680000000001</c:v>
                </c:pt>
                <c:pt idx="2086">
                  <c:v>521.36665000000005</c:v>
                </c:pt>
                <c:pt idx="2087">
                  <c:v>521.61650999999995</c:v>
                </c:pt>
                <c:pt idx="2088">
                  <c:v>521.86635999999999</c:v>
                </c:pt>
                <c:pt idx="2089">
                  <c:v>522.11622</c:v>
                </c:pt>
                <c:pt idx="2090">
                  <c:v>522.36607000000004</c:v>
                </c:pt>
                <c:pt idx="2091">
                  <c:v>522.61593000000005</c:v>
                </c:pt>
                <c:pt idx="2092">
                  <c:v>522.86577999999997</c:v>
                </c:pt>
                <c:pt idx="2093">
                  <c:v>523.11563000000001</c:v>
                </c:pt>
                <c:pt idx="2094">
                  <c:v>523.36549000000002</c:v>
                </c:pt>
                <c:pt idx="2095">
                  <c:v>523.61533999999995</c:v>
                </c:pt>
                <c:pt idx="2096">
                  <c:v>523.86519999999996</c:v>
                </c:pt>
                <c:pt idx="2097">
                  <c:v>524.11505</c:v>
                </c:pt>
                <c:pt idx="2098">
                  <c:v>524.36491000000001</c:v>
                </c:pt>
                <c:pt idx="2099">
                  <c:v>524.61476000000005</c:v>
                </c:pt>
                <c:pt idx="2100">
                  <c:v>524.86460999999997</c:v>
                </c:pt>
                <c:pt idx="2101">
                  <c:v>525.11446999999998</c:v>
                </c:pt>
                <c:pt idx="2102">
                  <c:v>525.36432000000002</c:v>
                </c:pt>
                <c:pt idx="2103">
                  <c:v>525.61418000000003</c:v>
                </c:pt>
                <c:pt idx="2104">
                  <c:v>525.86402999999996</c:v>
                </c:pt>
                <c:pt idx="2105">
                  <c:v>526.11388999999997</c:v>
                </c:pt>
                <c:pt idx="2106">
                  <c:v>526.36374000000001</c:v>
                </c:pt>
                <c:pt idx="2107">
                  <c:v>526.61360000000002</c:v>
                </c:pt>
                <c:pt idx="2108">
                  <c:v>526.86344999999994</c:v>
                </c:pt>
                <c:pt idx="2109">
                  <c:v>527.11329999999998</c:v>
                </c:pt>
                <c:pt idx="2110">
                  <c:v>527.36315999999999</c:v>
                </c:pt>
                <c:pt idx="2111">
                  <c:v>527.61301000000003</c:v>
                </c:pt>
                <c:pt idx="2112">
                  <c:v>527.86287000000004</c:v>
                </c:pt>
                <c:pt idx="2113">
                  <c:v>528.11271999999997</c:v>
                </c:pt>
                <c:pt idx="2114">
                  <c:v>528.36257999999998</c:v>
                </c:pt>
                <c:pt idx="2115">
                  <c:v>528.61243000000002</c:v>
                </c:pt>
                <c:pt idx="2116">
                  <c:v>528.86228000000006</c:v>
                </c:pt>
                <c:pt idx="2117">
                  <c:v>529.11213999999995</c:v>
                </c:pt>
                <c:pt idx="2118">
                  <c:v>529.36198999999999</c:v>
                </c:pt>
                <c:pt idx="2119">
                  <c:v>529.61185</c:v>
                </c:pt>
                <c:pt idx="2120">
                  <c:v>529.86170000000004</c:v>
                </c:pt>
                <c:pt idx="2121">
                  <c:v>530.11156000000005</c:v>
                </c:pt>
                <c:pt idx="2122">
                  <c:v>530.36140999999998</c:v>
                </c:pt>
                <c:pt idx="2123">
                  <c:v>530.61126999999999</c:v>
                </c:pt>
                <c:pt idx="2124">
                  <c:v>530.86112000000003</c:v>
                </c:pt>
                <c:pt idx="2125">
                  <c:v>531.11096999999995</c:v>
                </c:pt>
                <c:pt idx="2126">
                  <c:v>531.36082999999996</c:v>
                </c:pt>
                <c:pt idx="2127">
                  <c:v>531.61068</c:v>
                </c:pt>
                <c:pt idx="2128">
                  <c:v>531.86054000000001</c:v>
                </c:pt>
                <c:pt idx="2129">
                  <c:v>532.11039000000005</c:v>
                </c:pt>
                <c:pt idx="2130">
                  <c:v>532.36024999999995</c:v>
                </c:pt>
                <c:pt idx="2131">
                  <c:v>532.61009999999999</c:v>
                </c:pt>
                <c:pt idx="2132">
                  <c:v>532.85995000000003</c:v>
                </c:pt>
                <c:pt idx="2133">
                  <c:v>533.10981000000004</c:v>
                </c:pt>
                <c:pt idx="2134">
                  <c:v>533.35965999999996</c:v>
                </c:pt>
                <c:pt idx="2135">
                  <c:v>533.60951999999997</c:v>
                </c:pt>
                <c:pt idx="2136">
                  <c:v>533.85937000000001</c:v>
                </c:pt>
                <c:pt idx="2137">
                  <c:v>534.10923000000003</c:v>
                </c:pt>
                <c:pt idx="2138">
                  <c:v>534.35907999999995</c:v>
                </c:pt>
                <c:pt idx="2139">
                  <c:v>534.60892999999999</c:v>
                </c:pt>
                <c:pt idx="2140">
                  <c:v>534.85879</c:v>
                </c:pt>
                <c:pt idx="2141">
                  <c:v>535.10864000000004</c:v>
                </c:pt>
                <c:pt idx="2142">
                  <c:v>535.35850000000005</c:v>
                </c:pt>
                <c:pt idx="2143">
                  <c:v>535.60834999999997</c:v>
                </c:pt>
                <c:pt idx="2144">
                  <c:v>535.85820999999999</c:v>
                </c:pt>
                <c:pt idx="2145">
                  <c:v>536.10806000000002</c:v>
                </c:pt>
                <c:pt idx="2146">
                  <c:v>536.35792000000004</c:v>
                </c:pt>
                <c:pt idx="2147">
                  <c:v>536.60776999999996</c:v>
                </c:pt>
                <c:pt idx="2148">
                  <c:v>536.85762</c:v>
                </c:pt>
                <c:pt idx="2149">
                  <c:v>537.10748000000001</c:v>
                </c:pt>
                <c:pt idx="2150">
                  <c:v>537.35733000000005</c:v>
                </c:pt>
                <c:pt idx="2151">
                  <c:v>537.60718999999995</c:v>
                </c:pt>
                <c:pt idx="2152">
                  <c:v>537.85703999999998</c:v>
                </c:pt>
                <c:pt idx="2153">
                  <c:v>538.1069</c:v>
                </c:pt>
                <c:pt idx="2154">
                  <c:v>538.35675000000003</c:v>
                </c:pt>
                <c:pt idx="2155">
                  <c:v>538.60659999999996</c:v>
                </c:pt>
                <c:pt idx="2156">
                  <c:v>538.85645999999997</c:v>
                </c:pt>
                <c:pt idx="2157">
                  <c:v>539.10631000000001</c:v>
                </c:pt>
                <c:pt idx="2158">
                  <c:v>539.35617000000002</c:v>
                </c:pt>
                <c:pt idx="2159">
                  <c:v>539.60601999999994</c:v>
                </c:pt>
                <c:pt idx="2160">
                  <c:v>539.85587999999996</c:v>
                </c:pt>
                <c:pt idx="2161">
                  <c:v>540.10572999999999</c:v>
                </c:pt>
                <c:pt idx="2162">
                  <c:v>540.35558000000003</c:v>
                </c:pt>
                <c:pt idx="2163">
                  <c:v>540.60544000000004</c:v>
                </c:pt>
                <c:pt idx="2164">
                  <c:v>540.85528999999997</c:v>
                </c:pt>
                <c:pt idx="2165">
                  <c:v>541.10514999999998</c:v>
                </c:pt>
                <c:pt idx="2166">
                  <c:v>541.35500000000002</c:v>
                </c:pt>
                <c:pt idx="2167">
                  <c:v>541.60486000000003</c:v>
                </c:pt>
                <c:pt idx="2168">
                  <c:v>541.85470999999995</c:v>
                </c:pt>
                <c:pt idx="2169">
                  <c:v>542.10456999999997</c:v>
                </c:pt>
                <c:pt idx="2170">
                  <c:v>542.35442</c:v>
                </c:pt>
                <c:pt idx="2171">
                  <c:v>542.60427000000004</c:v>
                </c:pt>
                <c:pt idx="2172">
                  <c:v>542.85413000000005</c:v>
                </c:pt>
                <c:pt idx="2173">
                  <c:v>543.10397999999998</c:v>
                </c:pt>
                <c:pt idx="2174">
                  <c:v>543.35383999999999</c:v>
                </c:pt>
                <c:pt idx="2175">
                  <c:v>543.60369000000003</c:v>
                </c:pt>
                <c:pt idx="2176">
                  <c:v>543.85355000000004</c:v>
                </c:pt>
                <c:pt idx="2177">
                  <c:v>544.10339999999997</c:v>
                </c:pt>
                <c:pt idx="2178">
                  <c:v>544.35325</c:v>
                </c:pt>
                <c:pt idx="2179">
                  <c:v>544.60311000000002</c:v>
                </c:pt>
                <c:pt idx="2180">
                  <c:v>544.85296000000005</c:v>
                </c:pt>
                <c:pt idx="2181">
                  <c:v>545.10281999999995</c:v>
                </c:pt>
                <c:pt idx="2182">
                  <c:v>545.35266999999999</c:v>
                </c:pt>
                <c:pt idx="2183">
                  <c:v>545.60253</c:v>
                </c:pt>
                <c:pt idx="2184">
                  <c:v>545.85238000000004</c:v>
                </c:pt>
                <c:pt idx="2185">
                  <c:v>546.10224000000005</c:v>
                </c:pt>
                <c:pt idx="2186">
                  <c:v>546.35208999999998</c:v>
                </c:pt>
                <c:pt idx="2187">
                  <c:v>546.60194000000001</c:v>
                </c:pt>
                <c:pt idx="2188">
                  <c:v>546.85180000000003</c:v>
                </c:pt>
                <c:pt idx="2189">
                  <c:v>547.10164999999995</c:v>
                </c:pt>
                <c:pt idx="2190">
                  <c:v>547.35150999999996</c:v>
                </c:pt>
                <c:pt idx="2191">
                  <c:v>547.60136</c:v>
                </c:pt>
                <c:pt idx="2192">
                  <c:v>547.85122000000001</c:v>
                </c:pt>
                <c:pt idx="2193">
                  <c:v>548.10107000000005</c:v>
                </c:pt>
                <c:pt idx="2194">
                  <c:v>548.35091999999997</c:v>
                </c:pt>
                <c:pt idx="2195">
                  <c:v>548.60077999999999</c:v>
                </c:pt>
                <c:pt idx="2196">
                  <c:v>548.85063000000002</c:v>
                </c:pt>
                <c:pt idx="2197">
                  <c:v>549.10049000000004</c:v>
                </c:pt>
                <c:pt idx="2198">
                  <c:v>549.35033999999996</c:v>
                </c:pt>
                <c:pt idx="2199">
                  <c:v>549.60019999999997</c:v>
                </c:pt>
                <c:pt idx="2200">
                  <c:v>549.85005000000001</c:v>
                </c:pt>
                <c:pt idx="2201">
                  <c:v>550.09990000000005</c:v>
                </c:pt>
                <c:pt idx="2202">
                  <c:v>550.34975999999995</c:v>
                </c:pt>
                <c:pt idx="2203">
                  <c:v>550.59960999999998</c:v>
                </c:pt>
                <c:pt idx="2204">
                  <c:v>550.84947</c:v>
                </c:pt>
                <c:pt idx="2205">
                  <c:v>551.09932000000003</c:v>
                </c:pt>
                <c:pt idx="2206">
                  <c:v>551.34918000000005</c:v>
                </c:pt>
                <c:pt idx="2207">
                  <c:v>551.59902999999997</c:v>
                </c:pt>
                <c:pt idx="2208">
                  <c:v>551.84888999999998</c:v>
                </c:pt>
                <c:pt idx="2209">
                  <c:v>552.09874000000002</c:v>
                </c:pt>
                <c:pt idx="2210">
                  <c:v>552.34858999999994</c:v>
                </c:pt>
                <c:pt idx="2211">
                  <c:v>552.59844999999996</c:v>
                </c:pt>
                <c:pt idx="2212">
                  <c:v>552.84829999999999</c:v>
                </c:pt>
                <c:pt idx="2213">
                  <c:v>553.09816000000001</c:v>
                </c:pt>
                <c:pt idx="2214">
                  <c:v>553.34801000000004</c:v>
                </c:pt>
                <c:pt idx="2215">
                  <c:v>553.59786999999994</c:v>
                </c:pt>
                <c:pt idx="2216">
                  <c:v>553.84771999999998</c:v>
                </c:pt>
                <c:pt idx="2217">
                  <c:v>554.09757000000002</c:v>
                </c:pt>
                <c:pt idx="2218">
                  <c:v>554.34743000000003</c:v>
                </c:pt>
                <c:pt idx="2219">
                  <c:v>554.59727999999996</c:v>
                </c:pt>
                <c:pt idx="2220">
                  <c:v>554.84713999999997</c:v>
                </c:pt>
                <c:pt idx="2221">
                  <c:v>555.09699000000001</c:v>
                </c:pt>
                <c:pt idx="2222">
                  <c:v>555.34685000000002</c:v>
                </c:pt>
                <c:pt idx="2223">
                  <c:v>555.59670000000006</c:v>
                </c:pt>
                <c:pt idx="2224">
                  <c:v>555.84654999999998</c:v>
                </c:pt>
                <c:pt idx="2225">
                  <c:v>556.09640999999999</c:v>
                </c:pt>
                <c:pt idx="2226">
                  <c:v>556.34626000000003</c:v>
                </c:pt>
                <c:pt idx="2227">
                  <c:v>556.59612000000004</c:v>
                </c:pt>
                <c:pt idx="2228">
                  <c:v>556.84596999999997</c:v>
                </c:pt>
                <c:pt idx="2229">
                  <c:v>557.09582999999998</c:v>
                </c:pt>
                <c:pt idx="2230">
                  <c:v>557.34568000000002</c:v>
                </c:pt>
                <c:pt idx="2231">
                  <c:v>557.59554000000003</c:v>
                </c:pt>
                <c:pt idx="2232">
                  <c:v>557.84538999999995</c:v>
                </c:pt>
                <c:pt idx="2233">
                  <c:v>558.09523999999999</c:v>
                </c:pt>
                <c:pt idx="2234">
                  <c:v>558.3451</c:v>
                </c:pt>
                <c:pt idx="2235">
                  <c:v>558.59495000000004</c:v>
                </c:pt>
                <c:pt idx="2236">
                  <c:v>558.84481000000005</c:v>
                </c:pt>
                <c:pt idx="2237">
                  <c:v>559.09465999999998</c:v>
                </c:pt>
                <c:pt idx="2238">
                  <c:v>559.34451999999999</c:v>
                </c:pt>
                <c:pt idx="2239">
                  <c:v>559.59437000000003</c:v>
                </c:pt>
                <c:pt idx="2240">
                  <c:v>559.84421999999995</c:v>
                </c:pt>
                <c:pt idx="2241">
                  <c:v>560.09407999999996</c:v>
                </c:pt>
                <c:pt idx="2242">
                  <c:v>560.34393</c:v>
                </c:pt>
                <c:pt idx="2243">
                  <c:v>560.59379000000001</c:v>
                </c:pt>
                <c:pt idx="2244">
                  <c:v>560.84364000000005</c:v>
                </c:pt>
                <c:pt idx="2245">
                  <c:v>561.09349999999995</c:v>
                </c:pt>
                <c:pt idx="2246">
                  <c:v>561.34334999999999</c:v>
                </c:pt>
                <c:pt idx="2247">
                  <c:v>561.59321</c:v>
                </c:pt>
                <c:pt idx="2248">
                  <c:v>561.84306000000004</c:v>
                </c:pt>
                <c:pt idx="2249">
                  <c:v>562.09290999999996</c:v>
                </c:pt>
                <c:pt idx="2250">
                  <c:v>562.34276999999997</c:v>
                </c:pt>
                <c:pt idx="2251">
                  <c:v>562.59262000000001</c:v>
                </c:pt>
                <c:pt idx="2252">
                  <c:v>562.84248000000002</c:v>
                </c:pt>
                <c:pt idx="2253">
                  <c:v>563.09232999999995</c:v>
                </c:pt>
                <c:pt idx="2254">
                  <c:v>563.34218999999996</c:v>
                </c:pt>
                <c:pt idx="2255">
                  <c:v>563.59204</c:v>
                </c:pt>
                <c:pt idx="2256">
                  <c:v>563.84189000000003</c:v>
                </c:pt>
                <c:pt idx="2257">
                  <c:v>564.09175000000005</c:v>
                </c:pt>
                <c:pt idx="2258">
                  <c:v>564.34159999999997</c:v>
                </c:pt>
                <c:pt idx="2259">
                  <c:v>564.59145999999998</c:v>
                </c:pt>
                <c:pt idx="2260">
                  <c:v>564.84131000000002</c:v>
                </c:pt>
                <c:pt idx="2261">
                  <c:v>565.09117000000003</c:v>
                </c:pt>
                <c:pt idx="2262">
                  <c:v>565.34101999999996</c:v>
                </c:pt>
                <c:pt idx="2263">
                  <c:v>565.59087</c:v>
                </c:pt>
                <c:pt idx="2264">
                  <c:v>565.84073000000001</c:v>
                </c:pt>
                <c:pt idx="2265">
                  <c:v>566.09058000000005</c:v>
                </c:pt>
                <c:pt idx="2266">
                  <c:v>566.34043999999994</c:v>
                </c:pt>
                <c:pt idx="2267">
                  <c:v>566.59028999999998</c:v>
                </c:pt>
                <c:pt idx="2268">
                  <c:v>566.84014999999999</c:v>
                </c:pt>
                <c:pt idx="2269">
                  <c:v>567.09</c:v>
                </c:pt>
                <c:pt idx="2270">
                  <c:v>567.33986000000004</c:v>
                </c:pt>
                <c:pt idx="2271">
                  <c:v>567.58970999999997</c:v>
                </c:pt>
                <c:pt idx="2272">
                  <c:v>567.83956000000001</c:v>
                </c:pt>
                <c:pt idx="2273">
                  <c:v>568.08942000000002</c:v>
                </c:pt>
                <c:pt idx="2274">
                  <c:v>568.33927000000006</c:v>
                </c:pt>
                <c:pt idx="2275">
                  <c:v>568.58912999999995</c:v>
                </c:pt>
                <c:pt idx="2276">
                  <c:v>568.83897999999999</c:v>
                </c:pt>
                <c:pt idx="2277">
                  <c:v>569.08884</c:v>
                </c:pt>
                <c:pt idx="2278">
                  <c:v>569.33869000000004</c:v>
                </c:pt>
                <c:pt idx="2279">
                  <c:v>569.58853999999997</c:v>
                </c:pt>
                <c:pt idx="2280">
                  <c:v>569.83839999999998</c:v>
                </c:pt>
                <c:pt idx="2281">
                  <c:v>570.08825000000002</c:v>
                </c:pt>
                <c:pt idx="2282">
                  <c:v>570.33811000000003</c:v>
                </c:pt>
                <c:pt idx="2283">
                  <c:v>570.58795999999995</c:v>
                </c:pt>
                <c:pt idx="2284">
                  <c:v>570.83781999999997</c:v>
                </c:pt>
                <c:pt idx="2285">
                  <c:v>571.08767</c:v>
                </c:pt>
                <c:pt idx="2286">
                  <c:v>571.33752000000004</c:v>
                </c:pt>
                <c:pt idx="2287">
                  <c:v>571.58738000000005</c:v>
                </c:pt>
                <c:pt idx="2288">
                  <c:v>571.83722999999998</c:v>
                </c:pt>
                <c:pt idx="2289">
                  <c:v>572.08708999999999</c:v>
                </c:pt>
                <c:pt idx="2290">
                  <c:v>572.33694000000003</c:v>
                </c:pt>
                <c:pt idx="2291">
                  <c:v>572.58680000000004</c:v>
                </c:pt>
                <c:pt idx="2292">
                  <c:v>572.83664999999996</c:v>
                </c:pt>
                <c:pt idx="2293">
                  <c:v>573.08650999999998</c:v>
                </c:pt>
                <c:pt idx="2294">
                  <c:v>573.33636000000001</c:v>
                </c:pt>
                <c:pt idx="2295">
                  <c:v>573.58621000000005</c:v>
                </c:pt>
                <c:pt idx="2296">
                  <c:v>573.83606999999995</c:v>
                </c:pt>
                <c:pt idx="2297">
                  <c:v>574.08591999999999</c:v>
                </c:pt>
                <c:pt idx="2298">
                  <c:v>574.33578</c:v>
                </c:pt>
                <c:pt idx="2299">
                  <c:v>574.58563000000004</c:v>
                </c:pt>
                <c:pt idx="2300">
                  <c:v>574.83549000000005</c:v>
                </c:pt>
                <c:pt idx="2301">
                  <c:v>575.08533999999997</c:v>
                </c:pt>
                <c:pt idx="2302">
                  <c:v>575.33519000000001</c:v>
                </c:pt>
                <c:pt idx="2303">
                  <c:v>575.58505000000002</c:v>
                </c:pt>
                <c:pt idx="2304">
                  <c:v>575.83489999999995</c:v>
                </c:pt>
                <c:pt idx="2305">
                  <c:v>576.08475999999996</c:v>
                </c:pt>
                <c:pt idx="2306">
                  <c:v>576.33461</c:v>
                </c:pt>
                <c:pt idx="2307">
                  <c:v>576.58447000000001</c:v>
                </c:pt>
                <c:pt idx="2308">
                  <c:v>576.83432000000005</c:v>
                </c:pt>
                <c:pt idx="2309">
                  <c:v>577.08417999999995</c:v>
                </c:pt>
                <c:pt idx="2310">
                  <c:v>577.33402999999998</c:v>
                </c:pt>
                <c:pt idx="2311">
                  <c:v>577.58388000000002</c:v>
                </c:pt>
                <c:pt idx="2312">
                  <c:v>577.83374000000003</c:v>
                </c:pt>
                <c:pt idx="2313">
                  <c:v>578.08358999999996</c:v>
                </c:pt>
                <c:pt idx="2314">
                  <c:v>578.33344999999997</c:v>
                </c:pt>
                <c:pt idx="2315">
                  <c:v>578.58330000000001</c:v>
                </c:pt>
                <c:pt idx="2316">
                  <c:v>578.83316000000002</c:v>
                </c:pt>
                <c:pt idx="2317">
                  <c:v>579.08300999999994</c:v>
                </c:pt>
                <c:pt idx="2318">
                  <c:v>579.33285999999998</c:v>
                </c:pt>
                <c:pt idx="2319">
                  <c:v>579.58271999999999</c:v>
                </c:pt>
                <c:pt idx="2320">
                  <c:v>579.83257000000003</c:v>
                </c:pt>
                <c:pt idx="2321">
                  <c:v>580.08243000000004</c:v>
                </c:pt>
                <c:pt idx="2322">
                  <c:v>580.33227999999997</c:v>
                </c:pt>
                <c:pt idx="2323">
                  <c:v>580.58213999999998</c:v>
                </c:pt>
                <c:pt idx="2324">
                  <c:v>580.83199000000002</c:v>
                </c:pt>
                <c:pt idx="2325">
                  <c:v>581.08184000000006</c:v>
                </c:pt>
                <c:pt idx="2326">
                  <c:v>581.33169999999996</c:v>
                </c:pt>
                <c:pt idx="2327">
                  <c:v>581.58154999999999</c:v>
                </c:pt>
                <c:pt idx="2328">
                  <c:v>581.83141000000001</c:v>
                </c:pt>
                <c:pt idx="2329">
                  <c:v>582.08126000000004</c:v>
                </c:pt>
                <c:pt idx="2330">
                  <c:v>582.33112000000006</c:v>
                </c:pt>
                <c:pt idx="2331">
                  <c:v>582.58096999999998</c:v>
                </c:pt>
                <c:pt idx="2332">
                  <c:v>582.83082999999999</c:v>
                </c:pt>
                <c:pt idx="2333">
                  <c:v>583.08068000000003</c:v>
                </c:pt>
                <c:pt idx="2334">
                  <c:v>583.33052999999995</c:v>
                </c:pt>
                <c:pt idx="2335">
                  <c:v>583.58038999999997</c:v>
                </c:pt>
                <c:pt idx="2336">
                  <c:v>583.83024</c:v>
                </c:pt>
                <c:pt idx="2337">
                  <c:v>584.08010000000002</c:v>
                </c:pt>
                <c:pt idx="2338">
                  <c:v>584.32995000000005</c:v>
                </c:pt>
                <c:pt idx="2339">
                  <c:v>584.57980999999995</c:v>
                </c:pt>
                <c:pt idx="2340">
                  <c:v>584.82965999999999</c:v>
                </c:pt>
                <c:pt idx="2341">
                  <c:v>585.07951000000003</c:v>
                </c:pt>
                <c:pt idx="2342">
                  <c:v>585.32937000000004</c:v>
                </c:pt>
                <c:pt idx="2343">
                  <c:v>585.57921999999996</c:v>
                </c:pt>
                <c:pt idx="2344">
                  <c:v>585.82907999999998</c:v>
                </c:pt>
                <c:pt idx="2345">
                  <c:v>586.07893000000001</c:v>
                </c:pt>
                <c:pt idx="2346">
                  <c:v>586.32879000000003</c:v>
                </c:pt>
                <c:pt idx="2347">
                  <c:v>586.57863999999995</c:v>
                </c:pt>
                <c:pt idx="2348">
                  <c:v>586.82849999999996</c:v>
                </c:pt>
                <c:pt idx="2349">
                  <c:v>587.07835</c:v>
                </c:pt>
                <c:pt idx="2350">
                  <c:v>587.32820000000004</c:v>
                </c:pt>
                <c:pt idx="2351">
                  <c:v>587.57806000000005</c:v>
                </c:pt>
                <c:pt idx="2352">
                  <c:v>587.82790999999997</c:v>
                </c:pt>
                <c:pt idx="2353">
                  <c:v>588.07776999999999</c:v>
                </c:pt>
                <c:pt idx="2354">
                  <c:v>588.32762000000002</c:v>
                </c:pt>
                <c:pt idx="2355">
                  <c:v>588.57748000000004</c:v>
                </c:pt>
                <c:pt idx="2356">
                  <c:v>588.82732999999996</c:v>
                </c:pt>
                <c:pt idx="2357">
                  <c:v>589.07718</c:v>
                </c:pt>
                <c:pt idx="2358">
                  <c:v>589.32704000000001</c:v>
                </c:pt>
                <c:pt idx="2359">
                  <c:v>589.57689000000005</c:v>
                </c:pt>
                <c:pt idx="2360">
                  <c:v>589.82674999999995</c:v>
                </c:pt>
                <c:pt idx="2361">
                  <c:v>590.07659999999998</c:v>
                </c:pt>
                <c:pt idx="2362">
                  <c:v>590.32646</c:v>
                </c:pt>
                <c:pt idx="2363">
                  <c:v>590.57631000000003</c:v>
                </c:pt>
                <c:pt idx="2364">
                  <c:v>590.82615999999996</c:v>
                </c:pt>
                <c:pt idx="2365">
                  <c:v>591.07601999999997</c:v>
                </c:pt>
                <c:pt idx="2366">
                  <c:v>591.32587000000001</c:v>
                </c:pt>
                <c:pt idx="2367">
                  <c:v>591.57573000000002</c:v>
                </c:pt>
                <c:pt idx="2368">
                  <c:v>591.82557999999995</c:v>
                </c:pt>
                <c:pt idx="2369">
                  <c:v>592.07543999999996</c:v>
                </c:pt>
                <c:pt idx="2370">
                  <c:v>592.32529</c:v>
                </c:pt>
                <c:pt idx="2371">
                  <c:v>592.57515000000001</c:v>
                </c:pt>
                <c:pt idx="2372">
                  <c:v>592.82500000000005</c:v>
                </c:pt>
                <c:pt idx="2373">
                  <c:v>593.07484999999997</c:v>
                </c:pt>
                <c:pt idx="2374">
                  <c:v>593.32470999999998</c:v>
                </c:pt>
                <c:pt idx="2375">
                  <c:v>593.57456000000002</c:v>
                </c:pt>
                <c:pt idx="2376">
                  <c:v>593.82442000000003</c:v>
                </c:pt>
                <c:pt idx="2377">
                  <c:v>594.07426999999996</c:v>
                </c:pt>
                <c:pt idx="2378">
                  <c:v>594.32412999999997</c:v>
                </c:pt>
                <c:pt idx="2379">
                  <c:v>594.57398000000001</c:v>
                </c:pt>
                <c:pt idx="2380">
                  <c:v>594.82383000000004</c:v>
                </c:pt>
                <c:pt idx="2381">
                  <c:v>595.07369000000006</c:v>
                </c:pt>
                <c:pt idx="2382">
                  <c:v>595.32353999999998</c:v>
                </c:pt>
                <c:pt idx="2383">
                  <c:v>595.57339999999999</c:v>
                </c:pt>
                <c:pt idx="2384">
                  <c:v>595.82325000000003</c:v>
                </c:pt>
                <c:pt idx="2385">
                  <c:v>596.07311000000004</c:v>
                </c:pt>
                <c:pt idx="2386">
                  <c:v>596.32295999999997</c:v>
                </c:pt>
                <c:pt idx="2387">
                  <c:v>596.57281999999998</c:v>
                </c:pt>
                <c:pt idx="2388">
                  <c:v>596.82267000000002</c:v>
                </c:pt>
                <c:pt idx="2389">
                  <c:v>597.07252000000005</c:v>
                </c:pt>
                <c:pt idx="2390">
                  <c:v>597.32237999999995</c:v>
                </c:pt>
                <c:pt idx="2391">
                  <c:v>597.57222999999999</c:v>
                </c:pt>
                <c:pt idx="2392">
                  <c:v>597.82209</c:v>
                </c:pt>
                <c:pt idx="2393">
                  <c:v>598.07194000000004</c:v>
                </c:pt>
                <c:pt idx="2394">
                  <c:v>598.32180000000005</c:v>
                </c:pt>
                <c:pt idx="2395">
                  <c:v>598.57164999999998</c:v>
                </c:pt>
                <c:pt idx="2396">
                  <c:v>598.82150000000001</c:v>
                </c:pt>
                <c:pt idx="2397">
                  <c:v>599.07136000000003</c:v>
                </c:pt>
                <c:pt idx="2398">
                  <c:v>599.32120999999995</c:v>
                </c:pt>
                <c:pt idx="2399">
                  <c:v>599.57106999999996</c:v>
                </c:pt>
                <c:pt idx="2400">
                  <c:v>599.82092</c:v>
                </c:pt>
                <c:pt idx="2401">
                  <c:v>600.07078000000001</c:v>
                </c:pt>
                <c:pt idx="2402">
                  <c:v>600.32063000000005</c:v>
                </c:pt>
                <c:pt idx="2403">
                  <c:v>600.57048999999995</c:v>
                </c:pt>
                <c:pt idx="2404">
                  <c:v>600.82033999999999</c:v>
                </c:pt>
                <c:pt idx="2405">
                  <c:v>601.07019000000003</c:v>
                </c:pt>
                <c:pt idx="2406">
                  <c:v>601.32005000000004</c:v>
                </c:pt>
                <c:pt idx="2407">
                  <c:v>601.56989999999996</c:v>
                </c:pt>
                <c:pt idx="2408">
                  <c:v>601.81975999999997</c:v>
                </c:pt>
                <c:pt idx="2409">
                  <c:v>602.06961000000001</c:v>
                </c:pt>
                <c:pt idx="2410">
                  <c:v>602.31947000000002</c:v>
                </c:pt>
                <c:pt idx="2411">
                  <c:v>602.56931999999995</c:v>
                </c:pt>
                <c:pt idx="2412">
                  <c:v>602.81916999999999</c:v>
                </c:pt>
                <c:pt idx="2413">
                  <c:v>603.06903</c:v>
                </c:pt>
                <c:pt idx="2414">
                  <c:v>603.31888000000004</c:v>
                </c:pt>
                <c:pt idx="2415">
                  <c:v>603.56874000000005</c:v>
                </c:pt>
                <c:pt idx="2416">
                  <c:v>603.81858999999997</c:v>
                </c:pt>
                <c:pt idx="2417">
                  <c:v>604.06844999999998</c:v>
                </c:pt>
                <c:pt idx="2418">
                  <c:v>604.31830000000002</c:v>
                </c:pt>
                <c:pt idx="2419">
                  <c:v>604.56816000000003</c:v>
                </c:pt>
                <c:pt idx="2420">
                  <c:v>604.81800999999996</c:v>
                </c:pt>
                <c:pt idx="2421">
                  <c:v>605.06786</c:v>
                </c:pt>
                <c:pt idx="2422">
                  <c:v>605.31772000000001</c:v>
                </c:pt>
                <c:pt idx="2423">
                  <c:v>605.56757000000005</c:v>
                </c:pt>
                <c:pt idx="2424">
                  <c:v>605.81742999999994</c:v>
                </c:pt>
                <c:pt idx="2425">
                  <c:v>606.06727999999998</c:v>
                </c:pt>
                <c:pt idx="2426">
                  <c:v>606.31713999999999</c:v>
                </c:pt>
                <c:pt idx="2427">
                  <c:v>606.56699000000003</c:v>
                </c:pt>
                <c:pt idx="2428">
                  <c:v>606.81683999999996</c:v>
                </c:pt>
                <c:pt idx="2429">
                  <c:v>607.06669999999997</c:v>
                </c:pt>
                <c:pt idx="2430">
                  <c:v>607.31655000000001</c:v>
                </c:pt>
                <c:pt idx="2431">
                  <c:v>607.56641000000002</c:v>
                </c:pt>
                <c:pt idx="2432">
                  <c:v>607.81626000000006</c:v>
                </c:pt>
                <c:pt idx="2433">
                  <c:v>608.06611999999996</c:v>
                </c:pt>
                <c:pt idx="2434">
                  <c:v>608.31596999999999</c:v>
                </c:pt>
                <c:pt idx="2435">
                  <c:v>608.56583000000001</c:v>
                </c:pt>
                <c:pt idx="2436">
                  <c:v>608.81568000000004</c:v>
                </c:pt>
                <c:pt idx="2437">
                  <c:v>609.06552999999997</c:v>
                </c:pt>
                <c:pt idx="2438">
                  <c:v>609.31538999999998</c:v>
                </c:pt>
                <c:pt idx="2439">
                  <c:v>609.56524000000002</c:v>
                </c:pt>
                <c:pt idx="2440">
                  <c:v>609.81510000000003</c:v>
                </c:pt>
                <c:pt idx="2441">
                  <c:v>610.06494999999995</c:v>
                </c:pt>
                <c:pt idx="2442">
                  <c:v>610.31480999999997</c:v>
                </c:pt>
                <c:pt idx="2443">
                  <c:v>610.56466</c:v>
                </c:pt>
                <c:pt idx="2444">
                  <c:v>610.81451000000004</c:v>
                </c:pt>
                <c:pt idx="2445">
                  <c:v>611.06437000000005</c:v>
                </c:pt>
                <c:pt idx="2446">
                  <c:v>611.31421999999998</c:v>
                </c:pt>
                <c:pt idx="2447">
                  <c:v>611.56407999999999</c:v>
                </c:pt>
                <c:pt idx="2448">
                  <c:v>611.81393000000003</c:v>
                </c:pt>
                <c:pt idx="2449">
                  <c:v>612.06379000000004</c:v>
                </c:pt>
                <c:pt idx="2450">
                  <c:v>612.31363999999996</c:v>
                </c:pt>
                <c:pt idx="2451">
                  <c:v>612.56349999999998</c:v>
                </c:pt>
                <c:pt idx="2452">
                  <c:v>612.81335000000001</c:v>
                </c:pt>
                <c:pt idx="2453">
                  <c:v>613.06320000000005</c:v>
                </c:pt>
                <c:pt idx="2454">
                  <c:v>613.31305999999995</c:v>
                </c:pt>
                <c:pt idx="2455">
                  <c:v>613.56290999999999</c:v>
                </c:pt>
                <c:pt idx="2456">
                  <c:v>613.81277</c:v>
                </c:pt>
                <c:pt idx="2457">
                  <c:v>614.06262000000004</c:v>
                </c:pt>
                <c:pt idx="2458">
                  <c:v>614.31248000000005</c:v>
                </c:pt>
                <c:pt idx="2459">
                  <c:v>614.56232999999997</c:v>
                </c:pt>
                <c:pt idx="2460">
                  <c:v>614.81218000000001</c:v>
                </c:pt>
                <c:pt idx="2461">
                  <c:v>615.06204000000002</c:v>
                </c:pt>
                <c:pt idx="2462">
                  <c:v>615.31188999999995</c:v>
                </c:pt>
                <c:pt idx="2463">
                  <c:v>615.56174999999996</c:v>
                </c:pt>
                <c:pt idx="2464">
                  <c:v>615.8116</c:v>
                </c:pt>
                <c:pt idx="2465">
                  <c:v>616.06146000000001</c:v>
                </c:pt>
                <c:pt idx="2466">
                  <c:v>616.31131000000005</c:v>
                </c:pt>
                <c:pt idx="2467">
                  <c:v>616.56116999999995</c:v>
                </c:pt>
                <c:pt idx="2468">
                  <c:v>616.81101999999998</c:v>
                </c:pt>
                <c:pt idx="2469">
                  <c:v>617.06087000000002</c:v>
                </c:pt>
                <c:pt idx="2470">
                  <c:v>617.31073000000004</c:v>
                </c:pt>
                <c:pt idx="2471">
                  <c:v>617.56057999999996</c:v>
                </c:pt>
                <c:pt idx="2472">
                  <c:v>617.81043999999997</c:v>
                </c:pt>
                <c:pt idx="2473">
                  <c:v>618.06029000000001</c:v>
                </c:pt>
                <c:pt idx="2474">
                  <c:v>618.31015000000002</c:v>
                </c:pt>
                <c:pt idx="2475">
                  <c:v>618.55999999999995</c:v>
                </c:pt>
                <c:pt idx="2476">
                  <c:v>618.80984999999998</c:v>
                </c:pt>
                <c:pt idx="2477">
                  <c:v>619.05971</c:v>
                </c:pt>
                <c:pt idx="2478">
                  <c:v>619.30956000000003</c:v>
                </c:pt>
                <c:pt idx="2479">
                  <c:v>619.55942000000005</c:v>
                </c:pt>
                <c:pt idx="2480">
                  <c:v>619.80926999999997</c:v>
                </c:pt>
                <c:pt idx="2481">
                  <c:v>620.05912999999998</c:v>
                </c:pt>
                <c:pt idx="2482">
                  <c:v>620.30898000000002</c:v>
                </c:pt>
                <c:pt idx="2483">
                  <c:v>620.55884000000003</c:v>
                </c:pt>
                <c:pt idx="2484">
                  <c:v>620.80868999999996</c:v>
                </c:pt>
                <c:pt idx="2485">
                  <c:v>621.05853999999999</c:v>
                </c:pt>
                <c:pt idx="2486">
                  <c:v>621.30840000000001</c:v>
                </c:pt>
                <c:pt idx="2487">
                  <c:v>621.55825000000004</c:v>
                </c:pt>
                <c:pt idx="2488">
                  <c:v>621.80811000000006</c:v>
                </c:pt>
                <c:pt idx="2489">
                  <c:v>622.05795999999998</c:v>
                </c:pt>
                <c:pt idx="2490">
                  <c:v>622.30781999999999</c:v>
                </c:pt>
                <c:pt idx="2491">
                  <c:v>622.55767000000003</c:v>
                </c:pt>
                <c:pt idx="2492">
                  <c:v>622.80751999999995</c:v>
                </c:pt>
                <c:pt idx="2493">
                  <c:v>623.05737999999997</c:v>
                </c:pt>
                <c:pt idx="2494">
                  <c:v>623.30723</c:v>
                </c:pt>
                <c:pt idx="2495">
                  <c:v>623.55709000000002</c:v>
                </c:pt>
                <c:pt idx="2496">
                  <c:v>623.80694000000005</c:v>
                </c:pt>
                <c:pt idx="2497">
                  <c:v>624.05679999999995</c:v>
                </c:pt>
                <c:pt idx="2498">
                  <c:v>624.30664999999999</c:v>
                </c:pt>
                <c:pt idx="2499">
                  <c:v>624.55651</c:v>
                </c:pt>
                <c:pt idx="2500">
                  <c:v>624.80636000000004</c:v>
                </c:pt>
                <c:pt idx="2501">
                  <c:v>625.05620999999996</c:v>
                </c:pt>
                <c:pt idx="2502">
                  <c:v>625.30606999999998</c:v>
                </c:pt>
                <c:pt idx="2503">
                  <c:v>625.55592000000001</c:v>
                </c:pt>
                <c:pt idx="2504">
                  <c:v>625.80578000000003</c:v>
                </c:pt>
                <c:pt idx="2505">
                  <c:v>626.05562999999995</c:v>
                </c:pt>
                <c:pt idx="2506">
                  <c:v>626.30548999999996</c:v>
                </c:pt>
                <c:pt idx="2507">
                  <c:v>626.55534</c:v>
                </c:pt>
                <c:pt idx="2508">
                  <c:v>626.80519000000004</c:v>
                </c:pt>
                <c:pt idx="2509">
                  <c:v>627.05505000000005</c:v>
                </c:pt>
                <c:pt idx="2510">
                  <c:v>627.30489999999998</c:v>
                </c:pt>
                <c:pt idx="2511">
                  <c:v>627.55475999999999</c:v>
                </c:pt>
                <c:pt idx="2512">
                  <c:v>627.80461000000003</c:v>
                </c:pt>
                <c:pt idx="2513">
                  <c:v>628.05447000000004</c:v>
                </c:pt>
                <c:pt idx="2514">
                  <c:v>628.30431999999996</c:v>
                </c:pt>
                <c:pt idx="2515">
                  <c:v>628.55417999999997</c:v>
                </c:pt>
                <c:pt idx="2516">
                  <c:v>628.80403000000001</c:v>
                </c:pt>
                <c:pt idx="2517">
                  <c:v>629.05388000000005</c:v>
                </c:pt>
                <c:pt idx="2518">
                  <c:v>629.30373999999995</c:v>
                </c:pt>
                <c:pt idx="2519">
                  <c:v>629.55358999999999</c:v>
                </c:pt>
                <c:pt idx="2520">
                  <c:v>629.80345</c:v>
                </c:pt>
                <c:pt idx="2521">
                  <c:v>630.05330000000004</c:v>
                </c:pt>
                <c:pt idx="2522">
                  <c:v>630.30316000000005</c:v>
                </c:pt>
                <c:pt idx="2523">
                  <c:v>630.55300999999997</c:v>
                </c:pt>
                <c:pt idx="2524">
                  <c:v>630.80286999999998</c:v>
                </c:pt>
                <c:pt idx="2525">
                  <c:v>631.05272000000002</c:v>
                </c:pt>
                <c:pt idx="2526">
                  <c:v>631.30256999999995</c:v>
                </c:pt>
                <c:pt idx="2527">
                  <c:v>631.55242999999996</c:v>
                </c:pt>
                <c:pt idx="2528">
                  <c:v>631.80228</c:v>
                </c:pt>
                <c:pt idx="2529">
                  <c:v>632.05214000000001</c:v>
                </c:pt>
                <c:pt idx="2530">
                  <c:v>632.30199000000005</c:v>
                </c:pt>
                <c:pt idx="2531">
                  <c:v>632.55184999999994</c:v>
                </c:pt>
                <c:pt idx="2532">
                  <c:v>632.80169999999998</c:v>
                </c:pt>
                <c:pt idx="2533">
                  <c:v>633.05155000000002</c:v>
                </c:pt>
                <c:pt idx="2534">
                  <c:v>633.30141000000003</c:v>
                </c:pt>
                <c:pt idx="2535">
                  <c:v>633.55125999999996</c:v>
                </c:pt>
                <c:pt idx="2536">
                  <c:v>633.80111999999997</c:v>
                </c:pt>
                <c:pt idx="2537">
                  <c:v>634.05097000000001</c:v>
                </c:pt>
                <c:pt idx="2538">
                  <c:v>634.30083000000002</c:v>
                </c:pt>
                <c:pt idx="2539">
                  <c:v>634.55068000000006</c:v>
                </c:pt>
                <c:pt idx="2540">
                  <c:v>634.80053999999996</c:v>
                </c:pt>
                <c:pt idx="2541">
                  <c:v>635.05038999999999</c:v>
                </c:pt>
                <c:pt idx="2542">
                  <c:v>635.30024000000003</c:v>
                </c:pt>
                <c:pt idx="2543">
                  <c:v>635.55010000000004</c:v>
                </c:pt>
                <c:pt idx="2544">
                  <c:v>635.79994999999997</c:v>
                </c:pt>
                <c:pt idx="2545">
                  <c:v>636.04980999999998</c:v>
                </c:pt>
                <c:pt idx="2546">
                  <c:v>636.29966000000002</c:v>
                </c:pt>
                <c:pt idx="2547">
                  <c:v>636.54952000000003</c:v>
                </c:pt>
                <c:pt idx="2548">
                  <c:v>636.79936999999995</c:v>
                </c:pt>
                <c:pt idx="2549">
                  <c:v>637.04921999999999</c:v>
                </c:pt>
                <c:pt idx="2550">
                  <c:v>637.29908</c:v>
                </c:pt>
                <c:pt idx="2551">
                  <c:v>637.54893000000004</c:v>
                </c:pt>
                <c:pt idx="2552">
                  <c:v>637.79879000000005</c:v>
                </c:pt>
                <c:pt idx="2553">
                  <c:v>638.04863999999998</c:v>
                </c:pt>
                <c:pt idx="2554">
                  <c:v>638.29849999999999</c:v>
                </c:pt>
                <c:pt idx="2555">
                  <c:v>638.54835000000003</c:v>
                </c:pt>
                <c:pt idx="2556">
                  <c:v>638.79821000000004</c:v>
                </c:pt>
                <c:pt idx="2557">
                  <c:v>639.04805999999996</c:v>
                </c:pt>
                <c:pt idx="2558">
                  <c:v>639.29791</c:v>
                </c:pt>
                <c:pt idx="2559">
                  <c:v>639.54777000000001</c:v>
                </c:pt>
                <c:pt idx="2560">
                  <c:v>639.79762000000005</c:v>
                </c:pt>
                <c:pt idx="2561">
                  <c:v>640.04747999999995</c:v>
                </c:pt>
                <c:pt idx="2562">
                  <c:v>640.29732999999999</c:v>
                </c:pt>
                <c:pt idx="2563">
                  <c:v>640.54719</c:v>
                </c:pt>
                <c:pt idx="2564">
                  <c:v>640.79704000000004</c:v>
                </c:pt>
                <c:pt idx="2565">
                  <c:v>641.04690000000005</c:v>
                </c:pt>
                <c:pt idx="2566">
                  <c:v>641.29674999999997</c:v>
                </c:pt>
                <c:pt idx="2567">
                  <c:v>641.54660000000001</c:v>
                </c:pt>
                <c:pt idx="2568">
                  <c:v>641.79646000000002</c:v>
                </c:pt>
                <c:pt idx="2569">
                  <c:v>642.04630999999995</c:v>
                </c:pt>
                <c:pt idx="2570">
                  <c:v>642.29616999999996</c:v>
                </c:pt>
                <c:pt idx="2571">
                  <c:v>642.54602</c:v>
                </c:pt>
                <c:pt idx="2572">
                  <c:v>642.79588000000001</c:v>
                </c:pt>
                <c:pt idx="2573">
                  <c:v>643.04573000000005</c:v>
                </c:pt>
                <c:pt idx="2574">
                  <c:v>643.29557999999997</c:v>
                </c:pt>
                <c:pt idx="2575">
                  <c:v>643.54543999999999</c:v>
                </c:pt>
                <c:pt idx="2576">
                  <c:v>643.79529000000002</c:v>
                </c:pt>
                <c:pt idx="2577">
                  <c:v>644.04515000000004</c:v>
                </c:pt>
                <c:pt idx="2578">
                  <c:v>644.29499999999996</c:v>
                </c:pt>
                <c:pt idx="2579">
                  <c:v>644.54485999999997</c:v>
                </c:pt>
                <c:pt idx="2580">
                  <c:v>644.79471000000001</c:v>
                </c:pt>
                <c:pt idx="2581">
                  <c:v>645.04457000000002</c:v>
                </c:pt>
                <c:pt idx="2582">
                  <c:v>645.29441999999995</c:v>
                </c:pt>
                <c:pt idx="2583">
                  <c:v>645.54426999999998</c:v>
                </c:pt>
                <c:pt idx="2584">
                  <c:v>645.79413</c:v>
                </c:pt>
                <c:pt idx="2585">
                  <c:v>646.04398000000003</c:v>
                </c:pt>
                <c:pt idx="2586">
                  <c:v>646.29384000000005</c:v>
                </c:pt>
                <c:pt idx="2587">
                  <c:v>646.54368999999997</c:v>
                </c:pt>
                <c:pt idx="2588">
                  <c:v>646.79354999999998</c:v>
                </c:pt>
                <c:pt idx="2589">
                  <c:v>647.04340000000002</c:v>
                </c:pt>
                <c:pt idx="2590">
                  <c:v>647.29326000000003</c:v>
                </c:pt>
                <c:pt idx="2591">
                  <c:v>647.54310999999996</c:v>
                </c:pt>
                <c:pt idx="2592">
                  <c:v>647.79295999999999</c:v>
                </c:pt>
                <c:pt idx="2593">
                  <c:v>648.04282000000001</c:v>
                </c:pt>
                <c:pt idx="2594">
                  <c:v>648.29267000000004</c:v>
                </c:pt>
                <c:pt idx="2595">
                  <c:v>648.54253000000006</c:v>
                </c:pt>
                <c:pt idx="2596">
                  <c:v>648.79237999999998</c:v>
                </c:pt>
                <c:pt idx="2597">
                  <c:v>649.04223999999999</c:v>
                </c:pt>
                <c:pt idx="2598">
                  <c:v>649.29209000000003</c:v>
                </c:pt>
                <c:pt idx="2599">
                  <c:v>649.54193999999995</c:v>
                </c:pt>
                <c:pt idx="2600">
                  <c:v>649.79179999999997</c:v>
                </c:pt>
                <c:pt idx="2601">
                  <c:v>650.04165</c:v>
                </c:pt>
                <c:pt idx="2602">
                  <c:v>650.29151000000002</c:v>
                </c:pt>
                <c:pt idx="2603">
                  <c:v>650.54136000000005</c:v>
                </c:pt>
                <c:pt idx="2604">
                  <c:v>650.79121999999995</c:v>
                </c:pt>
                <c:pt idx="2605">
                  <c:v>651.04106999999999</c:v>
                </c:pt>
                <c:pt idx="2606">
                  <c:v>651.29093</c:v>
                </c:pt>
                <c:pt idx="2607">
                  <c:v>651.54078000000004</c:v>
                </c:pt>
                <c:pt idx="2608">
                  <c:v>651.79062999999996</c:v>
                </c:pt>
                <c:pt idx="2609">
                  <c:v>652.04048999999998</c:v>
                </c:pt>
                <c:pt idx="2610">
                  <c:v>652.29034000000001</c:v>
                </c:pt>
                <c:pt idx="2611">
                  <c:v>652.54020000000003</c:v>
                </c:pt>
                <c:pt idx="2612">
                  <c:v>652.79004999999995</c:v>
                </c:pt>
                <c:pt idx="2613">
                  <c:v>653.03990999999996</c:v>
                </c:pt>
                <c:pt idx="2614">
                  <c:v>653.28976</c:v>
                </c:pt>
                <c:pt idx="2615">
                  <c:v>653.53962000000001</c:v>
                </c:pt>
                <c:pt idx="2616">
                  <c:v>653.78947000000005</c:v>
                </c:pt>
                <c:pt idx="2617">
                  <c:v>654.03931999999998</c:v>
                </c:pt>
                <c:pt idx="2618">
                  <c:v>654.28917999999999</c:v>
                </c:pt>
                <c:pt idx="2619">
                  <c:v>654.53903000000003</c:v>
                </c:pt>
                <c:pt idx="2620">
                  <c:v>654.78889000000004</c:v>
                </c:pt>
                <c:pt idx="2621">
                  <c:v>655.03873999999996</c:v>
                </c:pt>
                <c:pt idx="2622">
                  <c:v>655.28859999999997</c:v>
                </c:pt>
                <c:pt idx="2623">
                  <c:v>655.53845000000001</c:v>
                </c:pt>
                <c:pt idx="2624">
                  <c:v>655.78830000000005</c:v>
                </c:pt>
                <c:pt idx="2625">
                  <c:v>656.03815999999995</c:v>
                </c:pt>
                <c:pt idx="2626">
                  <c:v>656.28800999999999</c:v>
                </c:pt>
                <c:pt idx="2627">
                  <c:v>656.53787</c:v>
                </c:pt>
                <c:pt idx="2628">
                  <c:v>656.78772000000004</c:v>
                </c:pt>
                <c:pt idx="2629">
                  <c:v>657.03758000000005</c:v>
                </c:pt>
                <c:pt idx="2630">
                  <c:v>657.28742999999997</c:v>
                </c:pt>
                <c:pt idx="2631">
                  <c:v>657.53728999999998</c:v>
                </c:pt>
                <c:pt idx="2632">
                  <c:v>657.78714000000002</c:v>
                </c:pt>
                <c:pt idx="2633">
                  <c:v>658.03698999999995</c:v>
                </c:pt>
                <c:pt idx="2634">
                  <c:v>658.28684999999996</c:v>
                </c:pt>
                <c:pt idx="2635">
                  <c:v>658.5367</c:v>
                </c:pt>
                <c:pt idx="2636">
                  <c:v>658.78656000000001</c:v>
                </c:pt>
                <c:pt idx="2637">
                  <c:v>659.03641000000005</c:v>
                </c:pt>
                <c:pt idx="2638">
                  <c:v>659.28626999999994</c:v>
                </c:pt>
                <c:pt idx="2639">
                  <c:v>659.53611999999998</c:v>
                </c:pt>
                <c:pt idx="2640">
                  <c:v>659.78598</c:v>
                </c:pt>
                <c:pt idx="2641">
                  <c:v>660.03583000000003</c:v>
                </c:pt>
                <c:pt idx="2642">
                  <c:v>660.28567999999996</c:v>
                </c:pt>
                <c:pt idx="2643">
                  <c:v>660.53553999999997</c:v>
                </c:pt>
                <c:pt idx="2644">
                  <c:v>660.78539000000001</c:v>
                </c:pt>
                <c:pt idx="2645">
                  <c:v>661.03525000000002</c:v>
                </c:pt>
                <c:pt idx="2646">
                  <c:v>661.28510000000006</c:v>
                </c:pt>
                <c:pt idx="2647">
                  <c:v>661.53495999999996</c:v>
                </c:pt>
                <c:pt idx="2648">
                  <c:v>661.78480999999999</c:v>
                </c:pt>
                <c:pt idx="2649">
                  <c:v>662.03467000000001</c:v>
                </c:pt>
                <c:pt idx="2650">
                  <c:v>662.28452000000004</c:v>
                </c:pt>
                <c:pt idx="2651">
                  <c:v>662.53436999999997</c:v>
                </c:pt>
                <c:pt idx="2652">
                  <c:v>662.78422999999998</c:v>
                </c:pt>
                <c:pt idx="2653">
                  <c:v>663.03408000000002</c:v>
                </c:pt>
                <c:pt idx="2654">
                  <c:v>663.28394000000003</c:v>
                </c:pt>
                <c:pt idx="2655">
                  <c:v>663.53378999999995</c:v>
                </c:pt>
                <c:pt idx="2656">
                  <c:v>663.78364999999997</c:v>
                </c:pt>
                <c:pt idx="2657">
                  <c:v>664.0335</c:v>
                </c:pt>
                <c:pt idx="2658">
                  <c:v>664.28335000000004</c:v>
                </c:pt>
                <c:pt idx="2659">
                  <c:v>664.53321000000005</c:v>
                </c:pt>
                <c:pt idx="2660">
                  <c:v>664.78305999999998</c:v>
                </c:pt>
                <c:pt idx="2661">
                  <c:v>665.03291999999999</c:v>
                </c:pt>
                <c:pt idx="2662">
                  <c:v>665.28277000000003</c:v>
                </c:pt>
                <c:pt idx="2663">
                  <c:v>665.53263000000004</c:v>
                </c:pt>
                <c:pt idx="2664">
                  <c:v>665.78247999999996</c:v>
                </c:pt>
                <c:pt idx="2665">
                  <c:v>666.03233999999998</c:v>
                </c:pt>
                <c:pt idx="2666">
                  <c:v>666.28219000000001</c:v>
                </c:pt>
                <c:pt idx="2667">
                  <c:v>666.53204000000005</c:v>
                </c:pt>
                <c:pt idx="2668">
                  <c:v>666.78189999999995</c:v>
                </c:pt>
                <c:pt idx="2669">
                  <c:v>667.03174999999999</c:v>
                </c:pt>
                <c:pt idx="2670">
                  <c:v>667.28161</c:v>
                </c:pt>
                <c:pt idx="2671">
                  <c:v>667.53146000000004</c:v>
                </c:pt>
                <c:pt idx="2672">
                  <c:v>667.78132000000005</c:v>
                </c:pt>
                <c:pt idx="2673">
                  <c:v>668.03116999999997</c:v>
                </c:pt>
                <c:pt idx="2674">
                  <c:v>668.28102999999999</c:v>
                </c:pt>
                <c:pt idx="2675">
                  <c:v>668.53088000000002</c:v>
                </c:pt>
                <c:pt idx="2676">
                  <c:v>668.78072999999995</c:v>
                </c:pt>
                <c:pt idx="2677">
                  <c:v>669.03058999999996</c:v>
                </c:pt>
                <c:pt idx="2678">
                  <c:v>669.28044</c:v>
                </c:pt>
                <c:pt idx="2679">
                  <c:v>669.53030000000001</c:v>
                </c:pt>
                <c:pt idx="2680">
                  <c:v>669.78015000000005</c:v>
                </c:pt>
                <c:pt idx="2681">
                  <c:v>670.03000999999995</c:v>
                </c:pt>
                <c:pt idx="2682">
                  <c:v>670.27985999999999</c:v>
                </c:pt>
                <c:pt idx="2683">
                  <c:v>670.52972</c:v>
                </c:pt>
                <c:pt idx="2684">
                  <c:v>670.77957000000004</c:v>
                </c:pt>
                <c:pt idx="2685">
                  <c:v>671.02941999999996</c:v>
                </c:pt>
                <c:pt idx="2686">
                  <c:v>671.27927999999997</c:v>
                </c:pt>
                <c:pt idx="2687">
                  <c:v>671.52913000000001</c:v>
                </c:pt>
                <c:pt idx="2688">
                  <c:v>671.77899000000002</c:v>
                </c:pt>
                <c:pt idx="2689">
                  <c:v>672.02883999999995</c:v>
                </c:pt>
                <c:pt idx="2690">
                  <c:v>672.27869999999996</c:v>
                </c:pt>
                <c:pt idx="2691">
                  <c:v>672.52855</c:v>
                </c:pt>
                <c:pt idx="2692">
                  <c:v>672.77840000000003</c:v>
                </c:pt>
                <c:pt idx="2693">
                  <c:v>673.02826000000005</c:v>
                </c:pt>
                <c:pt idx="2694">
                  <c:v>673.27810999999997</c:v>
                </c:pt>
                <c:pt idx="2695">
                  <c:v>673.52796999999998</c:v>
                </c:pt>
                <c:pt idx="2696">
                  <c:v>673.77782000000002</c:v>
                </c:pt>
                <c:pt idx="2697">
                  <c:v>674.02768000000003</c:v>
                </c:pt>
                <c:pt idx="2698">
                  <c:v>674.27752999999996</c:v>
                </c:pt>
                <c:pt idx="2699">
                  <c:v>674.52738999999997</c:v>
                </c:pt>
                <c:pt idx="2700">
                  <c:v>674.77724000000001</c:v>
                </c:pt>
                <c:pt idx="2701">
                  <c:v>675.02709000000004</c:v>
                </c:pt>
                <c:pt idx="2702">
                  <c:v>675.27695000000006</c:v>
                </c:pt>
                <c:pt idx="2703">
                  <c:v>675.52679999999998</c:v>
                </c:pt>
                <c:pt idx="2704">
                  <c:v>675.77665999999999</c:v>
                </c:pt>
                <c:pt idx="2705">
                  <c:v>676.02651000000003</c:v>
                </c:pt>
                <c:pt idx="2706">
                  <c:v>676.27637000000004</c:v>
                </c:pt>
                <c:pt idx="2707">
                  <c:v>676.52621999999997</c:v>
                </c:pt>
                <c:pt idx="2708">
                  <c:v>676.77607999999998</c:v>
                </c:pt>
                <c:pt idx="2709">
                  <c:v>677.02593000000002</c:v>
                </c:pt>
                <c:pt idx="2710">
                  <c:v>677.27578000000005</c:v>
                </c:pt>
                <c:pt idx="2711">
                  <c:v>677.52563999999995</c:v>
                </c:pt>
                <c:pt idx="2712">
                  <c:v>677.77548999999999</c:v>
                </c:pt>
                <c:pt idx="2713">
                  <c:v>678.02535</c:v>
                </c:pt>
                <c:pt idx="2714">
                  <c:v>678.27520000000004</c:v>
                </c:pt>
                <c:pt idx="2715">
                  <c:v>678.52506000000005</c:v>
                </c:pt>
                <c:pt idx="2716">
                  <c:v>678.77490999999998</c:v>
                </c:pt>
                <c:pt idx="2717">
                  <c:v>679.02476999999999</c:v>
                </c:pt>
                <c:pt idx="2718">
                  <c:v>679.27462000000003</c:v>
                </c:pt>
                <c:pt idx="2719">
                  <c:v>679.52446999999995</c:v>
                </c:pt>
                <c:pt idx="2720">
                  <c:v>679.77432999999996</c:v>
                </c:pt>
                <c:pt idx="2721">
                  <c:v>680.02418</c:v>
                </c:pt>
                <c:pt idx="2722">
                  <c:v>680.27404000000001</c:v>
                </c:pt>
                <c:pt idx="2723">
                  <c:v>680.52389000000005</c:v>
                </c:pt>
                <c:pt idx="2724">
                  <c:v>680.77374999999995</c:v>
                </c:pt>
                <c:pt idx="2725">
                  <c:v>681.02359999999999</c:v>
                </c:pt>
                <c:pt idx="2726">
                  <c:v>681.27346</c:v>
                </c:pt>
                <c:pt idx="2727">
                  <c:v>681.52331000000004</c:v>
                </c:pt>
                <c:pt idx="2728">
                  <c:v>681.77315999999996</c:v>
                </c:pt>
                <c:pt idx="2729">
                  <c:v>682.02301999999997</c:v>
                </c:pt>
                <c:pt idx="2730">
                  <c:v>682.27287000000001</c:v>
                </c:pt>
                <c:pt idx="2731">
                  <c:v>682.52273000000002</c:v>
                </c:pt>
                <c:pt idx="2732">
                  <c:v>682.77257999999995</c:v>
                </c:pt>
                <c:pt idx="2733">
                  <c:v>683.02243999999996</c:v>
                </c:pt>
                <c:pt idx="2734">
                  <c:v>683.27229</c:v>
                </c:pt>
                <c:pt idx="2735">
                  <c:v>683.52215000000001</c:v>
                </c:pt>
                <c:pt idx="2736">
                  <c:v>683.77200000000005</c:v>
                </c:pt>
                <c:pt idx="2737">
                  <c:v>684.02184999999997</c:v>
                </c:pt>
                <c:pt idx="2738">
                  <c:v>684.27170999999998</c:v>
                </c:pt>
                <c:pt idx="2739">
                  <c:v>684.52156000000002</c:v>
                </c:pt>
                <c:pt idx="2740">
                  <c:v>684.77142000000003</c:v>
                </c:pt>
                <c:pt idx="2741">
                  <c:v>685.02126999999996</c:v>
                </c:pt>
                <c:pt idx="2742">
                  <c:v>685.27112999999997</c:v>
                </c:pt>
                <c:pt idx="2743">
                  <c:v>685.52098000000001</c:v>
                </c:pt>
                <c:pt idx="2744">
                  <c:v>685.77084000000002</c:v>
                </c:pt>
                <c:pt idx="2745">
                  <c:v>686.02068999999995</c:v>
                </c:pt>
                <c:pt idx="2746">
                  <c:v>686.27053999999998</c:v>
                </c:pt>
                <c:pt idx="2747">
                  <c:v>686.5204</c:v>
                </c:pt>
                <c:pt idx="2748">
                  <c:v>686.77025000000003</c:v>
                </c:pt>
                <c:pt idx="2749">
                  <c:v>687.02011000000005</c:v>
                </c:pt>
                <c:pt idx="2750">
                  <c:v>687.26995999999997</c:v>
                </c:pt>
                <c:pt idx="2751">
                  <c:v>687.51981999999998</c:v>
                </c:pt>
                <c:pt idx="2752">
                  <c:v>687.76967000000002</c:v>
                </c:pt>
                <c:pt idx="2753">
                  <c:v>688.01952000000006</c:v>
                </c:pt>
                <c:pt idx="2754">
                  <c:v>688.26937999999996</c:v>
                </c:pt>
                <c:pt idx="2755">
                  <c:v>688.51922999999999</c:v>
                </c:pt>
                <c:pt idx="2756">
                  <c:v>688.76909000000001</c:v>
                </c:pt>
                <c:pt idx="2757">
                  <c:v>689.01894000000004</c:v>
                </c:pt>
                <c:pt idx="2758">
                  <c:v>689.26880000000006</c:v>
                </c:pt>
                <c:pt idx="2759">
                  <c:v>689.51864999999998</c:v>
                </c:pt>
                <c:pt idx="2760">
                  <c:v>689.76850999999999</c:v>
                </c:pt>
                <c:pt idx="2761">
                  <c:v>690.01836000000003</c:v>
                </c:pt>
                <c:pt idx="2762">
                  <c:v>690.26820999999995</c:v>
                </c:pt>
                <c:pt idx="2763">
                  <c:v>690.51806999999997</c:v>
                </c:pt>
                <c:pt idx="2764">
                  <c:v>690.76792</c:v>
                </c:pt>
                <c:pt idx="2765">
                  <c:v>691.01778000000002</c:v>
                </c:pt>
                <c:pt idx="2766">
                  <c:v>691.26763000000005</c:v>
                </c:pt>
                <c:pt idx="2767">
                  <c:v>691.51748999999995</c:v>
                </c:pt>
                <c:pt idx="2768">
                  <c:v>691.76733999999999</c:v>
                </c:pt>
                <c:pt idx="2769">
                  <c:v>692.0172</c:v>
                </c:pt>
                <c:pt idx="2770">
                  <c:v>692.26705000000004</c:v>
                </c:pt>
                <c:pt idx="2771">
                  <c:v>692.51689999999996</c:v>
                </c:pt>
                <c:pt idx="2772">
                  <c:v>692.76675999999998</c:v>
                </c:pt>
                <c:pt idx="2773">
                  <c:v>693.01661000000001</c:v>
                </c:pt>
                <c:pt idx="2774">
                  <c:v>693.26647000000003</c:v>
                </c:pt>
                <c:pt idx="2775">
                  <c:v>693.51631999999995</c:v>
                </c:pt>
                <c:pt idx="2776">
                  <c:v>693.76617999999996</c:v>
                </c:pt>
                <c:pt idx="2777">
                  <c:v>694.01603</c:v>
                </c:pt>
                <c:pt idx="2778">
                  <c:v>694.26589000000001</c:v>
                </c:pt>
                <c:pt idx="2779">
                  <c:v>694.51574000000005</c:v>
                </c:pt>
                <c:pt idx="2780">
                  <c:v>694.76558999999997</c:v>
                </c:pt>
                <c:pt idx="2781">
                  <c:v>695.01544999999999</c:v>
                </c:pt>
                <c:pt idx="2782">
                  <c:v>695.26530000000002</c:v>
                </c:pt>
                <c:pt idx="2783">
                  <c:v>695.51516000000004</c:v>
                </c:pt>
                <c:pt idx="2784">
                  <c:v>695.76500999999996</c:v>
                </c:pt>
                <c:pt idx="2785">
                  <c:v>696.01486999999997</c:v>
                </c:pt>
                <c:pt idx="2786">
                  <c:v>696.26472000000001</c:v>
                </c:pt>
                <c:pt idx="2787">
                  <c:v>696.51458000000002</c:v>
                </c:pt>
                <c:pt idx="2788">
                  <c:v>696.76442999999995</c:v>
                </c:pt>
                <c:pt idx="2789">
                  <c:v>697.01427999999999</c:v>
                </c:pt>
                <c:pt idx="2790">
                  <c:v>697.26414</c:v>
                </c:pt>
                <c:pt idx="2791">
                  <c:v>697.51399000000004</c:v>
                </c:pt>
                <c:pt idx="2792">
                  <c:v>697.76385000000005</c:v>
                </c:pt>
                <c:pt idx="2793">
                  <c:v>698.01369999999997</c:v>
                </c:pt>
                <c:pt idx="2794">
                  <c:v>698.26355999999998</c:v>
                </c:pt>
                <c:pt idx="2795">
                  <c:v>698.51341000000002</c:v>
                </c:pt>
                <c:pt idx="2796">
                  <c:v>698.76327000000003</c:v>
                </c:pt>
                <c:pt idx="2797">
                  <c:v>699.01311999999996</c:v>
                </c:pt>
                <c:pt idx="2798">
                  <c:v>699.26297</c:v>
                </c:pt>
                <c:pt idx="2799">
                  <c:v>699.51283000000001</c:v>
                </c:pt>
                <c:pt idx="2800">
                  <c:v>699.76268000000005</c:v>
                </c:pt>
                <c:pt idx="2801">
                  <c:v>700.01253999999994</c:v>
                </c:pt>
                <c:pt idx="2802">
                  <c:v>700.26238999999998</c:v>
                </c:pt>
                <c:pt idx="2803">
                  <c:v>700.51224999999999</c:v>
                </c:pt>
                <c:pt idx="2804">
                  <c:v>700.76210000000003</c:v>
                </c:pt>
                <c:pt idx="2805">
                  <c:v>701.01196000000004</c:v>
                </c:pt>
                <c:pt idx="2806">
                  <c:v>701.26180999999997</c:v>
                </c:pt>
                <c:pt idx="2807">
                  <c:v>701.51166000000001</c:v>
                </c:pt>
                <c:pt idx="2808">
                  <c:v>701.76152000000002</c:v>
                </c:pt>
                <c:pt idx="2809">
                  <c:v>702.01137000000006</c:v>
                </c:pt>
                <c:pt idx="2810">
                  <c:v>702.26122999999995</c:v>
                </c:pt>
                <c:pt idx="2811">
                  <c:v>702.51107999999999</c:v>
                </c:pt>
                <c:pt idx="2812">
                  <c:v>702.76094000000001</c:v>
                </c:pt>
                <c:pt idx="2813">
                  <c:v>703.01079000000004</c:v>
                </c:pt>
                <c:pt idx="2814">
                  <c:v>703.26065000000006</c:v>
                </c:pt>
                <c:pt idx="2815">
                  <c:v>703.51049999999998</c:v>
                </c:pt>
                <c:pt idx="2816">
                  <c:v>703.76035000000002</c:v>
                </c:pt>
                <c:pt idx="2817">
                  <c:v>704.01021000000003</c:v>
                </c:pt>
                <c:pt idx="2818">
                  <c:v>704.26005999999995</c:v>
                </c:pt>
                <c:pt idx="2819">
                  <c:v>704.50991999999997</c:v>
                </c:pt>
                <c:pt idx="2820">
                  <c:v>704.75977</c:v>
                </c:pt>
                <c:pt idx="2821">
                  <c:v>705.00963000000002</c:v>
                </c:pt>
                <c:pt idx="2822">
                  <c:v>705.25948000000005</c:v>
                </c:pt>
                <c:pt idx="2823">
                  <c:v>705.50933999999995</c:v>
                </c:pt>
                <c:pt idx="2824">
                  <c:v>705.75918999999999</c:v>
                </c:pt>
                <c:pt idx="2825">
                  <c:v>706.00904000000003</c:v>
                </c:pt>
                <c:pt idx="2826">
                  <c:v>706.25890000000004</c:v>
                </c:pt>
                <c:pt idx="2827">
                  <c:v>706.50874999999996</c:v>
                </c:pt>
                <c:pt idx="2828">
                  <c:v>706.75860999999998</c:v>
                </c:pt>
                <c:pt idx="2829">
                  <c:v>707.00846000000001</c:v>
                </c:pt>
                <c:pt idx="2830">
                  <c:v>707.25832000000003</c:v>
                </c:pt>
                <c:pt idx="2831">
                  <c:v>707.50816999999995</c:v>
                </c:pt>
                <c:pt idx="2832">
                  <c:v>707.75802999999996</c:v>
                </c:pt>
                <c:pt idx="2833">
                  <c:v>708.00788</c:v>
                </c:pt>
                <c:pt idx="2834">
                  <c:v>708.25773000000004</c:v>
                </c:pt>
                <c:pt idx="2835">
                  <c:v>708.50759000000005</c:v>
                </c:pt>
                <c:pt idx="2836">
                  <c:v>708.75743999999997</c:v>
                </c:pt>
                <c:pt idx="2837">
                  <c:v>709.00729999999999</c:v>
                </c:pt>
                <c:pt idx="2838">
                  <c:v>709.25715000000002</c:v>
                </c:pt>
                <c:pt idx="2839">
                  <c:v>709.50701000000004</c:v>
                </c:pt>
                <c:pt idx="2840">
                  <c:v>709.75685999999996</c:v>
                </c:pt>
                <c:pt idx="2841">
                  <c:v>710.00671999999997</c:v>
                </c:pt>
                <c:pt idx="2842">
                  <c:v>710.25657000000001</c:v>
                </c:pt>
                <c:pt idx="2843">
                  <c:v>710.50642000000005</c:v>
                </c:pt>
                <c:pt idx="2844">
                  <c:v>710.75627999999995</c:v>
                </c:pt>
                <c:pt idx="2845">
                  <c:v>711.00612999999998</c:v>
                </c:pt>
                <c:pt idx="2846">
                  <c:v>711.25599</c:v>
                </c:pt>
                <c:pt idx="2847">
                  <c:v>711.50584000000003</c:v>
                </c:pt>
                <c:pt idx="2848">
                  <c:v>711.75570000000005</c:v>
                </c:pt>
                <c:pt idx="2849">
                  <c:v>712.00554999999997</c:v>
                </c:pt>
                <c:pt idx="2850">
                  <c:v>712.25540999999998</c:v>
                </c:pt>
                <c:pt idx="2851">
                  <c:v>712.50526000000002</c:v>
                </c:pt>
                <c:pt idx="2852">
                  <c:v>712.75510999999995</c:v>
                </c:pt>
                <c:pt idx="2853">
                  <c:v>713.00496999999996</c:v>
                </c:pt>
                <c:pt idx="2854">
                  <c:v>713.25482</c:v>
                </c:pt>
                <c:pt idx="2855">
                  <c:v>713.50468000000001</c:v>
                </c:pt>
                <c:pt idx="2856">
                  <c:v>713.75453000000005</c:v>
                </c:pt>
                <c:pt idx="2857">
                  <c:v>714.00438999999994</c:v>
                </c:pt>
                <c:pt idx="2858">
                  <c:v>714.25423999999998</c:v>
                </c:pt>
                <c:pt idx="2859">
                  <c:v>714.50409999999999</c:v>
                </c:pt>
                <c:pt idx="2860">
                  <c:v>714.75395000000003</c:v>
                </c:pt>
                <c:pt idx="2861">
                  <c:v>715.00379999999996</c:v>
                </c:pt>
                <c:pt idx="2862">
                  <c:v>715.25365999999997</c:v>
                </c:pt>
                <c:pt idx="2863">
                  <c:v>715.50351000000001</c:v>
                </c:pt>
                <c:pt idx="2864">
                  <c:v>715.75337000000002</c:v>
                </c:pt>
                <c:pt idx="2865">
                  <c:v>716.00322000000006</c:v>
                </c:pt>
                <c:pt idx="2866">
                  <c:v>716.25307999999995</c:v>
                </c:pt>
                <c:pt idx="2867">
                  <c:v>716.50292999999999</c:v>
                </c:pt>
                <c:pt idx="2868">
                  <c:v>716.75279</c:v>
                </c:pt>
                <c:pt idx="2869">
                  <c:v>717.00264000000004</c:v>
                </c:pt>
                <c:pt idx="2870">
                  <c:v>717.25248999999997</c:v>
                </c:pt>
                <c:pt idx="2871">
                  <c:v>717.50234999999998</c:v>
                </c:pt>
                <c:pt idx="2872">
                  <c:v>717.75220000000002</c:v>
                </c:pt>
                <c:pt idx="2873">
                  <c:v>718.00206000000003</c:v>
                </c:pt>
                <c:pt idx="2874">
                  <c:v>718.25190999999995</c:v>
                </c:pt>
                <c:pt idx="2875">
                  <c:v>718.50176999999996</c:v>
                </c:pt>
                <c:pt idx="2876">
                  <c:v>718.75162</c:v>
                </c:pt>
                <c:pt idx="2877">
                  <c:v>719.00148000000002</c:v>
                </c:pt>
                <c:pt idx="2878">
                  <c:v>719.25133000000005</c:v>
                </c:pt>
                <c:pt idx="2879">
                  <c:v>719.50117999999998</c:v>
                </c:pt>
                <c:pt idx="2880">
                  <c:v>719.75103999999999</c:v>
                </c:pt>
                <c:pt idx="2881">
                  <c:v>720.00089000000003</c:v>
                </c:pt>
                <c:pt idx="2882">
                  <c:v>720.25075000000004</c:v>
                </c:pt>
                <c:pt idx="2883">
                  <c:v>720.50059999999996</c:v>
                </c:pt>
                <c:pt idx="2884">
                  <c:v>720.75045999999998</c:v>
                </c:pt>
                <c:pt idx="2885">
                  <c:v>721.00031000000001</c:v>
                </c:pt>
                <c:pt idx="2886">
                  <c:v>721.25017000000003</c:v>
                </c:pt>
                <c:pt idx="2887">
                  <c:v>721.50001999999995</c:v>
                </c:pt>
                <c:pt idx="2888">
                  <c:v>721.74986999999999</c:v>
                </c:pt>
                <c:pt idx="2889">
                  <c:v>721.99973</c:v>
                </c:pt>
                <c:pt idx="2890">
                  <c:v>722.24958000000004</c:v>
                </c:pt>
                <c:pt idx="2891">
                  <c:v>722.49944000000005</c:v>
                </c:pt>
                <c:pt idx="2892">
                  <c:v>722.74928999999997</c:v>
                </c:pt>
                <c:pt idx="2893">
                  <c:v>722.99914999999999</c:v>
                </c:pt>
                <c:pt idx="2894">
                  <c:v>723.24900000000002</c:v>
                </c:pt>
                <c:pt idx="2895">
                  <c:v>723.49886000000004</c:v>
                </c:pt>
                <c:pt idx="2896">
                  <c:v>723.74870999999996</c:v>
                </c:pt>
                <c:pt idx="2897">
                  <c:v>723.99856</c:v>
                </c:pt>
                <c:pt idx="2898">
                  <c:v>724.24842000000001</c:v>
                </c:pt>
                <c:pt idx="2899">
                  <c:v>724.49827000000005</c:v>
                </c:pt>
                <c:pt idx="2900">
                  <c:v>724.74812999999995</c:v>
                </c:pt>
                <c:pt idx="2901">
                  <c:v>724.99797999999998</c:v>
                </c:pt>
                <c:pt idx="2902">
                  <c:v>725.24784</c:v>
                </c:pt>
                <c:pt idx="2903">
                  <c:v>725.49769000000003</c:v>
                </c:pt>
                <c:pt idx="2904">
                  <c:v>725.74755000000005</c:v>
                </c:pt>
                <c:pt idx="2905">
                  <c:v>725.99739999999997</c:v>
                </c:pt>
                <c:pt idx="2906">
                  <c:v>726.24725000000001</c:v>
                </c:pt>
                <c:pt idx="2907">
                  <c:v>726.49711000000002</c:v>
                </c:pt>
                <c:pt idx="2908">
                  <c:v>726.74695999999994</c:v>
                </c:pt>
                <c:pt idx="2909">
                  <c:v>726.99681999999996</c:v>
                </c:pt>
                <c:pt idx="2910">
                  <c:v>727.24666999999999</c:v>
                </c:pt>
                <c:pt idx="2911">
                  <c:v>727.49653000000001</c:v>
                </c:pt>
                <c:pt idx="2912">
                  <c:v>727.74638000000004</c:v>
                </c:pt>
                <c:pt idx="2913">
                  <c:v>727.99623999999994</c:v>
                </c:pt>
                <c:pt idx="2914">
                  <c:v>728.24608999999998</c:v>
                </c:pt>
                <c:pt idx="2915">
                  <c:v>728.49594000000002</c:v>
                </c:pt>
                <c:pt idx="2916">
                  <c:v>728.74580000000003</c:v>
                </c:pt>
                <c:pt idx="2917">
                  <c:v>728.99564999999996</c:v>
                </c:pt>
                <c:pt idx="2918">
                  <c:v>729.24550999999997</c:v>
                </c:pt>
                <c:pt idx="2919">
                  <c:v>729.49536000000001</c:v>
                </c:pt>
                <c:pt idx="2920">
                  <c:v>729.74522000000002</c:v>
                </c:pt>
                <c:pt idx="2921">
                  <c:v>729.99507000000006</c:v>
                </c:pt>
                <c:pt idx="2922">
                  <c:v>730.24492999999995</c:v>
                </c:pt>
                <c:pt idx="2923">
                  <c:v>730.49477999999999</c:v>
                </c:pt>
                <c:pt idx="2924">
                  <c:v>730.74463000000003</c:v>
                </c:pt>
                <c:pt idx="2925">
                  <c:v>730.99449000000004</c:v>
                </c:pt>
                <c:pt idx="2926">
                  <c:v>731.24433999999997</c:v>
                </c:pt>
                <c:pt idx="2927">
                  <c:v>731.49419999999998</c:v>
                </c:pt>
                <c:pt idx="2928">
                  <c:v>731.74405000000002</c:v>
                </c:pt>
                <c:pt idx="2929">
                  <c:v>731.99391000000003</c:v>
                </c:pt>
                <c:pt idx="2930">
                  <c:v>732.24375999999995</c:v>
                </c:pt>
                <c:pt idx="2931">
                  <c:v>732.49361999999996</c:v>
                </c:pt>
                <c:pt idx="2932">
                  <c:v>732.74347</c:v>
                </c:pt>
                <c:pt idx="2933">
                  <c:v>732.99333000000001</c:v>
                </c:pt>
                <c:pt idx="2934">
                  <c:v>733.24318000000005</c:v>
                </c:pt>
                <c:pt idx="2935">
                  <c:v>733.49302999999998</c:v>
                </c:pt>
                <c:pt idx="2936">
                  <c:v>733.74288999999999</c:v>
                </c:pt>
                <c:pt idx="2937">
                  <c:v>733.99274000000003</c:v>
                </c:pt>
                <c:pt idx="2938">
                  <c:v>734.24260000000004</c:v>
                </c:pt>
                <c:pt idx="2939">
                  <c:v>734.49244999999996</c:v>
                </c:pt>
                <c:pt idx="2940">
                  <c:v>734.74230999999997</c:v>
                </c:pt>
                <c:pt idx="2941">
                  <c:v>734.99216000000001</c:v>
                </c:pt>
                <c:pt idx="2942">
                  <c:v>735.24202000000002</c:v>
                </c:pt>
                <c:pt idx="2943">
                  <c:v>735.49186999999995</c:v>
                </c:pt>
                <c:pt idx="2944">
                  <c:v>735.74171999999999</c:v>
                </c:pt>
                <c:pt idx="2945">
                  <c:v>735.99158</c:v>
                </c:pt>
                <c:pt idx="2946">
                  <c:v>736.24143000000004</c:v>
                </c:pt>
                <c:pt idx="2947">
                  <c:v>736.49129000000005</c:v>
                </c:pt>
                <c:pt idx="2948">
                  <c:v>736.74113999999997</c:v>
                </c:pt>
                <c:pt idx="2949">
                  <c:v>736.99099999999999</c:v>
                </c:pt>
                <c:pt idx="2950">
                  <c:v>737.24085000000002</c:v>
                </c:pt>
                <c:pt idx="2951">
                  <c:v>737.49071000000004</c:v>
                </c:pt>
                <c:pt idx="2952">
                  <c:v>737.74055999999996</c:v>
                </c:pt>
                <c:pt idx="2953">
                  <c:v>737.99041</c:v>
                </c:pt>
                <c:pt idx="2954">
                  <c:v>738.24027000000001</c:v>
                </c:pt>
                <c:pt idx="2955">
                  <c:v>738.49012000000005</c:v>
                </c:pt>
                <c:pt idx="2956">
                  <c:v>738.73997999999995</c:v>
                </c:pt>
                <c:pt idx="2957">
                  <c:v>738.98982999999998</c:v>
                </c:pt>
                <c:pt idx="2958">
                  <c:v>739.23969</c:v>
                </c:pt>
                <c:pt idx="2959">
                  <c:v>739.48954000000003</c:v>
                </c:pt>
                <c:pt idx="2960">
                  <c:v>739.73940000000005</c:v>
                </c:pt>
                <c:pt idx="2961">
                  <c:v>739.98924999999997</c:v>
                </c:pt>
                <c:pt idx="2962">
                  <c:v>740.23910000000001</c:v>
                </c:pt>
                <c:pt idx="2963">
                  <c:v>740.48896000000002</c:v>
                </c:pt>
                <c:pt idx="2964">
                  <c:v>740.73880999999994</c:v>
                </c:pt>
                <c:pt idx="2965">
                  <c:v>740.98866999999996</c:v>
                </c:pt>
                <c:pt idx="2966">
                  <c:v>741.23851999999999</c:v>
                </c:pt>
                <c:pt idx="2967">
                  <c:v>741.48838000000001</c:v>
                </c:pt>
                <c:pt idx="2968">
                  <c:v>741.73823000000004</c:v>
                </c:pt>
                <c:pt idx="2969">
                  <c:v>741.98809000000006</c:v>
                </c:pt>
                <c:pt idx="2970">
                  <c:v>742.23793999999998</c:v>
                </c:pt>
                <c:pt idx="2971">
                  <c:v>742.48779000000002</c:v>
                </c:pt>
                <c:pt idx="2972">
                  <c:v>742.73765000000003</c:v>
                </c:pt>
                <c:pt idx="2973">
                  <c:v>742.98749999999995</c:v>
                </c:pt>
                <c:pt idx="2974">
                  <c:v>743.23735999999997</c:v>
                </c:pt>
                <c:pt idx="2975">
                  <c:v>743.48721</c:v>
                </c:pt>
                <c:pt idx="2976">
                  <c:v>743.73707000000002</c:v>
                </c:pt>
                <c:pt idx="2977">
                  <c:v>743.98692000000005</c:v>
                </c:pt>
                <c:pt idx="2978">
                  <c:v>744.23677999999995</c:v>
                </c:pt>
                <c:pt idx="2979">
                  <c:v>744.48662999999999</c:v>
                </c:pt>
                <c:pt idx="2980">
                  <c:v>744.73648000000003</c:v>
                </c:pt>
                <c:pt idx="2981">
                  <c:v>744.98634000000004</c:v>
                </c:pt>
                <c:pt idx="2982">
                  <c:v>745.23618999999997</c:v>
                </c:pt>
                <c:pt idx="2983">
                  <c:v>745.48604999999998</c:v>
                </c:pt>
                <c:pt idx="2984">
                  <c:v>745.73590000000002</c:v>
                </c:pt>
                <c:pt idx="2985">
                  <c:v>745.98576000000003</c:v>
                </c:pt>
                <c:pt idx="2986">
                  <c:v>746.23560999999995</c:v>
                </c:pt>
                <c:pt idx="2987">
                  <c:v>746.48546999999996</c:v>
                </c:pt>
                <c:pt idx="2988">
                  <c:v>746.73532</c:v>
                </c:pt>
                <c:pt idx="2989">
                  <c:v>746.98518000000001</c:v>
                </c:pt>
                <c:pt idx="2990">
                  <c:v>747.23503000000005</c:v>
                </c:pt>
                <c:pt idx="2991">
                  <c:v>747.48487999999998</c:v>
                </c:pt>
                <c:pt idx="2992">
                  <c:v>747.73473999999999</c:v>
                </c:pt>
                <c:pt idx="2993">
                  <c:v>747.98459000000003</c:v>
                </c:pt>
                <c:pt idx="2994">
                  <c:v>748.23445000000004</c:v>
                </c:pt>
                <c:pt idx="2995">
                  <c:v>748.48429999999996</c:v>
                </c:pt>
                <c:pt idx="2996">
                  <c:v>748.73415999999997</c:v>
                </c:pt>
                <c:pt idx="2997">
                  <c:v>748.98401000000001</c:v>
                </c:pt>
                <c:pt idx="2998">
                  <c:v>749.23387000000002</c:v>
                </c:pt>
                <c:pt idx="2999">
                  <c:v>749.48371999999995</c:v>
                </c:pt>
                <c:pt idx="3000">
                  <c:v>749.73356999999999</c:v>
                </c:pt>
                <c:pt idx="3001">
                  <c:v>749.98343</c:v>
                </c:pt>
                <c:pt idx="3002">
                  <c:v>750.23328000000004</c:v>
                </c:pt>
                <c:pt idx="3003">
                  <c:v>750.48314000000005</c:v>
                </c:pt>
                <c:pt idx="3004">
                  <c:v>750.73298999999997</c:v>
                </c:pt>
                <c:pt idx="3005">
                  <c:v>750.98284999999998</c:v>
                </c:pt>
                <c:pt idx="3006">
                  <c:v>751.23270000000002</c:v>
                </c:pt>
                <c:pt idx="3007">
                  <c:v>751.48256000000003</c:v>
                </c:pt>
                <c:pt idx="3008">
                  <c:v>751.73240999999996</c:v>
                </c:pt>
                <c:pt idx="3009">
                  <c:v>751.98226</c:v>
                </c:pt>
                <c:pt idx="3010">
                  <c:v>752.23212000000001</c:v>
                </c:pt>
                <c:pt idx="3011">
                  <c:v>752.48197000000005</c:v>
                </c:pt>
                <c:pt idx="3012">
                  <c:v>752.73182999999995</c:v>
                </c:pt>
                <c:pt idx="3013">
                  <c:v>752.98167999999998</c:v>
                </c:pt>
                <c:pt idx="3014">
                  <c:v>753.23154</c:v>
                </c:pt>
                <c:pt idx="3015">
                  <c:v>753.48139000000003</c:v>
                </c:pt>
                <c:pt idx="3016">
                  <c:v>753.73125000000005</c:v>
                </c:pt>
                <c:pt idx="3017">
                  <c:v>753.98109999999997</c:v>
                </c:pt>
                <c:pt idx="3018">
                  <c:v>754.23095000000001</c:v>
                </c:pt>
                <c:pt idx="3019">
                  <c:v>754.48081000000002</c:v>
                </c:pt>
                <c:pt idx="3020">
                  <c:v>754.73065999999994</c:v>
                </c:pt>
                <c:pt idx="3021">
                  <c:v>754.98051999999996</c:v>
                </c:pt>
                <c:pt idx="3022">
                  <c:v>755.23036999999999</c:v>
                </c:pt>
                <c:pt idx="3023">
                  <c:v>755.48023000000001</c:v>
                </c:pt>
                <c:pt idx="3024">
                  <c:v>755.73008000000004</c:v>
                </c:pt>
                <c:pt idx="3025">
                  <c:v>755.97994000000006</c:v>
                </c:pt>
                <c:pt idx="3026">
                  <c:v>756.22978999999998</c:v>
                </c:pt>
                <c:pt idx="3027">
                  <c:v>756.47964000000002</c:v>
                </c:pt>
                <c:pt idx="3028">
                  <c:v>756.72950000000003</c:v>
                </c:pt>
                <c:pt idx="3029">
                  <c:v>756.97934999999995</c:v>
                </c:pt>
                <c:pt idx="3030">
                  <c:v>757.22920999999997</c:v>
                </c:pt>
                <c:pt idx="3031">
                  <c:v>757.47906</c:v>
                </c:pt>
                <c:pt idx="3032">
                  <c:v>757.72892000000002</c:v>
                </c:pt>
                <c:pt idx="3033">
                  <c:v>757.97877000000005</c:v>
                </c:pt>
                <c:pt idx="3034">
                  <c:v>758.22862999999995</c:v>
                </c:pt>
                <c:pt idx="3035">
                  <c:v>758.47847999999999</c:v>
                </c:pt>
                <c:pt idx="3036">
                  <c:v>758.72834</c:v>
                </c:pt>
                <c:pt idx="3037">
                  <c:v>758.97819000000004</c:v>
                </c:pt>
                <c:pt idx="3038">
                  <c:v>759.22803999999996</c:v>
                </c:pt>
                <c:pt idx="3039">
                  <c:v>759.47789999999998</c:v>
                </c:pt>
                <c:pt idx="3040">
                  <c:v>759.72775000000001</c:v>
                </c:pt>
                <c:pt idx="3041">
                  <c:v>759.97761000000003</c:v>
                </c:pt>
                <c:pt idx="3042">
                  <c:v>760.22745999999995</c:v>
                </c:pt>
                <c:pt idx="3043">
                  <c:v>760.47731999999996</c:v>
                </c:pt>
                <c:pt idx="3044">
                  <c:v>760.72717</c:v>
                </c:pt>
                <c:pt idx="3045">
                  <c:v>760.97703000000001</c:v>
                </c:pt>
                <c:pt idx="3046">
                  <c:v>761.22688000000005</c:v>
                </c:pt>
                <c:pt idx="3047">
                  <c:v>761.47672999999998</c:v>
                </c:pt>
                <c:pt idx="3048">
                  <c:v>761.72658999999999</c:v>
                </c:pt>
                <c:pt idx="3049">
                  <c:v>761.97644000000003</c:v>
                </c:pt>
                <c:pt idx="3050">
                  <c:v>762.22630000000004</c:v>
                </c:pt>
                <c:pt idx="3051">
                  <c:v>762.47614999999996</c:v>
                </c:pt>
                <c:pt idx="3052">
                  <c:v>762.72600999999997</c:v>
                </c:pt>
                <c:pt idx="3053">
                  <c:v>762.97586000000001</c:v>
                </c:pt>
                <c:pt idx="3054">
                  <c:v>763.22572000000002</c:v>
                </c:pt>
                <c:pt idx="3055">
                  <c:v>763.47556999999995</c:v>
                </c:pt>
                <c:pt idx="3056">
                  <c:v>763.72541999999999</c:v>
                </c:pt>
                <c:pt idx="3057">
                  <c:v>763.97528</c:v>
                </c:pt>
                <c:pt idx="3058">
                  <c:v>764.22513000000004</c:v>
                </c:pt>
                <c:pt idx="3059">
                  <c:v>764.47499000000005</c:v>
                </c:pt>
                <c:pt idx="3060">
                  <c:v>764.72483999999997</c:v>
                </c:pt>
                <c:pt idx="3061">
                  <c:v>764.97469999999998</c:v>
                </c:pt>
                <c:pt idx="3062">
                  <c:v>765.22455000000002</c:v>
                </c:pt>
                <c:pt idx="3063">
                  <c:v>765.47441000000003</c:v>
                </c:pt>
                <c:pt idx="3064">
                  <c:v>765.72425999999996</c:v>
                </c:pt>
                <c:pt idx="3065">
                  <c:v>765.97411999999997</c:v>
                </c:pt>
                <c:pt idx="3066">
                  <c:v>766.22397000000001</c:v>
                </c:pt>
                <c:pt idx="3067">
                  <c:v>766.47382000000005</c:v>
                </c:pt>
                <c:pt idx="3068">
                  <c:v>766.72367999999994</c:v>
                </c:pt>
                <c:pt idx="3069">
                  <c:v>766.97352999999998</c:v>
                </c:pt>
                <c:pt idx="3070">
                  <c:v>767.22338999999999</c:v>
                </c:pt>
                <c:pt idx="3071">
                  <c:v>767.47324000000003</c:v>
                </c:pt>
                <c:pt idx="3072">
                  <c:v>767.72310000000004</c:v>
                </c:pt>
                <c:pt idx="3073">
                  <c:v>767.97294999999997</c:v>
                </c:pt>
                <c:pt idx="3074">
                  <c:v>768.22280999999998</c:v>
                </c:pt>
                <c:pt idx="3075">
                  <c:v>768.47266000000002</c:v>
                </c:pt>
                <c:pt idx="3076">
                  <c:v>768.72251000000006</c:v>
                </c:pt>
                <c:pt idx="3077">
                  <c:v>768.97236999999996</c:v>
                </c:pt>
                <c:pt idx="3078">
                  <c:v>769.22221999999999</c:v>
                </c:pt>
                <c:pt idx="3079">
                  <c:v>769.47208000000001</c:v>
                </c:pt>
                <c:pt idx="3080">
                  <c:v>769.72193000000004</c:v>
                </c:pt>
                <c:pt idx="3081">
                  <c:v>769.97179000000006</c:v>
                </c:pt>
                <c:pt idx="3082">
                  <c:v>770.22163999999998</c:v>
                </c:pt>
                <c:pt idx="3083">
                  <c:v>770.47149999999999</c:v>
                </c:pt>
                <c:pt idx="3084">
                  <c:v>770.72135000000003</c:v>
                </c:pt>
                <c:pt idx="3085">
                  <c:v>770.97119999999995</c:v>
                </c:pt>
                <c:pt idx="3086">
                  <c:v>771.22105999999997</c:v>
                </c:pt>
                <c:pt idx="3087">
                  <c:v>771.47091</c:v>
                </c:pt>
                <c:pt idx="3088">
                  <c:v>771.72077000000002</c:v>
                </c:pt>
                <c:pt idx="3089">
                  <c:v>771.97062000000005</c:v>
                </c:pt>
                <c:pt idx="3090">
                  <c:v>772.22047999999995</c:v>
                </c:pt>
                <c:pt idx="3091">
                  <c:v>772.47032999999999</c:v>
                </c:pt>
                <c:pt idx="3092">
                  <c:v>772.72019</c:v>
                </c:pt>
                <c:pt idx="3093">
                  <c:v>772.97004000000004</c:v>
                </c:pt>
                <c:pt idx="3094">
                  <c:v>773.21990000000005</c:v>
                </c:pt>
                <c:pt idx="3095">
                  <c:v>773.46974999999998</c:v>
                </c:pt>
                <c:pt idx="3096">
                  <c:v>773.71960000000001</c:v>
                </c:pt>
                <c:pt idx="3097">
                  <c:v>773.96946000000003</c:v>
                </c:pt>
                <c:pt idx="3098">
                  <c:v>774.21930999999995</c:v>
                </c:pt>
                <c:pt idx="3099">
                  <c:v>774.46916999999996</c:v>
                </c:pt>
                <c:pt idx="3100">
                  <c:v>774.71902</c:v>
                </c:pt>
                <c:pt idx="3101">
                  <c:v>774.96888000000001</c:v>
                </c:pt>
                <c:pt idx="3102">
                  <c:v>775.21873000000005</c:v>
                </c:pt>
                <c:pt idx="3103">
                  <c:v>775.46858999999995</c:v>
                </c:pt>
                <c:pt idx="3104">
                  <c:v>775.71843999999999</c:v>
                </c:pt>
                <c:pt idx="3105">
                  <c:v>775.96829000000002</c:v>
                </c:pt>
                <c:pt idx="3106">
                  <c:v>776.21815000000004</c:v>
                </c:pt>
                <c:pt idx="3107">
                  <c:v>776.46799999999996</c:v>
                </c:pt>
                <c:pt idx="3108">
                  <c:v>776.71785999999997</c:v>
                </c:pt>
                <c:pt idx="3109">
                  <c:v>776.96771000000001</c:v>
                </c:pt>
                <c:pt idx="3110">
                  <c:v>777.21757000000002</c:v>
                </c:pt>
                <c:pt idx="3111">
                  <c:v>777.46741999999995</c:v>
                </c:pt>
                <c:pt idx="3112">
                  <c:v>777.71727999999996</c:v>
                </c:pt>
                <c:pt idx="3113">
                  <c:v>777.96713</c:v>
                </c:pt>
                <c:pt idx="3114">
                  <c:v>778.21698000000004</c:v>
                </c:pt>
                <c:pt idx="3115">
                  <c:v>778.46684000000005</c:v>
                </c:pt>
                <c:pt idx="3116">
                  <c:v>778.71668999999997</c:v>
                </c:pt>
                <c:pt idx="3117">
                  <c:v>778.96654999999998</c:v>
                </c:pt>
                <c:pt idx="3118">
                  <c:v>779.21640000000002</c:v>
                </c:pt>
                <c:pt idx="3119">
                  <c:v>779.46626000000003</c:v>
                </c:pt>
                <c:pt idx="3120">
                  <c:v>779.71610999999996</c:v>
                </c:pt>
                <c:pt idx="3121">
                  <c:v>779.96596999999997</c:v>
                </c:pt>
                <c:pt idx="3122">
                  <c:v>780.21582000000001</c:v>
                </c:pt>
                <c:pt idx="3123">
                  <c:v>780.46568000000002</c:v>
                </c:pt>
                <c:pt idx="3124">
                  <c:v>780.71552999999994</c:v>
                </c:pt>
                <c:pt idx="3125">
                  <c:v>780.96537999999998</c:v>
                </c:pt>
                <c:pt idx="3126">
                  <c:v>781.21523999999999</c:v>
                </c:pt>
                <c:pt idx="3127">
                  <c:v>781.46509000000003</c:v>
                </c:pt>
                <c:pt idx="3128">
                  <c:v>781.71495000000004</c:v>
                </c:pt>
                <c:pt idx="3129">
                  <c:v>781.96479999999997</c:v>
                </c:pt>
                <c:pt idx="3130">
                  <c:v>782.21465999999998</c:v>
                </c:pt>
                <c:pt idx="3131">
                  <c:v>782.46451000000002</c:v>
                </c:pt>
                <c:pt idx="3132">
                  <c:v>782.71437000000003</c:v>
                </c:pt>
                <c:pt idx="3133">
                  <c:v>782.96421999999995</c:v>
                </c:pt>
                <c:pt idx="3134">
                  <c:v>783.21406999999999</c:v>
                </c:pt>
                <c:pt idx="3135">
                  <c:v>783.46393</c:v>
                </c:pt>
                <c:pt idx="3136">
                  <c:v>783.71378000000004</c:v>
                </c:pt>
                <c:pt idx="3137">
                  <c:v>783.96364000000005</c:v>
                </c:pt>
                <c:pt idx="3138">
                  <c:v>784.21348999999998</c:v>
                </c:pt>
                <c:pt idx="3139">
                  <c:v>784.46334999999999</c:v>
                </c:pt>
                <c:pt idx="3140">
                  <c:v>784.71320000000003</c:v>
                </c:pt>
                <c:pt idx="3141">
                  <c:v>784.96306000000004</c:v>
                </c:pt>
                <c:pt idx="3142">
                  <c:v>785.21290999999997</c:v>
                </c:pt>
                <c:pt idx="3143">
                  <c:v>785.46276999999998</c:v>
                </c:pt>
                <c:pt idx="3144">
                  <c:v>785.71262000000002</c:v>
                </c:pt>
                <c:pt idx="3145">
                  <c:v>785.96247000000005</c:v>
                </c:pt>
                <c:pt idx="3146">
                  <c:v>786.21232999999995</c:v>
                </c:pt>
                <c:pt idx="3147">
                  <c:v>786.46217999999999</c:v>
                </c:pt>
                <c:pt idx="3148">
                  <c:v>786.71204</c:v>
                </c:pt>
                <c:pt idx="3149">
                  <c:v>786.96189000000004</c:v>
                </c:pt>
                <c:pt idx="3150">
                  <c:v>787.21175000000005</c:v>
                </c:pt>
                <c:pt idx="3151">
                  <c:v>787.46159999999998</c:v>
                </c:pt>
                <c:pt idx="3152">
                  <c:v>787.71145999999999</c:v>
                </c:pt>
                <c:pt idx="3153">
                  <c:v>787.96131000000003</c:v>
                </c:pt>
                <c:pt idx="3154">
                  <c:v>788.21115999999995</c:v>
                </c:pt>
                <c:pt idx="3155">
                  <c:v>788.46101999999996</c:v>
                </c:pt>
                <c:pt idx="3156">
                  <c:v>788.71087</c:v>
                </c:pt>
                <c:pt idx="3157">
                  <c:v>788.96073000000001</c:v>
                </c:pt>
                <c:pt idx="3158">
                  <c:v>789.21058000000005</c:v>
                </c:pt>
                <c:pt idx="3159">
                  <c:v>789.46043999999995</c:v>
                </c:pt>
                <c:pt idx="3160">
                  <c:v>789.71028999999999</c:v>
                </c:pt>
                <c:pt idx="3161">
                  <c:v>789.96015</c:v>
                </c:pt>
                <c:pt idx="3162">
                  <c:v>790.21</c:v>
                </c:pt>
                <c:pt idx="3163">
                  <c:v>790.45984999999996</c:v>
                </c:pt>
                <c:pt idx="3164">
                  <c:v>790.70970999999997</c:v>
                </c:pt>
                <c:pt idx="3165">
                  <c:v>790.95956000000001</c:v>
                </c:pt>
                <c:pt idx="3166">
                  <c:v>791.20942000000002</c:v>
                </c:pt>
                <c:pt idx="3167">
                  <c:v>791.45926999999995</c:v>
                </c:pt>
                <c:pt idx="3168">
                  <c:v>791.70912999999996</c:v>
                </c:pt>
                <c:pt idx="3169">
                  <c:v>791.95898</c:v>
                </c:pt>
                <c:pt idx="3170">
                  <c:v>792.20884000000001</c:v>
                </c:pt>
                <c:pt idx="3171">
                  <c:v>792.45869000000005</c:v>
                </c:pt>
                <c:pt idx="3172">
                  <c:v>792.70854999999995</c:v>
                </c:pt>
                <c:pt idx="3173">
                  <c:v>792.95839999999998</c:v>
                </c:pt>
                <c:pt idx="3174">
                  <c:v>793.20825000000002</c:v>
                </c:pt>
                <c:pt idx="3175">
                  <c:v>793.45811000000003</c:v>
                </c:pt>
                <c:pt idx="3176">
                  <c:v>793.70795999999996</c:v>
                </c:pt>
                <c:pt idx="3177">
                  <c:v>793.95781999999997</c:v>
                </c:pt>
                <c:pt idx="3178">
                  <c:v>794.20767000000001</c:v>
                </c:pt>
                <c:pt idx="3179">
                  <c:v>794.45753000000002</c:v>
                </c:pt>
                <c:pt idx="3180">
                  <c:v>794.70737999999994</c:v>
                </c:pt>
                <c:pt idx="3181">
                  <c:v>794.95723999999996</c:v>
                </c:pt>
                <c:pt idx="3182">
                  <c:v>795.20708999999999</c:v>
                </c:pt>
                <c:pt idx="3183">
                  <c:v>795.45694000000003</c:v>
                </c:pt>
                <c:pt idx="3184">
                  <c:v>795.70680000000004</c:v>
                </c:pt>
                <c:pt idx="3185">
                  <c:v>795.95664999999997</c:v>
                </c:pt>
                <c:pt idx="3186">
                  <c:v>796.20650999999998</c:v>
                </c:pt>
                <c:pt idx="3187">
                  <c:v>796.45636000000002</c:v>
                </c:pt>
                <c:pt idx="3188">
                  <c:v>796.70622000000003</c:v>
                </c:pt>
                <c:pt idx="3189">
                  <c:v>796.95606999999995</c:v>
                </c:pt>
                <c:pt idx="3190">
                  <c:v>797.20592999999997</c:v>
                </c:pt>
                <c:pt idx="3191">
                  <c:v>797.45578</c:v>
                </c:pt>
                <c:pt idx="3192">
                  <c:v>797.70564000000002</c:v>
                </c:pt>
                <c:pt idx="3193">
                  <c:v>797.95549000000005</c:v>
                </c:pt>
                <c:pt idx="3194">
                  <c:v>798.20533999999998</c:v>
                </c:pt>
                <c:pt idx="3195">
                  <c:v>798.45519999999999</c:v>
                </c:pt>
                <c:pt idx="3196">
                  <c:v>798.70505000000003</c:v>
                </c:pt>
                <c:pt idx="3197">
                  <c:v>798.95491000000004</c:v>
                </c:pt>
                <c:pt idx="3198">
                  <c:v>799.20475999999996</c:v>
                </c:pt>
                <c:pt idx="3199">
                  <c:v>799.45461999999998</c:v>
                </c:pt>
              </c:numCache>
            </c:numRef>
          </c:xVal>
          <c:yVal>
            <c:numRef>
              <c:f>'3T'!$G$2:$G$3201</c:f>
              <c:numCache>
                <c:formatCode>General</c:formatCode>
                <c:ptCount val="3200"/>
                <c:pt idx="0">
                  <c:v>-2.9366351434671101</c:v>
                </c:pt>
                <c:pt idx="1">
                  <c:v>-2.9359550313535698</c:v>
                </c:pt>
                <c:pt idx="2">
                  <c:v>-2.93490845928652</c:v>
                </c:pt>
                <c:pt idx="3">
                  <c:v>-2.9334954105809601</c:v>
                </c:pt>
                <c:pt idx="4">
                  <c:v>-2.9317042667023299</c:v>
                </c:pt>
                <c:pt idx="5">
                  <c:v>-2.92891255888089</c:v>
                </c:pt>
                <c:pt idx="6">
                  <c:v>-2.9254493612268502</c:v>
                </c:pt>
                <c:pt idx="7">
                  <c:v>-2.9212921973758701</c:v>
                </c:pt>
                <c:pt idx="8">
                  <c:v>-2.91634311933251</c:v>
                </c:pt>
                <c:pt idx="9">
                  <c:v>-2.9105470506795998</c:v>
                </c:pt>
                <c:pt idx="10">
                  <c:v>-2.9039218920287801</c:v>
                </c:pt>
                <c:pt idx="11">
                  <c:v>-2.8964626561769999</c:v>
                </c:pt>
                <c:pt idx="12">
                  <c:v>-2.8879794229828</c:v>
                </c:pt>
                <c:pt idx="13">
                  <c:v>-2.87848190308193</c:v>
                </c:pt>
                <c:pt idx="14">
                  <c:v>-2.8679701024086999</c:v>
                </c:pt>
                <c:pt idx="15">
                  <c:v>-2.8564440316831501</c:v>
                </c:pt>
                <c:pt idx="16">
                  <c:v>-2.8439159702432302</c:v>
                </c:pt>
                <c:pt idx="17">
                  <c:v>-2.8303403773989499</c:v>
                </c:pt>
                <c:pt idx="18">
                  <c:v>-2.8157244762964999</c:v>
                </c:pt>
                <c:pt idx="19">
                  <c:v>-2.8000395007458301</c:v>
                </c:pt>
                <c:pt idx="20">
                  <c:v>-2.7832266387191802</c:v>
                </c:pt>
                <c:pt idx="21">
                  <c:v>-2.7653842546581502</c:v>
                </c:pt>
                <c:pt idx="22">
                  <c:v>-2.7466217679537301</c:v>
                </c:pt>
                <c:pt idx="23">
                  <c:v>-2.7269258989251099</c:v>
                </c:pt>
                <c:pt idx="24">
                  <c:v>-2.7064315345350902</c:v>
                </c:pt>
                <c:pt idx="25">
                  <c:v>-2.6852654380241101</c:v>
                </c:pt>
                <c:pt idx="26">
                  <c:v>-2.6635856164967402</c:v>
                </c:pt>
                <c:pt idx="27">
                  <c:v>-2.64153851924977</c:v>
                </c:pt>
                <c:pt idx="28">
                  <c:v>-2.6191460036669398</c:v>
                </c:pt>
                <c:pt idx="29">
                  <c:v>-2.5963229021598999</c:v>
                </c:pt>
                <c:pt idx="30">
                  <c:v>-2.57315352691788</c:v>
                </c:pt>
                <c:pt idx="31">
                  <c:v>-2.54987122818335</c:v>
                </c:pt>
                <c:pt idx="32">
                  <c:v>-2.5264789667139098</c:v>
                </c:pt>
                <c:pt idx="33">
                  <c:v>-2.5030707574515798</c:v>
                </c:pt>
                <c:pt idx="34">
                  <c:v>-2.4797368620382501</c:v>
                </c:pt>
                <c:pt idx="35">
                  <c:v>-2.4564771736266802</c:v>
                </c:pt>
                <c:pt idx="36">
                  <c:v>-2.43332995544458</c:v>
                </c:pt>
                <c:pt idx="37">
                  <c:v>-2.4103594262849302</c:v>
                </c:pt>
                <c:pt idx="38">
                  <c:v>-2.3875524830798902</c:v>
                </c:pt>
                <c:pt idx="39">
                  <c:v>-2.3649566780142099</c:v>
                </c:pt>
                <c:pt idx="40">
                  <c:v>-2.3426277851762398</c:v>
                </c:pt>
                <c:pt idx="41">
                  <c:v>-2.3205774491212598</c:v>
                </c:pt>
                <c:pt idx="42">
                  <c:v>-2.29877902994741</c:v>
                </c:pt>
                <c:pt idx="43">
                  <c:v>-2.2772342742022298</c:v>
                </c:pt>
                <c:pt idx="44">
                  <c:v>-2.2559709667169798</c:v>
                </c:pt>
                <c:pt idx="45">
                  <c:v>-2.23498919044262</c:v>
                </c:pt>
                <c:pt idx="46">
                  <c:v>-2.2142979677085601</c:v>
                </c:pt>
                <c:pt idx="47">
                  <c:v>-2.1939235754156901</c:v>
                </c:pt>
                <c:pt idx="48">
                  <c:v>-2.1738306612332701</c:v>
                </c:pt>
                <c:pt idx="49">
                  <c:v>-2.1540193853076501</c:v>
                </c:pt>
                <c:pt idx="50">
                  <c:v>-2.13447606314991</c:v>
                </c:pt>
                <c:pt idx="51">
                  <c:v>-2.1152042730627101</c:v>
                </c:pt>
                <c:pt idx="52">
                  <c:v>-2.09620917323703</c:v>
                </c:pt>
                <c:pt idx="53">
                  <c:v>-2.0774843203654099</c:v>
                </c:pt>
                <c:pt idx="54">
                  <c:v>-2.0590028763073698</c:v>
                </c:pt>
                <c:pt idx="55">
                  <c:v>-2.0407739291767801</c:v>
                </c:pt>
                <c:pt idx="56">
                  <c:v>-2.0228047749714699</c:v>
                </c:pt>
                <c:pt idx="57">
                  <c:v>-2.00511363285738</c:v>
                </c:pt>
                <c:pt idx="58">
                  <c:v>-1.9876476621188901</c:v>
                </c:pt>
                <c:pt idx="59">
                  <c:v>-1.9704005735827399</c:v>
                </c:pt>
                <c:pt idx="60">
                  <c:v>-1.9533339765734901</c:v>
                </c:pt>
                <c:pt idx="61">
                  <c:v>-1.93647443052986</c:v>
                </c:pt>
                <c:pt idx="62">
                  <c:v>-1.9198331665970501</c:v>
                </c:pt>
                <c:pt idx="63">
                  <c:v>-1.90346932095328</c:v>
                </c:pt>
                <c:pt idx="64">
                  <c:v>-1.88734040959522</c:v>
                </c:pt>
                <c:pt idx="65">
                  <c:v>-1.8714069055220901</c:v>
                </c:pt>
                <c:pt idx="66">
                  <c:v>-1.8556098580076299</c:v>
                </c:pt>
                <c:pt idx="67">
                  <c:v>-1.8399950792284401</c:v>
                </c:pt>
                <c:pt idx="68">
                  <c:v>-1.8245626899106699</c:v>
                </c:pt>
                <c:pt idx="69">
                  <c:v>-1.80932189200205</c:v>
                </c:pt>
                <c:pt idx="70">
                  <c:v>-1.7942708277283701</c:v>
                </c:pt>
                <c:pt idx="71">
                  <c:v>-1.7793883034656699</c:v>
                </c:pt>
                <c:pt idx="72">
                  <c:v>-1.7646740764331801</c:v>
                </c:pt>
                <c:pt idx="73">
                  <c:v>-1.7501152459245499</c:v>
                </c:pt>
                <c:pt idx="74">
                  <c:v>-1.73571585054123</c:v>
                </c:pt>
                <c:pt idx="75">
                  <c:v>-1.7214810307339401</c:v>
                </c:pt>
                <c:pt idx="76">
                  <c:v>-1.70741694698475</c:v>
                </c:pt>
                <c:pt idx="77">
                  <c:v>-1.69352210705933</c:v>
                </c:pt>
                <c:pt idx="78">
                  <c:v>-1.67976684535286</c:v>
                </c:pt>
                <c:pt idx="79">
                  <c:v>-1.66615956964168</c:v>
                </c:pt>
                <c:pt idx="80">
                  <c:v>-1.6527022670528499</c:v>
                </c:pt>
                <c:pt idx="81">
                  <c:v>-1.6393624141020899</c:v>
                </c:pt>
                <c:pt idx="82">
                  <c:v>-1.62615386056315</c:v>
                </c:pt>
                <c:pt idx="83">
                  <c:v>-1.6130764832870099</c:v>
                </c:pt>
                <c:pt idx="84">
                  <c:v>-1.6001376073320801</c:v>
                </c:pt>
                <c:pt idx="85">
                  <c:v>-1.58734744112763</c:v>
                </c:pt>
                <c:pt idx="86">
                  <c:v>-1.5746845318857901</c:v>
                </c:pt>
                <c:pt idx="87">
                  <c:v>-1.56215079374624</c:v>
                </c:pt>
                <c:pt idx="88">
                  <c:v>-1.54973692528855</c:v>
                </c:pt>
                <c:pt idx="89">
                  <c:v>-1.53744739720562</c:v>
                </c:pt>
                <c:pt idx="90">
                  <c:v>-1.52527647059246</c:v>
                </c:pt>
                <c:pt idx="91">
                  <c:v>-1.5132254805891701</c:v>
                </c:pt>
                <c:pt idx="92">
                  <c:v>-1.5012951348059</c:v>
                </c:pt>
                <c:pt idx="93">
                  <c:v>-1.48947901320136</c:v>
                </c:pt>
                <c:pt idx="94">
                  <c:v>-1.47777431403967</c:v>
                </c:pt>
                <c:pt idx="95">
                  <c:v>-1.4661597539879201</c:v>
                </c:pt>
                <c:pt idx="96">
                  <c:v>-1.45465486431933</c:v>
                </c:pt>
                <c:pt idx="97">
                  <c:v>-1.4432642538145599</c:v>
                </c:pt>
                <c:pt idx="98">
                  <c:v>-1.4319879221702501</c:v>
                </c:pt>
                <c:pt idx="99">
                  <c:v>-1.42083502518072</c:v>
                </c:pt>
                <c:pt idx="100">
                  <c:v>-1.40978015420321</c:v>
                </c:pt>
                <c:pt idx="101">
                  <c:v>-1.3988197799661</c:v>
                </c:pt>
                <c:pt idx="102">
                  <c:v>-1.3879538152339701</c:v>
                </c:pt>
                <c:pt idx="103">
                  <c:v>-1.3771817318370501</c:v>
                </c:pt>
                <c:pt idx="104">
                  <c:v>-1.36648758485304</c:v>
                </c:pt>
                <c:pt idx="105">
                  <c:v>-1.3559165270370701</c:v>
                </c:pt>
                <c:pt idx="106">
                  <c:v>-1.34544047938571</c:v>
                </c:pt>
                <c:pt idx="107">
                  <c:v>-1.33506048632416</c:v>
                </c:pt>
                <c:pt idx="108">
                  <c:v>-1.32475724995941</c:v>
                </c:pt>
                <c:pt idx="109">
                  <c:v>-1.31453722033173</c:v>
                </c:pt>
                <c:pt idx="110">
                  <c:v>-1.3044025382578499</c:v>
                </c:pt>
                <c:pt idx="111">
                  <c:v>-1.29435255705208</c:v>
                </c:pt>
                <c:pt idx="112">
                  <c:v>-1.2843800480710601</c:v>
                </c:pt>
                <c:pt idx="113">
                  <c:v>-1.27448303201257</c:v>
                </c:pt>
                <c:pt idx="114">
                  <c:v>-1.26466309429102</c:v>
                </c:pt>
                <c:pt idx="115">
                  <c:v>-1.2549262941352499</c:v>
                </c:pt>
                <c:pt idx="116">
                  <c:v>-1.2452629215944599</c:v>
                </c:pt>
                <c:pt idx="117">
                  <c:v>-1.2356763520821401</c:v>
                </c:pt>
                <c:pt idx="118">
                  <c:v>-1.22616650922221</c:v>
                </c:pt>
                <c:pt idx="119">
                  <c:v>-1.2167352610798099</c:v>
                </c:pt>
                <c:pt idx="120">
                  <c:v>-1.2073761580826401</c:v>
                </c:pt>
                <c:pt idx="121">
                  <c:v>-1.1980809098231</c:v>
                </c:pt>
                <c:pt idx="122">
                  <c:v>-1.1888465181385901</c:v>
                </c:pt>
                <c:pt idx="123">
                  <c:v>-1.17967305702113</c:v>
                </c:pt>
                <c:pt idx="124">
                  <c:v>-1.1705429997483101</c:v>
                </c:pt>
                <c:pt idx="125">
                  <c:v>-1.16148686598988</c:v>
                </c:pt>
                <c:pt idx="126">
                  <c:v>-1.1524961129965701</c:v>
                </c:pt>
                <c:pt idx="127">
                  <c:v>-1.14356675826133</c:v>
                </c:pt>
                <c:pt idx="128">
                  <c:v>-1.1346940319869701</c:v>
                </c:pt>
                <c:pt idx="129">
                  <c:v>-1.12587969250902</c:v>
                </c:pt>
                <c:pt idx="130">
                  <c:v>-1.1171153548875401</c:v>
                </c:pt>
                <c:pt idx="131">
                  <c:v>-1.1083940706930899</c:v>
                </c:pt>
                <c:pt idx="132">
                  <c:v>-1.0997184694936599</c:v>
                </c:pt>
                <c:pt idx="133">
                  <c:v>-1.0910918350462699</c:v>
                </c:pt>
                <c:pt idx="134">
                  <c:v>-1.0825113275712499</c:v>
                </c:pt>
                <c:pt idx="135">
                  <c:v>-1.0739738188827599</c:v>
                </c:pt>
                <c:pt idx="136">
                  <c:v>-1.06548190756359</c:v>
                </c:pt>
                <c:pt idx="137">
                  <c:v>-1.0570371408786401</c:v>
                </c:pt>
                <c:pt idx="138">
                  <c:v>-1.04863266181992</c:v>
                </c:pt>
                <c:pt idx="139">
                  <c:v>-1.0402680232289601</c:v>
                </c:pt>
                <c:pt idx="140">
                  <c:v>-1.0319366527588301</c:v>
                </c:pt>
                <c:pt idx="141">
                  <c:v>-1.0236366486195201</c:v>
                </c:pt>
                <c:pt idx="142">
                  <c:v>-1.0153689563605</c:v>
                </c:pt>
                <c:pt idx="143">
                  <c:v>-1.00713374844757</c:v>
                </c:pt>
                <c:pt idx="144">
                  <c:v>-0.99893217407372403</c:v>
                </c:pt>
                <c:pt idx="145">
                  <c:v>-0.99076028952719197</c:v>
                </c:pt>
                <c:pt idx="146">
                  <c:v>-0.98261688159333105</c:v>
                </c:pt>
                <c:pt idx="147">
                  <c:v>-0.97450227386697397</c:v>
                </c:pt>
                <c:pt idx="148">
                  <c:v>-0.96641282401392803</c:v>
                </c:pt>
                <c:pt idx="149">
                  <c:v>-0.958348017970032</c:v>
                </c:pt>
                <c:pt idx="150">
                  <c:v>-0.950307966365604</c:v>
                </c:pt>
                <c:pt idx="151">
                  <c:v>-0.94229506168242205</c:v>
                </c:pt>
                <c:pt idx="152">
                  <c:v>-0.93430242940331998</c:v>
                </c:pt>
                <c:pt idx="153">
                  <c:v>-0.92633072126326799</c:v>
                </c:pt>
                <c:pt idx="154">
                  <c:v>-0.91837835046156602</c:v>
                </c:pt>
                <c:pt idx="155">
                  <c:v>-0.91044307709300598</c:v>
                </c:pt>
                <c:pt idx="156">
                  <c:v>-0.90252605686244602</c:v>
                </c:pt>
                <c:pt idx="157">
                  <c:v>-0.89462703024131096</c:v>
                </c:pt>
                <c:pt idx="158">
                  <c:v>-0.88674737643422197</c:v>
                </c:pt>
                <c:pt idx="159">
                  <c:v>-0.87888489927139102</c:v>
                </c:pt>
                <c:pt idx="160">
                  <c:v>-0.87103927938131298</c:v>
                </c:pt>
                <c:pt idx="161">
                  <c:v>-0.86321080134549899</c:v>
                </c:pt>
                <c:pt idx="162">
                  <c:v>-0.85539847201434904</c:v>
                </c:pt>
                <c:pt idx="163">
                  <c:v>-0.84760123641141705</c:v>
                </c:pt>
                <c:pt idx="164">
                  <c:v>-0.83981904420273701</c:v>
                </c:pt>
                <c:pt idx="165">
                  <c:v>-0.83205044248668303</c:v>
                </c:pt>
                <c:pt idx="166">
                  <c:v>-0.82429582235783505</c:v>
                </c:pt>
                <c:pt idx="167">
                  <c:v>-0.81655736833030002</c:v>
                </c:pt>
                <c:pt idx="168">
                  <c:v>-0.80883499020702798</c:v>
                </c:pt>
                <c:pt idx="169">
                  <c:v>-0.80112981934456595</c:v>
                </c:pt>
                <c:pt idx="170">
                  <c:v>-0.79344231402583398</c:v>
                </c:pt>
                <c:pt idx="171">
                  <c:v>-0.78577550442037702</c:v>
                </c:pt>
                <c:pt idx="172">
                  <c:v>-0.77812287547877101</c:v>
                </c:pt>
                <c:pt idx="173">
                  <c:v>-0.77049031768078902</c:v>
                </c:pt>
                <c:pt idx="174">
                  <c:v>-0.762875136426172</c:v>
                </c:pt>
                <c:pt idx="175">
                  <c:v>-0.75528308035844405</c:v>
                </c:pt>
                <c:pt idx="176">
                  <c:v>-0.74771820492144503</c:v>
                </c:pt>
                <c:pt idx="177">
                  <c:v>-0.74017908390870002</c:v>
                </c:pt>
                <c:pt idx="178">
                  <c:v>-0.73266435419536102</c:v>
                </c:pt>
                <c:pt idx="179">
                  <c:v>-0.72517671324381805</c:v>
                </c:pt>
                <c:pt idx="180">
                  <c:v>-0.71772168921714297</c:v>
                </c:pt>
                <c:pt idx="181">
                  <c:v>-0.71029744258085703</c:v>
                </c:pt>
                <c:pt idx="182">
                  <c:v>-0.70291353393714795</c:v>
                </c:pt>
                <c:pt idx="183">
                  <c:v>-0.69556264208803198</c:v>
                </c:pt>
                <c:pt idx="184">
                  <c:v>-0.68824660592825804</c:v>
                </c:pt>
                <c:pt idx="185">
                  <c:v>-0.68096375656299601</c:v>
                </c:pt>
                <c:pt idx="186">
                  <c:v>-0.67372120644932398</c:v>
                </c:pt>
                <c:pt idx="187">
                  <c:v>-0.66652883133201302</c:v>
                </c:pt>
                <c:pt idx="188">
                  <c:v>-0.65938699211880303</c:v>
                </c:pt>
                <c:pt idx="189">
                  <c:v>-0.65230062943098699</c:v>
                </c:pt>
                <c:pt idx="190">
                  <c:v>-0.64526648609484905</c:v>
                </c:pt>
                <c:pt idx="191">
                  <c:v>-0.63829554089339502</c:v>
                </c:pt>
                <c:pt idx="192">
                  <c:v>-0.63138971188459303</c:v>
                </c:pt>
                <c:pt idx="193">
                  <c:v>-0.62455640878618801</c:v>
                </c:pt>
                <c:pt idx="194">
                  <c:v>-0.61780144106632295</c:v>
                </c:pt>
                <c:pt idx="195">
                  <c:v>-0.61112474769061598</c:v>
                </c:pt>
                <c:pt idx="196">
                  <c:v>-0.60451432448827402</c:v>
                </c:pt>
                <c:pt idx="197">
                  <c:v>-0.59798891324098002</c:v>
                </c:pt>
                <c:pt idx="198">
                  <c:v>-0.59154730077934703</c:v>
                </c:pt>
                <c:pt idx="199">
                  <c:v>-0.58520015402672698</c:v>
                </c:pt>
                <c:pt idx="200">
                  <c:v>-0.57894838231634305</c:v>
                </c:pt>
                <c:pt idx="201">
                  <c:v>-0.57279326212873505</c:v>
                </c:pt>
                <c:pt idx="202">
                  <c:v>-0.56673586369812501</c:v>
                </c:pt>
                <c:pt idx="203">
                  <c:v>-0.56080794899976205</c:v>
                </c:pt>
                <c:pt idx="204">
                  <c:v>-0.55498896026914502</c:v>
                </c:pt>
                <c:pt idx="205">
                  <c:v>-0.54927232442040497</c:v>
                </c:pt>
                <c:pt idx="206">
                  <c:v>-0.54366822701200701</c:v>
                </c:pt>
                <c:pt idx="207">
                  <c:v>-0.53817603822389104</c:v>
                </c:pt>
                <c:pt idx="208">
                  <c:v>-0.53284309304504096</c:v>
                </c:pt>
                <c:pt idx="209">
                  <c:v>-0.52763635639036799</c:v>
                </c:pt>
                <c:pt idx="210">
                  <c:v>-0.52255636669809902</c:v>
                </c:pt>
                <c:pt idx="211">
                  <c:v>-0.51759468196842495</c:v>
                </c:pt>
                <c:pt idx="212">
                  <c:v>-0.512755565957</c:v>
                </c:pt>
                <c:pt idx="213">
                  <c:v>-0.508048619880893</c:v>
                </c:pt>
                <c:pt idx="214">
                  <c:v>-0.50345543290196704</c:v>
                </c:pt>
                <c:pt idx="215">
                  <c:v>-0.49901041589410799</c:v>
                </c:pt>
                <c:pt idx="216">
                  <c:v>-0.494714092649711</c:v>
                </c:pt>
                <c:pt idx="217">
                  <c:v>-0.49058813855836197</c:v>
                </c:pt>
                <c:pt idx="218">
                  <c:v>-0.48660472801237398</c:v>
                </c:pt>
                <c:pt idx="219">
                  <c:v>-0.48275682090257699</c:v>
                </c:pt>
                <c:pt idx="220">
                  <c:v>-0.47903309783142001</c:v>
                </c:pt>
                <c:pt idx="221">
                  <c:v>-0.47541908070057998</c:v>
                </c:pt>
                <c:pt idx="222">
                  <c:v>-0.47193402996095102</c:v>
                </c:pt>
                <c:pt idx="223">
                  <c:v>-0.46857793101838702</c:v>
                </c:pt>
                <c:pt idx="224">
                  <c:v>-0.465370748095493</c:v>
                </c:pt>
                <c:pt idx="225">
                  <c:v>-0.46230283083067197</c:v>
                </c:pt>
                <c:pt idx="226">
                  <c:v>-0.45936311038308902</c:v>
                </c:pt>
                <c:pt idx="227">
                  <c:v>-0.45655158665871898</c:v>
                </c:pt>
                <c:pt idx="228">
                  <c:v>-0.453862582799403</c:v>
                </c:pt>
                <c:pt idx="229">
                  <c:v>-0.45128462304623301</c:v>
                </c:pt>
                <c:pt idx="230">
                  <c:v>-0.44881738748622302</c:v>
                </c:pt>
                <c:pt idx="231">
                  <c:v>-0.44645112574874002</c:v>
                </c:pt>
                <c:pt idx="232">
                  <c:v>-0.44419787327437599</c:v>
                </c:pt>
                <c:pt idx="233">
                  <c:v>-0.44205555506051503</c:v>
                </c:pt>
                <c:pt idx="234">
                  <c:v>-0.44001169373354199</c:v>
                </c:pt>
                <c:pt idx="235">
                  <c:v>-0.43805687998311799</c:v>
                </c:pt>
                <c:pt idx="236">
                  <c:v>-0.43619827991430399</c:v>
                </c:pt>
                <c:pt idx="237">
                  <c:v>-0.43443289255647499</c:v>
                </c:pt>
                <c:pt idx="238">
                  <c:v>-0.43275071101318302</c:v>
                </c:pt>
                <c:pt idx="239">
                  <c:v>-0.43114481944428601</c:v>
                </c:pt>
                <c:pt idx="240">
                  <c:v>-0.42961405277646902</c:v>
                </c:pt>
                <c:pt idx="241">
                  <c:v>-0.42814352456273902</c:v>
                </c:pt>
                <c:pt idx="242">
                  <c:v>-0.42674067877438099</c:v>
                </c:pt>
                <c:pt idx="243">
                  <c:v>-0.42541485476614899</c:v>
                </c:pt>
                <c:pt idx="244">
                  <c:v>-0.42414948371915501</c:v>
                </c:pt>
                <c:pt idx="245">
                  <c:v>-0.42294503662028199</c:v>
                </c:pt>
                <c:pt idx="246">
                  <c:v>-0.42179424419773398</c:v>
                </c:pt>
                <c:pt idx="247">
                  <c:v>-0.42069619727889801</c:v>
                </c:pt>
                <c:pt idx="248">
                  <c:v>-0.41964809759384097</c:v>
                </c:pt>
                <c:pt idx="249">
                  <c:v>-0.41864668361609397</c:v>
                </c:pt>
                <c:pt idx="250">
                  <c:v>-0.41768358599531002</c:v>
                </c:pt>
                <c:pt idx="251">
                  <c:v>-0.41676154390699799</c:v>
                </c:pt>
                <c:pt idx="252">
                  <c:v>-0.41587861693106798</c:v>
                </c:pt>
                <c:pt idx="253">
                  <c:v>-0.415030671836778</c:v>
                </c:pt>
                <c:pt idx="254">
                  <c:v>-0.41421132422658802</c:v>
                </c:pt>
                <c:pt idx="255">
                  <c:v>-0.41342041913613697</c:v>
                </c:pt>
                <c:pt idx="256">
                  <c:v>-0.41266330751251401</c:v>
                </c:pt>
                <c:pt idx="257">
                  <c:v>-0.41192990502306798</c:v>
                </c:pt>
                <c:pt idx="258">
                  <c:v>-0.411218015704236</c:v>
                </c:pt>
                <c:pt idx="259">
                  <c:v>-0.41053066641825797</c:v>
                </c:pt>
                <c:pt idx="260">
                  <c:v>-0.40986704245775601</c:v>
                </c:pt>
                <c:pt idx="261">
                  <c:v>-0.40922697212223003</c:v>
                </c:pt>
                <c:pt idx="262">
                  <c:v>-0.40860527551396902</c:v>
                </c:pt>
                <c:pt idx="263">
                  <c:v>-0.40800167676603299</c:v>
                </c:pt>
                <c:pt idx="264">
                  <c:v>-0.40741560087760198</c:v>
                </c:pt>
                <c:pt idx="265">
                  <c:v>-0.40684086998416003</c:v>
                </c:pt>
                <c:pt idx="266">
                  <c:v>-0.40627979316931701</c:v>
                </c:pt>
                <c:pt idx="267">
                  <c:v>-0.40573288339025299</c:v>
                </c:pt>
                <c:pt idx="268">
                  <c:v>-0.40519992910563901</c:v>
                </c:pt>
                <c:pt idx="269">
                  <c:v>-0.40467797859806698</c:v>
                </c:pt>
                <c:pt idx="270">
                  <c:v>-0.40416599025029498</c:v>
                </c:pt>
                <c:pt idx="271">
                  <c:v>-0.40366443964971299</c:v>
                </c:pt>
                <c:pt idx="272">
                  <c:v>-0.40317259653772303</c:v>
                </c:pt>
                <c:pt idx="273">
                  <c:v>-0.40268792431195</c:v>
                </c:pt>
                <c:pt idx="274">
                  <c:v>-0.40221086785514698</c:v>
                </c:pt>
                <c:pt idx="275">
                  <c:v>-0.40174160468447601</c:v>
                </c:pt>
                <c:pt idx="276">
                  <c:v>-0.40128078620494301</c:v>
                </c:pt>
                <c:pt idx="277">
                  <c:v>-0.40082780747617702</c:v>
                </c:pt>
                <c:pt idx="278">
                  <c:v>-0.40038095967903797</c:v>
                </c:pt>
                <c:pt idx="279">
                  <c:v>-0.399940182738178</c:v>
                </c:pt>
                <c:pt idx="280">
                  <c:v>-0.39950547312170498</c:v>
                </c:pt>
                <c:pt idx="281">
                  <c:v>-0.39907713720619398</c:v>
                </c:pt>
                <c:pt idx="282">
                  <c:v>-0.39865405169761198</c:v>
                </c:pt>
                <c:pt idx="283">
                  <c:v>-0.398236157774843</c:v>
                </c:pt>
                <c:pt idx="284">
                  <c:v>-0.39782358020053199</c:v>
                </c:pt>
                <c:pt idx="285">
                  <c:v>-0.397416322280918</c:v>
                </c:pt>
                <c:pt idx="286">
                  <c:v>-0.397013632313234</c:v>
                </c:pt>
                <c:pt idx="287">
                  <c:v>-0.39661585142477901</c:v>
                </c:pt>
                <c:pt idx="288">
                  <c:v>-0.39622270199353399</c:v>
                </c:pt>
                <c:pt idx="289">
                  <c:v>-0.39583409540885001</c:v>
                </c:pt>
                <c:pt idx="290">
                  <c:v>-0.39544986410265198</c:v>
                </c:pt>
                <c:pt idx="291">
                  <c:v>-0.39506990358173699</c:v>
                </c:pt>
                <c:pt idx="292">
                  <c:v>-0.394694483469548</c:v>
                </c:pt>
                <c:pt idx="293">
                  <c:v>-0.39432389425063102</c:v>
                </c:pt>
                <c:pt idx="294">
                  <c:v>-0.39395787941882598</c:v>
                </c:pt>
                <c:pt idx="295">
                  <c:v>-0.39359633456432502</c:v>
                </c:pt>
                <c:pt idx="296">
                  <c:v>-0.39323926258003999</c:v>
                </c:pt>
                <c:pt idx="297">
                  <c:v>-0.39288672173314099</c:v>
                </c:pt>
                <c:pt idx="298">
                  <c:v>-0.39253885297367003</c:v>
                </c:pt>
                <c:pt idx="299">
                  <c:v>-0.39219571210884202</c:v>
                </c:pt>
                <c:pt idx="300">
                  <c:v>-0.39185729913964601</c:v>
                </c:pt>
                <c:pt idx="301">
                  <c:v>-0.39152363518653699</c:v>
                </c:pt>
                <c:pt idx="302">
                  <c:v>-0.39119475335425002</c:v>
                </c:pt>
                <c:pt idx="303">
                  <c:v>-0.39087070717255101</c:v>
                </c:pt>
                <c:pt idx="304">
                  <c:v>-0.39055148469970802</c:v>
                </c:pt>
                <c:pt idx="305">
                  <c:v>-0.39023643424786397</c:v>
                </c:pt>
                <c:pt idx="306">
                  <c:v>-0.38992625855048302</c:v>
                </c:pt>
                <c:pt idx="307">
                  <c:v>-0.38962099332792599</c:v>
                </c:pt>
                <c:pt idx="308">
                  <c:v>-0.38932085224685298</c:v>
                </c:pt>
                <c:pt idx="309">
                  <c:v>-0.38902628985158499</c:v>
                </c:pt>
                <c:pt idx="310">
                  <c:v>-0.38873714537694898</c:v>
                </c:pt>
                <c:pt idx="311">
                  <c:v>-0.38845325253734297</c:v>
                </c:pt>
                <c:pt idx="312">
                  <c:v>-0.38817414015094598</c:v>
                </c:pt>
                <c:pt idx="313">
                  <c:v>-0.38790001685224801</c:v>
                </c:pt>
                <c:pt idx="314">
                  <c:v>-0.387631091969666</c:v>
                </c:pt>
                <c:pt idx="315">
                  <c:v>-0.38736743580661598</c:v>
                </c:pt>
                <c:pt idx="316">
                  <c:v>-0.38710909697392498</c:v>
                </c:pt>
                <c:pt idx="317">
                  <c:v>-0.38685629802697702</c:v>
                </c:pt>
                <c:pt idx="318">
                  <c:v>-0.386609016724212</c:v>
                </c:pt>
                <c:pt idx="319">
                  <c:v>-0.38636739727180403</c:v>
                </c:pt>
                <c:pt idx="320">
                  <c:v>-0.38613135637234802</c:v>
                </c:pt>
                <c:pt idx="321">
                  <c:v>-0.38590065964683301</c:v>
                </c:pt>
                <c:pt idx="322">
                  <c:v>-0.385675093975692</c:v>
                </c:pt>
                <c:pt idx="323">
                  <c:v>-0.38545450959574601</c:v>
                </c:pt>
                <c:pt idx="324">
                  <c:v>-0.38523891096680102</c:v>
                </c:pt>
                <c:pt idx="325">
                  <c:v>-0.38502797414533102</c:v>
                </c:pt>
                <c:pt idx="326">
                  <c:v>-0.38482220376028697</c:v>
                </c:pt>
                <c:pt idx="327">
                  <c:v>-0.38462168363848098</c:v>
                </c:pt>
                <c:pt idx="328">
                  <c:v>-0.38442723213589303</c:v>
                </c:pt>
                <c:pt idx="329">
                  <c:v>-0.38423885718777201</c:v>
                </c:pt>
                <c:pt idx="330">
                  <c:v>-0.38405588569355797</c:v>
                </c:pt>
                <c:pt idx="331">
                  <c:v>-0.383878223177542</c:v>
                </c:pt>
                <c:pt idx="332">
                  <c:v>-0.383705871064351</c:v>
                </c:pt>
                <c:pt idx="333">
                  <c:v>-0.38353792780693702</c:v>
                </c:pt>
                <c:pt idx="334">
                  <c:v>-0.38337454328805498</c:v>
                </c:pt>
                <c:pt idx="335">
                  <c:v>-0.383216109986172</c:v>
                </c:pt>
                <c:pt idx="336">
                  <c:v>-0.38306263240209898</c:v>
                </c:pt>
                <c:pt idx="337">
                  <c:v>-0.38291440727142301</c:v>
                </c:pt>
                <c:pt idx="338">
                  <c:v>-0.38277138933634303</c:v>
                </c:pt>
                <c:pt idx="339">
                  <c:v>-0.38263324691506401</c:v>
                </c:pt>
                <c:pt idx="340">
                  <c:v>-0.38249957812631002</c:v>
                </c:pt>
                <c:pt idx="341">
                  <c:v>-0.382370081609057</c:v>
                </c:pt>
                <c:pt idx="342">
                  <c:v>-0.382244662184135</c:v>
                </c:pt>
                <c:pt idx="343">
                  <c:v>-0.382123319854141</c:v>
                </c:pt>
                <c:pt idx="344">
                  <c:v>-0.38200706813339202</c:v>
                </c:pt>
                <c:pt idx="345">
                  <c:v>-0.38189509678491002</c:v>
                </c:pt>
                <c:pt idx="346">
                  <c:v>-0.38178738918086902</c:v>
                </c:pt>
                <c:pt idx="347">
                  <c:v>-0.38168394446030202</c:v>
                </c:pt>
                <c:pt idx="348">
                  <c:v>-0.38158370289837201</c:v>
                </c:pt>
                <c:pt idx="349">
                  <c:v>-0.38148745423695701</c:v>
                </c:pt>
                <c:pt idx="350">
                  <c:v>-0.38139516709527299</c:v>
                </c:pt>
                <c:pt idx="351">
                  <c:v>-0.38130690847675602</c:v>
                </c:pt>
                <c:pt idx="352">
                  <c:v>-0.38122256052687098</c:v>
                </c:pt>
                <c:pt idx="353">
                  <c:v>-0.381141671689956</c:v>
                </c:pt>
                <c:pt idx="354">
                  <c:v>-0.38106400565368997</c:v>
                </c:pt>
                <c:pt idx="355">
                  <c:v>-0.38098918288384098</c:v>
                </c:pt>
                <c:pt idx="356">
                  <c:v>-0.38091763831952802</c:v>
                </c:pt>
                <c:pt idx="357">
                  <c:v>-0.38084939046736499</c:v>
                </c:pt>
                <c:pt idx="358">
                  <c:v>-0.38078463779105998</c:v>
                </c:pt>
                <c:pt idx="359">
                  <c:v>-0.380722863073717</c:v>
                </c:pt>
                <c:pt idx="360">
                  <c:v>-0.38066407166905197</c:v>
                </c:pt>
                <c:pt idx="361">
                  <c:v>-0.38060822712757397</c:v>
                </c:pt>
                <c:pt idx="362">
                  <c:v>-0.38055528238231301</c:v>
                </c:pt>
                <c:pt idx="363">
                  <c:v>-0.38050520787476899</c:v>
                </c:pt>
                <c:pt idx="364">
                  <c:v>-0.38045777040606599</c:v>
                </c:pt>
                <c:pt idx="365">
                  <c:v>-0.38041290601814698</c:v>
                </c:pt>
                <c:pt idx="366">
                  <c:v>-0.38037077761497601</c:v>
                </c:pt>
                <c:pt idx="367">
                  <c:v>-0.380331476911204</c:v>
                </c:pt>
                <c:pt idx="368">
                  <c:v>-0.38029507421780701</c:v>
                </c:pt>
                <c:pt idx="369">
                  <c:v>-0.38026093139554301</c:v>
                </c:pt>
                <c:pt idx="370">
                  <c:v>-0.38022905888279102</c:v>
                </c:pt>
                <c:pt idx="371">
                  <c:v>-0.38019967306882102</c:v>
                </c:pt>
                <c:pt idx="372">
                  <c:v>-0.38017284657971701</c:v>
                </c:pt>
                <c:pt idx="373">
                  <c:v>-0.380148215242893</c:v>
                </c:pt>
                <c:pt idx="374">
                  <c:v>-0.38012607180548502</c:v>
                </c:pt>
                <c:pt idx="375">
                  <c:v>-0.38010650911949001</c:v>
                </c:pt>
                <c:pt idx="376">
                  <c:v>-0.38008950470340502</c:v>
                </c:pt>
                <c:pt idx="377">
                  <c:v>-0.38007548083933401</c:v>
                </c:pt>
                <c:pt idx="378">
                  <c:v>-0.38006425341182598</c:v>
                </c:pt>
                <c:pt idx="379">
                  <c:v>-0.38005511291545202</c:v>
                </c:pt>
                <c:pt idx="380">
                  <c:v>-0.38004805935457597</c:v>
                </c:pt>
                <c:pt idx="381">
                  <c:v>-0.38004440413859902</c:v>
                </c:pt>
                <c:pt idx="382">
                  <c:v>-0.38004416696573001</c:v>
                </c:pt>
                <c:pt idx="383">
                  <c:v>-0.38004566104679</c:v>
                </c:pt>
                <c:pt idx="384">
                  <c:v>-0.38004888640754197</c:v>
                </c:pt>
                <c:pt idx="385">
                  <c:v>-0.38005587708665001</c:v>
                </c:pt>
                <c:pt idx="386">
                  <c:v>-0.380067275264791</c:v>
                </c:pt>
                <c:pt idx="387">
                  <c:v>-0.38008132255166599</c:v>
                </c:pt>
                <c:pt idx="388">
                  <c:v>-0.38009824958239202</c:v>
                </c:pt>
                <c:pt idx="389">
                  <c:v>-0.38011904530099599</c:v>
                </c:pt>
                <c:pt idx="390">
                  <c:v>-0.38014357724801701</c:v>
                </c:pt>
                <c:pt idx="391">
                  <c:v>-0.38017196522637903</c:v>
                </c:pt>
                <c:pt idx="392">
                  <c:v>-0.380204518573664</c:v>
                </c:pt>
                <c:pt idx="393">
                  <c:v>-0.38024146731004099</c:v>
                </c:pt>
                <c:pt idx="394">
                  <c:v>-0.380283199924148</c:v>
                </c:pt>
                <c:pt idx="395">
                  <c:v>-0.38032986847545402</c:v>
                </c:pt>
                <c:pt idx="396">
                  <c:v>-0.38038143987051198</c:v>
                </c:pt>
                <c:pt idx="397">
                  <c:v>-0.38043802966023699</c:v>
                </c:pt>
                <c:pt idx="398">
                  <c:v>-0.380500772782629</c:v>
                </c:pt>
                <c:pt idx="399">
                  <c:v>-0.380570091179325</c:v>
                </c:pt>
                <c:pt idx="400">
                  <c:v>-0.38064625538598701</c:v>
                </c:pt>
                <c:pt idx="401">
                  <c:v>-0.38072873485958098</c:v>
                </c:pt>
                <c:pt idx="402">
                  <c:v>-0.38081780513065999</c:v>
                </c:pt>
                <c:pt idx="403">
                  <c:v>-0.38091466795579598</c:v>
                </c:pt>
                <c:pt idx="404">
                  <c:v>-0.381020359768107</c:v>
                </c:pt>
                <c:pt idx="405">
                  <c:v>-0.381135447022869</c:v>
                </c:pt>
                <c:pt idx="406">
                  <c:v>-0.38125969466830101</c:v>
                </c:pt>
                <c:pt idx="407">
                  <c:v>-0.38139360550259899</c:v>
                </c:pt>
                <c:pt idx="408">
                  <c:v>-0.38153784810552699</c:v>
                </c:pt>
                <c:pt idx="409">
                  <c:v>-0.381693591770223</c:v>
                </c:pt>
                <c:pt idx="410">
                  <c:v>-0.381861893290454</c:v>
                </c:pt>
                <c:pt idx="411">
                  <c:v>-0.38204000398252602</c:v>
                </c:pt>
                <c:pt idx="412">
                  <c:v>-0.38223413306770698</c:v>
                </c:pt>
                <c:pt idx="413">
                  <c:v>-0.38244436879711802</c:v>
                </c:pt>
                <c:pt idx="414">
                  <c:v>-0.38266948768585701</c:v>
                </c:pt>
                <c:pt idx="415">
                  <c:v>-0.38291190592049401</c:v>
                </c:pt>
                <c:pt idx="416">
                  <c:v>-0.38317279522243902</c:v>
                </c:pt>
                <c:pt idx="417">
                  <c:v>-0.38345415340778599</c:v>
                </c:pt>
                <c:pt idx="418">
                  <c:v>-0.38375605534970902</c:v>
                </c:pt>
                <c:pt idx="419">
                  <c:v>-0.38407979481418703</c:v>
                </c:pt>
                <c:pt idx="420">
                  <c:v>-0.38442511028197901</c:v>
                </c:pt>
                <c:pt idx="421">
                  <c:v>-0.38479364950622302</c:v>
                </c:pt>
                <c:pt idx="422">
                  <c:v>-0.38518982419881498</c:v>
                </c:pt>
                <c:pt idx="423">
                  <c:v>-0.385614857328268</c:v>
                </c:pt>
                <c:pt idx="424">
                  <c:v>-0.386072452413244</c:v>
                </c:pt>
                <c:pt idx="425">
                  <c:v>-0.386562897824547</c:v>
                </c:pt>
                <c:pt idx="426">
                  <c:v>-0.38708555906421899</c:v>
                </c:pt>
                <c:pt idx="427">
                  <c:v>-0.38764225672934099</c:v>
                </c:pt>
                <c:pt idx="428">
                  <c:v>-0.38823518921732197</c:v>
                </c:pt>
                <c:pt idx="429">
                  <c:v>-0.38886743624250197</c:v>
                </c:pt>
                <c:pt idx="430">
                  <c:v>-0.38954856235219898</c:v>
                </c:pt>
                <c:pt idx="431">
                  <c:v>-0.39027682810703601</c:v>
                </c:pt>
                <c:pt idx="432">
                  <c:v>-0.39105018777802403</c:v>
                </c:pt>
                <c:pt idx="433">
                  <c:v>-0.39186834609287302</c:v>
                </c:pt>
                <c:pt idx="434">
                  <c:v>-0.39274538095093597</c:v>
                </c:pt>
                <c:pt idx="435">
                  <c:v>-0.39368302217234802</c:v>
                </c:pt>
                <c:pt idx="436">
                  <c:v>-0.39468100639463999</c:v>
                </c:pt>
                <c:pt idx="437">
                  <c:v>-0.39574037780921401</c:v>
                </c:pt>
                <c:pt idx="438">
                  <c:v>-0.39685977902532499</c:v>
                </c:pt>
                <c:pt idx="439">
                  <c:v>-0.398040733669137</c:v>
                </c:pt>
                <c:pt idx="440">
                  <c:v>-0.399292791341952</c:v>
                </c:pt>
                <c:pt idx="441">
                  <c:v>-0.40061679320777599</c:v>
                </c:pt>
                <c:pt idx="442">
                  <c:v>-0.40201623029533701</c:v>
                </c:pt>
                <c:pt idx="443">
                  <c:v>-0.40350692105069702</c:v>
                </c:pt>
                <c:pt idx="444">
                  <c:v>-0.40508955373445799</c:v>
                </c:pt>
                <c:pt idx="445">
                  <c:v>-0.40674804833128902</c:v>
                </c:pt>
                <c:pt idx="446">
                  <c:v>-0.40848852698349303</c:v>
                </c:pt>
                <c:pt idx="447">
                  <c:v>-0.410320889872337</c:v>
                </c:pt>
                <c:pt idx="448">
                  <c:v>-0.41226074671628099</c:v>
                </c:pt>
                <c:pt idx="449">
                  <c:v>-0.414288352118245</c:v>
                </c:pt>
                <c:pt idx="450">
                  <c:v>-0.41640007979722199</c:v>
                </c:pt>
                <c:pt idx="451">
                  <c:v>-0.41862409336763001</c:v>
                </c:pt>
                <c:pt idx="452">
                  <c:v>-0.42095235130911302</c:v>
                </c:pt>
                <c:pt idx="453">
                  <c:v>-0.42338315505179602</c:v>
                </c:pt>
                <c:pt idx="454">
                  <c:v>-0.425906800583779</c:v>
                </c:pt>
                <c:pt idx="455">
                  <c:v>-0.42852238689306399</c:v>
                </c:pt>
                <c:pt idx="456">
                  <c:v>-0.431240479278865</c:v>
                </c:pt>
                <c:pt idx="457">
                  <c:v>-0.43407073169153898</c:v>
                </c:pt>
                <c:pt idx="458">
                  <c:v>-0.437013961869129</c:v>
                </c:pt>
                <c:pt idx="459">
                  <c:v>-0.44005475479237699</c:v>
                </c:pt>
                <c:pt idx="460">
                  <c:v>-0.44320243009986998</c:v>
                </c:pt>
                <c:pt idx="461">
                  <c:v>-0.44645444780177002</c:v>
                </c:pt>
                <c:pt idx="462">
                  <c:v>-0.449775218904928</c:v>
                </c:pt>
                <c:pt idx="463">
                  <c:v>-0.45316730018964901</c:v>
                </c:pt>
                <c:pt idx="464">
                  <c:v>-0.45663426225111498</c:v>
                </c:pt>
                <c:pt idx="465">
                  <c:v>-0.460183958892391</c:v>
                </c:pt>
                <c:pt idx="466">
                  <c:v>-0.463802604541245</c:v>
                </c:pt>
                <c:pt idx="467">
                  <c:v>-0.46748069927975999</c:v>
                </c:pt>
                <c:pt idx="468">
                  <c:v>-0.47122430546881799</c:v>
                </c:pt>
                <c:pt idx="469">
                  <c:v>-0.47501780554566397</c:v>
                </c:pt>
                <c:pt idx="470">
                  <c:v>-0.47883415256724299</c:v>
                </c:pt>
                <c:pt idx="471">
                  <c:v>-0.48267724731763301</c:v>
                </c:pt>
                <c:pt idx="472">
                  <c:v>-0.48653566050959302</c:v>
                </c:pt>
                <c:pt idx="473">
                  <c:v>-0.49040955075193299</c:v>
                </c:pt>
                <c:pt idx="474">
                  <c:v>-0.49425815833488201</c:v>
                </c:pt>
                <c:pt idx="475">
                  <c:v>-0.49809053174769302</c:v>
                </c:pt>
                <c:pt idx="476">
                  <c:v>-0.50189917562358</c:v>
                </c:pt>
                <c:pt idx="477">
                  <c:v>-0.50569858591272199</c:v>
                </c:pt>
                <c:pt idx="478">
                  <c:v>-0.50946202901726501</c:v>
                </c:pt>
                <c:pt idx="479">
                  <c:v>-0.51318039980590102</c:v>
                </c:pt>
                <c:pt idx="480">
                  <c:v>-0.516845246133667</c:v>
                </c:pt>
                <c:pt idx="481">
                  <c:v>-0.52043458204292603</c:v>
                </c:pt>
                <c:pt idx="482">
                  <c:v>-0.52394403604165496</c:v>
                </c:pt>
                <c:pt idx="483">
                  <c:v>-0.52737361247755798</c:v>
                </c:pt>
                <c:pt idx="484">
                  <c:v>-0.53072960358449095</c:v>
                </c:pt>
                <c:pt idx="485">
                  <c:v>-0.53400296703646999</c:v>
                </c:pt>
                <c:pt idx="486">
                  <c:v>-0.53717439300594205</c:v>
                </c:pt>
                <c:pt idx="487">
                  <c:v>-0.54024306061092298</c:v>
                </c:pt>
                <c:pt idx="488">
                  <c:v>-0.54320029198310305</c:v>
                </c:pt>
                <c:pt idx="489">
                  <c:v>-0.54604827029882297</c:v>
                </c:pt>
                <c:pt idx="490">
                  <c:v>-0.54878276261385495</c:v>
                </c:pt>
                <c:pt idx="491">
                  <c:v>-0.55142013725420902</c:v>
                </c:pt>
                <c:pt idx="492">
                  <c:v>-0.55396161172816205</c:v>
                </c:pt>
                <c:pt idx="493">
                  <c:v>-0.55638515808735001</c:v>
                </c:pt>
                <c:pt idx="494">
                  <c:v>-0.55869435168536397</c:v>
                </c:pt>
                <c:pt idx="495">
                  <c:v>-0.56088598646295396</c:v>
                </c:pt>
                <c:pt idx="496">
                  <c:v>-0.56296992510603505</c:v>
                </c:pt>
                <c:pt idx="497">
                  <c:v>-0.56495280137616599</c:v>
                </c:pt>
                <c:pt idx="498">
                  <c:v>-0.56684486757619301</c:v>
                </c:pt>
                <c:pt idx="499">
                  <c:v>-0.56863941783632299</c:v>
                </c:pt>
                <c:pt idx="500">
                  <c:v>-0.570334721253418</c:v>
                </c:pt>
                <c:pt idx="501">
                  <c:v>-0.57193083448716298</c:v>
                </c:pt>
                <c:pt idx="502">
                  <c:v>-0.57342405883385505</c:v>
                </c:pt>
                <c:pt idx="503">
                  <c:v>-0.57483618527911096</c:v>
                </c:pt>
                <c:pt idx="504">
                  <c:v>-0.57616703251607204</c:v>
                </c:pt>
                <c:pt idx="505">
                  <c:v>-0.57741894121625903</c:v>
                </c:pt>
                <c:pt idx="506">
                  <c:v>-0.57859444526450499</c:v>
                </c:pt>
                <c:pt idx="507">
                  <c:v>-0.57970908434257395</c:v>
                </c:pt>
                <c:pt idx="508">
                  <c:v>-0.58074169691029298</c:v>
                </c:pt>
                <c:pt idx="509">
                  <c:v>-0.58170492359715198</c:v>
                </c:pt>
                <c:pt idx="510">
                  <c:v>-0.58259918030267899</c:v>
                </c:pt>
                <c:pt idx="511">
                  <c:v>-0.58343250163232696</c:v>
                </c:pt>
                <c:pt idx="512">
                  <c:v>-0.58421648596141895</c:v>
                </c:pt>
                <c:pt idx="513">
                  <c:v>-0.58495354589264403</c:v>
                </c:pt>
                <c:pt idx="514">
                  <c:v>-0.58564382347116595</c:v>
                </c:pt>
                <c:pt idx="515">
                  <c:v>-0.58627453910027805</c:v>
                </c:pt>
                <c:pt idx="516">
                  <c:v>-0.58687181420404599</c:v>
                </c:pt>
                <c:pt idx="517">
                  <c:v>-0.58742778013057495</c:v>
                </c:pt>
                <c:pt idx="518">
                  <c:v>-0.58794037482075301</c:v>
                </c:pt>
                <c:pt idx="519">
                  <c:v>-0.58840934515854604</c:v>
                </c:pt>
                <c:pt idx="520">
                  <c:v>-0.58884662261596599</c:v>
                </c:pt>
                <c:pt idx="521">
                  <c:v>-0.58925220715059501</c:v>
                </c:pt>
                <c:pt idx="522">
                  <c:v>-0.58962831564320095</c:v>
                </c:pt>
                <c:pt idx="523">
                  <c:v>-0.58997469977301198</c:v>
                </c:pt>
                <c:pt idx="524">
                  <c:v>-0.59029493088948903</c:v>
                </c:pt>
                <c:pt idx="525">
                  <c:v>-0.59059028672541902</c:v>
                </c:pt>
                <c:pt idx="526">
                  <c:v>-0.59086077165886397</c:v>
                </c:pt>
                <c:pt idx="527">
                  <c:v>-0.59110561990500998</c:v>
                </c:pt>
                <c:pt idx="528">
                  <c:v>-0.59133399668797704</c:v>
                </c:pt>
                <c:pt idx="529">
                  <c:v>-0.59154390944844804</c:v>
                </c:pt>
                <c:pt idx="530">
                  <c:v>-0.59173568823908995</c:v>
                </c:pt>
                <c:pt idx="531">
                  <c:v>-0.59190956783630599</c:v>
                </c:pt>
                <c:pt idx="532">
                  <c:v>-0.59206634266378499</c:v>
                </c:pt>
                <c:pt idx="533">
                  <c:v>-0.59221244511959203</c:v>
                </c:pt>
                <c:pt idx="534">
                  <c:v>-0.59234700717828404</c:v>
                </c:pt>
                <c:pt idx="535">
                  <c:v>-0.59246914987830102</c:v>
                </c:pt>
                <c:pt idx="536">
                  <c:v>-0.59257722045071104</c:v>
                </c:pt>
                <c:pt idx="537">
                  <c:v>-0.59267390317968704</c:v>
                </c:pt>
                <c:pt idx="538">
                  <c:v>-0.59276299872520999</c:v>
                </c:pt>
                <c:pt idx="539">
                  <c:v>-0.59284465729617897</c:v>
                </c:pt>
                <c:pt idx="540">
                  <c:v>-0.59291782739972199</c:v>
                </c:pt>
                <c:pt idx="541">
                  <c:v>-0.59298225595968601</c:v>
                </c:pt>
                <c:pt idx="542">
                  <c:v>-0.59303956283583104</c:v>
                </c:pt>
                <c:pt idx="543">
                  <c:v>-0.59309135243734001</c:v>
                </c:pt>
                <c:pt idx="544">
                  <c:v>-0.59313656831483397</c:v>
                </c:pt>
                <c:pt idx="545">
                  <c:v>-0.59317412186359497</c:v>
                </c:pt>
                <c:pt idx="546">
                  <c:v>-0.59320649251343005</c:v>
                </c:pt>
                <c:pt idx="547">
                  <c:v>-0.59323236007793201</c:v>
                </c:pt>
                <c:pt idx="548">
                  <c:v>-0.59325392061828697</c:v>
                </c:pt>
                <c:pt idx="549">
                  <c:v>-0.59327166623296101</c:v>
                </c:pt>
                <c:pt idx="550">
                  <c:v>-0.59328662708375801</c:v>
                </c:pt>
                <c:pt idx="551">
                  <c:v>-0.59329528759082095</c:v>
                </c:pt>
                <c:pt idx="552">
                  <c:v>-0.59329895234600005</c:v>
                </c:pt>
                <c:pt idx="553">
                  <c:v>-0.59329939198577197</c:v>
                </c:pt>
                <c:pt idx="554">
                  <c:v>-0.59329604215322695</c:v>
                </c:pt>
                <c:pt idx="555">
                  <c:v>-0.59329221866684501</c:v>
                </c:pt>
                <c:pt idx="556">
                  <c:v>-0.59328713651607101</c:v>
                </c:pt>
                <c:pt idx="557">
                  <c:v>-0.59327957627347205</c:v>
                </c:pt>
                <c:pt idx="558">
                  <c:v>-0.59327009914331796</c:v>
                </c:pt>
                <c:pt idx="559">
                  <c:v>-0.59325776755350301</c:v>
                </c:pt>
                <c:pt idx="560">
                  <c:v>-0.59324079644202399</c:v>
                </c:pt>
                <c:pt idx="561">
                  <c:v>-0.59322297651158895</c:v>
                </c:pt>
                <c:pt idx="562">
                  <c:v>-0.59320439380152201</c:v>
                </c:pt>
                <c:pt idx="563">
                  <c:v>-0.59318401310553404</c:v>
                </c:pt>
                <c:pt idx="564">
                  <c:v>-0.59316417545851596</c:v>
                </c:pt>
                <c:pt idx="565">
                  <c:v>-0.59314267358575301</c:v>
                </c:pt>
                <c:pt idx="566">
                  <c:v>-0.59311866757945997</c:v>
                </c:pt>
                <c:pt idx="567">
                  <c:v>-0.59309374532991899</c:v>
                </c:pt>
                <c:pt idx="568">
                  <c:v>-0.59306702149766499</c:v>
                </c:pt>
                <c:pt idx="569">
                  <c:v>-0.59303956991434803</c:v>
                </c:pt>
                <c:pt idx="570">
                  <c:v>-0.59301158765227802</c:v>
                </c:pt>
                <c:pt idx="571">
                  <c:v>-0.59298307898538904</c:v>
                </c:pt>
                <c:pt idx="572">
                  <c:v>-0.59295206711765602</c:v>
                </c:pt>
                <c:pt idx="573">
                  <c:v>-0.59292210926863198</c:v>
                </c:pt>
                <c:pt idx="574">
                  <c:v>-0.59289245618071995</c:v>
                </c:pt>
                <c:pt idx="575">
                  <c:v>-0.59286310782531004</c:v>
                </c:pt>
                <c:pt idx="576">
                  <c:v>-0.59283538584489404</c:v>
                </c:pt>
                <c:pt idx="577">
                  <c:v>-0.59280592214751604</c:v>
                </c:pt>
                <c:pt idx="578">
                  <c:v>-0.59277430914102502</c:v>
                </c:pt>
                <c:pt idx="579">
                  <c:v>-0.59274053850488395</c:v>
                </c:pt>
                <c:pt idx="580">
                  <c:v>-0.59270510714260405</c:v>
                </c:pt>
                <c:pt idx="581">
                  <c:v>-0.59267034964856502</c:v>
                </c:pt>
                <c:pt idx="582">
                  <c:v>-0.59263638709254296</c:v>
                </c:pt>
                <c:pt idx="583">
                  <c:v>-0.59260321314946696</c:v>
                </c:pt>
                <c:pt idx="584">
                  <c:v>-0.59257037417098102</c:v>
                </c:pt>
                <c:pt idx="585">
                  <c:v>-0.59253533072916398</c:v>
                </c:pt>
                <c:pt idx="586">
                  <c:v>-0.59249852968121697</c:v>
                </c:pt>
                <c:pt idx="587">
                  <c:v>-0.59246100316607897</c:v>
                </c:pt>
                <c:pt idx="588">
                  <c:v>-0.59242677781377595</c:v>
                </c:pt>
                <c:pt idx="589">
                  <c:v>-0.59239210288023103</c:v>
                </c:pt>
                <c:pt idx="590">
                  <c:v>-0.59235746014950097</c:v>
                </c:pt>
                <c:pt idx="591">
                  <c:v>-0.59232323120546504</c:v>
                </c:pt>
                <c:pt idx="592">
                  <c:v>-0.59228926435709295</c:v>
                </c:pt>
                <c:pt idx="593">
                  <c:v>-0.59225358093292801</c:v>
                </c:pt>
                <c:pt idx="594">
                  <c:v>-0.592216529316134</c:v>
                </c:pt>
                <c:pt idx="595">
                  <c:v>-0.59217765753822305</c:v>
                </c:pt>
                <c:pt idx="596">
                  <c:v>-0.592138256193389</c:v>
                </c:pt>
                <c:pt idx="597">
                  <c:v>-0.59209985522959796</c:v>
                </c:pt>
                <c:pt idx="598">
                  <c:v>-0.59206247862824002</c:v>
                </c:pt>
                <c:pt idx="599">
                  <c:v>-0.592026249674525</c:v>
                </c:pt>
                <c:pt idx="600">
                  <c:v>-0.59199021428445298</c:v>
                </c:pt>
                <c:pt idx="601">
                  <c:v>-0.59195428260000404</c:v>
                </c:pt>
                <c:pt idx="602">
                  <c:v>-0.59191798044868504</c:v>
                </c:pt>
                <c:pt idx="603">
                  <c:v>-0.59187963763685003</c:v>
                </c:pt>
                <c:pt idx="604">
                  <c:v>-0.59184236466398099</c:v>
                </c:pt>
                <c:pt idx="605">
                  <c:v>-0.59180564111390199</c:v>
                </c:pt>
                <c:pt idx="606">
                  <c:v>-0.59176947143613401</c:v>
                </c:pt>
                <c:pt idx="607">
                  <c:v>-0.59173453602385995</c:v>
                </c:pt>
                <c:pt idx="608">
                  <c:v>-0.591698608028566</c:v>
                </c:pt>
                <c:pt idx="609">
                  <c:v>-0.59166271017701499</c:v>
                </c:pt>
                <c:pt idx="610">
                  <c:v>-0.59162723915629201</c:v>
                </c:pt>
                <c:pt idx="611">
                  <c:v>-0.59158902467163699</c:v>
                </c:pt>
                <c:pt idx="612">
                  <c:v>-0.59155016819457296</c:v>
                </c:pt>
                <c:pt idx="613">
                  <c:v>-0.59151217819012203</c:v>
                </c:pt>
                <c:pt idx="614">
                  <c:v>-0.59147394415370103</c:v>
                </c:pt>
                <c:pt idx="615">
                  <c:v>-0.59144033065460899</c:v>
                </c:pt>
                <c:pt idx="616">
                  <c:v>-0.591405888089371</c:v>
                </c:pt>
                <c:pt idx="617">
                  <c:v>-0.59137048089672095</c:v>
                </c:pt>
                <c:pt idx="618">
                  <c:v>-0.59133405083558499</c:v>
                </c:pt>
                <c:pt idx="619">
                  <c:v>-0.59129661193286598</c:v>
                </c:pt>
                <c:pt idx="620">
                  <c:v>-0.59125960780198294</c:v>
                </c:pt>
                <c:pt idx="621">
                  <c:v>-0.59122303864685299</c:v>
                </c:pt>
                <c:pt idx="622">
                  <c:v>-0.59118689950832903</c:v>
                </c:pt>
                <c:pt idx="623">
                  <c:v>-0.59115031333947798</c:v>
                </c:pt>
                <c:pt idx="624">
                  <c:v>-0.59111316839553896</c:v>
                </c:pt>
                <c:pt idx="625">
                  <c:v>-0.59107566301259096</c:v>
                </c:pt>
                <c:pt idx="626">
                  <c:v>-0.59103813393781501</c:v>
                </c:pt>
                <c:pt idx="627">
                  <c:v>-0.59100239804066301</c:v>
                </c:pt>
                <c:pt idx="628">
                  <c:v>-0.59096701757426395</c:v>
                </c:pt>
                <c:pt idx="629">
                  <c:v>-0.59093198793344703</c:v>
                </c:pt>
                <c:pt idx="630">
                  <c:v>-0.59089688175948396</c:v>
                </c:pt>
                <c:pt idx="631">
                  <c:v>-0.59086010699448399</c:v>
                </c:pt>
                <c:pt idx="632">
                  <c:v>-0.59082403145821705</c:v>
                </c:pt>
                <c:pt idx="633">
                  <c:v>-0.59078864396525499</c:v>
                </c:pt>
                <c:pt idx="634">
                  <c:v>-0.59075443275249395</c:v>
                </c:pt>
                <c:pt idx="635">
                  <c:v>-0.59072034210417901</c:v>
                </c:pt>
                <c:pt idx="636">
                  <c:v>-0.59068578364247304</c:v>
                </c:pt>
                <c:pt idx="637">
                  <c:v>-0.59065081505140704</c:v>
                </c:pt>
                <c:pt idx="638">
                  <c:v>-0.59061596082319701</c:v>
                </c:pt>
                <c:pt idx="639">
                  <c:v>-0.59058186098132603</c:v>
                </c:pt>
                <c:pt idx="640">
                  <c:v>-0.59054847021561796</c:v>
                </c:pt>
                <c:pt idx="641">
                  <c:v>-0.590513557788236</c:v>
                </c:pt>
                <c:pt idx="642">
                  <c:v>-0.59047723848603795</c:v>
                </c:pt>
                <c:pt idx="643">
                  <c:v>-0.59044021094708699</c:v>
                </c:pt>
                <c:pt idx="644">
                  <c:v>-0.59040470127281897</c:v>
                </c:pt>
                <c:pt idx="645">
                  <c:v>-0.59036706784734105</c:v>
                </c:pt>
                <c:pt idx="646">
                  <c:v>-0.59032789911443595</c:v>
                </c:pt>
                <c:pt idx="647">
                  <c:v>-0.59029117342956305</c:v>
                </c:pt>
                <c:pt idx="648">
                  <c:v>-0.59025474209889495</c:v>
                </c:pt>
                <c:pt idx="649">
                  <c:v>-0.59021672125915403</c:v>
                </c:pt>
                <c:pt idx="650">
                  <c:v>-0.59017987478744105</c:v>
                </c:pt>
                <c:pt idx="651">
                  <c:v>-0.59014687075822103</c:v>
                </c:pt>
                <c:pt idx="652">
                  <c:v>-0.59011472553161004</c:v>
                </c:pt>
                <c:pt idx="653">
                  <c:v>-0.59008359199411398</c:v>
                </c:pt>
                <c:pt idx="654">
                  <c:v>-0.59005121313721698</c:v>
                </c:pt>
                <c:pt idx="655">
                  <c:v>-0.59001738296553297</c:v>
                </c:pt>
                <c:pt idx="656">
                  <c:v>-0.58998086743587097</c:v>
                </c:pt>
                <c:pt idx="657">
                  <c:v>-0.58994320182247295</c:v>
                </c:pt>
                <c:pt idx="658">
                  <c:v>-0.589907001769162</c:v>
                </c:pt>
                <c:pt idx="659">
                  <c:v>-0.58987166744749997</c:v>
                </c:pt>
                <c:pt idx="660">
                  <c:v>-0.58983887410109703</c:v>
                </c:pt>
                <c:pt idx="661">
                  <c:v>-0.58980966941180601</c:v>
                </c:pt>
                <c:pt idx="662">
                  <c:v>-0.58977536346857995</c:v>
                </c:pt>
                <c:pt idx="663">
                  <c:v>-0.58974173345848502</c:v>
                </c:pt>
                <c:pt idx="664">
                  <c:v>-0.58970910160307</c:v>
                </c:pt>
                <c:pt idx="665">
                  <c:v>-0.58967360458061502</c:v>
                </c:pt>
                <c:pt idx="666">
                  <c:v>-0.58963832542916295</c:v>
                </c:pt>
                <c:pt idx="667">
                  <c:v>-0.58960332690576001</c:v>
                </c:pt>
                <c:pt idx="668">
                  <c:v>-0.58956938706173001</c:v>
                </c:pt>
                <c:pt idx="669">
                  <c:v>-0.58953539863807902</c:v>
                </c:pt>
                <c:pt idx="670">
                  <c:v>-0.58950100122910598</c:v>
                </c:pt>
                <c:pt idx="671">
                  <c:v>-0.58946668465915497</c:v>
                </c:pt>
                <c:pt idx="672">
                  <c:v>-0.58943253398602702</c:v>
                </c:pt>
                <c:pt idx="673">
                  <c:v>-0.589397652026315</c:v>
                </c:pt>
                <c:pt idx="674">
                  <c:v>-0.58936366296794895</c:v>
                </c:pt>
                <c:pt idx="675">
                  <c:v>-0.589330630729623</c:v>
                </c:pt>
                <c:pt idx="676">
                  <c:v>-0.58929848050074096</c:v>
                </c:pt>
                <c:pt idx="677">
                  <c:v>-0.58926641428516802</c:v>
                </c:pt>
                <c:pt idx="678">
                  <c:v>-0.58923349860846397</c:v>
                </c:pt>
                <c:pt idx="679">
                  <c:v>-0.58920250724003498</c:v>
                </c:pt>
                <c:pt idx="680">
                  <c:v>-0.58917218161402796</c:v>
                </c:pt>
                <c:pt idx="681">
                  <c:v>-0.58914190294508195</c:v>
                </c:pt>
                <c:pt idx="682">
                  <c:v>-0.58910712166226598</c:v>
                </c:pt>
                <c:pt idx="683">
                  <c:v>-0.58907351134473895</c:v>
                </c:pt>
                <c:pt idx="684">
                  <c:v>-0.58904091586579499</c:v>
                </c:pt>
                <c:pt idx="685">
                  <c:v>-0.58901035616900199</c:v>
                </c:pt>
                <c:pt idx="686">
                  <c:v>-0.58898068308239604</c:v>
                </c:pt>
                <c:pt idx="687">
                  <c:v>-0.58894674261084401</c:v>
                </c:pt>
                <c:pt idx="688">
                  <c:v>-0.58891214553694504</c:v>
                </c:pt>
                <c:pt idx="689">
                  <c:v>-0.58887793536354005</c:v>
                </c:pt>
                <c:pt idx="690">
                  <c:v>-0.58884680695032798</c:v>
                </c:pt>
                <c:pt idx="691">
                  <c:v>-0.58881576722267304</c:v>
                </c:pt>
                <c:pt idx="692">
                  <c:v>-0.58878464442850398</c:v>
                </c:pt>
                <c:pt idx="693">
                  <c:v>-0.58875119055040703</c:v>
                </c:pt>
                <c:pt idx="694">
                  <c:v>-0.58871852423621895</c:v>
                </c:pt>
                <c:pt idx="695">
                  <c:v>-0.588686776123442</c:v>
                </c:pt>
                <c:pt idx="696">
                  <c:v>-0.58865324694480703</c:v>
                </c:pt>
                <c:pt idx="697">
                  <c:v>-0.58862196349416096</c:v>
                </c:pt>
                <c:pt idx="698">
                  <c:v>-0.58859179902026504</c:v>
                </c:pt>
                <c:pt idx="699">
                  <c:v>-0.58856088183717603</c:v>
                </c:pt>
                <c:pt idx="700">
                  <c:v>-0.58852749527730697</c:v>
                </c:pt>
                <c:pt idx="701">
                  <c:v>-0.58849441833123695</c:v>
                </c:pt>
                <c:pt idx="702">
                  <c:v>-0.588460394740565</c:v>
                </c:pt>
                <c:pt idx="703">
                  <c:v>-0.58842594130044601</c:v>
                </c:pt>
                <c:pt idx="704">
                  <c:v>-0.58839542413764301</c:v>
                </c:pt>
                <c:pt idx="705">
                  <c:v>-0.58836601474964401</c:v>
                </c:pt>
                <c:pt idx="706">
                  <c:v>-0.58833798863242703</c:v>
                </c:pt>
                <c:pt idx="707">
                  <c:v>-0.58831139666644305</c:v>
                </c:pt>
                <c:pt idx="708">
                  <c:v>-0.58828437882269302</c:v>
                </c:pt>
                <c:pt idx="709">
                  <c:v>-0.58825515330471101</c:v>
                </c:pt>
                <c:pt idx="710">
                  <c:v>-0.58822540333767503</c:v>
                </c:pt>
                <c:pt idx="711">
                  <c:v>-0.58819454408374106</c:v>
                </c:pt>
                <c:pt idx="712">
                  <c:v>-0.58816159824784098</c:v>
                </c:pt>
                <c:pt idx="713">
                  <c:v>-0.58812982064386798</c:v>
                </c:pt>
                <c:pt idx="714">
                  <c:v>-0.58810076176252002</c:v>
                </c:pt>
                <c:pt idx="715">
                  <c:v>-0.58807327436078405</c:v>
                </c:pt>
                <c:pt idx="716">
                  <c:v>-0.588043491793249</c:v>
                </c:pt>
                <c:pt idx="717">
                  <c:v>-0.58801268867926504</c:v>
                </c:pt>
                <c:pt idx="718">
                  <c:v>-0.58798270136901398</c:v>
                </c:pt>
                <c:pt idx="719">
                  <c:v>-0.58795229371160695</c:v>
                </c:pt>
                <c:pt idx="720">
                  <c:v>-0.58791799238022302</c:v>
                </c:pt>
                <c:pt idx="721">
                  <c:v>-0.58788417813707206</c:v>
                </c:pt>
                <c:pt idx="722">
                  <c:v>-0.58785131049249095</c:v>
                </c:pt>
                <c:pt idx="723">
                  <c:v>-0.58782193774938596</c:v>
                </c:pt>
                <c:pt idx="724">
                  <c:v>-0.58779203529619095</c:v>
                </c:pt>
                <c:pt idx="725">
                  <c:v>-0.58776239105580297</c:v>
                </c:pt>
                <c:pt idx="726">
                  <c:v>-0.58773541790476302</c:v>
                </c:pt>
                <c:pt idx="727">
                  <c:v>-0.58770999015859704</c:v>
                </c:pt>
                <c:pt idx="728">
                  <c:v>-0.58767997042909703</c:v>
                </c:pt>
                <c:pt idx="729">
                  <c:v>-0.58764676641118796</c:v>
                </c:pt>
                <c:pt idx="730">
                  <c:v>-0.58761289136467998</c:v>
                </c:pt>
                <c:pt idx="731">
                  <c:v>-0.58758205953962095</c:v>
                </c:pt>
                <c:pt idx="732">
                  <c:v>-0.58755250256357305</c:v>
                </c:pt>
                <c:pt idx="733">
                  <c:v>-0.58752259360186998</c:v>
                </c:pt>
                <c:pt idx="734">
                  <c:v>-0.587491911845892</c:v>
                </c:pt>
                <c:pt idx="735">
                  <c:v>-0.58746300412029795</c:v>
                </c:pt>
                <c:pt idx="736">
                  <c:v>-0.58743423170795095</c:v>
                </c:pt>
                <c:pt idx="737">
                  <c:v>-0.58740646137458497</c:v>
                </c:pt>
                <c:pt idx="738">
                  <c:v>-0.58737958001468604</c:v>
                </c:pt>
                <c:pt idx="739">
                  <c:v>-0.58735238453796701</c:v>
                </c:pt>
                <c:pt idx="740">
                  <c:v>-0.58732557147169095</c:v>
                </c:pt>
                <c:pt idx="741">
                  <c:v>-0.58729941591478396</c:v>
                </c:pt>
                <c:pt idx="742">
                  <c:v>-0.58727297975064097</c:v>
                </c:pt>
                <c:pt idx="743">
                  <c:v>-0.58724753775688798</c:v>
                </c:pt>
                <c:pt idx="744">
                  <c:v>-0.58721782333093897</c:v>
                </c:pt>
                <c:pt idx="745">
                  <c:v>-0.587187649853669</c:v>
                </c:pt>
                <c:pt idx="746">
                  <c:v>-0.58715691325308395</c:v>
                </c:pt>
                <c:pt idx="747">
                  <c:v>-0.58712841256304904</c:v>
                </c:pt>
                <c:pt idx="748">
                  <c:v>-0.58710217614078797</c:v>
                </c:pt>
                <c:pt idx="749">
                  <c:v>-0.58707473014873301</c:v>
                </c:pt>
                <c:pt idx="750">
                  <c:v>-0.58704656015364198</c:v>
                </c:pt>
                <c:pt idx="751">
                  <c:v>-0.58701640682149103</c:v>
                </c:pt>
                <c:pt idx="752">
                  <c:v>-0.58698794465402504</c:v>
                </c:pt>
                <c:pt idx="753">
                  <c:v>-0.58696167853735803</c:v>
                </c:pt>
                <c:pt idx="754">
                  <c:v>-0.58693561159804597</c:v>
                </c:pt>
                <c:pt idx="755">
                  <c:v>-0.58690912334727396</c:v>
                </c:pt>
                <c:pt idx="756">
                  <c:v>-0.58688250371486606</c:v>
                </c:pt>
                <c:pt idx="757">
                  <c:v>-0.58685467124179003</c:v>
                </c:pt>
                <c:pt idx="758">
                  <c:v>-0.58682499800551002</c:v>
                </c:pt>
                <c:pt idx="759">
                  <c:v>-0.586796186293294</c:v>
                </c:pt>
                <c:pt idx="760">
                  <c:v>-0.58676823835968195</c:v>
                </c:pt>
                <c:pt idx="761">
                  <c:v>-0.58674163110570199</c:v>
                </c:pt>
                <c:pt idx="762">
                  <c:v>-0.58671430416882397</c:v>
                </c:pt>
                <c:pt idx="763">
                  <c:v>-0.58668602648231605</c:v>
                </c:pt>
                <c:pt idx="764">
                  <c:v>-0.58665911897711098</c:v>
                </c:pt>
                <c:pt idx="765">
                  <c:v>-0.58663128389081198</c:v>
                </c:pt>
                <c:pt idx="766">
                  <c:v>-0.586605345982944</c:v>
                </c:pt>
                <c:pt idx="767">
                  <c:v>-0.58658048152930897</c:v>
                </c:pt>
                <c:pt idx="768">
                  <c:v>-0.58655663077789899</c:v>
                </c:pt>
                <c:pt idx="769">
                  <c:v>-0.58653206833963001</c:v>
                </c:pt>
                <c:pt idx="770">
                  <c:v>-0.58650562689414698</c:v>
                </c:pt>
                <c:pt idx="771">
                  <c:v>-0.58647789310545395</c:v>
                </c:pt>
                <c:pt idx="772">
                  <c:v>-0.58644895207720105</c:v>
                </c:pt>
                <c:pt idx="773">
                  <c:v>-0.58642038257043705</c:v>
                </c:pt>
                <c:pt idx="774">
                  <c:v>-0.58639322068168898</c:v>
                </c:pt>
                <c:pt idx="775">
                  <c:v>-0.58636793478084703</c:v>
                </c:pt>
                <c:pt idx="776">
                  <c:v>-0.58634218754815604</c:v>
                </c:pt>
                <c:pt idx="777">
                  <c:v>-0.58631608315220896</c:v>
                </c:pt>
                <c:pt idx="778">
                  <c:v>-0.58628994350923702</c:v>
                </c:pt>
                <c:pt idx="779">
                  <c:v>-0.58626449771214095</c:v>
                </c:pt>
                <c:pt idx="780">
                  <c:v>-0.58623974619555996</c:v>
                </c:pt>
                <c:pt idx="781">
                  <c:v>-0.58621566748509102</c:v>
                </c:pt>
                <c:pt idx="782">
                  <c:v>-0.58619226178878803</c:v>
                </c:pt>
                <c:pt idx="783">
                  <c:v>-0.58616839913899599</c:v>
                </c:pt>
                <c:pt idx="784">
                  <c:v>-0.58614339186964903</c:v>
                </c:pt>
                <c:pt idx="785">
                  <c:v>-0.58611791404501401</c:v>
                </c:pt>
                <c:pt idx="786">
                  <c:v>-0.58609257054832398</c:v>
                </c:pt>
                <c:pt idx="787">
                  <c:v>-0.58606716090630495</c:v>
                </c:pt>
                <c:pt idx="788">
                  <c:v>-0.58604158820403396</c:v>
                </c:pt>
                <c:pt idx="789">
                  <c:v>-0.58601547710472501</c:v>
                </c:pt>
                <c:pt idx="790">
                  <c:v>-0.58599120048085995</c:v>
                </c:pt>
                <c:pt idx="791">
                  <c:v>-0.585966567815974</c:v>
                </c:pt>
                <c:pt idx="792">
                  <c:v>-0.58594157944199798</c:v>
                </c:pt>
                <c:pt idx="793">
                  <c:v>-0.58591628170204901</c:v>
                </c:pt>
                <c:pt idx="794">
                  <c:v>-0.585890941026178</c:v>
                </c:pt>
                <c:pt idx="795">
                  <c:v>-0.58586823812644595</c:v>
                </c:pt>
                <c:pt idx="796">
                  <c:v>-0.58584667512896205</c:v>
                </c:pt>
                <c:pt idx="797">
                  <c:v>-0.585820587807796</c:v>
                </c:pt>
                <c:pt idx="798">
                  <c:v>-0.58579281819122098</c:v>
                </c:pt>
                <c:pt idx="799">
                  <c:v>-0.58576627131084802</c:v>
                </c:pt>
                <c:pt idx="800">
                  <c:v>-0.58574007115888105</c:v>
                </c:pt>
                <c:pt idx="801">
                  <c:v>-0.58571440166154198</c:v>
                </c:pt>
                <c:pt idx="802">
                  <c:v>-0.58568890300451204</c:v>
                </c:pt>
                <c:pt idx="803">
                  <c:v>-0.58566604904084696</c:v>
                </c:pt>
                <c:pt idx="804">
                  <c:v>-0.58564205557550297</c:v>
                </c:pt>
                <c:pt idx="805">
                  <c:v>-0.58561758686629095</c:v>
                </c:pt>
                <c:pt idx="806">
                  <c:v>-0.58559339808058197</c:v>
                </c:pt>
                <c:pt idx="807">
                  <c:v>-0.58556956718618802</c:v>
                </c:pt>
                <c:pt idx="808">
                  <c:v>-0.58554476951898005</c:v>
                </c:pt>
                <c:pt idx="809">
                  <c:v>-0.58552004888845899</c:v>
                </c:pt>
                <c:pt idx="810">
                  <c:v>-0.58549547604486596</c:v>
                </c:pt>
                <c:pt idx="811">
                  <c:v>-0.58547104201920697</c:v>
                </c:pt>
                <c:pt idx="812">
                  <c:v>-0.58544793078646695</c:v>
                </c:pt>
                <c:pt idx="813">
                  <c:v>-0.58542401075365103</c:v>
                </c:pt>
                <c:pt idx="814">
                  <c:v>-0.58540041666572196</c:v>
                </c:pt>
                <c:pt idx="815">
                  <c:v>-0.58537715778997401</c:v>
                </c:pt>
                <c:pt idx="816">
                  <c:v>-0.58535308269942898</c:v>
                </c:pt>
                <c:pt idx="817">
                  <c:v>-0.585334438997962</c:v>
                </c:pt>
                <c:pt idx="818">
                  <c:v>-0.58531573229222</c:v>
                </c:pt>
                <c:pt idx="819">
                  <c:v>-0.58529576790553794</c:v>
                </c:pt>
                <c:pt idx="820">
                  <c:v>-0.58527443320301098</c:v>
                </c:pt>
                <c:pt idx="821">
                  <c:v>-0.58524637755618802</c:v>
                </c:pt>
                <c:pt idx="822">
                  <c:v>-0.58521859144441701</c:v>
                </c:pt>
                <c:pt idx="823">
                  <c:v>-0.58519229291441799</c:v>
                </c:pt>
                <c:pt idx="824">
                  <c:v>-0.585167800464652</c:v>
                </c:pt>
                <c:pt idx="825">
                  <c:v>-0.58514606368633104</c:v>
                </c:pt>
                <c:pt idx="826">
                  <c:v>-0.58512386615642498</c:v>
                </c:pt>
                <c:pt idx="827">
                  <c:v>-0.58510416236791596</c:v>
                </c:pt>
                <c:pt idx="828">
                  <c:v>-0.58508175212047797</c:v>
                </c:pt>
                <c:pt idx="829">
                  <c:v>-0.58506133733509502</c:v>
                </c:pt>
                <c:pt idx="830">
                  <c:v>-0.58504014902740598</c:v>
                </c:pt>
                <c:pt idx="831">
                  <c:v>-0.58501570232286304</c:v>
                </c:pt>
                <c:pt idx="832">
                  <c:v>-0.58499321367628798</c:v>
                </c:pt>
                <c:pt idx="833">
                  <c:v>-0.584971253472643</c:v>
                </c:pt>
                <c:pt idx="834">
                  <c:v>-0.58494974834215696</c:v>
                </c:pt>
                <c:pt idx="835">
                  <c:v>-0.584927856517099</c:v>
                </c:pt>
                <c:pt idx="836">
                  <c:v>-0.58490576538870198</c:v>
                </c:pt>
                <c:pt idx="837">
                  <c:v>-0.58488584403781396</c:v>
                </c:pt>
                <c:pt idx="838">
                  <c:v>-0.58486512739534502</c:v>
                </c:pt>
                <c:pt idx="839">
                  <c:v>-0.58484177941804105</c:v>
                </c:pt>
                <c:pt idx="840">
                  <c:v>-0.58482011513296905</c:v>
                </c:pt>
                <c:pt idx="841">
                  <c:v>-0.58479911341149404</c:v>
                </c:pt>
                <c:pt idx="842">
                  <c:v>-0.584779217907621</c:v>
                </c:pt>
                <c:pt idx="843">
                  <c:v>-0.58475884619427398</c:v>
                </c:pt>
                <c:pt idx="844">
                  <c:v>-0.58473712241126297</c:v>
                </c:pt>
                <c:pt idx="845">
                  <c:v>-0.58471221293137399</c:v>
                </c:pt>
                <c:pt idx="846">
                  <c:v>-0.58468768671849203</c:v>
                </c:pt>
                <c:pt idx="847">
                  <c:v>-0.58466388767262201</c:v>
                </c:pt>
                <c:pt idx="848">
                  <c:v>-0.58464391141726801</c:v>
                </c:pt>
                <c:pt idx="849">
                  <c:v>-0.58462556520910103</c:v>
                </c:pt>
                <c:pt idx="850">
                  <c:v>-0.58460708801525996</c:v>
                </c:pt>
                <c:pt idx="851">
                  <c:v>-0.58459058865005598</c:v>
                </c:pt>
                <c:pt idx="852">
                  <c:v>-0.58457454304346601</c:v>
                </c:pt>
                <c:pt idx="853">
                  <c:v>-0.584558709233158</c:v>
                </c:pt>
                <c:pt idx="854">
                  <c:v>-0.58453648743789099</c:v>
                </c:pt>
                <c:pt idx="855">
                  <c:v>-0.58451194221752401</c:v>
                </c:pt>
                <c:pt idx="856">
                  <c:v>-0.58448801803599404</c:v>
                </c:pt>
                <c:pt idx="857">
                  <c:v>-0.58446354245593801</c:v>
                </c:pt>
                <c:pt idx="858">
                  <c:v>-0.584444974997258</c:v>
                </c:pt>
                <c:pt idx="859">
                  <c:v>-0.584425949861198</c:v>
                </c:pt>
                <c:pt idx="860">
                  <c:v>-0.58440585634006004</c:v>
                </c:pt>
                <c:pt idx="861">
                  <c:v>-0.58438419932595398</c:v>
                </c:pt>
                <c:pt idx="862">
                  <c:v>-0.58436016703501903</c:v>
                </c:pt>
                <c:pt idx="863">
                  <c:v>-0.58433668139351802</c:v>
                </c:pt>
                <c:pt idx="864">
                  <c:v>-0.584314870889311</c:v>
                </c:pt>
                <c:pt idx="865">
                  <c:v>-0.584296152568476</c:v>
                </c:pt>
                <c:pt idx="866">
                  <c:v>-0.58427883401537495</c:v>
                </c:pt>
                <c:pt idx="867">
                  <c:v>-0.58426210118395805</c:v>
                </c:pt>
                <c:pt idx="868">
                  <c:v>-0.58424619918031595</c:v>
                </c:pt>
                <c:pt idx="869">
                  <c:v>-0.584230223525118</c:v>
                </c:pt>
                <c:pt idx="870">
                  <c:v>-0.58421241927822098</c:v>
                </c:pt>
                <c:pt idx="871">
                  <c:v>-0.58419246478508902</c:v>
                </c:pt>
                <c:pt idx="872">
                  <c:v>-0.58417026967036101</c:v>
                </c:pt>
                <c:pt idx="873">
                  <c:v>-0.58414902946154401</c:v>
                </c:pt>
                <c:pt idx="874">
                  <c:v>-0.58412854603621001</c:v>
                </c:pt>
                <c:pt idx="875">
                  <c:v>-0.584107715649401</c:v>
                </c:pt>
                <c:pt idx="876">
                  <c:v>-0.58408624502506901</c:v>
                </c:pt>
                <c:pt idx="877">
                  <c:v>-0.58406444848015604</c:v>
                </c:pt>
                <c:pt idx="878">
                  <c:v>-0.58404351660421605</c:v>
                </c:pt>
                <c:pt idx="879">
                  <c:v>-0.58402454452677399</c:v>
                </c:pt>
                <c:pt idx="880">
                  <c:v>-0.58400540647062904</c:v>
                </c:pt>
                <c:pt idx="881">
                  <c:v>-0.58398598799611001</c:v>
                </c:pt>
                <c:pt idx="882">
                  <c:v>-0.58396895439906205</c:v>
                </c:pt>
                <c:pt idx="883">
                  <c:v>-0.58395067867549699</c:v>
                </c:pt>
                <c:pt idx="884">
                  <c:v>-0.58393218725895002</c:v>
                </c:pt>
                <c:pt idx="885">
                  <c:v>-0.58391360653366298</c:v>
                </c:pt>
                <c:pt idx="886">
                  <c:v>-0.58389570959842596</c:v>
                </c:pt>
                <c:pt idx="887">
                  <c:v>-0.58387899327010095</c:v>
                </c:pt>
                <c:pt idx="888">
                  <c:v>-0.58386208849851895</c:v>
                </c:pt>
                <c:pt idx="889">
                  <c:v>-0.58384378023274897</c:v>
                </c:pt>
                <c:pt idx="890">
                  <c:v>-0.58382519634854901</c:v>
                </c:pt>
                <c:pt idx="891">
                  <c:v>-0.58380850903966697</c:v>
                </c:pt>
                <c:pt idx="892">
                  <c:v>-0.58379046428102599</c:v>
                </c:pt>
                <c:pt idx="893">
                  <c:v>-0.58377390512926297</c:v>
                </c:pt>
                <c:pt idx="894">
                  <c:v>-0.58375798996669204</c:v>
                </c:pt>
                <c:pt idx="895">
                  <c:v>-0.58374009211761602</c:v>
                </c:pt>
                <c:pt idx="896">
                  <c:v>-0.58371986469658499</c:v>
                </c:pt>
                <c:pt idx="897">
                  <c:v>-0.58370084288399804</c:v>
                </c:pt>
                <c:pt idx="898">
                  <c:v>-0.583683574467875</c:v>
                </c:pt>
                <c:pt idx="899">
                  <c:v>-0.58366757824609405</c:v>
                </c:pt>
                <c:pt idx="900">
                  <c:v>-0.58365208329819995</c:v>
                </c:pt>
                <c:pt idx="901">
                  <c:v>-0.583637004212057</c:v>
                </c:pt>
                <c:pt idx="902">
                  <c:v>-0.58362195799571004</c:v>
                </c:pt>
                <c:pt idx="903">
                  <c:v>-0.58360608188370999</c:v>
                </c:pt>
                <c:pt idx="904">
                  <c:v>-0.583589333185901</c:v>
                </c:pt>
                <c:pt idx="905">
                  <c:v>-0.583571720937616</c:v>
                </c:pt>
                <c:pt idx="906">
                  <c:v>-0.58355325365099997</c:v>
                </c:pt>
                <c:pt idx="907">
                  <c:v>-0.58353565636128601</c:v>
                </c:pt>
                <c:pt idx="908">
                  <c:v>-0.58351915267044496</c:v>
                </c:pt>
                <c:pt idx="909">
                  <c:v>-0.58350455447835903</c:v>
                </c:pt>
                <c:pt idx="910">
                  <c:v>-0.58348954049883195</c:v>
                </c:pt>
                <c:pt idx="911">
                  <c:v>-0.58347355562351899</c:v>
                </c:pt>
                <c:pt idx="912">
                  <c:v>-0.58345694833580497</c:v>
                </c:pt>
                <c:pt idx="913">
                  <c:v>-0.583436849840275</c:v>
                </c:pt>
                <c:pt idx="914">
                  <c:v>-0.58341655625196098</c:v>
                </c:pt>
                <c:pt idx="915">
                  <c:v>-0.58339701875161398</c:v>
                </c:pt>
                <c:pt idx="916">
                  <c:v>-0.58337936550700897</c:v>
                </c:pt>
                <c:pt idx="917">
                  <c:v>-0.58336662920181404</c:v>
                </c:pt>
                <c:pt idx="918">
                  <c:v>-0.58335352189745504</c:v>
                </c:pt>
                <c:pt idx="919">
                  <c:v>-0.58334002800185902</c:v>
                </c:pt>
                <c:pt idx="920">
                  <c:v>-0.58332359685551505</c:v>
                </c:pt>
                <c:pt idx="921">
                  <c:v>-0.58330538928990905</c:v>
                </c:pt>
                <c:pt idx="922">
                  <c:v>-0.583286870482978</c:v>
                </c:pt>
                <c:pt idx="923">
                  <c:v>-0.58326859418142996</c:v>
                </c:pt>
                <c:pt idx="924">
                  <c:v>-0.58325421790532395</c:v>
                </c:pt>
                <c:pt idx="925">
                  <c:v>-0.58324419724400001</c:v>
                </c:pt>
                <c:pt idx="926">
                  <c:v>-0.58323338309672002</c:v>
                </c:pt>
                <c:pt idx="927">
                  <c:v>-0.58322187265085002</c:v>
                </c:pt>
                <c:pt idx="928">
                  <c:v>-0.58320587970248206</c:v>
                </c:pt>
                <c:pt idx="929">
                  <c:v>-0.58318873240556501</c:v>
                </c:pt>
                <c:pt idx="930">
                  <c:v>-0.58317201298964705</c:v>
                </c:pt>
                <c:pt idx="931">
                  <c:v>-0.58315610879475499</c:v>
                </c:pt>
                <c:pt idx="932">
                  <c:v>-0.58313849581033605</c:v>
                </c:pt>
                <c:pt idx="933">
                  <c:v>-0.58312163087315305</c:v>
                </c:pt>
                <c:pt idx="934">
                  <c:v>-0.58310528271921303</c:v>
                </c:pt>
                <c:pt idx="935">
                  <c:v>-0.58309112681135</c:v>
                </c:pt>
                <c:pt idx="936">
                  <c:v>-0.58307760079108795</c:v>
                </c:pt>
                <c:pt idx="937">
                  <c:v>-0.58306370110210903</c:v>
                </c:pt>
                <c:pt idx="938">
                  <c:v>-0.58304947525877204</c:v>
                </c:pt>
                <c:pt idx="939">
                  <c:v>-0.58303689881905196</c:v>
                </c:pt>
                <c:pt idx="940">
                  <c:v>-0.58302456704730299</c:v>
                </c:pt>
                <c:pt idx="941">
                  <c:v>-0.58301224326763401</c:v>
                </c:pt>
                <c:pt idx="942">
                  <c:v>-0.58299992285784796</c:v>
                </c:pt>
                <c:pt idx="943">
                  <c:v>-0.58298312850811396</c:v>
                </c:pt>
                <c:pt idx="944">
                  <c:v>-0.58296635577619804</c:v>
                </c:pt>
                <c:pt idx="945">
                  <c:v>-0.582950005850844</c:v>
                </c:pt>
                <c:pt idx="946">
                  <c:v>-0.58293638881758802</c:v>
                </c:pt>
                <c:pt idx="947">
                  <c:v>-0.58292533116972001</c:v>
                </c:pt>
                <c:pt idx="948">
                  <c:v>-0.58291305845265895</c:v>
                </c:pt>
                <c:pt idx="949">
                  <c:v>-0.58289910175233095</c:v>
                </c:pt>
                <c:pt idx="950">
                  <c:v>-0.58288443582211202</c:v>
                </c:pt>
                <c:pt idx="951">
                  <c:v>-0.58287204362867695</c:v>
                </c:pt>
                <c:pt idx="952">
                  <c:v>-0.58286111417368303</c:v>
                </c:pt>
                <c:pt idx="953">
                  <c:v>-0.58285157778536401</c:v>
                </c:pt>
                <c:pt idx="954">
                  <c:v>-0.58284067818193097</c:v>
                </c:pt>
                <c:pt idx="955">
                  <c:v>-0.582826177901827</c:v>
                </c:pt>
                <c:pt idx="956">
                  <c:v>-0.58281106539056804</c:v>
                </c:pt>
                <c:pt idx="957">
                  <c:v>-0.58279604832975995</c:v>
                </c:pt>
                <c:pt idx="958">
                  <c:v>-0.582782534711349</c:v>
                </c:pt>
                <c:pt idx="959">
                  <c:v>-0.58276986282161503</c:v>
                </c:pt>
                <c:pt idx="960">
                  <c:v>-0.58275704092888003</c:v>
                </c:pt>
                <c:pt idx="961">
                  <c:v>-0.58274407844304998</c:v>
                </c:pt>
                <c:pt idx="962">
                  <c:v>-0.582731599489272</c:v>
                </c:pt>
                <c:pt idx="963">
                  <c:v>-0.58271678441714803</c:v>
                </c:pt>
                <c:pt idx="964">
                  <c:v>-0.58270309249184704</c:v>
                </c:pt>
                <c:pt idx="965">
                  <c:v>-0.58269014017056697</c:v>
                </c:pt>
                <c:pt idx="966">
                  <c:v>-0.58267792480418901</c:v>
                </c:pt>
                <c:pt idx="967">
                  <c:v>-0.582663225806614</c:v>
                </c:pt>
                <c:pt idx="968">
                  <c:v>-0.58264970740406496</c:v>
                </c:pt>
                <c:pt idx="969">
                  <c:v>-0.58263997401887202</c:v>
                </c:pt>
                <c:pt idx="970">
                  <c:v>-0.58262875490058297</c:v>
                </c:pt>
                <c:pt idx="971">
                  <c:v>-0.58261607607493804</c:v>
                </c:pt>
                <c:pt idx="972">
                  <c:v>-0.58260373267729404</c:v>
                </c:pt>
                <c:pt idx="973">
                  <c:v>-0.58259306870870897</c:v>
                </c:pt>
                <c:pt idx="974">
                  <c:v>-0.58258419040369902</c:v>
                </c:pt>
                <c:pt idx="975">
                  <c:v>-0.58257370460121904</c:v>
                </c:pt>
                <c:pt idx="976">
                  <c:v>-0.582561894797755</c:v>
                </c:pt>
                <c:pt idx="977">
                  <c:v>-0.58254885883251994</c:v>
                </c:pt>
                <c:pt idx="978">
                  <c:v>-0.58253645184340397</c:v>
                </c:pt>
                <c:pt idx="979">
                  <c:v>-0.58252712064044798</c:v>
                </c:pt>
                <c:pt idx="980">
                  <c:v>-0.58251923816558104</c:v>
                </c:pt>
                <c:pt idx="981">
                  <c:v>-0.582511651555498</c:v>
                </c:pt>
                <c:pt idx="982">
                  <c:v>-0.58249997645906504</c:v>
                </c:pt>
                <c:pt idx="983">
                  <c:v>-0.582488573183646</c:v>
                </c:pt>
                <c:pt idx="984">
                  <c:v>-0.58247742384275702</c:v>
                </c:pt>
                <c:pt idx="985">
                  <c:v>-0.582464315950869</c:v>
                </c:pt>
                <c:pt idx="986">
                  <c:v>-0.58244995979694303</c:v>
                </c:pt>
                <c:pt idx="987">
                  <c:v>-0.58243537943040902</c:v>
                </c:pt>
                <c:pt idx="988">
                  <c:v>-0.58242481325334705</c:v>
                </c:pt>
                <c:pt idx="989">
                  <c:v>-0.58241648748859098</c:v>
                </c:pt>
                <c:pt idx="990">
                  <c:v>-0.58241033394272701</c:v>
                </c:pt>
                <c:pt idx="991">
                  <c:v>-0.58240314816125005</c:v>
                </c:pt>
                <c:pt idx="992">
                  <c:v>-0.58239535782575402</c:v>
                </c:pt>
                <c:pt idx="993">
                  <c:v>-0.58238646176001296</c:v>
                </c:pt>
                <c:pt idx="994">
                  <c:v>-0.58237732963665201</c:v>
                </c:pt>
                <c:pt idx="995">
                  <c:v>-0.58236746966143604</c:v>
                </c:pt>
                <c:pt idx="996">
                  <c:v>-0.58235716349802003</c:v>
                </c:pt>
                <c:pt idx="997">
                  <c:v>-0.58234810161190598</c:v>
                </c:pt>
                <c:pt idx="998">
                  <c:v>-0.58233895630691401</c:v>
                </c:pt>
                <c:pt idx="999">
                  <c:v>-0.58232990129941098</c:v>
                </c:pt>
                <c:pt idx="1000">
                  <c:v>-0.58231902047956396</c:v>
                </c:pt>
                <c:pt idx="1001">
                  <c:v>-0.58230876318039304</c:v>
                </c:pt>
                <c:pt idx="1002">
                  <c:v>-0.58229880770120501</c:v>
                </c:pt>
                <c:pt idx="1003">
                  <c:v>-0.58228816360312896</c:v>
                </c:pt>
                <c:pt idx="1004">
                  <c:v>-0.58227486516234395</c:v>
                </c:pt>
                <c:pt idx="1005">
                  <c:v>-0.58225966025168496</c:v>
                </c:pt>
                <c:pt idx="1006">
                  <c:v>-0.58224585129362805</c:v>
                </c:pt>
                <c:pt idx="1007">
                  <c:v>-0.58223377949884703</c:v>
                </c:pt>
                <c:pt idx="1008">
                  <c:v>-0.58223070113020503</c:v>
                </c:pt>
                <c:pt idx="1009">
                  <c:v>-0.58222807602680304</c:v>
                </c:pt>
                <c:pt idx="1010">
                  <c:v>-0.58222436750418305</c:v>
                </c:pt>
                <c:pt idx="1011">
                  <c:v>-0.58221889644316005</c:v>
                </c:pt>
                <c:pt idx="1012">
                  <c:v>-0.58220614933333004</c:v>
                </c:pt>
                <c:pt idx="1013">
                  <c:v>-0.58219150632024796</c:v>
                </c:pt>
                <c:pt idx="1014">
                  <c:v>-0.58217619174171098</c:v>
                </c:pt>
                <c:pt idx="1015">
                  <c:v>-0.58216354739897302</c:v>
                </c:pt>
                <c:pt idx="1016">
                  <c:v>-0.58215520462426695</c:v>
                </c:pt>
                <c:pt idx="1017">
                  <c:v>-0.58215103030823501</c:v>
                </c:pt>
                <c:pt idx="1018">
                  <c:v>-0.58214806690253196</c:v>
                </c:pt>
                <c:pt idx="1019">
                  <c:v>-0.58213597921787996</c:v>
                </c:pt>
                <c:pt idx="1020">
                  <c:v>-0.58212530806005702</c:v>
                </c:pt>
                <c:pt idx="1021">
                  <c:v>-0.58211501817401101</c:v>
                </c:pt>
                <c:pt idx="1022">
                  <c:v>-0.58211051237231803</c:v>
                </c:pt>
                <c:pt idx="1023">
                  <c:v>-0.58210723012867704</c:v>
                </c:pt>
                <c:pt idx="1024">
                  <c:v>-0.582103758154499</c:v>
                </c:pt>
                <c:pt idx="1025">
                  <c:v>-0.58209956930712103</c:v>
                </c:pt>
                <c:pt idx="1026">
                  <c:v>-0.58209076061700604</c:v>
                </c:pt>
                <c:pt idx="1027">
                  <c:v>-0.58207950770369699</c:v>
                </c:pt>
                <c:pt idx="1028">
                  <c:v>-0.58206626830453201</c:v>
                </c:pt>
                <c:pt idx="1029">
                  <c:v>-0.58205748047535</c:v>
                </c:pt>
                <c:pt idx="1030">
                  <c:v>-0.58204990407901103</c:v>
                </c:pt>
                <c:pt idx="1031">
                  <c:v>-0.58204336142006396</c:v>
                </c:pt>
                <c:pt idx="1032">
                  <c:v>-0.58203891011704401</c:v>
                </c:pt>
                <c:pt idx="1033">
                  <c:v>-0.58203511697393795</c:v>
                </c:pt>
                <c:pt idx="1034">
                  <c:v>-0.58203073801555005</c:v>
                </c:pt>
                <c:pt idx="1035">
                  <c:v>-0.58202811018491596</c:v>
                </c:pt>
                <c:pt idx="1036">
                  <c:v>-0.58201996937064604</c:v>
                </c:pt>
                <c:pt idx="1037">
                  <c:v>-0.58200913905660401</c:v>
                </c:pt>
                <c:pt idx="1038">
                  <c:v>-0.58199914695865196</c:v>
                </c:pt>
                <c:pt idx="1039">
                  <c:v>-0.58198907812596901</c:v>
                </c:pt>
                <c:pt idx="1040">
                  <c:v>-0.58198269406332304</c:v>
                </c:pt>
                <c:pt idx="1041">
                  <c:v>-0.581975141152137</c:v>
                </c:pt>
                <c:pt idx="1042">
                  <c:v>-0.58196641419015405</c:v>
                </c:pt>
                <c:pt idx="1043">
                  <c:v>-0.58195731713844201</c:v>
                </c:pt>
                <c:pt idx="1044">
                  <c:v>-0.58194827290631002</c:v>
                </c:pt>
                <c:pt idx="1045">
                  <c:v>-0.58194068203768401</c:v>
                </c:pt>
                <c:pt idx="1046">
                  <c:v>-0.58193455622611601</c:v>
                </c:pt>
                <c:pt idx="1047">
                  <c:v>-0.58193061469936902</c:v>
                </c:pt>
                <c:pt idx="1048">
                  <c:v>-0.581926956021105</c:v>
                </c:pt>
                <c:pt idx="1049">
                  <c:v>-0.58192258715887801</c:v>
                </c:pt>
                <c:pt idx="1050">
                  <c:v>-0.58191749880654098</c:v>
                </c:pt>
                <c:pt idx="1051">
                  <c:v>-0.58191148291787298</c:v>
                </c:pt>
                <c:pt idx="1052">
                  <c:v>-0.58190349331709101</c:v>
                </c:pt>
                <c:pt idx="1053">
                  <c:v>-0.58189659329917098</c:v>
                </c:pt>
                <c:pt idx="1054">
                  <c:v>-0.58189118487507896</c:v>
                </c:pt>
                <c:pt idx="1055">
                  <c:v>-0.58188760640744197</c:v>
                </c:pt>
                <c:pt idx="1056">
                  <c:v>-0.58188863281282599</c:v>
                </c:pt>
                <c:pt idx="1057">
                  <c:v>-0.58188656525086502</c:v>
                </c:pt>
                <c:pt idx="1058">
                  <c:v>-0.58188125025353798</c:v>
                </c:pt>
                <c:pt idx="1059">
                  <c:v>-0.581871170410592</c:v>
                </c:pt>
                <c:pt idx="1060">
                  <c:v>-0.58186345419540697</c:v>
                </c:pt>
                <c:pt idx="1061">
                  <c:v>-0.58185976869844702</c:v>
                </c:pt>
                <c:pt idx="1062">
                  <c:v>-0.58185468214449898</c:v>
                </c:pt>
                <c:pt idx="1063">
                  <c:v>-0.58184711792992105</c:v>
                </c:pt>
                <c:pt idx="1064">
                  <c:v>-0.58183939705276499</c:v>
                </c:pt>
                <c:pt idx="1065">
                  <c:v>-0.58183183005444805</c:v>
                </c:pt>
                <c:pt idx="1066">
                  <c:v>-0.58182448678611698</c:v>
                </c:pt>
                <c:pt idx="1067">
                  <c:v>-0.58182172907520002</c:v>
                </c:pt>
                <c:pt idx="1068">
                  <c:v>-0.58181993663351195</c:v>
                </c:pt>
                <c:pt idx="1069">
                  <c:v>-0.58181910907568701</c:v>
                </c:pt>
                <c:pt idx="1070">
                  <c:v>-0.58181931329386805</c:v>
                </c:pt>
                <c:pt idx="1071">
                  <c:v>-0.58181721868344305</c:v>
                </c:pt>
                <c:pt idx="1072">
                  <c:v>-0.58181386314010797</c:v>
                </c:pt>
                <c:pt idx="1073">
                  <c:v>-0.58180950271592202</c:v>
                </c:pt>
                <c:pt idx="1074">
                  <c:v>-0.58180413274034404</c:v>
                </c:pt>
                <c:pt idx="1075">
                  <c:v>-0.58180056468647801</c:v>
                </c:pt>
                <c:pt idx="1076">
                  <c:v>-0.58179694929372705</c:v>
                </c:pt>
                <c:pt idx="1077">
                  <c:v>-0.58179313044028103</c:v>
                </c:pt>
                <c:pt idx="1078">
                  <c:v>-0.58178904783216501</c:v>
                </c:pt>
                <c:pt idx="1079">
                  <c:v>-0.58178397022219797</c:v>
                </c:pt>
                <c:pt idx="1080">
                  <c:v>-0.58178235453687699</c:v>
                </c:pt>
                <c:pt idx="1081">
                  <c:v>-0.58178042810572095</c:v>
                </c:pt>
                <c:pt idx="1082">
                  <c:v>-0.58177818412723903</c:v>
                </c:pt>
                <c:pt idx="1083">
                  <c:v>-0.58177130399996202</c:v>
                </c:pt>
                <c:pt idx="1084">
                  <c:v>-0.58176403086944595</c:v>
                </c:pt>
                <c:pt idx="1085">
                  <c:v>-0.58175886184699499</c:v>
                </c:pt>
                <c:pt idx="1086">
                  <c:v>-0.581755780965858</c:v>
                </c:pt>
                <c:pt idx="1087">
                  <c:v>-0.58175336627477103</c:v>
                </c:pt>
                <c:pt idx="1088">
                  <c:v>-0.58175053054473802</c:v>
                </c:pt>
                <c:pt idx="1089">
                  <c:v>-0.58174634028823302</c:v>
                </c:pt>
                <c:pt idx="1090">
                  <c:v>-0.58174336526821802</c:v>
                </c:pt>
                <c:pt idx="1091">
                  <c:v>-0.58174064313002805</c:v>
                </c:pt>
                <c:pt idx="1092">
                  <c:v>-0.58173797833362695</c:v>
                </c:pt>
                <c:pt idx="1093">
                  <c:v>-0.58173633373447198</c:v>
                </c:pt>
                <c:pt idx="1094">
                  <c:v>-0.58173233470596197</c:v>
                </c:pt>
                <c:pt idx="1095">
                  <c:v>-0.58172992901173703</c:v>
                </c:pt>
                <c:pt idx="1096">
                  <c:v>-0.58172849234172797</c:v>
                </c:pt>
                <c:pt idx="1097">
                  <c:v>-0.58172700465159899</c:v>
                </c:pt>
                <c:pt idx="1098">
                  <c:v>-0.58172744426426604</c:v>
                </c:pt>
                <c:pt idx="1099">
                  <c:v>-0.58172815002448497</c:v>
                </c:pt>
                <c:pt idx="1100">
                  <c:v>-0.58172615137717798</c:v>
                </c:pt>
                <c:pt idx="1101">
                  <c:v>-0.58172209863398405</c:v>
                </c:pt>
                <c:pt idx="1102">
                  <c:v>-0.58171431663474404</c:v>
                </c:pt>
                <c:pt idx="1103">
                  <c:v>-0.58170647017319799</c:v>
                </c:pt>
                <c:pt idx="1104">
                  <c:v>-0.58169915559118102</c:v>
                </c:pt>
                <c:pt idx="1105">
                  <c:v>-0.58169497683080296</c:v>
                </c:pt>
                <c:pt idx="1106">
                  <c:v>-0.58169519054603902</c:v>
                </c:pt>
                <c:pt idx="1107">
                  <c:v>-0.58169683852267895</c:v>
                </c:pt>
                <c:pt idx="1108">
                  <c:v>-0.58169877988484198</c:v>
                </c:pt>
                <c:pt idx="1109">
                  <c:v>-0.58170100568120098</c:v>
                </c:pt>
                <c:pt idx="1110">
                  <c:v>-0.58169861581813498</c:v>
                </c:pt>
                <c:pt idx="1111">
                  <c:v>-0.58169572746750298</c:v>
                </c:pt>
                <c:pt idx="1112">
                  <c:v>-0.58169267854724904</c:v>
                </c:pt>
                <c:pt idx="1113">
                  <c:v>-0.58168946907848396</c:v>
                </c:pt>
                <c:pt idx="1114">
                  <c:v>-0.58168690814183899</c:v>
                </c:pt>
                <c:pt idx="1115">
                  <c:v>-0.58168447479904595</c:v>
                </c:pt>
                <c:pt idx="1116">
                  <c:v>-0.58168446411293395</c:v>
                </c:pt>
                <c:pt idx="1117">
                  <c:v>-0.58168570172414902</c:v>
                </c:pt>
                <c:pt idx="1118">
                  <c:v>-0.58168730483004005</c:v>
                </c:pt>
                <c:pt idx="1119">
                  <c:v>-0.58168788465166998</c:v>
                </c:pt>
                <c:pt idx="1120">
                  <c:v>-0.581687752716193</c:v>
                </c:pt>
                <c:pt idx="1121">
                  <c:v>-0.58168686186166496</c:v>
                </c:pt>
                <c:pt idx="1122">
                  <c:v>-0.58168534943532102</c:v>
                </c:pt>
                <c:pt idx="1123">
                  <c:v>-0.58168087701021898</c:v>
                </c:pt>
                <c:pt idx="1124">
                  <c:v>-0.58167782844328897</c:v>
                </c:pt>
                <c:pt idx="1125">
                  <c:v>-0.58167697374738803</c:v>
                </c:pt>
                <c:pt idx="1126">
                  <c:v>-0.58167604271892204</c:v>
                </c:pt>
                <c:pt idx="1127">
                  <c:v>-0.58167658669793498</c:v>
                </c:pt>
                <c:pt idx="1128">
                  <c:v>-0.58167874715308099</c:v>
                </c:pt>
                <c:pt idx="1129">
                  <c:v>-0.58168140822678105</c:v>
                </c:pt>
                <c:pt idx="1130">
                  <c:v>-0.58168437580113797</c:v>
                </c:pt>
                <c:pt idx="1131">
                  <c:v>-0.58168659286262103</c:v>
                </c:pt>
                <c:pt idx="1132">
                  <c:v>-0.58168653474935395</c:v>
                </c:pt>
                <c:pt idx="1133">
                  <c:v>-0.58168584629987097</c:v>
                </c:pt>
                <c:pt idx="1134">
                  <c:v>-0.58168606613391804</c:v>
                </c:pt>
                <c:pt idx="1135">
                  <c:v>-0.58168726063048704</c:v>
                </c:pt>
                <c:pt idx="1136">
                  <c:v>-0.58168876251463497</c:v>
                </c:pt>
                <c:pt idx="1137">
                  <c:v>-0.58168997810479905</c:v>
                </c:pt>
                <c:pt idx="1138">
                  <c:v>-0.58169068147152803</c:v>
                </c:pt>
                <c:pt idx="1139">
                  <c:v>-0.581690590553258</c:v>
                </c:pt>
                <c:pt idx="1140">
                  <c:v>-0.58169015508755295</c:v>
                </c:pt>
                <c:pt idx="1141">
                  <c:v>-0.58168944748690199</c:v>
                </c:pt>
                <c:pt idx="1142">
                  <c:v>-0.58168865808992998</c:v>
                </c:pt>
                <c:pt idx="1143">
                  <c:v>-0.58168659185545901</c:v>
                </c:pt>
                <c:pt idx="1144">
                  <c:v>-0.58168881657244798</c:v>
                </c:pt>
                <c:pt idx="1145">
                  <c:v>-0.581690021852035</c:v>
                </c:pt>
                <c:pt idx="1146">
                  <c:v>-0.58169221275514105</c:v>
                </c:pt>
                <c:pt idx="1147">
                  <c:v>-0.58169539405443804</c:v>
                </c:pt>
                <c:pt idx="1148">
                  <c:v>-0.58169814383095397</c:v>
                </c:pt>
                <c:pt idx="1149">
                  <c:v>-0.58169988690255903</c:v>
                </c:pt>
                <c:pt idx="1150">
                  <c:v>-0.58170190207716399</c:v>
                </c:pt>
                <c:pt idx="1151">
                  <c:v>-0.58170435544468102</c:v>
                </c:pt>
                <c:pt idx="1152">
                  <c:v>-0.58170888539791199</c:v>
                </c:pt>
                <c:pt idx="1153">
                  <c:v>-0.58171418265976604</c:v>
                </c:pt>
                <c:pt idx="1154">
                  <c:v>-0.58171581518168802</c:v>
                </c:pt>
                <c:pt idx="1155">
                  <c:v>-0.58171360755900903</c:v>
                </c:pt>
                <c:pt idx="1156">
                  <c:v>-0.58171163597556597</c:v>
                </c:pt>
                <c:pt idx="1157">
                  <c:v>-0.58171471064276403</c:v>
                </c:pt>
                <c:pt idx="1158">
                  <c:v>-0.58171756604971303</c:v>
                </c:pt>
                <c:pt idx="1159">
                  <c:v>-0.58171862717321998</c:v>
                </c:pt>
                <c:pt idx="1160">
                  <c:v>-0.58171953791801501</c:v>
                </c:pt>
                <c:pt idx="1161">
                  <c:v>-0.58172122213935196</c:v>
                </c:pt>
                <c:pt idx="1162">
                  <c:v>-0.58172330267932204</c:v>
                </c:pt>
                <c:pt idx="1163">
                  <c:v>-0.581724805989148</c:v>
                </c:pt>
                <c:pt idx="1164">
                  <c:v>-0.58172558457464996</c:v>
                </c:pt>
                <c:pt idx="1165">
                  <c:v>-0.58172771935534995</c:v>
                </c:pt>
                <c:pt idx="1166">
                  <c:v>-0.58173150805243501</c:v>
                </c:pt>
                <c:pt idx="1167">
                  <c:v>-0.58173562459942696</c:v>
                </c:pt>
                <c:pt idx="1168">
                  <c:v>-0.58173915559525502</c:v>
                </c:pt>
                <c:pt idx="1169">
                  <c:v>-0.581744992254842</c:v>
                </c:pt>
                <c:pt idx="1170">
                  <c:v>-0.58175105214372602</c:v>
                </c:pt>
                <c:pt idx="1171">
                  <c:v>-0.581746156683147</c:v>
                </c:pt>
                <c:pt idx="1172">
                  <c:v>-0.58174692374806403</c:v>
                </c:pt>
                <c:pt idx="1173">
                  <c:v>-0.58175055408238896</c:v>
                </c:pt>
                <c:pt idx="1174">
                  <c:v>-0.58175542577281603</c:v>
                </c:pt>
                <c:pt idx="1175">
                  <c:v>-0.58176084311836795</c:v>
                </c:pt>
                <c:pt idx="1176">
                  <c:v>-0.58176567453130101</c:v>
                </c:pt>
                <c:pt idx="1177">
                  <c:v>-0.58176946070392599</c:v>
                </c:pt>
                <c:pt idx="1178">
                  <c:v>-0.58177436102407198</c:v>
                </c:pt>
                <c:pt idx="1179">
                  <c:v>-0.58178106605754498</c:v>
                </c:pt>
                <c:pt idx="1180">
                  <c:v>-0.581786932845752</c:v>
                </c:pt>
                <c:pt idx="1181">
                  <c:v>-0.58179196865040805</c:v>
                </c:pt>
                <c:pt idx="1182">
                  <c:v>-0.58179604834369603</c:v>
                </c:pt>
                <c:pt idx="1183">
                  <c:v>-0.58179830787766496</c:v>
                </c:pt>
                <c:pt idx="1184">
                  <c:v>-0.58180172593796498</c:v>
                </c:pt>
                <c:pt idx="1185">
                  <c:v>-0.58180630784988696</c:v>
                </c:pt>
                <c:pt idx="1186">
                  <c:v>-0.581812050962215</c:v>
                </c:pt>
                <c:pt idx="1187">
                  <c:v>-0.58181759252733001</c:v>
                </c:pt>
                <c:pt idx="1188">
                  <c:v>-0.58182149046748</c:v>
                </c:pt>
                <c:pt idx="1189">
                  <c:v>-0.58182582491518897</c:v>
                </c:pt>
                <c:pt idx="1190">
                  <c:v>-0.58182974480775496</c:v>
                </c:pt>
                <c:pt idx="1191">
                  <c:v>-0.581833973359284</c:v>
                </c:pt>
                <c:pt idx="1192">
                  <c:v>-0.58183993400435396</c:v>
                </c:pt>
                <c:pt idx="1193">
                  <c:v>-0.58184650814584105</c:v>
                </c:pt>
                <c:pt idx="1194">
                  <c:v>-0.58185285638648399</c:v>
                </c:pt>
                <c:pt idx="1195">
                  <c:v>-0.58186188675858497</c:v>
                </c:pt>
                <c:pt idx="1196">
                  <c:v>-0.58187092010094699</c:v>
                </c:pt>
                <c:pt idx="1197">
                  <c:v>-0.581877120205604</c:v>
                </c:pt>
                <c:pt idx="1198">
                  <c:v>-0.58187868765314399</c:v>
                </c:pt>
                <c:pt idx="1199">
                  <c:v>-0.58188086539088102</c:v>
                </c:pt>
                <c:pt idx="1200">
                  <c:v>-0.58188326143599201</c:v>
                </c:pt>
                <c:pt idx="1201">
                  <c:v>-0.58188692194415803</c:v>
                </c:pt>
                <c:pt idx="1202">
                  <c:v>-0.58189592291221304</c:v>
                </c:pt>
                <c:pt idx="1203">
                  <c:v>-0.581904444209144</c:v>
                </c:pt>
                <c:pt idx="1204">
                  <c:v>-0.581912388642566</c:v>
                </c:pt>
                <c:pt idx="1205">
                  <c:v>-0.58191922771695004</c:v>
                </c:pt>
                <c:pt idx="1206">
                  <c:v>-0.58192307380486297</c:v>
                </c:pt>
                <c:pt idx="1207">
                  <c:v>-0.58192484845207004</c:v>
                </c:pt>
                <c:pt idx="1208">
                  <c:v>-0.58192771493717399</c:v>
                </c:pt>
                <c:pt idx="1209">
                  <c:v>-0.58193167756394204</c:v>
                </c:pt>
                <c:pt idx="1210">
                  <c:v>-0.58193693015217995</c:v>
                </c:pt>
                <c:pt idx="1211">
                  <c:v>-0.581941654480719</c:v>
                </c:pt>
                <c:pt idx="1212">
                  <c:v>-0.58194875251551803</c:v>
                </c:pt>
                <c:pt idx="1213">
                  <c:v>-0.58195621475880999</c:v>
                </c:pt>
                <c:pt idx="1214">
                  <c:v>-0.58196364476027795</c:v>
                </c:pt>
                <c:pt idx="1215">
                  <c:v>-0.58197283564698798</c:v>
                </c:pt>
                <c:pt idx="1216">
                  <c:v>-0.58198347822030105</c:v>
                </c:pt>
                <c:pt idx="1217">
                  <c:v>-0.58198950742742706</c:v>
                </c:pt>
                <c:pt idx="1218">
                  <c:v>-0.58199451740839903</c:v>
                </c:pt>
                <c:pt idx="1219">
                  <c:v>-0.58199831668045998</c:v>
                </c:pt>
                <c:pt idx="1220">
                  <c:v>-0.58200243415689601</c:v>
                </c:pt>
                <c:pt idx="1221">
                  <c:v>-0.58200871060702997</c:v>
                </c:pt>
                <c:pt idx="1222">
                  <c:v>-0.58201674524055902</c:v>
                </c:pt>
                <c:pt idx="1223">
                  <c:v>-0.58202636705542798</c:v>
                </c:pt>
                <c:pt idx="1224">
                  <c:v>-0.58203757609989404</c:v>
                </c:pt>
                <c:pt idx="1225">
                  <c:v>-0.58204728759147895</c:v>
                </c:pt>
                <c:pt idx="1226">
                  <c:v>-0.58205367440112199</c:v>
                </c:pt>
                <c:pt idx="1227">
                  <c:v>-0.58205844479633195</c:v>
                </c:pt>
                <c:pt idx="1228">
                  <c:v>-0.58206180510669503</c:v>
                </c:pt>
                <c:pt idx="1229">
                  <c:v>-0.58206748055102697</c:v>
                </c:pt>
                <c:pt idx="1230">
                  <c:v>-0.58207499551317998</c:v>
                </c:pt>
                <c:pt idx="1231">
                  <c:v>-0.582084117581675</c:v>
                </c:pt>
                <c:pt idx="1232">
                  <c:v>-0.58209476139761795</c:v>
                </c:pt>
                <c:pt idx="1233">
                  <c:v>-0.58210344149526805</c:v>
                </c:pt>
                <c:pt idx="1234">
                  <c:v>-0.58211351744372797</c:v>
                </c:pt>
                <c:pt idx="1235">
                  <c:v>-0.58212352685561497</c:v>
                </c:pt>
                <c:pt idx="1236">
                  <c:v>-0.58213202053278101</c:v>
                </c:pt>
                <c:pt idx="1237">
                  <c:v>-0.58213957131247296</c:v>
                </c:pt>
                <c:pt idx="1238">
                  <c:v>-0.58214732415856696</c:v>
                </c:pt>
                <c:pt idx="1239">
                  <c:v>-0.58215539773238101</c:v>
                </c:pt>
                <c:pt idx="1240">
                  <c:v>-0.58216267810302402</c:v>
                </c:pt>
                <c:pt idx="1241">
                  <c:v>-0.58216925928968999</c:v>
                </c:pt>
                <c:pt idx="1242">
                  <c:v>-0.58217548978254896</c:v>
                </c:pt>
                <c:pt idx="1243">
                  <c:v>-0.58218233639110795</c:v>
                </c:pt>
                <c:pt idx="1244">
                  <c:v>-0.58219297499369704</c:v>
                </c:pt>
                <c:pt idx="1245">
                  <c:v>-0.58220612481248901</c:v>
                </c:pt>
                <c:pt idx="1246">
                  <c:v>-0.58222011378862204</c:v>
                </c:pt>
                <c:pt idx="1247">
                  <c:v>-0.58223317539504105</c:v>
                </c:pt>
                <c:pt idx="1248">
                  <c:v>-0.58224388590403497</c:v>
                </c:pt>
                <c:pt idx="1249">
                  <c:v>-0.58225198889377205</c:v>
                </c:pt>
                <c:pt idx="1250">
                  <c:v>-0.58225559023235296</c:v>
                </c:pt>
                <c:pt idx="1251">
                  <c:v>-0.58225567568570902</c:v>
                </c:pt>
                <c:pt idx="1252">
                  <c:v>-0.58225609851927096</c:v>
                </c:pt>
                <c:pt idx="1253">
                  <c:v>-0.58226425029507201</c:v>
                </c:pt>
                <c:pt idx="1254">
                  <c:v>-0.58227406371882495</c:v>
                </c:pt>
                <c:pt idx="1255">
                  <c:v>-0.58228449130442705</c:v>
                </c:pt>
                <c:pt idx="1256">
                  <c:v>-0.58229562301964299</c:v>
                </c:pt>
                <c:pt idx="1257">
                  <c:v>-0.58230648949938901</c:v>
                </c:pt>
                <c:pt idx="1258">
                  <c:v>-0.58231749694705404</c:v>
                </c:pt>
                <c:pt idx="1259">
                  <c:v>-0.58232927544159996</c:v>
                </c:pt>
                <c:pt idx="1260">
                  <c:v>-0.58234181767833304</c:v>
                </c:pt>
                <c:pt idx="1261">
                  <c:v>-0.58235422613333199</c:v>
                </c:pt>
                <c:pt idx="1262">
                  <c:v>-0.58236798974000303</c:v>
                </c:pt>
                <c:pt idx="1263">
                  <c:v>-0.58238158347278501</c:v>
                </c:pt>
                <c:pt idx="1264">
                  <c:v>-0.58239408029422901</c:v>
                </c:pt>
                <c:pt idx="1265">
                  <c:v>-0.58240557220622602</c:v>
                </c:pt>
                <c:pt idx="1266">
                  <c:v>-0.58241375162066</c:v>
                </c:pt>
                <c:pt idx="1267">
                  <c:v>-0.58241977111375298</c:v>
                </c:pt>
                <c:pt idx="1268">
                  <c:v>-0.58242726238217701</c:v>
                </c:pt>
                <c:pt idx="1269">
                  <c:v>-0.58243528500057695</c:v>
                </c:pt>
                <c:pt idx="1270">
                  <c:v>-0.58244429613425996</c:v>
                </c:pt>
                <c:pt idx="1271">
                  <c:v>-0.58245778753833299</c:v>
                </c:pt>
                <c:pt idx="1272">
                  <c:v>-0.582470109000638</c:v>
                </c:pt>
                <c:pt idx="1273">
                  <c:v>-0.58248391950046097</c:v>
                </c:pt>
                <c:pt idx="1274">
                  <c:v>-0.58249907851916305</c:v>
                </c:pt>
                <c:pt idx="1275">
                  <c:v>-0.58251044856659495</c:v>
                </c:pt>
                <c:pt idx="1276">
                  <c:v>-0.58252268370940397</c:v>
                </c:pt>
                <c:pt idx="1277">
                  <c:v>-0.58253598328123901</c:v>
                </c:pt>
                <c:pt idx="1278">
                  <c:v>-0.58254881374766398</c:v>
                </c:pt>
                <c:pt idx="1279">
                  <c:v>-0.58255930872239303</c:v>
                </c:pt>
                <c:pt idx="1280">
                  <c:v>-0.58256934772470503</c:v>
                </c:pt>
                <c:pt idx="1281">
                  <c:v>-0.58258276038329604</c:v>
                </c:pt>
                <c:pt idx="1282">
                  <c:v>-0.58259448157659799</c:v>
                </c:pt>
                <c:pt idx="1283">
                  <c:v>-0.58260601467808704</c:v>
                </c:pt>
                <c:pt idx="1284">
                  <c:v>-0.58261929206569896</c:v>
                </c:pt>
                <c:pt idx="1285">
                  <c:v>-0.58263412665567005</c:v>
                </c:pt>
                <c:pt idx="1286">
                  <c:v>-0.58264446146166204</c:v>
                </c:pt>
                <c:pt idx="1287">
                  <c:v>-0.58265512284217602</c:v>
                </c:pt>
                <c:pt idx="1288">
                  <c:v>-0.58266531243317798</c:v>
                </c:pt>
                <c:pt idx="1289">
                  <c:v>-0.58267690289570095</c:v>
                </c:pt>
                <c:pt idx="1290">
                  <c:v>-0.58269032879091898</c:v>
                </c:pt>
                <c:pt idx="1291">
                  <c:v>-0.58270065086928302</c:v>
                </c:pt>
                <c:pt idx="1292">
                  <c:v>-0.58270822615295403</c:v>
                </c:pt>
                <c:pt idx="1293">
                  <c:v>-0.58271767559660503</c:v>
                </c:pt>
                <c:pt idx="1294">
                  <c:v>-0.58273056563234504</c:v>
                </c:pt>
                <c:pt idx="1295">
                  <c:v>-0.58274709588521301</c:v>
                </c:pt>
                <c:pt idx="1296">
                  <c:v>-0.58276366745146302</c:v>
                </c:pt>
                <c:pt idx="1297">
                  <c:v>-0.58277630162032601</c:v>
                </c:pt>
                <c:pt idx="1298">
                  <c:v>-0.58278709685292995</c:v>
                </c:pt>
                <c:pt idx="1299">
                  <c:v>-0.58279587487629203</c:v>
                </c:pt>
                <c:pt idx="1300">
                  <c:v>-0.58280761663971403</c:v>
                </c:pt>
                <c:pt idx="1301">
                  <c:v>-0.58282092297635901</c:v>
                </c:pt>
                <c:pt idx="1302">
                  <c:v>-0.58283480795105602</c:v>
                </c:pt>
                <c:pt idx="1303">
                  <c:v>-0.58284929665475005</c:v>
                </c:pt>
                <c:pt idx="1304">
                  <c:v>-0.582861245229639</c:v>
                </c:pt>
                <c:pt idx="1305">
                  <c:v>-0.58287093221224795</c:v>
                </c:pt>
                <c:pt idx="1306">
                  <c:v>-0.58288055687028395</c:v>
                </c:pt>
                <c:pt idx="1307">
                  <c:v>-0.58289113255609704</c:v>
                </c:pt>
                <c:pt idx="1308">
                  <c:v>-0.58290645254045603</c:v>
                </c:pt>
                <c:pt idx="1309">
                  <c:v>-0.58292171846616403</c:v>
                </c:pt>
                <c:pt idx="1310">
                  <c:v>-0.58293713674021996</c:v>
                </c:pt>
                <c:pt idx="1311">
                  <c:v>-0.58295188275749099</c:v>
                </c:pt>
                <c:pt idx="1312">
                  <c:v>-0.58296620048799097</c:v>
                </c:pt>
                <c:pt idx="1313">
                  <c:v>-0.58298114808276502</c:v>
                </c:pt>
                <c:pt idx="1314">
                  <c:v>-0.58299634544616696</c:v>
                </c:pt>
                <c:pt idx="1315">
                  <c:v>-0.58301073928676805</c:v>
                </c:pt>
                <c:pt idx="1316">
                  <c:v>-0.58302344935099204</c:v>
                </c:pt>
                <c:pt idx="1317">
                  <c:v>-0.58303505424554802</c:v>
                </c:pt>
                <c:pt idx="1318">
                  <c:v>-0.58304740501431995</c:v>
                </c:pt>
                <c:pt idx="1319">
                  <c:v>-0.58306173563450403</c:v>
                </c:pt>
                <c:pt idx="1320">
                  <c:v>-0.58307726485366196</c:v>
                </c:pt>
                <c:pt idx="1321">
                  <c:v>-0.58309278418180699</c:v>
                </c:pt>
                <c:pt idx="1322">
                  <c:v>-0.58310893307767198</c:v>
                </c:pt>
                <c:pt idx="1323">
                  <c:v>-0.58312564324973504</c:v>
                </c:pt>
                <c:pt idx="1324">
                  <c:v>-0.58314127175242803</c:v>
                </c:pt>
                <c:pt idx="1325">
                  <c:v>-0.58315835989229503</c:v>
                </c:pt>
                <c:pt idx="1326">
                  <c:v>-0.58317439869619703</c:v>
                </c:pt>
                <c:pt idx="1327">
                  <c:v>-0.58318921603639795</c:v>
                </c:pt>
                <c:pt idx="1328">
                  <c:v>-0.58320203793761105</c:v>
                </c:pt>
                <c:pt idx="1329">
                  <c:v>-0.58321460839412498</c:v>
                </c:pt>
                <c:pt idx="1330">
                  <c:v>-0.58322837046023601</c:v>
                </c:pt>
                <c:pt idx="1331">
                  <c:v>-0.58324342219607195</c:v>
                </c:pt>
                <c:pt idx="1332">
                  <c:v>-0.58325873333489797</c:v>
                </c:pt>
                <c:pt idx="1333">
                  <c:v>-0.58327500187440795</c:v>
                </c:pt>
                <c:pt idx="1334">
                  <c:v>-0.58329249888644497</c:v>
                </c:pt>
                <c:pt idx="1335">
                  <c:v>-0.58330937134137295</c:v>
                </c:pt>
                <c:pt idx="1336">
                  <c:v>-0.58332766436725803</c:v>
                </c:pt>
                <c:pt idx="1337">
                  <c:v>-0.58334682440039298</c:v>
                </c:pt>
                <c:pt idx="1338">
                  <c:v>-0.58336395745742897</c:v>
                </c:pt>
                <c:pt idx="1339">
                  <c:v>-0.58338113753156695</c:v>
                </c:pt>
                <c:pt idx="1340">
                  <c:v>-0.58339656539043805</c:v>
                </c:pt>
                <c:pt idx="1341">
                  <c:v>-0.583409707830988</c:v>
                </c:pt>
                <c:pt idx="1342">
                  <c:v>-0.58342374086717996</c:v>
                </c:pt>
                <c:pt idx="1343">
                  <c:v>-0.58344036828760104</c:v>
                </c:pt>
                <c:pt idx="1344">
                  <c:v>-0.58345944648660597</c:v>
                </c:pt>
                <c:pt idx="1345">
                  <c:v>-0.58347836297103794</c:v>
                </c:pt>
                <c:pt idx="1346">
                  <c:v>-0.58349265716788801</c:v>
                </c:pt>
                <c:pt idx="1347">
                  <c:v>-0.58350713771789997</c:v>
                </c:pt>
                <c:pt idx="1348">
                  <c:v>-0.58352080403634399</c:v>
                </c:pt>
                <c:pt idx="1349">
                  <c:v>-0.58353573430459804</c:v>
                </c:pt>
                <c:pt idx="1350">
                  <c:v>-0.583552000279841</c:v>
                </c:pt>
                <c:pt idx="1351">
                  <c:v>-0.58356829939808197</c:v>
                </c:pt>
                <c:pt idx="1352">
                  <c:v>-0.58358463222780299</c:v>
                </c:pt>
                <c:pt idx="1353">
                  <c:v>-0.58360104641361998</c:v>
                </c:pt>
                <c:pt idx="1354">
                  <c:v>-0.583619675285177</c:v>
                </c:pt>
                <c:pt idx="1355">
                  <c:v>-0.58363845636697598</c:v>
                </c:pt>
                <c:pt idx="1356">
                  <c:v>-0.58365739658041504</c:v>
                </c:pt>
                <c:pt idx="1357">
                  <c:v>-0.58367721874961798</c:v>
                </c:pt>
                <c:pt idx="1358">
                  <c:v>-0.58369819067411499</c:v>
                </c:pt>
                <c:pt idx="1359">
                  <c:v>-0.58371955266315501</c:v>
                </c:pt>
                <c:pt idx="1360">
                  <c:v>-0.58373671886915302</c:v>
                </c:pt>
                <c:pt idx="1361">
                  <c:v>-0.58374967605259598</c:v>
                </c:pt>
                <c:pt idx="1362">
                  <c:v>-0.58376249857996998</c:v>
                </c:pt>
                <c:pt idx="1363">
                  <c:v>-0.58377720544405698</c:v>
                </c:pt>
                <c:pt idx="1364">
                  <c:v>-0.58379616143328805</c:v>
                </c:pt>
                <c:pt idx="1365">
                  <c:v>-0.58381577799835105</c:v>
                </c:pt>
                <c:pt idx="1366">
                  <c:v>-0.58383854725937001</c:v>
                </c:pt>
                <c:pt idx="1367">
                  <c:v>-0.58385659808619195</c:v>
                </c:pt>
                <c:pt idx="1368">
                  <c:v>-0.58387144094249099</c:v>
                </c:pt>
                <c:pt idx="1369">
                  <c:v>-0.58388894399765101</c:v>
                </c:pt>
                <c:pt idx="1370">
                  <c:v>-0.58390792980952799</c:v>
                </c:pt>
                <c:pt idx="1371">
                  <c:v>-0.58392683766943998</c:v>
                </c:pt>
                <c:pt idx="1372">
                  <c:v>-0.58394513057948005</c:v>
                </c:pt>
                <c:pt idx="1373">
                  <c:v>-0.58396283359561896</c:v>
                </c:pt>
                <c:pt idx="1374">
                  <c:v>-0.58398298122292902</c:v>
                </c:pt>
                <c:pt idx="1375">
                  <c:v>-0.58400308152904301</c:v>
                </c:pt>
                <c:pt idx="1376">
                  <c:v>-0.58402383111213696</c:v>
                </c:pt>
                <c:pt idx="1377">
                  <c:v>-0.584043545573529</c:v>
                </c:pt>
                <c:pt idx="1378">
                  <c:v>-0.58406146412831905</c:v>
                </c:pt>
                <c:pt idx="1379">
                  <c:v>-0.58407872240755399</c:v>
                </c:pt>
                <c:pt idx="1380">
                  <c:v>-0.58409563505786799</c:v>
                </c:pt>
                <c:pt idx="1381">
                  <c:v>-0.58411661836499096</c:v>
                </c:pt>
                <c:pt idx="1382">
                  <c:v>-0.58413673150293</c:v>
                </c:pt>
                <c:pt idx="1383">
                  <c:v>-0.58415630830060195</c:v>
                </c:pt>
                <c:pt idx="1384">
                  <c:v>-0.58416931643701198</c:v>
                </c:pt>
                <c:pt idx="1385">
                  <c:v>-0.58418378406071103</c:v>
                </c:pt>
                <c:pt idx="1386">
                  <c:v>-0.584199748098847</c:v>
                </c:pt>
                <c:pt idx="1387">
                  <c:v>-0.58421710057076903</c:v>
                </c:pt>
                <c:pt idx="1388">
                  <c:v>-0.58423465178150302</c:v>
                </c:pt>
                <c:pt idx="1389">
                  <c:v>-0.58425435837753403</c:v>
                </c:pt>
                <c:pt idx="1390">
                  <c:v>-0.584281600523467</c:v>
                </c:pt>
                <c:pt idx="1391">
                  <c:v>-0.58431162952397298</c:v>
                </c:pt>
                <c:pt idx="1392">
                  <c:v>-0.58434063560198002</c:v>
                </c:pt>
                <c:pt idx="1393">
                  <c:v>-0.58436360410841304</c:v>
                </c:pt>
                <c:pt idx="1394">
                  <c:v>-0.58438121180080704</c:v>
                </c:pt>
                <c:pt idx="1395">
                  <c:v>-0.58439862293636402</c:v>
                </c:pt>
                <c:pt idx="1396">
                  <c:v>-0.58441801953097305</c:v>
                </c:pt>
                <c:pt idx="1397">
                  <c:v>-0.58443895723600103</c:v>
                </c:pt>
                <c:pt idx="1398">
                  <c:v>-0.58446051176587099</c:v>
                </c:pt>
                <c:pt idx="1399">
                  <c:v>-0.58447991089511497</c:v>
                </c:pt>
                <c:pt idx="1400">
                  <c:v>-0.58449856866847005</c:v>
                </c:pt>
                <c:pt idx="1401">
                  <c:v>-0.58451783660800705</c:v>
                </c:pt>
                <c:pt idx="1402">
                  <c:v>-0.584537960693715</c:v>
                </c:pt>
                <c:pt idx="1403">
                  <c:v>-0.58456046427126396</c:v>
                </c:pt>
                <c:pt idx="1404">
                  <c:v>-0.58458342380765804</c:v>
                </c:pt>
                <c:pt idx="1405">
                  <c:v>-0.58460661681846804</c:v>
                </c:pt>
                <c:pt idx="1406">
                  <c:v>-0.58462384885732099</c:v>
                </c:pt>
                <c:pt idx="1407">
                  <c:v>-0.58464195700025601</c:v>
                </c:pt>
                <c:pt idx="1408">
                  <c:v>-0.58466066020532503</c:v>
                </c:pt>
                <c:pt idx="1409">
                  <c:v>-0.58468066083582604</c:v>
                </c:pt>
                <c:pt idx="1410">
                  <c:v>-0.58470286673579297</c:v>
                </c:pt>
                <c:pt idx="1411">
                  <c:v>-0.58472605467272998</c:v>
                </c:pt>
                <c:pt idx="1412">
                  <c:v>-0.58474907957829603</c:v>
                </c:pt>
                <c:pt idx="1413">
                  <c:v>-0.584771313450828</c:v>
                </c:pt>
                <c:pt idx="1414">
                  <c:v>-0.58479260793665699</c:v>
                </c:pt>
                <c:pt idx="1415">
                  <c:v>-0.58481400312614995</c:v>
                </c:pt>
                <c:pt idx="1416">
                  <c:v>-0.584834789720029</c:v>
                </c:pt>
                <c:pt idx="1417">
                  <c:v>-0.584855221206941</c:v>
                </c:pt>
                <c:pt idx="1418">
                  <c:v>-0.58487700428199096</c:v>
                </c:pt>
                <c:pt idx="1419">
                  <c:v>-0.58490042379660001</c:v>
                </c:pt>
                <c:pt idx="1420">
                  <c:v>-0.58492482249588396</c:v>
                </c:pt>
                <c:pt idx="1421">
                  <c:v>-0.58494873888397803</c:v>
                </c:pt>
                <c:pt idx="1422">
                  <c:v>-0.58497217509403299</c:v>
                </c:pt>
                <c:pt idx="1423">
                  <c:v>-0.58499719345259005</c:v>
                </c:pt>
                <c:pt idx="1424">
                  <c:v>-0.58502310331125895</c:v>
                </c:pt>
                <c:pt idx="1425">
                  <c:v>-0.58504811857751904</c:v>
                </c:pt>
                <c:pt idx="1426">
                  <c:v>-0.58506708555682796</c:v>
                </c:pt>
                <c:pt idx="1427">
                  <c:v>-0.58508221230729196</c:v>
                </c:pt>
                <c:pt idx="1428">
                  <c:v>-0.58510077401460103</c:v>
                </c:pt>
                <c:pt idx="1429">
                  <c:v>-0.58512510793505601</c:v>
                </c:pt>
                <c:pt idx="1430">
                  <c:v>-0.58515195098741901</c:v>
                </c:pt>
                <c:pt idx="1431">
                  <c:v>-0.58517931824911495</c:v>
                </c:pt>
                <c:pt idx="1432">
                  <c:v>-0.58520643028367103</c:v>
                </c:pt>
                <c:pt idx="1433">
                  <c:v>-0.58523101180939896</c:v>
                </c:pt>
                <c:pt idx="1434">
                  <c:v>-0.585249358416017</c:v>
                </c:pt>
                <c:pt idx="1435">
                  <c:v>-0.58527112636253298</c:v>
                </c:pt>
                <c:pt idx="1436">
                  <c:v>-0.58529188770682405</c:v>
                </c:pt>
                <c:pt idx="1437">
                  <c:v>-0.58531740763864204</c:v>
                </c:pt>
                <c:pt idx="1438">
                  <c:v>-0.58534545907360302</c:v>
                </c:pt>
                <c:pt idx="1439">
                  <c:v>-0.58536637082771703</c:v>
                </c:pt>
                <c:pt idx="1440">
                  <c:v>-0.58538039937200403</c:v>
                </c:pt>
                <c:pt idx="1441">
                  <c:v>-0.58539816968504099</c:v>
                </c:pt>
                <c:pt idx="1442">
                  <c:v>-0.58542590297332098</c:v>
                </c:pt>
                <c:pt idx="1443">
                  <c:v>-0.58545619084524003</c:v>
                </c:pt>
                <c:pt idx="1444">
                  <c:v>-0.58548877894433504</c:v>
                </c:pt>
                <c:pt idx="1445">
                  <c:v>-0.58551572455332601</c:v>
                </c:pt>
                <c:pt idx="1446">
                  <c:v>-0.58553823610525402</c:v>
                </c:pt>
                <c:pt idx="1447">
                  <c:v>-0.58555770314199895</c:v>
                </c:pt>
                <c:pt idx="1448">
                  <c:v>-0.58557971828739996</c:v>
                </c:pt>
                <c:pt idx="1449">
                  <c:v>-0.58560422176987503</c:v>
                </c:pt>
                <c:pt idx="1450">
                  <c:v>-0.58562860056352695</c:v>
                </c:pt>
                <c:pt idx="1451">
                  <c:v>-0.58565125818458796</c:v>
                </c:pt>
                <c:pt idx="1452">
                  <c:v>-0.58567385467012201</c:v>
                </c:pt>
                <c:pt idx="1453">
                  <c:v>-0.58569710385413398</c:v>
                </c:pt>
                <c:pt idx="1454">
                  <c:v>-0.58572202571636101</c:v>
                </c:pt>
                <c:pt idx="1455">
                  <c:v>-0.58575224022857697</c:v>
                </c:pt>
                <c:pt idx="1456">
                  <c:v>-0.58578305878631998</c:v>
                </c:pt>
                <c:pt idx="1457">
                  <c:v>-0.58580736923474697</c:v>
                </c:pt>
                <c:pt idx="1458">
                  <c:v>-0.58583008680959203</c:v>
                </c:pt>
                <c:pt idx="1459">
                  <c:v>-0.58584961466330199</c:v>
                </c:pt>
                <c:pt idx="1460">
                  <c:v>-0.58587325610141405</c:v>
                </c:pt>
                <c:pt idx="1461">
                  <c:v>-0.58590200306039297</c:v>
                </c:pt>
                <c:pt idx="1462">
                  <c:v>-0.58593087439260205</c:v>
                </c:pt>
                <c:pt idx="1463">
                  <c:v>-0.58595834774609001</c:v>
                </c:pt>
                <c:pt idx="1464">
                  <c:v>-0.58598596393427704</c:v>
                </c:pt>
                <c:pt idx="1465">
                  <c:v>-0.58601062253705505</c:v>
                </c:pt>
                <c:pt idx="1466">
                  <c:v>-0.58603356269142204</c:v>
                </c:pt>
                <c:pt idx="1467">
                  <c:v>-0.58605886158193299</c:v>
                </c:pt>
                <c:pt idx="1468">
                  <c:v>-0.58608528724035502</c:v>
                </c:pt>
                <c:pt idx="1469">
                  <c:v>-0.58611661829196005</c:v>
                </c:pt>
                <c:pt idx="1470">
                  <c:v>-0.58614637808794701</c:v>
                </c:pt>
                <c:pt idx="1471">
                  <c:v>-0.58617394444825999</c:v>
                </c:pt>
                <c:pt idx="1472">
                  <c:v>-0.58619726416224904</c:v>
                </c:pt>
                <c:pt idx="1473">
                  <c:v>-0.58622156421084204</c:v>
                </c:pt>
                <c:pt idx="1474">
                  <c:v>-0.58624593779148104</c:v>
                </c:pt>
                <c:pt idx="1475">
                  <c:v>-0.58627017990496899</c:v>
                </c:pt>
                <c:pt idx="1476">
                  <c:v>-0.58629340415805997</c:v>
                </c:pt>
                <c:pt idx="1477">
                  <c:v>-0.58631795934415698</c:v>
                </c:pt>
                <c:pt idx="1478">
                  <c:v>-0.58634496215972198</c:v>
                </c:pt>
                <c:pt idx="1479">
                  <c:v>-0.58637313997237295</c:v>
                </c:pt>
                <c:pt idx="1480">
                  <c:v>-0.58640000665760805</c:v>
                </c:pt>
                <c:pt idx="1481">
                  <c:v>-0.58642580440250602</c:v>
                </c:pt>
                <c:pt idx="1482">
                  <c:v>-0.58645379610285298</c:v>
                </c:pt>
                <c:pt idx="1483">
                  <c:v>-0.58648260545555897</c:v>
                </c:pt>
                <c:pt idx="1484">
                  <c:v>-0.58651015532843398</c:v>
                </c:pt>
                <c:pt idx="1485">
                  <c:v>-0.58653498698294504</c:v>
                </c:pt>
                <c:pt idx="1486">
                  <c:v>-0.58655906206545105</c:v>
                </c:pt>
                <c:pt idx="1487">
                  <c:v>-0.58658394996619101</c:v>
                </c:pt>
                <c:pt idx="1488">
                  <c:v>-0.58661055391530403</c:v>
                </c:pt>
                <c:pt idx="1489">
                  <c:v>-0.58663770510018698</c:v>
                </c:pt>
                <c:pt idx="1490">
                  <c:v>-0.58666481439590501</c:v>
                </c:pt>
                <c:pt idx="1491">
                  <c:v>-0.58669255179406299</c:v>
                </c:pt>
                <c:pt idx="1492">
                  <c:v>-0.58671988494195504</c:v>
                </c:pt>
                <c:pt idx="1493">
                  <c:v>-0.58674758845994601</c:v>
                </c:pt>
                <c:pt idx="1494">
                  <c:v>-0.58677618603494397</c:v>
                </c:pt>
                <c:pt idx="1495">
                  <c:v>-0.58680353700608401</c:v>
                </c:pt>
                <c:pt idx="1496">
                  <c:v>-0.58683279749350603</c:v>
                </c:pt>
                <c:pt idx="1497">
                  <c:v>-0.58686558782734199</c:v>
                </c:pt>
                <c:pt idx="1498">
                  <c:v>-0.58689484031049999</c:v>
                </c:pt>
                <c:pt idx="1499">
                  <c:v>-0.58692099898211403</c:v>
                </c:pt>
                <c:pt idx="1500">
                  <c:v>-0.58694662034445999</c:v>
                </c:pt>
                <c:pt idx="1501">
                  <c:v>-0.58697353780112704</c:v>
                </c:pt>
                <c:pt idx="1502">
                  <c:v>-0.58700212008721298</c:v>
                </c:pt>
                <c:pt idx="1503">
                  <c:v>-0.58703227809639802</c:v>
                </c:pt>
                <c:pt idx="1504">
                  <c:v>-0.58706275672290797</c:v>
                </c:pt>
                <c:pt idx="1505">
                  <c:v>-0.58709253393670302</c:v>
                </c:pt>
                <c:pt idx="1506">
                  <c:v>-0.58712188668951104</c:v>
                </c:pt>
                <c:pt idx="1507">
                  <c:v>-0.58715044621005696</c:v>
                </c:pt>
                <c:pt idx="1508">
                  <c:v>-0.58717774341458195</c:v>
                </c:pt>
                <c:pt idx="1509">
                  <c:v>-0.58720520311659197</c:v>
                </c:pt>
                <c:pt idx="1510">
                  <c:v>-0.58723286631993799</c:v>
                </c:pt>
                <c:pt idx="1511">
                  <c:v>-0.58726112258980201</c:v>
                </c:pt>
                <c:pt idx="1512">
                  <c:v>-0.58729164127581401</c:v>
                </c:pt>
                <c:pt idx="1513">
                  <c:v>-0.587323991838124</c:v>
                </c:pt>
                <c:pt idx="1514">
                  <c:v>-0.58735629776538301</c:v>
                </c:pt>
                <c:pt idx="1515">
                  <c:v>-0.58738927289397402</c:v>
                </c:pt>
                <c:pt idx="1516">
                  <c:v>-0.58742016669611696</c:v>
                </c:pt>
                <c:pt idx="1517">
                  <c:v>-0.58744671445109498</c:v>
                </c:pt>
                <c:pt idx="1518">
                  <c:v>-0.58747375150537695</c:v>
                </c:pt>
                <c:pt idx="1519">
                  <c:v>-0.587501277849663</c:v>
                </c:pt>
                <c:pt idx="1520">
                  <c:v>-0.58752893542599005</c:v>
                </c:pt>
                <c:pt idx="1521">
                  <c:v>-0.58755502323065001</c:v>
                </c:pt>
                <c:pt idx="1522">
                  <c:v>-0.58758317090235401</c:v>
                </c:pt>
                <c:pt idx="1523">
                  <c:v>-0.58761113878919402</c:v>
                </c:pt>
                <c:pt idx="1524">
                  <c:v>-0.58763892688931296</c:v>
                </c:pt>
                <c:pt idx="1525">
                  <c:v>-0.58767016812361095</c:v>
                </c:pt>
                <c:pt idx="1526">
                  <c:v>-0.58770506205912598</c:v>
                </c:pt>
                <c:pt idx="1527">
                  <c:v>-0.58773712112798004</c:v>
                </c:pt>
                <c:pt idx="1528">
                  <c:v>-0.58776830681815895</c:v>
                </c:pt>
                <c:pt idx="1529">
                  <c:v>-0.58779936471482197</c:v>
                </c:pt>
                <c:pt idx="1530">
                  <c:v>-0.58782930906985498</c:v>
                </c:pt>
                <c:pt idx="1531">
                  <c:v>-0.58786030026713199</c:v>
                </c:pt>
                <c:pt idx="1532">
                  <c:v>-0.58789429714543795</c:v>
                </c:pt>
                <c:pt idx="1533">
                  <c:v>-0.58792725243245902</c:v>
                </c:pt>
                <c:pt idx="1534">
                  <c:v>-0.58795746305425001</c:v>
                </c:pt>
                <c:pt idx="1535">
                  <c:v>-0.58798702044958395</c:v>
                </c:pt>
                <c:pt idx="1536">
                  <c:v>-0.58801379852417701</c:v>
                </c:pt>
                <c:pt idx="1537">
                  <c:v>-0.58803972064596099</c:v>
                </c:pt>
                <c:pt idx="1538">
                  <c:v>-0.58806796856729404</c:v>
                </c:pt>
                <c:pt idx="1539">
                  <c:v>-0.58809937179787697</c:v>
                </c:pt>
                <c:pt idx="1540">
                  <c:v>-0.58813233475250504</c:v>
                </c:pt>
                <c:pt idx="1541">
                  <c:v>-0.58816685428426096</c:v>
                </c:pt>
                <c:pt idx="1542">
                  <c:v>-0.58820374282174304</c:v>
                </c:pt>
                <c:pt idx="1543">
                  <c:v>-0.58823903850013903</c:v>
                </c:pt>
                <c:pt idx="1544">
                  <c:v>-0.58827200496684295</c:v>
                </c:pt>
                <c:pt idx="1545">
                  <c:v>-0.58829956627928903</c:v>
                </c:pt>
                <c:pt idx="1546">
                  <c:v>-0.58832998969908201</c:v>
                </c:pt>
                <c:pt idx="1547">
                  <c:v>-0.58836325316999805</c:v>
                </c:pt>
                <c:pt idx="1548">
                  <c:v>-0.58839539091517701</c:v>
                </c:pt>
                <c:pt idx="1549">
                  <c:v>-0.58842662265146894</c:v>
                </c:pt>
                <c:pt idx="1550">
                  <c:v>-0.58845545188561299</c:v>
                </c:pt>
                <c:pt idx="1551">
                  <c:v>-0.58848390858313404</c:v>
                </c:pt>
                <c:pt idx="1552">
                  <c:v>-0.58851389358794604</c:v>
                </c:pt>
                <c:pt idx="1553">
                  <c:v>-0.58854492116442203</c:v>
                </c:pt>
                <c:pt idx="1554">
                  <c:v>-0.58857689914933098</c:v>
                </c:pt>
                <c:pt idx="1555">
                  <c:v>-0.58860879097244301</c:v>
                </c:pt>
                <c:pt idx="1556">
                  <c:v>-0.58864152862795704</c:v>
                </c:pt>
                <c:pt idx="1557">
                  <c:v>-0.58867541609686702</c:v>
                </c:pt>
                <c:pt idx="1558">
                  <c:v>-0.58870981750073703</c:v>
                </c:pt>
                <c:pt idx="1559">
                  <c:v>-0.58874468867239804</c:v>
                </c:pt>
                <c:pt idx="1560">
                  <c:v>-0.58877799777018203</c:v>
                </c:pt>
                <c:pt idx="1561">
                  <c:v>-0.58880849730247498</c:v>
                </c:pt>
                <c:pt idx="1562">
                  <c:v>-0.58883906951218101</c:v>
                </c:pt>
                <c:pt idx="1563">
                  <c:v>-0.58886972450012598</c:v>
                </c:pt>
                <c:pt idx="1564">
                  <c:v>-0.58890160882090903</c:v>
                </c:pt>
                <c:pt idx="1565">
                  <c:v>-0.58893276277304496</c:v>
                </c:pt>
                <c:pt idx="1566">
                  <c:v>-0.58896541400865099</c:v>
                </c:pt>
                <c:pt idx="1567">
                  <c:v>-0.58899883664347497</c:v>
                </c:pt>
                <c:pt idx="1568">
                  <c:v>-0.58903277609604399</c:v>
                </c:pt>
                <c:pt idx="1569">
                  <c:v>-0.58906688742737501</c:v>
                </c:pt>
                <c:pt idx="1570">
                  <c:v>-0.58910076631547004</c:v>
                </c:pt>
                <c:pt idx="1571">
                  <c:v>-0.58913420756006596</c:v>
                </c:pt>
                <c:pt idx="1572">
                  <c:v>-0.58916830877845205</c:v>
                </c:pt>
                <c:pt idx="1573">
                  <c:v>-0.589202348204105</c:v>
                </c:pt>
                <c:pt idx="1574">
                  <c:v>-0.58923610979643404</c:v>
                </c:pt>
                <c:pt idx="1575">
                  <c:v>-0.58926820302979099</c:v>
                </c:pt>
                <c:pt idx="1576">
                  <c:v>-0.58930031843880104</c:v>
                </c:pt>
                <c:pt idx="1577">
                  <c:v>-0.58933272246930501</c:v>
                </c:pt>
                <c:pt idx="1578">
                  <c:v>-0.58936560211485201</c:v>
                </c:pt>
                <c:pt idx="1579">
                  <c:v>-0.58939722361708702</c:v>
                </c:pt>
                <c:pt idx="1580">
                  <c:v>-0.589429206842771</c:v>
                </c:pt>
                <c:pt idx="1581">
                  <c:v>-0.58946200032696106</c:v>
                </c:pt>
                <c:pt idx="1582">
                  <c:v>-0.58949826717714904</c:v>
                </c:pt>
                <c:pt idx="1583">
                  <c:v>-0.58953379654057403</c:v>
                </c:pt>
                <c:pt idx="1584">
                  <c:v>-0.58956815576857402</c:v>
                </c:pt>
                <c:pt idx="1585">
                  <c:v>-0.58960302252444297</c:v>
                </c:pt>
                <c:pt idx="1586">
                  <c:v>-0.58963821722712295</c:v>
                </c:pt>
                <c:pt idx="1587">
                  <c:v>-0.589672279665305</c:v>
                </c:pt>
                <c:pt idx="1588">
                  <c:v>-0.58970844254198695</c:v>
                </c:pt>
                <c:pt idx="1589">
                  <c:v>-0.58974506463127296</c:v>
                </c:pt>
                <c:pt idx="1590">
                  <c:v>-0.58978008984496899</c:v>
                </c:pt>
                <c:pt idx="1591">
                  <c:v>-0.58981449760885396</c:v>
                </c:pt>
                <c:pt idx="1592">
                  <c:v>-0.58984931187450695</c:v>
                </c:pt>
                <c:pt idx="1593">
                  <c:v>-0.58988501657861203</c:v>
                </c:pt>
                <c:pt idx="1594">
                  <c:v>-0.58992124313121497</c:v>
                </c:pt>
                <c:pt idx="1595">
                  <c:v>-0.58995773551170205</c:v>
                </c:pt>
                <c:pt idx="1596">
                  <c:v>-0.58999406204152505</c:v>
                </c:pt>
                <c:pt idx="1597">
                  <c:v>-0.59002995522678203</c:v>
                </c:pt>
                <c:pt idx="1598">
                  <c:v>-0.59006627016548796</c:v>
                </c:pt>
                <c:pt idx="1599">
                  <c:v>-0.59010075805808604</c:v>
                </c:pt>
                <c:pt idx="1600">
                  <c:v>-0.59013360108727397</c:v>
                </c:pt>
                <c:pt idx="1601">
                  <c:v>-0.59016786752046602</c:v>
                </c:pt>
                <c:pt idx="1602">
                  <c:v>-0.59020303735949997</c:v>
                </c:pt>
                <c:pt idx="1603">
                  <c:v>-0.59023939904515399</c:v>
                </c:pt>
                <c:pt idx="1604">
                  <c:v>-0.59027631478223597</c:v>
                </c:pt>
                <c:pt idx="1605">
                  <c:v>-0.59031063168518805</c:v>
                </c:pt>
                <c:pt idx="1606">
                  <c:v>-0.59034560341855302</c:v>
                </c:pt>
                <c:pt idx="1607">
                  <c:v>-0.59038087467554501</c:v>
                </c:pt>
                <c:pt idx="1608">
                  <c:v>-0.590418134797151</c:v>
                </c:pt>
                <c:pt idx="1609">
                  <c:v>-0.59045556813939504</c:v>
                </c:pt>
                <c:pt idx="1610">
                  <c:v>-0.59049317472288798</c:v>
                </c:pt>
                <c:pt idx="1611">
                  <c:v>-0.590528653534381</c:v>
                </c:pt>
                <c:pt idx="1612">
                  <c:v>-0.59056324289249595</c:v>
                </c:pt>
                <c:pt idx="1613">
                  <c:v>-0.59059737309064797</c:v>
                </c:pt>
                <c:pt idx="1614">
                  <c:v>-0.59063205452782097</c:v>
                </c:pt>
                <c:pt idx="1615">
                  <c:v>-0.59066963412543705</c:v>
                </c:pt>
                <c:pt idx="1616">
                  <c:v>-0.59070723324968299</c:v>
                </c:pt>
                <c:pt idx="1617">
                  <c:v>-0.59074464162199503</c:v>
                </c:pt>
                <c:pt idx="1618">
                  <c:v>-0.59078017887956802</c:v>
                </c:pt>
                <c:pt idx="1619">
                  <c:v>-0.59081559558063002</c:v>
                </c:pt>
                <c:pt idx="1620">
                  <c:v>-0.59085146341654504</c:v>
                </c:pt>
                <c:pt idx="1621">
                  <c:v>-0.59088721537482602</c:v>
                </c:pt>
                <c:pt idx="1622">
                  <c:v>-0.59092379446492804</c:v>
                </c:pt>
                <c:pt idx="1623">
                  <c:v>-0.59096230183548004</c:v>
                </c:pt>
                <c:pt idx="1624">
                  <c:v>-0.59099784040009495</c:v>
                </c:pt>
                <c:pt idx="1625">
                  <c:v>-0.59103207164678595</c:v>
                </c:pt>
                <c:pt idx="1626">
                  <c:v>-0.59106782555209603</c:v>
                </c:pt>
                <c:pt idx="1627">
                  <c:v>-0.59110536177866202</c:v>
                </c:pt>
                <c:pt idx="1628">
                  <c:v>-0.59114300521798702</c:v>
                </c:pt>
                <c:pt idx="1629">
                  <c:v>-0.59118077475655695</c:v>
                </c:pt>
                <c:pt idx="1630">
                  <c:v>-0.59121888386153298</c:v>
                </c:pt>
                <c:pt idx="1631">
                  <c:v>-0.59125591231596497</c:v>
                </c:pt>
                <c:pt idx="1632">
                  <c:v>-0.59129328752013499</c:v>
                </c:pt>
                <c:pt idx="1633">
                  <c:v>-0.59133131344185796</c:v>
                </c:pt>
                <c:pt idx="1634">
                  <c:v>-0.59136678877510496</c:v>
                </c:pt>
                <c:pt idx="1635">
                  <c:v>-0.59140046873280805</c:v>
                </c:pt>
                <c:pt idx="1636">
                  <c:v>-0.59143499557052404</c:v>
                </c:pt>
                <c:pt idx="1637">
                  <c:v>-0.59147173970664302</c:v>
                </c:pt>
                <c:pt idx="1638">
                  <c:v>-0.59150922563764996</c:v>
                </c:pt>
                <c:pt idx="1639">
                  <c:v>-0.59154760495245795</c:v>
                </c:pt>
                <c:pt idx="1640">
                  <c:v>-0.59158645498119899</c:v>
                </c:pt>
                <c:pt idx="1641">
                  <c:v>-0.59162476795396701</c:v>
                </c:pt>
                <c:pt idx="1642">
                  <c:v>-0.59166335381903301</c:v>
                </c:pt>
                <c:pt idx="1643">
                  <c:v>-0.59170275214671397</c:v>
                </c:pt>
                <c:pt idx="1644">
                  <c:v>-0.59174216447815398</c:v>
                </c:pt>
                <c:pt idx="1645">
                  <c:v>-0.591780305443803</c:v>
                </c:pt>
                <c:pt idx="1646">
                  <c:v>-0.59181793845966302</c:v>
                </c:pt>
                <c:pt idx="1647">
                  <c:v>-0.59185304929028304</c:v>
                </c:pt>
                <c:pt idx="1648">
                  <c:v>-0.59188961631938897</c:v>
                </c:pt>
                <c:pt idx="1649">
                  <c:v>-0.59192877415931799</c:v>
                </c:pt>
                <c:pt idx="1650">
                  <c:v>-0.591968628950301</c:v>
                </c:pt>
                <c:pt idx="1651">
                  <c:v>-0.592008334864498</c:v>
                </c:pt>
                <c:pt idx="1652">
                  <c:v>-0.59204890779340802</c:v>
                </c:pt>
                <c:pt idx="1653">
                  <c:v>-0.59208782406267602</c:v>
                </c:pt>
                <c:pt idx="1654">
                  <c:v>-0.59212476416493798</c:v>
                </c:pt>
                <c:pt idx="1655">
                  <c:v>-0.592161799360018</c:v>
                </c:pt>
                <c:pt idx="1656">
                  <c:v>-0.59219942330061803</c:v>
                </c:pt>
                <c:pt idx="1657">
                  <c:v>-0.59223781409169896</c:v>
                </c:pt>
                <c:pt idx="1658">
                  <c:v>-0.59227687726945999</c:v>
                </c:pt>
                <c:pt idx="1659">
                  <c:v>-0.592315468065154</c:v>
                </c:pt>
                <c:pt idx="1660">
                  <c:v>-0.59235441080924001</c:v>
                </c:pt>
                <c:pt idx="1661">
                  <c:v>-0.59239307107520101</c:v>
                </c:pt>
                <c:pt idx="1662">
                  <c:v>-0.59243134921901097</c:v>
                </c:pt>
                <c:pt idx="1663">
                  <c:v>-0.592469907173101</c:v>
                </c:pt>
                <c:pt idx="1664">
                  <c:v>-0.59250861307716995</c:v>
                </c:pt>
                <c:pt idx="1665">
                  <c:v>-0.59254740213531598</c:v>
                </c:pt>
                <c:pt idx="1666">
                  <c:v>-0.59258580682072004</c:v>
                </c:pt>
                <c:pt idx="1667">
                  <c:v>-0.59262398186745102</c:v>
                </c:pt>
                <c:pt idx="1668">
                  <c:v>-0.592662341939175</c:v>
                </c:pt>
                <c:pt idx="1669">
                  <c:v>-0.59270164000467196</c:v>
                </c:pt>
                <c:pt idx="1670">
                  <c:v>-0.59273757587406795</c:v>
                </c:pt>
                <c:pt idx="1671">
                  <c:v>-0.59277407789826597</c:v>
                </c:pt>
                <c:pt idx="1672">
                  <c:v>-0.59281242617144303</c:v>
                </c:pt>
                <c:pt idx="1673">
                  <c:v>-0.59285088115660201</c:v>
                </c:pt>
                <c:pt idx="1674">
                  <c:v>-0.59288656783290405</c:v>
                </c:pt>
                <c:pt idx="1675">
                  <c:v>-0.59292559628064201</c:v>
                </c:pt>
                <c:pt idx="1676">
                  <c:v>-0.59296544381781102</c:v>
                </c:pt>
                <c:pt idx="1677">
                  <c:v>-0.593006122836503</c:v>
                </c:pt>
                <c:pt idx="1678">
                  <c:v>-0.593047721955554</c:v>
                </c:pt>
                <c:pt idx="1679">
                  <c:v>-0.59308593003613297</c:v>
                </c:pt>
                <c:pt idx="1680">
                  <c:v>-0.59312513051729598</c:v>
                </c:pt>
                <c:pt idx="1681">
                  <c:v>-0.593163869376793</c:v>
                </c:pt>
                <c:pt idx="1682">
                  <c:v>-0.593202148782217</c:v>
                </c:pt>
                <c:pt idx="1683">
                  <c:v>-0.59324130533667796</c:v>
                </c:pt>
                <c:pt idx="1684">
                  <c:v>-0.59328081073165695</c:v>
                </c:pt>
                <c:pt idx="1685">
                  <c:v>-0.59332061680781001</c:v>
                </c:pt>
                <c:pt idx="1686">
                  <c:v>-0.59336066445745905</c:v>
                </c:pt>
                <c:pt idx="1687">
                  <c:v>-0.59339863563517703</c:v>
                </c:pt>
                <c:pt idx="1688">
                  <c:v>-0.59343571326080202</c:v>
                </c:pt>
                <c:pt idx="1689">
                  <c:v>-0.59347356193229095</c:v>
                </c:pt>
                <c:pt idx="1690">
                  <c:v>-0.59351330880683495</c:v>
                </c:pt>
                <c:pt idx="1691">
                  <c:v>-0.59355360755348097</c:v>
                </c:pt>
                <c:pt idx="1692">
                  <c:v>-0.59359305929966999</c:v>
                </c:pt>
                <c:pt idx="1693">
                  <c:v>-0.59363200157660301</c:v>
                </c:pt>
                <c:pt idx="1694">
                  <c:v>-0.59367365468917699</c:v>
                </c:pt>
                <c:pt idx="1695">
                  <c:v>-0.59371036277734002</c:v>
                </c:pt>
                <c:pt idx="1696">
                  <c:v>-0.59374828888251396</c:v>
                </c:pt>
                <c:pt idx="1697">
                  <c:v>-0.59378725867801596</c:v>
                </c:pt>
                <c:pt idx="1698">
                  <c:v>-0.59382487734034595</c:v>
                </c:pt>
                <c:pt idx="1699">
                  <c:v>-0.59386390002758405</c:v>
                </c:pt>
                <c:pt idx="1700">
                  <c:v>-0.59390374513743505</c:v>
                </c:pt>
                <c:pt idx="1701">
                  <c:v>-0.59394102161561202</c:v>
                </c:pt>
                <c:pt idx="1702">
                  <c:v>-0.59397711133756004</c:v>
                </c:pt>
                <c:pt idx="1703">
                  <c:v>-0.59401782608148201</c:v>
                </c:pt>
                <c:pt idx="1704">
                  <c:v>-0.59405629066476295</c:v>
                </c:pt>
                <c:pt idx="1705">
                  <c:v>-0.59409548062312201</c:v>
                </c:pt>
                <c:pt idx="1706">
                  <c:v>-0.59413441928951005</c:v>
                </c:pt>
                <c:pt idx="1707">
                  <c:v>-0.59417204307761096</c:v>
                </c:pt>
                <c:pt idx="1708">
                  <c:v>-0.59421249689147904</c:v>
                </c:pt>
                <c:pt idx="1709">
                  <c:v>-0.59425232429553798</c:v>
                </c:pt>
                <c:pt idx="1710">
                  <c:v>-0.59429228905097797</c:v>
                </c:pt>
                <c:pt idx="1711">
                  <c:v>-0.59433127196550395</c:v>
                </c:pt>
                <c:pt idx="1712">
                  <c:v>-0.59436952393623299</c:v>
                </c:pt>
                <c:pt idx="1713">
                  <c:v>-0.59440455756319999</c:v>
                </c:pt>
                <c:pt idx="1714">
                  <c:v>-0.59443867842973797</c:v>
                </c:pt>
                <c:pt idx="1715">
                  <c:v>-0.59447492945673397</c:v>
                </c:pt>
                <c:pt idx="1716">
                  <c:v>-0.59451104805724497</c:v>
                </c:pt>
                <c:pt idx="1717">
                  <c:v>-0.59455102138272697</c:v>
                </c:pt>
                <c:pt idx="1718">
                  <c:v>-0.59458990112912302</c:v>
                </c:pt>
                <c:pt idx="1719">
                  <c:v>-0.59462703062769995</c:v>
                </c:pt>
                <c:pt idx="1720">
                  <c:v>-0.59466225406470097</c:v>
                </c:pt>
                <c:pt idx="1721">
                  <c:v>-0.59469767971645204</c:v>
                </c:pt>
                <c:pt idx="1722">
                  <c:v>-0.59473465639971901</c:v>
                </c:pt>
                <c:pt idx="1723">
                  <c:v>-0.59477312889310596</c:v>
                </c:pt>
                <c:pt idx="1724">
                  <c:v>-0.59481103731121099</c:v>
                </c:pt>
                <c:pt idx="1725">
                  <c:v>-0.59484581532138203</c:v>
                </c:pt>
                <c:pt idx="1726">
                  <c:v>-0.59487844553272795</c:v>
                </c:pt>
                <c:pt idx="1727">
                  <c:v>-0.59491211352270301</c:v>
                </c:pt>
                <c:pt idx="1728">
                  <c:v>-0.59494973853209399</c:v>
                </c:pt>
                <c:pt idx="1729">
                  <c:v>-0.59498554836694095</c:v>
                </c:pt>
                <c:pt idx="1730">
                  <c:v>-0.59502061639711801</c:v>
                </c:pt>
                <c:pt idx="1731">
                  <c:v>-0.59505461555427597</c:v>
                </c:pt>
                <c:pt idx="1732">
                  <c:v>-0.59508708638941898</c:v>
                </c:pt>
                <c:pt idx="1733">
                  <c:v>-0.59512106415397303</c:v>
                </c:pt>
                <c:pt idx="1734">
                  <c:v>-0.59515420604929303</c:v>
                </c:pt>
                <c:pt idx="1735">
                  <c:v>-0.59518622979559299</c:v>
                </c:pt>
                <c:pt idx="1736">
                  <c:v>-0.59521780033234495</c:v>
                </c:pt>
                <c:pt idx="1737">
                  <c:v>-0.59524814789014402</c:v>
                </c:pt>
                <c:pt idx="1738">
                  <c:v>-0.59527741235389497</c:v>
                </c:pt>
                <c:pt idx="1739">
                  <c:v>-0.59530559948297301</c:v>
                </c:pt>
                <c:pt idx="1740">
                  <c:v>-0.59533460260670301</c:v>
                </c:pt>
                <c:pt idx="1741">
                  <c:v>-0.59536413269694199</c:v>
                </c:pt>
                <c:pt idx="1742">
                  <c:v>-0.59539451408488597</c:v>
                </c:pt>
                <c:pt idx="1743">
                  <c:v>-0.59542604332360805</c:v>
                </c:pt>
                <c:pt idx="1744">
                  <c:v>-0.59545678728263596</c:v>
                </c:pt>
                <c:pt idx="1745">
                  <c:v>-0.59548505752855097</c:v>
                </c:pt>
                <c:pt idx="1746">
                  <c:v>-0.59551081395258898</c:v>
                </c:pt>
                <c:pt idx="1747">
                  <c:v>-0.59553530596927196</c:v>
                </c:pt>
                <c:pt idx="1748">
                  <c:v>-0.59556028071612099</c:v>
                </c:pt>
                <c:pt idx="1749">
                  <c:v>-0.59558647273647702</c:v>
                </c:pt>
                <c:pt idx="1750">
                  <c:v>-0.59560903112557395</c:v>
                </c:pt>
                <c:pt idx="1751">
                  <c:v>-0.59563048177691003</c:v>
                </c:pt>
                <c:pt idx="1752">
                  <c:v>-0.59565047926141002</c:v>
                </c:pt>
                <c:pt idx="1753">
                  <c:v>-0.59566833945032105</c:v>
                </c:pt>
                <c:pt idx="1754">
                  <c:v>-0.59568865574976004</c:v>
                </c:pt>
                <c:pt idx="1755">
                  <c:v>-0.59570847890453404</c:v>
                </c:pt>
                <c:pt idx="1756">
                  <c:v>-0.59572742240204002</c:v>
                </c:pt>
                <c:pt idx="1757">
                  <c:v>-0.59574528572274899</c:v>
                </c:pt>
                <c:pt idx="1758">
                  <c:v>-0.59576044660198102</c:v>
                </c:pt>
                <c:pt idx="1759">
                  <c:v>-0.59577307882967101</c:v>
                </c:pt>
                <c:pt idx="1760">
                  <c:v>-0.59578400048961599</c:v>
                </c:pt>
                <c:pt idx="1761">
                  <c:v>-0.59579321602565505</c:v>
                </c:pt>
                <c:pt idx="1762">
                  <c:v>-0.59579954387716605</c:v>
                </c:pt>
                <c:pt idx="1763">
                  <c:v>-0.59580594492943895</c:v>
                </c:pt>
                <c:pt idx="1764">
                  <c:v>-0.59580977364022802</c:v>
                </c:pt>
                <c:pt idx="1765">
                  <c:v>-0.59581112179914897</c:v>
                </c:pt>
                <c:pt idx="1766">
                  <c:v>-0.595810100713973</c:v>
                </c:pt>
                <c:pt idx="1767">
                  <c:v>-0.59580845167124097</c:v>
                </c:pt>
                <c:pt idx="1768">
                  <c:v>-0.59580445502392498</c:v>
                </c:pt>
                <c:pt idx="1769">
                  <c:v>-0.59579746042520598</c:v>
                </c:pt>
                <c:pt idx="1770">
                  <c:v>-0.59578758321320402</c:v>
                </c:pt>
                <c:pt idx="1771">
                  <c:v>-0.59577428585988901</c:v>
                </c:pt>
                <c:pt idx="1772">
                  <c:v>-0.59575622222723701</c:v>
                </c:pt>
                <c:pt idx="1773">
                  <c:v>-0.59573430497509605</c:v>
                </c:pt>
                <c:pt idx="1774">
                  <c:v>-0.59570921153267498</c:v>
                </c:pt>
                <c:pt idx="1775">
                  <c:v>-0.59568022385150798</c:v>
                </c:pt>
                <c:pt idx="1776">
                  <c:v>-0.595646262876387</c:v>
                </c:pt>
                <c:pt idx="1777">
                  <c:v>-0.59560931845987197</c:v>
                </c:pt>
                <c:pt idx="1778">
                  <c:v>-0.59556782646510198</c:v>
                </c:pt>
                <c:pt idx="1779">
                  <c:v>-0.59552239788934302</c:v>
                </c:pt>
                <c:pt idx="1780">
                  <c:v>-0.59547236113287305</c:v>
                </c:pt>
                <c:pt idx="1781">
                  <c:v>-0.59541550113405695</c:v>
                </c:pt>
                <c:pt idx="1782">
                  <c:v>-0.59535120980849998</c:v>
                </c:pt>
                <c:pt idx="1783">
                  <c:v>-0.59527950104246996</c:v>
                </c:pt>
                <c:pt idx="1784">
                  <c:v>-0.59520028360717203</c:v>
                </c:pt>
                <c:pt idx="1785">
                  <c:v>-0.59511414916447303</c:v>
                </c:pt>
                <c:pt idx="1786">
                  <c:v>-0.59502112127421303</c:v>
                </c:pt>
                <c:pt idx="1787">
                  <c:v>-0.59492197863337903</c:v>
                </c:pt>
                <c:pt idx="1788">
                  <c:v>-0.59481107545158995</c:v>
                </c:pt>
                <c:pt idx="1789">
                  <c:v>-0.59468920136445003</c:v>
                </c:pt>
                <c:pt idx="1790">
                  <c:v>-0.59455644158536902</c:v>
                </c:pt>
                <c:pt idx="1791">
                  <c:v>-0.59441305733956595</c:v>
                </c:pt>
                <c:pt idx="1792">
                  <c:v>-0.59425827515176499</c:v>
                </c:pt>
                <c:pt idx="1793">
                  <c:v>-0.59409083537135599</c:v>
                </c:pt>
                <c:pt idx="1794">
                  <c:v>-0.59391166597266098</c:v>
                </c:pt>
                <c:pt idx="1795">
                  <c:v>-0.59371597051358405</c:v>
                </c:pt>
                <c:pt idx="1796">
                  <c:v>-0.59350394941907803</c:v>
                </c:pt>
                <c:pt idx="1797">
                  <c:v>-0.59327676601228496</c:v>
                </c:pt>
                <c:pt idx="1798">
                  <c:v>-0.59302949884780098</c:v>
                </c:pt>
                <c:pt idx="1799">
                  <c:v>-0.59276235571191505</c:v>
                </c:pt>
                <c:pt idx="1800">
                  <c:v>-0.59247538902890196</c:v>
                </c:pt>
                <c:pt idx="1801">
                  <c:v>-0.59216691262699095</c:v>
                </c:pt>
                <c:pt idx="1802">
                  <c:v>-0.59183218056605102</c:v>
                </c:pt>
                <c:pt idx="1803">
                  <c:v>-0.59147257288514299</c:v>
                </c:pt>
                <c:pt idx="1804">
                  <c:v>-0.59108852514780097</c:v>
                </c:pt>
                <c:pt idx="1805">
                  <c:v>-0.59068131183160499</c:v>
                </c:pt>
                <c:pt idx="1806">
                  <c:v>-0.59024591785338199</c:v>
                </c:pt>
                <c:pt idx="1807">
                  <c:v>-0.58977782887463803</c:v>
                </c:pt>
                <c:pt idx="1808">
                  <c:v>-0.58926696433200298</c:v>
                </c:pt>
                <c:pt idx="1809">
                  <c:v>-0.58871751616969603</c:v>
                </c:pt>
                <c:pt idx="1810">
                  <c:v>-0.58812912256984096</c:v>
                </c:pt>
                <c:pt idx="1811">
                  <c:v>-0.58750217631827895</c:v>
                </c:pt>
                <c:pt idx="1812">
                  <c:v>-0.58683789007899201</c:v>
                </c:pt>
                <c:pt idx="1813">
                  <c:v>-0.58612720916879602</c:v>
                </c:pt>
                <c:pt idx="1814">
                  <c:v>-0.58536301184496597</c:v>
                </c:pt>
                <c:pt idx="1815">
                  <c:v>-0.58452888808746395</c:v>
                </c:pt>
                <c:pt idx="1816">
                  <c:v>-0.58363321253426104</c:v>
                </c:pt>
                <c:pt idx="1817">
                  <c:v>-0.58268208949489098</c:v>
                </c:pt>
                <c:pt idx="1818">
                  <c:v>-0.58168213373915501</c:v>
                </c:pt>
                <c:pt idx="1819">
                  <c:v>-0.58061424431405495</c:v>
                </c:pt>
                <c:pt idx="1820">
                  <c:v>-0.57946764208684098</c:v>
                </c:pt>
                <c:pt idx="1821">
                  <c:v>-0.57821663195314499</c:v>
                </c:pt>
                <c:pt idx="1822">
                  <c:v>-0.57688278623681999</c:v>
                </c:pt>
                <c:pt idx="1823">
                  <c:v>-0.57548282249550897</c:v>
                </c:pt>
                <c:pt idx="1824">
                  <c:v>-0.573990680060811</c:v>
                </c:pt>
                <c:pt idx="1825">
                  <c:v>-0.572398291373728</c:v>
                </c:pt>
                <c:pt idx="1826">
                  <c:v>-0.57071393835797501</c:v>
                </c:pt>
                <c:pt idx="1827">
                  <c:v>-0.56892023502696099</c:v>
                </c:pt>
                <c:pt idx="1828">
                  <c:v>-0.56701500898940105</c:v>
                </c:pt>
                <c:pt idx="1829">
                  <c:v>-0.56499131790451596</c:v>
                </c:pt>
                <c:pt idx="1830">
                  <c:v>-0.56281646560169996</c:v>
                </c:pt>
                <c:pt idx="1831">
                  <c:v>-0.56052999173379603</c:v>
                </c:pt>
                <c:pt idx="1832">
                  <c:v>-0.55810651762367303</c:v>
                </c:pt>
                <c:pt idx="1833">
                  <c:v>-0.55554499705225302</c:v>
                </c:pt>
                <c:pt idx="1834">
                  <c:v>-0.55283926294108299</c:v>
                </c:pt>
                <c:pt idx="1835">
                  <c:v>-0.54997443439413096</c:v>
                </c:pt>
                <c:pt idx="1836">
                  <c:v>-0.54695388168442005</c:v>
                </c:pt>
                <c:pt idx="1837">
                  <c:v>-0.54377955378765097</c:v>
                </c:pt>
                <c:pt idx="1838">
                  <c:v>-0.54043687794065398</c:v>
                </c:pt>
                <c:pt idx="1839">
                  <c:v>-0.536917183964008</c:v>
                </c:pt>
                <c:pt idx="1840">
                  <c:v>-0.53324460279271901</c:v>
                </c:pt>
                <c:pt idx="1841">
                  <c:v>-0.52940440596345195</c:v>
                </c:pt>
                <c:pt idx="1842">
                  <c:v>-0.52538964446077996</c:v>
                </c:pt>
                <c:pt idx="1843">
                  <c:v>-0.52117980007676201</c:v>
                </c:pt>
                <c:pt idx="1844">
                  <c:v>-0.51677304051224104</c:v>
                </c:pt>
                <c:pt idx="1845">
                  <c:v>-0.51218574444200304</c:v>
                </c:pt>
                <c:pt idx="1846">
                  <c:v>-0.50742207323692901</c:v>
                </c:pt>
                <c:pt idx="1847">
                  <c:v>-0.50251072598644397</c:v>
                </c:pt>
                <c:pt idx="1848">
                  <c:v>-0.49745245116638098</c:v>
                </c:pt>
                <c:pt idx="1849">
                  <c:v>-0.49224857817246098</c:v>
                </c:pt>
                <c:pt idx="1850">
                  <c:v>-0.48688814207540099</c:v>
                </c:pt>
                <c:pt idx="1851">
                  <c:v>-0.48129250734109003</c:v>
                </c:pt>
                <c:pt idx="1852">
                  <c:v>-0.47554607983116998</c:v>
                </c:pt>
                <c:pt idx="1853">
                  <c:v>-0.46964885608113399</c:v>
                </c:pt>
                <c:pt idx="1854">
                  <c:v>-0.46361995386564497</c:v>
                </c:pt>
                <c:pt idx="1855">
                  <c:v>-0.45747519667552899</c:v>
                </c:pt>
                <c:pt idx="1856">
                  <c:v>-0.45120734849292798</c:v>
                </c:pt>
                <c:pt idx="1857">
                  <c:v>-0.44481667017787702</c:v>
                </c:pt>
                <c:pt idx="1858">
                  <c:v>-0.43830704572361501</c:v>
                </c:pt>
                <c:pt idx="1859">
                  <c:v>-0.43170952754284198</c:v>
                </c:pt>
                <c:pt idx="1860">
                  <c:v>-0.42502572721063803</c:v>
                </c:pt>
                <c:pt idx="1861">
                  <c:v>-0.41826457906258202</c:v>
                </c:pt>
                <c:pt idx="1862">
                  <c:v>-0.41142256729126803</c:v>
                </c:pt>
                <c:pt idx="1863">
                  <c:v>-0.40450914574534902</c:v>
                </c:pt>
                <c:pt idx="1864">
                  <c:v>-0.39755516347379799</c:v>
                </c:pt>
                <c:pt idx="1865">
                  <c:v>-0.39056158904698302</c:v>
                </c:pt>
                <c:pt idx="1866">
                  <c:v>-0.38353119149512799</c:v>
                </c:pt>
                <c:pt idx="1867">
                  <c:v>-0.37648615205139302</c:v>
                </c:pt>
                <c:pt idx="1868">
                  <c:v>-0.36943460222521102</c:v>
                </c:pt>
                <c:pt idx="1869">
                  <c:v>-0.362379458801803</c:v>
                </c:pt>
                <c:pt idx="1870">
                  <c:v>-0.35532071778677299</c:v>
                </c:pt>
                <c:pt idx="1871">
                  <c:v>-0.34828578571527702</c:v>
                </c:pt>
                <c:pt idx="1872">
                  <c:v>-0.34128020419569599</c:v>
                </c:pt>
                <c:pt idx="1873">
                  <c:v>-0.33430805759367599</c:v>
                </c:pt>
                <c:pt idx="1874">
                  <c:v>-0.32736607405215501</c:v>
                </c:pt>
                <c:pt idx="1875">
                  <c:v>-0.32045598721907598</c:v>
                </c:pt>
                <c:pt idx="1876">
                  <c:v>-0.31357768084568399</c:v>
                </c:pt>
                <c:pt idx="1877">
                  <c:v>-0.30674703537418702</c:v>
                </c:pt>
                <c:pt idx="1878">
                  <c:v>-0.299978744109827</c:v>
                </c:pt>
                <c:pt idx="1879">
                  <c:v>-0.29327599720200997</c:v>
                </c:pt>
                <c:pt idx="1880">
                  <c:v>-0.28664433190889999</c:v>
                </c:pt>
                <c:pt idx="1881">
                  <c:v>-0.28009696193274503</c:v>
                </c:pt>
                <c:pt idx="1882">
                  <c:v>-0.27361729262525097</c:v>
                </c:pt>
                <c:pt idx="1883">
                  <c:v>-0.26719896104150898</c:v>
                </c:pt>
                <c:pt idx="1884">
                  <c:v>-0.26084376094024397</c:v>
                </c:pt>
                <c:pt idx="1885">
                  <c:v>-0.25455274269845801</c:v>
                </c:pt>
                <c:pt idx="1886">
                  <c:v>-0.24834243287023999</c:v>
                </c:pt>
                <c:pt idx="1887">
                  <c:v>-0.24221164370837001</c:v>
                </c:pt>
                <c:pt idx="1888">
                  <c:v>-0.23616198224332699</c:v>
                </c:pt>
                <c:pt idx="1889">
                  <c:v>-0.23019607384417201</c:v>
                </c:pt>
                <c:pt idx="1890">
                  <c:v>-0.224311429596941</c:v>
                </c:pt>
                <c:pt idx="1891">
                  <c:v>-0.21850199516153301</c:v>
                </c:pt>
                <c:pt idx="1892">
                  <c:v>-0.212766736747909</c:v>
                </c:pt>
                <c:pt idx="1893">
                  <c:v>-0.20712330332391099</c:v>
                </c:pt>
                <c:pt idx="1894">
                  <c:v>-0.20155634915722601</c:v>
                </c:pt>
                <c:pt idx="1895">
                  <c:v>-0.19606911234577801</c:v>
                </c:pt>
                <c:pt idx="1896">
                  <c:v>-0.190667502650192</c:v>
                </c:pt>
                <c:pt idx="1897">
                  <c:v>-0.185347188189114</c:v>
                </c:pt>
                <c:pt idx="1898">
                  <c:v>-0.18010232539916701</c:v>
                </c:pt>
                <c:pt idx="1899">
                  <c:v>-0.174934463557225</c:v>
                </c:pt>
                <c:pt idx="1900">
                  <c:v>-0.16985796877892401</c:v>
                </c:pt>
                <c:pt idx="1901">
                  <c:v>-0.16485878074051399</c:v>
                </c:pt>
                <c:pt idx="1902">
                  <c:v>-0.15993730116986499</c:v>
                </c:pt>
                <c:pt idx="1903">
                  <c:v>-0.155089322974378</c:v>
                </c:pt>
                <c:pt idx="1904">
                  <c:v>-0.15032663728061099</c:v>
                </c:pt>
                <c:pt idx="1905">
                  <c:v>-0.14565073052584601</c:v>
                </c:pt>
                <c:pt idx="1906">
                  <c:v>-0.14105851672622</c:v>
                </c:pt>
                <c:pt idx="1907">
                  <c:v>-0.13654160226359199</c:v>
                </c:pt>
                <c:pt idx="1908">
                  <c:v>-0.13210692604575699</c:v>
                </c:pt>
                <c:pt idx="1909">
                  <c:v>-0.12774928156957899</c:v>
                </c:pt>
                <c:pt idx="1910">
                  <c:v>-0.12347377442381099</c:v>
                </c:pt>
                <c:pt idx="1911">
                  <c:v>-0.119284542044435</c:v>
                </c:pt>
                <c:pt idx="1912">
                  <c:v>-0.115180488572839</c:v>
                </c:pt>
                <c:pt idx="1913">
                  <c:v>-0.111160989088086</c:v>
                </c:pt>
                <c:pt idx="1914">
                  <c:v>-0.107217332184617</c:v>
                </c:pt>
                <c:pt idx="1915">
                  <c:v>-0.103348795954965</c:v>
                </c:pt>
                <c:pt idx="1916">
                  <c:v>-9.9564372078462096E-2</c:v>
                </c:pt>
                <c:pt idx="1917">
                  <c:v>-9.5863756356445298E-2</c:v>
                </c:pt>
                <c:pt idx="1918">
                  <c:v>-9.2260675388448996E-2</c:v>
                </c:pt>
                <c:pt idx="1919">
                  <c:v>-8.8747005475738702E-2</c:v>
                </c:pt>
                <c:pt idx="1920">
                  <c:v>-8.5317704363610497E-2</c:v>
                </c:pt>
                <c:pt idx="1921">
                  <c:v>-8.1972169685028601E-2</c:v>
                </c:pt>
                <c:pt idx="1922">
                  <c:v>-7.8699401972461294E-2</c:v>
                </c:pt>
                <c:pt idx="1923">
                  <c:v>-7.5507308893460898E-2</c:v>
                </c:pt>
                <c:pt idx="1924">
                  <c:v>-7.24048431149307E-2</c:v>
                </c:pt>
                <c:pt idx="1925">
                  <c:v>-6.9391755780390099E-2</c:v>
                </c:pt>
                <c:pt idx="1926">
                  <c:v>-6.6472212345397005E-2</c:v>
                </c:pt>
                <c:pt idx="1927">
                  <c:v>-6.3656916291451301E-2</c:v>
                </c:pt>
                <c:pt idx="1928">
                  <c:v>-6.0938026985792197E-2</c:v>
                </c:pt>
                <c:pt idx="1929">
                  <c:v>-5.83059253342227E-2</c:v>
                </c:pt>
                <c:pt idx="1930">
                  <c:v>-5.5760822209927403E-2</c:v>
                </c:pt>
                <c:pt idx="1931">
                  <c:v>-5.3285975421319298E-2</c:v>
                </c:pt>
                <c:pt idx="1932">
                  <c:v>-5.0885859927346899E-2</c:v>
                </c:pt>
                <c:pt idx="1933">
                  <c:v>-4.8580036306368903E-2</c:v>
                </c:pt>
                <c:pt idx="1934">
                  <c:v>-4.6368689183488597E-2</c:v>
                </c:pt>
                <c:pt idx="1935">
                  <c:v>-4.4250946450675899E-2</c:v>
                </c:pt>
                <c:pt idx="1936">
                  <c:v>-4.2236021667698902E-2</c:v>
                </c:pt>
                <c:pt idx="1937">
                  <c:v>-4.03034900038804E-2</c:v>
                </c:pt>
                <c:pt idx="1938">
                  <c:v>-3.8441464660402103E-2</c:v>
                </c:pt>
                <c:pt idx="1939">
                  <c:v>-3.6652459042385399E-2</c:v>
                </c:pt>
                <c:pt idx="1940">
                  <c:v>-3.4926663213385098E-2</c:v>
                </c:pt>
                <c:pt idx="1941">
                  <c:v>-3.3286843187447498E-2</c:v>
                </c:pt>
                <c:pt idx="1942">
                  <c:v>-3.1729211746161799E-2</c:v>
                </c:pt>
                <c:pt idx="1943">
                  <c:v>-3.0228692260766798E-2</c:v>
                </c:pt>
                <c:pt idx="1944">
                  <c:v>-2.8803580707287599E-2</c:v>
                </c:pt>
                <c:pt idx="1945">
                  <c:v>-2.7450640561465199E-2</c:v>
                </c:pt>
                <c:pt idx="1946">
                  <c:v>-2.6169763575484901E-2</c:v>
                </c:pt>
                <c:pt idx="1947">
                  <c:v>-2.4974113532992101E-2</c:v>
                </c:pt>
                <c:pt idx="1948">
                  <c:v>-2.3836245849938702E-2</c:v>
                </c:pt>
                <c:pt idx="1949">
                  <c:v>-2.27516469102228E-2</c:v>
                </c:pt>
                <c:pt idx="1950">
                  <c:v>-2.1720403419634E-2</c:v>
                </c:pt>
                <c:pt idx="1951">
                  <c:v>-2.07362036363033E-2</c:v>
                </c:pt>
                <c:pt idx="1952">
                  <c:v>-1.98036605160039E-2</c:v>
                </c:pt>
                <c:pt idx="1953">
                  <c:v>-1.8921270666392199E-2</c:v>
                </c:pt>
                <c:pt idx="1954">
                  <c:v>-1.8089104549650799E-2</c:v>
                </c:pt>
                <c:pt idx="1955">
                  <c:v>-1.73076348253773E-2</c:v>
                </c:pt>
                <c:pt idx="1956">
                  <c:v>-1.6573989488385701E-2</c:v>
                </c:pt>
                <c:pt idx="1957">
                  <c:v>-1.5881828517948001E-2</c:v>
                </c:pt>
                <c:pt idx="1958">
                  <c:v>-1.52304970208692E-2</c:v>
                </c:pt>
                <c:pt idx="1959">
                  <c:v>-1.46126797838801E-2</c:v>
                </c:pt>
                <c:pt idx="1960">
                  <c:v>-1.402495146794E-2</c:v>
                </c:pt>
                <c:pt idx="1961">
                  <c:v>-1.3469650698933799E-2</c:v>
                </c:pt>
                <c:pt idx="1962">
                  <c:v>-1.29467331176543E-2</c:v>
                </c:pt>
                <c:pt idx="1963">
                  <c:v>-1.2453203799878999E-2</c:v>
                </c:pt>
                <c:pt idx="1964">
                  <c:v>-1.19848621574689E-2</c:v>
                </c:pt>
                <c:pt idx="1965">
                  <c:v>-1.15420856841869E-2</c:v>
                </c:pt>
                <c:pt idx="1966">
                  <c:v>-1.11248501631484E-2</c:v>
                </c:pt>
                <c:pt idx="1967">
                  <c:v>-1.0732956373711799E-2</c:v>
                </c:pt>
                <c:pt idx="1968">
                  <c:v>-1.03616852420465E-2</c:v>
                </c:pt>
                <c:pt idx="1969">
                  <c:v>-1.00100032404892E-2</c:v>
                </c:pt>
                <c:pt idx="1970" formatCode="0.00E+00">
                  <c:v>-9.6775547493712401E-3</c:v>
                </c:pt>
                <c:pt idx="1971" formatCode="0.00E+00">
                  <c:v>-9.3620801896284293E-3</c:v>
                </c:pt>
                <c:pt idx="1972" formatCode="0.00E+00">
                  <c:v>-9.0617041205711193E-3</c:v>
                </c:pt>
                <c:pt idx="1973" formatCode="0.00E+00">
                  <c:v>-8.7763777235802306E-3</c:v>
                </c:pt>
                <c:pt idx="1974" formatCode="0.00E+00">
                  <c:v>-8.5057821716099501E-3</c:v>
                </c:pt>
                <c:pt idx="1975" formatCode="0.00E+00">
                  <c:v>-8.2487748268299608E-3</c:v>
                </c:pt>
                <c:pt idx="1976" formatCode="0.00E+00">
                  <c:v>-8.0044515712148004E-3</c:v>
                </c:pt>
                <c:pt idx="1977" formatCode="0.00E+00">
                  <c:v>-7.7723089706765603E-3</c:v>
                </c:pt>
                <c:pt idx="1978" formatCode="0.00E+00">
                  <c:v>-7.5505885192729801E-3</c:v>
                </c:pt>
                <c:pt idx="1979" formatCode="0.00E+00">
                  <c:v>-7.33783208886391E-3</c:v>
                </c:pt>
                <c:pt idx="1980" formatCode="0.00E+00">
                  <c:v>-7.1349344959147701E-3</c:v>
                </c:pt>
                <c:pt idx="1981" formatCode="0.00E+00">
                  <c:v>-6.9417718814344101E-3</c:v>
                </c:pt>
                <c:pt idx="1982" formatCode="0.00E+00">
                  <c:v>-6.7575692201023701E-3</c:v>
                </c:pt>
                <c:pt idx="1983" formatCode="0.00E+00">
                  <c:v>-6.5811996705512797E-3</c:v>
                </c:pt>
                <c:pt idx="1984" formatCode="0.00E+00">
                  <c:v>-6.4128214944757598E-3</c:v>
                </c:pt>
                <c:pt idx="1985" formatCode="0.00E+00">
                  <c:v>-6.25202536871124E-3</c:v>
                </c:pt>
                <c:pt idx="1986" formatCode="0.00E+00">
                  <c:v>-6.0975373512307104E-3</c:v>
                </c:pt>
                <c:pt idx="1987" formatCode="0.00E+00">
                  <c:v>-5.9490701575322302E-3</c:v>
                </c:pt>
                <c:pt idx="1988" formatCode="0.00E+00">
                  <c:v>-5.8052139378329502E-3</c:v>
                </c:pt>
                <c:pt idx="1989" formatCode="0.00E+00">
                  <c:v>-5.6668207954652904E-3</c:v>
                </c:pt>
                <c:pt idx="1990" formatCode="0.00E+00">
                  <c:v>-5.5336758354146403E-3</c:v>
                </c:pt>
                <c:pt idx="1991" formatCode="0.00E+00">
                  <c:v>-5.4065294645482299E-3</c:v>
                </c:pt>
                <c:pt idx="1992" formatCode="0.00E+00">
                  <c:v>-5.2844950768000604E-3</c:v>
                </c:pt>
                <c:pt idx="1993" formatCode="0.00E+00">
                  <c:v>-5.1663686032268801E-3</c:v>
                </c:pt>
                <c:pt idx="1994" formatCode="0.00E+00">
                  <c:v>-5.0524223563638403E-3</c:v>
                </c:pt>
                <c:pt idx="1995" formatCode="0.00E+00">
                  <c:v>-4.9422219941405599E-3</c:v>
                </c:pt>
                <c:pt idx="1996" formatCode="0.00E+00">
                  <c:v>-4.8359742849318496E-3</c:v>
                </c:pt>
                <c:pt idx="1997" formatCode="0.00E+00">
                  <c:v>-4.7334529294520899E-3</c:v>
                </c:pt>
                <c:pt idx="1998" formatCode="0.00E+00">
                  <c:v>-4.6340004379089297E-3</c:v>
                </c:pt>
                <c:pt idx="1999" formatCode="0.00E+00">
                  <c:v>-4.5377978888986696E-3</c:v>
                </c:pt>
                <c:pt idx="2000" formatCode="0.00E+00">
                  <c:v>-4.4451604289285499E-3</c:v>
                </c:pt>
                <c:pt idx="2001" formatCode="0.00E+00">
                  <c:v>-4.3553488758401801E-3</c:v>
                </c:pt>
                <c:pt idx="2002" formatCode="0.00E+00">
                  <c:v>-4.2683403146182202E-3</c:v>
                </c:pt>
                <c:pt idx="2003" formatCode="0.00E+00">
                  <c:v>-4.1842021669973497E-3</c:v>
                </c:pt>
                <c:pt idx="2004" formatCode="0.00E+00">
                  <c:v>-4.1026538982031303E-3</c:v>
                </c:pt>
                <c:pt idx="2005" formatCode="0.00E+00">
                  <c:v>-4.0235407839957996E-3</c:v>
                </c:pt>
                <c:pt idx="2006" formatCode="0.00E+00">
                  <c:v>-3.9468274020795597E-3</c:v>
                </c:pt>
                <c:pt idx="2007" formatCode="0.00E+00">
                  <c:v>-3.87251330905519E-3</c:v>
                </c:pt>
                <c:pt idx="2008" formatCode="0.00E+00">
                  <c:v>-3.80040812399634E-3</c:v>
                </c:pt>
                <c:pt idx="2009" formatCode="0.00E+00">
                  <c:v>-3.7301523257097201E-3</c:v>
                </c:pt>
                <c:pt idx="2010" formatCode="0.00E+00">
                  <c:v>-3.66187405141712E-3</c:v>
                </c:pt>
                <c:pt idx="2011" formatCode="0.00E+00">
                  <c:v>-3.59554735626375E-3</c:v>
                </c:pt>
                <c:pt idx="2012" formatCode="0.00E+00">
                  <c:v>-3.5309762908609498E-3</c:v>
                </c:pt>
                <c:pt idx="2013" formatCode="0.00E+00">
                  <c:v>-3.46817738510269E-3</c:v>
                </c:pt>
                <c:pt idx="2014" formatCode="0.00E+00">
                  <c:v>-3.4071288415757801E-3</c:v>
                </c:pt>
                <c:pt idx="2015" formatCode="0.00E+00">
                  <c:v>-3.34723595340842E-3</c:v>
                </c:pt>
                <c:pt idx="2016" formatCode="0.00E+00">
                  <c:v>-3.2888570377764899E-3</c:v>
                </c:pt>
                <c:pt idx="2017" formatCode="0.00E+00">
                  <c:v>-3.23199673805564E-3</c:v>
                </c:pt>
                <c:pt idx="2018" formatCode="0.00E+00">
                  <c:v>-3.1768146551623298E-3</c:v>
                </c:pt>
                <c:pt idx="2019" formatCode="0.00E+00">
                  <c:v>-3.1234777269190201E-3</c:v>
                </c:pt>
                <c:pt idx="2020" formatCode="0.00E+00">
                  <c:v>-3.0714186171680101E-3</c:v>
                </c:pt>
                <c:pt idx="2021" formatCode="0.00E+00">
                  <c:v>-3.0206352941457501E-3</c:v>
                </c:pt>
                <c:pt idx="2022" formatCode="0.00E+00">
                  <c:v>-2.9711356804188599E-3</c:v>
                </c:pt>
                <c:pt idx="2023" formatCode="0.00E+00">
                  <c:v>-2.92255566683048E-3</c:v>
                </c:pt>
                <c:pt idx="2024" formatCode="0.00E+00">
                  <c:v>-2.87491021384909E-3</c:v>
                </c:pt>
                <c:pt idx="2025" formatCode="0.00E+00">
                  <c:v>-2.8282673170773598E-3</c:v>
                </c:pt>
                <c:pt idx="2026" formatCode="0.00E+00">
                  <c:v>-2.78270366101869E-3</c:v>
                </c:pt>
                <c:pt idx="2027" formatCode="0.00E+00">
                  <c:v>-2.73835531622031E-3</c:v>
                </c:pt>
                <c:pt idx="2028" formatCode="0.00E+00">
                  <c:v>-2.6951932860517802E-3</c:v>
                </c:pt>
                <c:pt idx="2029" formatCode="0.00E+00">
                  <c:v>-2.6529319520220301E-3</c:v>
                </c:pt>
                <c:pt idx="2030" formatCode="0.00E+00">
                  <c:v>-2.6113443343453299E-3</c:v>
                </c:pt>
                <c:pt idx="2031" formatCode="0.00E+00">
                  <c:v>-2.5705395308104001E-3</c:v>
                </c:pt>
                <c:pt idx="2032" formatCode="0.00E+00">
                  <c:v>-2.5306571033078301E-3</c:v>
                </c:pt>
                <c:pt idx="2033" formatCode="0.00E+00">
                  <c:v>-2.4917389867962301E-3</c:v>
                </c:pt>
                <c:pt idx="2034" formatCode="0.00E+00">
                  <c:v>-2.4536510875992502E-3</c:v>
                </c:pt>
                <c:pt idx="2035" formatCode="0.00E+00">
                  <c:v>-2.4163803053673899E-3</c:v>
                </c:pt>
                <c:pt idx="2036" formatCode="0.00E+00">
                  <c:v>-2.3798231961789998E-3</c:v>
                </c:pt>
                <c:pt idx="2037" formatCode="0.00E+00">
                  <c:v>-2.3440038454429699E-3</c:v>
                </c:pt>
                <c:pt idx="2038" formatCode="0.00E+00">
                  <c:v>-2.3089470486847901E-3</c:v>
                </c:pt>
                <c:pt idx="2039" formatCode="0.00E+00">
                  <c:v>-2.2745672712469402E-3</c:v>
                </c:pt>
                <c:pt idx="2040" formatCode="0.00E+00">
                  <c:v>-2.2408267564995601E-3</c:v>
                </c:pt>
                <c:pt idx="2041" formatCode="0.00E+00">
                  <c:v>-2.2077341088039102E-3</c:v>
                </c:pt>
                <c:pt idx="2042" formatCode="0.00E+00">
                  <c:v>-2.17533297903383E-3</c:v>
                </c:pt>
                <c:pt idx="2043" formatCode="0.00E+00">
                  <c:v>-2.1434966030625898E-3</c:v>
                </c:pt>
                <c:pt idx="2044" formatCode="0.00E+00">
                  <c:v>-2.1122317315435202E-3</c:v>
                </c:pt>
                <c:pt idx="2045" formatCode="0.00E+00">
                  <c:v>-2.08153792455513E-3</c:v>
                </c:pt>
                <c:pt idx="2046" formatCode="0.00E+00">
                  <c:v>-2.0514142609848502E-3</c:v>
                </c:pt>
                <c:pt idx="2047" formatCode="0.00E+00">
                  <c:v>-2.0218806548854798E-3</c:v>
                </c:pt>
                <c:pt idx="2048" formatCode="0.00E+00">
                  <c:v>-1.9929382962405799E-3</c:v>
                </c:pt>
                <c:pt idx="2049" formatCode="0.00E+00">
                  <c:v>-1.96448399017317E-3</c:v>
                </c:pt>
                <c:pt idx="2050" formatCode="0.00E+00">
                  <c:v>-1.9365096408002201E-3</c:v>
                </c:pt>
                <c:pt idx="2051" formatCode="0.00E+00">
                  <c:v>-1.9090174324336399E-3</c:v>
                </c:pt>
                <c:pt idx="2052" formatCode="0.00E+00">
                  <c:v>-1.88200626357526E-3</c:v>
                </c:pt>
                <c:pt idx="2053" formatCode="0.00E+00">
                  <c:v>-1.85543529022457E-3</c:v>
                </c:pt>
                <c:pt idx="2054" formatCode="0.00E+00">
                  <c:v>-1.8292850403512199E-3</c:v>
                </c:pt>
                <c:pt idx="2055" formatCode="0.00E+00">
                  <c:v>-1.8035573063946799E-3</c:v>
                </c:pt>
                <c:pt idx="2056" formatCode="0.00E+00">
                  <c:v>-1.7782812220295001E-3</c:v>
                </c:pt>
                <c:pt idx="2057" formatCode="0.00E+00">
                  <c:v>-1.7533656990866399E-3</c:v>
                </c:pt>
                <c:pt idx="2058" formatCode="0.00E+00">
                  <c:v>-1.72884520416786E-3</c:v>
                </c:pt>
                <c:pt idx="2059" formatCode="0.00E+00">
                  <c:v>-1.7047457246218E-3</c:v>
                </c:pt>
                <c:pt idx="2060" formatCode="0.00E+00">
                  <c:v>-1.68102860155398E-3</c:v>
                </c:pt>
                <c:pt idx="2061" formatCode="0.00E+00">
                  <c:v>-1.6576758368312999E-3</c:v>
                </c:pt>
                <c:pt idx="2062" formatCode="0.00E+00">
                  <c:v>-1.63466349964467E-3</c:v>
                </c:pt>
                <c:pt idx="2063" formatCode="0.00E+00">
                  <c:v>-1.61190858318947E-3</c:v>
                </c:pt>
                <c:pt idx="2064" formatCode="0.00E+00">
                  <c:v>-1.58949455744697E-3</c:v>
                </c:pt>
                <c:pt idx="2065" formatCode="0.00E+00">
                  <c:v>-1.5673914879932699E-3</c:v>
                </c:pt>
                <c:pt idx="2066" formatCode="0.00E+00">
                  <c:v>-1.5456100198598399E-3</c:v>
                </c:pt>
                <c:pt idx="2067" formatCode="0.00E+00">
                  <c:v>-1.52412827042085E-3</c:v>
                </c:pt>
                <c:pt idx="2068" formatCode="0.00E+00">
                  <c:v>-1.50294967038392E-3</c:v>
                </c:pt>
                <c:pt idx="2069" formatCode="0.00E+00">
                  <c:v>-1.48211551941217E-3</c:v>
                </c:pt>
                <c:pt idx="2070" formatCode="0.00E+00">
                  <c:v>-1.4615597386943399E-3</c:v>
                </c:pt>
                <c:pt idx="2071" formatCode="0.00E+00">
                  <c:v>-1.44127179133489E-3</c:v>
                </c:pt>
                <c:pt idx="2072" formatCode="0.00E+00">
                  <c:v>-1.42125965071104E-3</c:v>
                </c:pt>
                <c:pt idx="2073" formatCode="0.00E+00">
                  <c:v>-1.4015217392231299E-3</c:v>
                </c:pt>
                <c:pt idx="2074" formatCode="0.00E+00">
                  <c:v>-1.3820680082625E-3</c:v>
                </c:pt>
                <c:pt idx="2075" formatCode="0.00E+00">
                  <c:v>-1.36284875232479E-3</c:v>
                </c:pt>
                <c:pt idx="2076" formatCode="0.00E+00">
                  <c:v>-1.3438781077828299E-3</c:v>
                </c:pt>
                <c:pt idx="2077" formatCode="0.00E+00">
                  <c:v>-1.3251553052101199E-3</c:v>
                </c:pt>
                <c:pt idx="2078" formatCode="0.00E+00">
                  <c:v>-1.3066796145777099E-3</c:v>
                </c:pt>
                <c:pt idx="2079" formatCode="0.00E+00">
                  <c:v>-1.2884485215083001E-3</c:v>
                </c:pt>
                <c:pt idx="2080" formatCode="0.00E+00">
                  <c:v>-1.27047241252996E-3</c:v>
                </c:pt>
                <c:pt idx="2081" formatCode="0.00E+00">
                  <c:v>-1.2527242608902701E-3</c:v>
                </c:pt>
                <c:pt idx="2082" formatCode="0.00E+00">
                  <c:v>-1.23520135246735E-3</c:v>
                </c:pt>
                <c:pt idx="2083" formatCode="0.00E+00">
                  <c:v>-1.21790531167605E-3</c:v>
                </c:pt>
                <c:pt idx="2084" formatCode="0.00E+00">
                  <c:v>-1.2008424808602101E-3</c:v>
                </c:pt>
                <c:pt idx="2085" formatCode="0.00E+00">
                  <c:v>-1.1840049966229699E-3</c:v>
                </c:pt>
                <c:pt idx="2086" formatCode="0.00E+00">
                  <c:v>-1.16739529275049E-3</c:v>
                </c:pt>
                <c:pt idx="2087" formatCode="0.00E+00">
                  <c:v>-1.1510164512979E-3</c:v>
                </c:pt>
                <c:pt idx="2088" formatCode="0.00E+00">
                  <c:v>-1.13483659451546E-3</c:v>
                </c:pt>
                <c:pt idx="2089" formatCode="0.00E+00">
                  <c:v>-1.11884002021675E-3</c:v>
                </c:pt>
                <c:pt idx="2090" formatCode="0.00E+00">
                  <c:v>-1.10303365338833E-3</c:v>
                </c:pt>
                <c:pt idx="2091" formatCode="0.00E+00">
                  <c:v>-1.0874155502691E-3</c:v>
                </c:pt>
                <c:pt idx="2092" formatCode="0.00E+00">
                  <c:v>-1.0720292549299499E-3</c:v>
                </c:pt>
                <c:pt idx="2093" formatCode="0.00E+00">
                  <c:v>-1.05683382667638E-3</c:v>
                </c:pt>
                <c:pt idx="2094" formatCode="0.00E+00">
                  <c:v>-1.0418286722667701E-3</c:v>
                </c:pt>
                <c:pt idx="2095" formatCode="0.00E+00">
                  <c:v>-1.02697765013398E-3</c:v>
                </c:pt>
                <c:pt idx="2096" formatCode="0.00E+00">
                  <c:v>-1.0123067777706601E-3</c:v>
                </c:pt>
                <c:pt idx="2097" formatCode="0.00E+00">
                  <c:v>-9.9781716903294803E-4</c:v>
                </c:pt>
                <c:pt idx="2098" formatCode="0.00E+00">
                  <c:v>-9.8351060095957198E-4</c:v>
                </c:pt>
                <c:pt idx="2099" formatCode="0.00E+00">
                  <c:v>-9.6938580683176895E-4</c:v>
                </c:pt>
                <c:pt idx="2100" formatCode="0.00E+00">
                  <c:v>-9.5543844171128796E-4</c:v>
                </c:pt>
                <c:pt idx="2101" formatCode="0.00E+00">
                  <c:v>-9.4167845794221696E-4</c:v>
                </c:pt>
                <c:pt idx="2102" formatCode="0.00E+00">
                  <c:v>-9.2810724005578098E-4</c:v>
                </c:pt>
                <c:pt idx="2103" formatCode="0.00E+00">
                  <c:v>-9.14660788175549E-4</c:v>
                </c:pt>
                <c:pt idx="2104" formatCode="0.00E+00">
                  <c:v>-9.0130159651385304E-4</c:v>
                </c:pt>
                <c:pt idx="2105" formatCode="0.00E+00">
                  <c:v>-8.8807113527906696E-4</c:v>
                </c:pt>
                <c:pt idx="2106" formatCode="0.00E+00">
                  <c:v>-8.7497045766680905E-4</c:v>
                </c:pt>
                <c:pt idx="2107" formatCode="0.00E+00">
                  <c:v>-8.6199593276525398E-4</c:v>
                </c:pt>
                <c:pt idx="2108" formatCode="0.00E+00">
                  <c:v>-8.4918983261116098E-4</c:v>
                </c:pt>
                <c:pt idx="2109" formatCode="0.00E+00">
                  <c:v>-8.3653074741987105E-4</c:v>
                </c:pt>
                <c:pt idx="2110" formatCode="0.00E+00">
                  <c:v>-8.2401819863717001E-4</c:v>
                </c:pt>
                <c:pt idx="2111" formatCode="0.00E+00">
                  <c:v>-8.11653173934478E-4</c:v>
                </c:pt>
                <c:pt idx="2112" formatCode="0.00E+00">
                  <c:v>-7.9943468893443404E-4</c:v>
                </c:pt>
                <c:pt idx="2113" formatCode="0.00E+00">
                  <c:v>-7.8733187729867799E-4</c:v>
                </c:pt>
                <c:pt idx="2114" formatCode="0.00E+00">
                  <c:v>-7.7534930842071501E-4</c:v>
                </c:pt>
                <c:pt idx="2115" formatCode="0.00E+00">
                  <c:v>-7.6348837598191595E-4</c:v>
                </c:pt>
                <c:pt idx="2116" formatCode="0.00E+00">
                  <c:v>-7.5176708664769897E-4</c:v>
                </c:pt>
                <c:pt idx="2117" formatCode="0.00E+00">
                  <c:v>-7.4016852540996795E-4</c:v>
                </c:pt>
                <c:pt idx="2118" formatCode="0.00E+00">
                  <c:v>-7.2869361578691396E-4</c:v>
                </c:pt>
                <c:pt idx="2119" formatCode="0.00E+00">
                  <c:v>-7.1734144403053004E-4</c:v>
                </c:pt>
                <c:pt idx="2120" formatCode="0.00E+00">
                  <c:v>-7.0611290742937898E-4</c:v>
                </c:pt>
                <c:pt idx="2121" formatCode="0.00E+00">
                  <c:v>-6.9500712528746398E-4</c:v>
                </c:pt>
                <c:pt idx="2122" formatCode="0.00E+00">
                  <c:v>-6.8402497521986697E-4</c:v>
                </c:pt>
                <c:pt idx="2123" formatCode="0.00E+00">
                  <c:v>-6.7313889874572605E-4</c:v>
                </c:pt>
                <c:pt idx="2124" formatCode="0.00E+00">
                  <c:v>-6.6234903449813505E-4</c:v>
                </c:pt>
                <c:pt idx="2125" formatCode="0.00E+00">
                  <c:v>-6.5165633207732204E-4</c:v>
                </c:pt>
                <c:pt idx="2126" formatCode="0.00E+00">
                  <c:v>-6.4106036507531605E-4</c:v>
                </c:pt>
                <c:pt idx="2127" formatCode="0.00E+00">
                  <c:v>-6.3056197738033397E-4</c:v>
                </c:pt>
                <c:pt idx="2128" formatCode="0.00E+00">
                  <c:v>-6.2016032674951202E-4</c:v>
                </c:pt>
                <c:pt idx="2129" formatCode="0.00E+00">
                  <c:v>-6.0989894607459605E-4</c:v>
                </c:pt>
                <c:pt idx="2130" formatCode="0.00E+00">
                  <c:v>-5.9976155852008303E-4</c:v>
                </c:pt>
                <c:pt idx="2131" formatCode="0.00E+00">
                  <c:v>-5.8971673603371196E-4</c:v>
                </c:pt>
                <c:pt idx="2132" formatCode="0.00E+00">
                  <c:v>-5.7976406713723997E-4</c:v>
                </c:pt>
                <c:pt idx="2133" formatCode="0.00E+00">
                  <c:v>-5.6990317324138095E-4</c:v>
                </c:pt>
                <c:pt idx="2134" formatCode="0.00E+00">
                  <c:v>-5.6013483342305995E-4</c:v>
                </c:pt>
                <c:pt idx="2135" formatCode="0.00E+00">
                  <c:v>-5.5045826980512603E-4</c:v>
                </c:pt>
                <c:pt idx="2136" formatCode="0.00E+00">
                  <c:v>-5.4087424717810101E-4</c:v>
                </c:pt>
                <c:pt idx="2137" formatCode="0.00E+00">
                  <c:v>-5.3138201391165997E-4</c:v>
                </c:pt>
                <c:pt idx="2138" formatCode="0.00E+00">
                  <c:v>-5.2198232006854604E-4</c:v>
                </c:pt>
                <c:pt idx="2139" formatCode="0.00E+00">
                  <c:v>-5.1268177249840397E-4</c:v>
                </c:pt>
                <c:pt idx="2140" formatCode="0.00E+00">
                  <c:v>-5.0346788837835803E-4</c:v>
                </c:pt>
                <c:pt idx="2141" formatCode="0.00E+00">
                  <c:v>-4.9431381688157098E-4</c:v>
                </c:pt>
                <c:pt idx="2142" formatCode="0.00E+00">
                  <c:v>-4.8521882356082998E-4</c:v>
                </c:pt>
                <c:pt idx="2143" formatCode="0.00E+00">
                  <c:v>-4.7618364356430198E-4</c:v>
                </c:pt>
                <c:pt idx="2144" formatCode="0.00E+00">
                  <c:v>-4.6720755188740402E-4</c:v>
                </c:pt>
                <c:pt idx="2145" formatCode="0.00E+00">
                  <c:v>-4.5829125804749997E-4</c:v>
                </c:pt>
                <c:pt idx="2146" formatCode="0.00E+00">
                  <c:v>-4.4943406260789198E-4</c:v>
                </c:pt>
                <c:pt idx="2147" formatCode="0.00E+00">
                  <c:v>-4.4063666558044102E-4</c:v>
                </c:pt>
                <c:pt idx="2148" formatCode="0.00E+00">
                  <c:v>-4.3189871310315699E-4</c:v>
                </c:pt>
                <c:pt idx="2149" formatCode="0.00E+00">
                  <c:v>-4.2321985560165302E-4</c:v>
                </c:pt>
                <c:pt idx="2150" formatCode="0.00E+00">
                  <c:v>-4.1460079462462998E-4</c:v>
                </c:pt>
                <c:pt idx="2151" formatCode="0.00E+00">
                  <c:v>-4.06040838546816E-4</c:v>
                </c:pt>
                <c:pt idx="2152" formatCode="0.00E+00">
                  <c:v>-3.9754066394656802E-4</c:v>
                </c:pt>
                <c:pt idx="2153" formatCode="0.00E+00">
                  <c:v>-3.8909960410605301E-4</c:v>
                </c:pt>
                <c:pt idx="2154" formatCode="0.00E+00">
                  <c:v>-3.80718326098103E-4</c:v>
                </c:pt>
                <c:pt idx="2155" formatCode="0.00E+00">
                  <c:v>-3.7239648764263601E-4</c:v>
                </c:pt>
                <c:pt idx="2156" formatCode="0.00E+00">
                  <c:v>-3.6416106529572298E-4</c:v>
                </c:pt>
                <c:pt idx="2157" formatCode="0.00E+00">
                  <c:v>-3.5602685758826598E-4</c:v>
                </c:pt>
                <c:pt idx="2158" formatCode="0.00E+00">
                  <c:v>-3.4796141813027101E-4</c:v>
                </c:pt>
                <c:pt idx="2159" formatCode="0.00E+00">
                  <c:v>-3.3996538357438202E-4</c:v>
                </c:pt>
                <c:pt idx="2160" formatCode="0.00E+00">
                  <c:v>-3.3203811217290898E-4</c:v>
                </c:pt>
                <c:pt idx="2161" formatCode="0.00E+00">
                  <c:v>-3.2418024545480002E-4</c:v>
                </c:pt>
                <c:pt idx="2162" formatCode="0.00E+00">
                  <c:v>-3.1639146127247498E-4</c:v>
                </c:pt>
                <c:pt idx="2163" formatCode="0.00E+00">
                  <c:v>-3.0867144854331301E-4</c:v>
                </c:pt>
                <c:pt idx="2164" formatCode="0.00E+00">
                  <c:v>-3.01020832198768E-4</c:v>
                </c:pt>
                <c:pt idx="2165" formatCode="0.00E+00">
                  <c:v>-2.9343899813851501E-4</c:v>
                </c:pt>
                <c:pt idx="2166" formatCode="0.00E+00">
                  <c:v>-2.8571193027475303E-4</c:v>
                </c:pt>
                <c:pt idx="2167" formatCode="0.00E+00">
                  <c:v>-2.7797953690693198E-4</c:v>
                </c:pt>
                <c:pt idx="2168" formatCode="0.00E+00">
                  <c:v>-2.70294919911087E-4</c:v>
                </c:pt>
                <c:pt idx="2169" formatCode="0.00E+00">
                  <c:v>-2.6265747790834101E-4</c:v>
                </c:pt>
                <c:pt idx="2170" formatCode="0.00E+00">
                  <c:v>-2.5506781360374198E-4</c:v>
                </c:pt>
                <c:pt idx="2171" formatCode="0.00E+00">
                  <c:v>-2.4752561696529001E-4</c:v>
                </c:pt>
                <c:pt idx="2172" formatCode="0.00E+00">
                  <c:v>-2.4003060106365999E-4</c:v>
                </c:pt>
                <c:pt idx="2173" formatCode="0.00E+00">
                  <c:v>-2.32583357148874E-4</c:v>
                </c:pt>
                <c:pt idx="2174" formatCode="0.00E+00">
                  <c:v>-2.25183287424565E-4</c:v>
                </c:pt>
                <c:pt idx="2175" formatCode="0.00E+00">
                  <c:v>-2.1783099106729799E-4</c:v>
                </c:pt>
                <c:pt idx="2176" formatCode="0.00E+00">
                  <c:v>-2.1073668165532401E-4</c:v>
                </c:pt>
                <c:pt idx="2177" formatCode="0.00E+00">
                  <c:v>-2.0369562199176801E-4</c:v>
                </c:pt>
                <c:pt idx="2178" formatCode="0.00E+00">
                  <c:v>-1.9670740020806199E-4</c:v>
                </c:pt>
                <c:pt idx="2179" formatCode="0.00E+00">
                  <c:v>-1.8977173699929399E-4</c:v>
                </c:pt>
                <c:pt idx="2180" formatCode="0.00E+00">
                  <c:v>-1.82889193107847E-4</c:v>
                </c:pt>
                <c:pt idx="2181" formatCode="0.00E+00">
                  <c:v>-1.7605921205651699E-4</c:v>
                </c:pt>
                <c:pt idx="2182" formatCode="0.00E+00">
                  <c:v>-1.6928234605732099E-4</c:v>
                </c:pt>
                <c:pt idx="2183" formatCode="0.00E+00">
                  <c:v>-1.6255805127780699E-4</c:v>
                </c:pt>
                <c:pt idx="2184" formatCode="0.00E+00">
                  <c:v>-1.5588685905649E-4</c:v>
                </c:pt>
                <c:pt idx="2185" formatCode="0.00E+00">
                  <c:v>-1.4926824638046099E-4</c:v>
                </c:pt>
                <c:pt idx="2186" formatCode="0.00E+00">
                  <c:v>-1.42702732105358E-4</c:v>
                </c:pt>
                <c:pt idx="2187" formatCode="0.00E+00">
                  <c:v>-1.3619005977052101E-4</c:v>
                </c:pt>
                <c:pt idx="2188" formatCode="0.00E+00">
                  <c:v>-1.2972996918339099E-4</c:v>
                </c:pt>
                <c:pt idx="2189" formatCode="0.00E+00">
                  <c:v>-1.2332297076134E-4</c:v>
                </c:pt>
                <c:pt idx="2190" formatCode="0.00E+00">
                  <c:v>-1.1696856227768501E-4</c:v>
                </c:pt>
                <c:pt idx="2191" formatCode="0.00E+00">
                  <c:v>-1.10667241801848E-4</c:v>
                </c:pt>
                <c:pt idx="2192" formatCode="0.00E+00">
                  <c:v>-1.04418515421681E-4</c:v>
                </c:pt>
                <c:pt idx="2193" formatCode="0.00E+00">
                  <c:v>-9.8222876736628307E-5</c:v>
                </c:pt>
                <c:pt idx="2194" formatCode="0.00E+00">
                  <c:v>-9.2080072113834502E-5</c:v>
                </c:pt>
                <c:pt idx="2195" formatCode="0.00E+00">
                  <c:v>-8.5989867822569997E-5</c:v>
                </c:pt>
                <c:pt idx="2196" formatCode="0.00E+00">
                  <c:v>-7.9952741145995198E-5</c:v>
                </c:pt>
                <c:pt idx="2197" formatCode="0.00E+00">
                  <c:v>-7.3968218958211094E-5</c:v>
                </c:pt>
                <c:pt idx="2198" formatCode="0.00E+00">
                  <c:v>-6.8036773937512897E-5</c:v>
                </c:pt>
                <c:pt idx="2199" formatCode="0.00E+00">
                  <c:v>-6.21579301435447E-5</c:v>
                </c:pt>
                <c:pt idx="2200" formatCode="0.00E+00">
                  <c:v>-5.6332163015102097E-5</c:v>
                </c:pt>
                <c:pt idx="2201" formatCode="0.00E+00">
                  <c:v>-5.0565069376196602E-5</c:v>
                </c:pt>
                <c:pt idx="2202" formatCode="0.00E+00">
                  <c:v>-4.4894935475958599E-5</c:v>
                </c:pt>
                <c:pt idx="2203" formatCode="0.00E+00">
                  <c:v>-3.9259179804572901E-5</c:v>
                </c:pt>
                <c:pt idx="2204" formatCode="0.00E+00">
                  <c:v>-3.3657350113226598E-5</c:v>
                </c:pt>
                <c:pt idx="2205" formatCode="0.00E+00">
                  <c:v>-2.8089899586808099E-5</c:v>
                </c:pt>
                <c:pt idx="2206" formatCode="0.00E+00">
                  <c:v>-2.2556377812998801E-5</c:v>
                </c:pt>
                <c:pt idx="2207" formatCode="0.00E+00">
                  <c:v>-1.7057232431559899E-5</c:v>
                </c:pt>
                <c:pt idx="2208" formatCode="0.00E+00">
                  <c:v>-1.1592022078149799E-5</c:v>
                </c:pt>
                <c:pt idx="2209" formatCode="0.00E+00">
                  <c:v>-6.1611783388190101E-6</c:v>
                </c:pt>
                <c:pt idx="2210" formatCode="0.00E+00">
                  <c:v>-7.6448998171205096E-7</c:v>
                </c:pt>
                <c:pt idx="2211" formatCode="0.00E+00">
                  <c:v>4.5982626914083401E-6</c:v>
                </c:pt>
                <c:pt idx="2212" formatCode="0.00E+00">
                  <c:v>9.9266459035432998E-6</c:v>
                </c:pt>
                <c:pt idx="2213" formatCode="0.00E+00">
                  <c:v>1.5221090659126701E-5</c:v>
                </c:pt>
                <c:pt idx="2214" formatCode="0.00E+00">
                  <c:v>2.04811687262868E-5</c:v>
                </c:pt>
                <c:pt idx="2215" formatCode="0.00E+00">
                  <c:v>2.5707302267257298E-5</c:v>
                </c:pt>
                <c:pt idx="2216" formatCode="0.00E+00">
                  <c:v>3.0899078486524297E-5</c:v>
                </c:pt>
                <c:pt idx="2217" formatCode="0.00E+00">
                  <c:v>3.6056699529352299E-5</c:v>
                </c:pt>
                <c:pt idx="2218" formatCode="0.00E+00">
                  <c:v>4.1180375184246899E-5</c:v>
                </c:pt>
                <c:pt idx="2219" formatCode="0.00E+00">
                  <c:v>4.6269691082101498E-5</c:v>
                </c:pt>
                <c:pt idx="2220" formatCode="0.00E+00">
                  <c:v>5.1325055669371301E-5</c:v>
                </c:pt>
                <c:pt idx="2221" formatCode="0.00E+00">
                  <c:v>5.6346069572341702E-5</c:v>
                </c:pt>
                <c:pt idx="2222" formatCode="0.00E+00">
                  <c:v>6.1333126300868002E-5</c:v>
                </c:pt>
                <c:pt idx="2223" formatCode="0.00E+00">
                  <c:v>6.6285835000071399E-5</c:v>
                </c:pt>
                <c:pt idx="2224" formatCode="0.00E+00">
                  <c:v>7.1204388728617795E-5</c:v>
                </c:pt>
                <c:pt idx="2225" formatCode="0.00E+00">
                  <c:v>7.6088984362186795E-5</c:v>
                </c:pt>
                <c:pt idx="2226" formatCode="0.00E+00">
                  <c:v>8.0939235948864998E-5</c:v>
                </c:pt>
                <c:pt idx="2227" formatCode="0.00E+00">
                  <c:v>8.5755523723691999E-5</c:v>
                </c:pt>
                <c:pt idx="2228" formatCode="0.00E+00">
                  <c:v>9.0537470106601695E-5</c:v>
                </c:pt>
                <c:pt idx="2229" formatCode="0.00E+00">
                  <c:v>9.5285450022686698E-5</c:v>
                </c:pt>
                <c:pt idx="2230" formatCode="0.00E+00">
                  <c:v>9.9999088345710795E-5</c:v>
                </c:pt>
                <c:pt idx="2231" formatCode="0.00E+00">
                  <c:v>1.04348338459333E-4</c:v>
                </c:pt>
                <c:pt idx="2232" formatCode="0.00E+00">
                  <c:v>1.08662329448138E-4</c:v>
                </c:pt>
                <c:pt idx="2233" formatCode="0.00E+00">
                  <c:v>1.1294390882729199E-4</c:v>
                </c:pt>
                <c:pt idx="2234" formatCode="0.00E+00">
                  <c:v>1.1719324263215E-4</c:v>
                </c:pt>
                <c:pt idx="2235" formatCode="0.00E+00">
                  <c:v>1.21409993162351E-4</c:v>
                </c:pt>
                <c:pt idx="2236" formatCode="0.00E+00">
                  <c:v>1.2559449837260499E-4</c:v>
                </c:pt>
                <c:pt idx="2237" formatCode="0.00E+00">
                  <c:v>1.29746421493071E-4</c:v>
                </c:pt>
                <c:pt idx="2238" formatCode="0.00E+00">
                  <c:v>1.3386609666951301E-4</c:v>
                </c:pt>
                <c:pt idx="2239" formatCode="0.00E+00">
                  <c:v>1.37953192380239E-4</c:v>
                </c:pt>
                <c:pt idx="2240" formatCode="0.00E+00">
                  <c:v>1.4200787504210199E-4</c:v>
                </c:pt>
                <c:pt idx="2241" formatCode="0.00E+00">
                  <c:v>1.4603030582385299E-4</c:v>
                </c:pt>
                <c:pt idx="2242" formatCode="0.00E+00">
                  <c:v>1.50020161075977E-4</c:v>
                </c:pt>
                <c:pt idx="2243" formatCode="0.00E+00">
                  <c:v>1.53977761823912E-4</c:v>
                </c:pt>
                <c:pt idx="2244" formatCode="0.00E+00">
                  <c:v>1.57902789666298E-4</c:v>
                </c:pt>
                <c:pt idx="2245" formatCode="0.00E+00">
                  <c:v>1.61795559209293E-4</c:v>
                </c:pt>
                <c:pt idx="2246" formatCode="0.00E+00">
                  <c:v>1.65655760813069E-4</c:v>
                </c:pt>
                <c:pt idx="2247" formatCode="0.00E+00">
                  <c:v>1.69483700366928E-4</c:v>
                </c:pt>
                <c:pt idx="2248" formatCode="0.00E+00">
                  <c:v>1.7327907451628299E-4</c:v>
                </c:pt>
                <c:pt idx="2249" formatCode="0.00E+00">
                  <c:v>1.77042034490329E-4</c:v>
                </c:pt>
                <c:pt idx="2250" formatCode="0.00E+00">
                  <c:v>1.8077272971652001E-4</c:v>
                </c:pt>
                <c:pt idx="2251" formatCode="0.00E+00">
                  <c:v>1.8447086334025099E-4</c:v>
                </c:pt>
                <c:pt idx="2252" formatCode="0.00E+00">
                  <c:v>1.8813672857731099E-4</c:v>
                </c:pt>
                <c:pt idx="2253" formatCode="0.00E+00">
                  <c:v>1.9207114401474201E-4</c:v>
                </c:pt>
                <c:pt idx="2254" formatCode="0.00E+00">
                  <c:v>1.9649692310519401E-4</c:v>
                </c:pt>
                <c:pt idx="2255" formatCode="0.00E+00">
                  <c:v>2.0090455205809001E-4</c:v>
                </c:pt>
                <c:pt idx="2256" formatCode="0.00E+00">
                  <c:v>2.05294209952392E-4</c:v>
                </c:pt>
                <c:pt idx="2257" formatCode="0.00E+00">
                  <c:v>2.0966606919915401E-4</c:v>
                </c:pt>
                <c:pt idx="2258" formatCode="0.00E+00">
                  <c:v>2.1401978143972299E-4</c:v>
                </c:pt>
                <c:pt idx="2259" formatCode="0.00E+00">
                  <c:v>2.1835569543792401E-4</c:v>
                </c:pt>
                <c:pt idx="2260" formatCode="0.00E+00">
                  <c:v>2.2267346295955299E-4</c:v>
                </c:pt>
                <c:pt idx="2261" formatCode="0.00E+00">
                  <c:v>2.2697342993737099E-4</c:v>
                </c:pt>
                <c:pt idx="2262" formatCode="0.00E+00">
                  <c:v>2.3125525357709599E-4</c:v>
                </c:pt>
                <c:pt idx="2263" formatCode="0.00E+00">
                  <c:v>2.3551910438639499E-4</c:v>
                </c:pt>
                <c:pt idx="2264" formatCode="0.00E+00">
                  <c:v>2.3976515329234899E-4</c:v>
                </c:pt>
                <c:pt idx="2265" formatCode="0.00E+00">
                  <c:v>2.4399305938270599E-4</c:v>
                </c:pt>
                <c:pt idx="2266" formatCode="0.00E+00">
                  <c:v>2.4820316136601398E-4</c:v>
                </c:pt>
                <c:pt idx="2267" formatCode="0.00E+00">
                  <c:v>2.5239512347672601E-4</c:v>
                </c:pt>
                <c:pt idx="2268" formatCode="0.00E+00">
                  <c:v>2.5656927931579099E-4</c:v>
                </c:pt>
                <c:pt idx="2269" formatCode="0.00E+00">
                  <c:v>2.60725295987808E-4</c:v>
                </c:pt>
                <c:pt idx="2270" formatCode="0.00E+00">
                  <c:v>2.6486350636327998E-4</c:v>
                </c:pt>
                <c:pt idx="2271" formatCode="0.00E+00">
                  <c:v>2.6898357831635101E-4</c:v>
                </c:pt>
                <c:pt idx="2272" formatCode="0.00E+00">
                  <c:v>2.73085678276042E-4</c:v>
                </c:pt>
                <c:pt idx="2273" formatCode="0.00E+00">
                  <c:v>2.7716996974260801E-4</c:v>
                </c:pt>
                <c:pt idx="2274" formatCode="0.00E+00">
                  <c:v>2.8123612498335199E-4</c:v>
                </c:pt>
                <c:pt idx="2275" formatCode="0.00E+00">
                  <c:v>2.8525945205374399E-4</c:v>
                </c:pt>
                <c:pt idx="2276" formatCode="0.00E+00">
                  <c:v>2.8896693478999198E-4</c:v>
                </c:pt>
                <c:pt idx="2277" formatCode="0.00E+00">
                  <c:v>2.9265262041752298E-4</c:v>
                </c:pt>
                <c:pt idx="2278" formatCode="0.00E+00">
                  <c:v>2.96316218817507E-4</c:v>
                </c:pt>
                <c:pt idx="2279" formatCode="0.00E+00">
                  <c:v>2.9995787367830998E-4</c:v>
                </c:pt>
                <c:pt idx="2280" formatCode="0.00E+00">
                  <c:v>3.0357773064558502E-4</c:v>
                </c:pt>
                <c:pt idx="2281" formatCode="0.00E+00">
                  <c:v>3.07175502983271E-4</c:v>
                </c:pt>
                <c:pt idx="2282" formatCode="0.00E+00">
                  <c:v>3.1075147388229599E-4</c:v>
                </c:pt>
                <c:pt idx="2283" formatCode="0.00E+00">
                  <c:v>3.14305360116122E-4</c:v>
                </c:pt>
                <c:pt idx="2284" formatCode="0.00E+00">
                  <c:v>3.1783744671449402E-4</c:v>
                </c:pt>
                <c:pt idx="2285" formatCode="0.00E+00">
                  <c:v>3.2134744863027598E-4</c:v>
                </c:pt>
                <c:pt idx="2286" formatCode="0.00E+00">
                  <c:v>3.2483550882913198E-4</c:v>
                </c:pt>
                <c:pt idx="2287" formatCode="0.00E+00">
                  <c:v>3.2830176500876399E-4</c:v>
                </c:pt>
                <c:pt idx="2288" formatCode="0.00E+00">
                  <c:v>3.3174594262072701E-4</c:v>
                </c:pt>
                <c:pt idx="2289" formatCode="0.00E+00">
                  <c:v>3.3516831273210898E-4</c:v>
                </c:pt>
                <c:pt idx="2290" formatCode="0.00E+00">
                  <c:v>3.3856860430398801E-4</c:v>
                </c:pt>
                <c:pt idx="2291" formatCode="0.00E+00">
                  <c:v>3.4194709005094202E-4</c:v>
                </c:pt>
                <c:pt idx="2292" formatCode="0.00E+00">
                  <c:v>3.4530349730477899E-4</c:v>
                </c:pt>
                <c:pt idx="2293" formatCode="0.00E+00">
                  <c:v>3.4863809528877401E-4</c:v>
                </c:pt>
                <c:pt idx="2294" formatCode="0.00E+00">
                  <c:v>3.5195061990105401E-4</c:v>
                </c:pt>
                <c:pt idx="2295" formatCode="0.00E+00">
                  <c:v>3.5524120111991999E-4</c:v>
                </c:pt>
                <c:pt idx="2296" formatCode="0.00E+00">
                  <c:v>3.5850997044365699E-4</c:v>
                </c:pt>
                <c:pt idx="2297" formatCode="0.00E+00">
                  <c:v>3.6175666899363899E-4</c:v>
                </c:pt>
                <c:pt idx="2298" formatCode="0.00E+00">
                  <c:v>3.6498155224912898E-4</c:v>
                </c:pt>
                <c:pt idx="2299" formatCode="0.00E+00">
                  <c:v>3.6818436484101701E-4</c:v>
                </c:pt>
                <c:pt idx="2300" formatCode="0.00E+00">
                  <c:v>3.7136536203736999E-4</c:v>
                </c:pt>
                <c:pt idx="2301" formatCode="0.00E+00">
                  <c:v>3.7452429192393099E-4</c:v>
                </c:pt>
                <c:pt idx="2302" formatCode="0.00E+00">
                  <c:v>3.7766127848085101E-4</c:v>
                </c:pt>
                <c:pt idx="2303" formatCode="0.00E+00">
                  <c:v>3.8077644701694401E-4</c:v>
                </c:pt>
                <c:pt idx="2304" formatCode="0.00E+00">
                  <c:v>3.8386955084120501E-4</c:v>
                </c:pt>
                <c:pt idx="2305" formatCode="0.00E+00">
                  <c:v>3.8694083330905198E-4</c:v>
                </c:pt>
                <c:pt idx="2306" formatCode="0.00E+00">
                  <c:v>3.89990051238992E-4</c:v>
                </c:pt>
                <c:pt idx="2307" formatCode="0.00E+00">
                  <c:v>3.9301744764770098E-4</c:v>
                </c:pt>
                <c:pt idx="2308" formatCode="0.00E+00">
                  <c:v>3.96022782808542E-4</c:v>
                </c:pt>
                <c:pt idx="2309" formatCode="0.00E+00">
                  <c:v>3.9900629314900299E-4</c:v>
                </c:pt>
                <c:pt idx="2310" formatCode="0.00E+00">
                  <c:v>4.0196774245196599E-4</c:v>
                </c:pt>
                <c:pt idx="2311" formatCode="0.00E+00">
                  <c:v>4.0490725003800498E-4</c:v>
                </c:pt>
                <c:pt idx="2312" formatCode="0.00E+00">
                  <c:v>4.0782493323070798E-4</c:v>
                </c:pt>
                <c:pt idx="2313" formatCode="0.00E+00">
                  <c:v>4.10720556498706E-4</c:v>
                </c:pt>
                <c:pt idx="2314" formatCode="0.00E+00">
                  <c:v>4.1359435211976801E-4</c:v>
                </c:pt>
                <c:pt idx="2315" formatCode="0.00E+00">
                  <c:v>4.1644609107882997E-4</c:v>
                </c:pt>
                <c:pt idx="2316" formatCode="0.00E+00">
                  <c:v>4.1927600210770702E-4</c:v>
                </c:pt>
                <c:pt idx="2317" formatCode="0.00E+00">
                  <c:v>4.2208385674872401E-4</c:v>
                </c:pt>
                <c:pt idx="2318" formatCode="0.00E+00">
                  <c:v>4.2486976967281601E-4</c:v>
                </c:pt>
                <c:pt idx="2319" formatCode="0.00E+00">
                  <c:v>4.2763385057448499E-4</c:v>
                </c:pt>
                <c:pt idx="2320" formatCode="0.00E+00">
                  <c:v>4.3037588062015301E-4</c:v>
                </c:pt>
                <c:pt idx="2321" formatCode="0.00E+00">
                  <c:v>4.3309607545357302E-4</c:v>
                </c:pt>
                <c:pt idx="2322" formatCode="0.00E+00">
                  <c:v>4.3579421975068801E-4</c:v>
                </c:pt>
                <c:pt idx="2323" formatCode="0.00E+00">
                  <c:v>4.3847052852496901E-4</c:v>
                </c:pt>
                <c:pt idx="2324" formatCode="0.00E+00">
                  <c:v>4.4112478990721699E-4</c:v>
                </c:pt>
                <c:pt idx="2325" formatCode="0.00E+00">
                  <c:v>4.4375710816936499E-4</c:v>
                </c:pt>
                <c:pt idx="2326" formatCode="0.00E+00">
                  <c:v>4.4636758828338899E-4</c:v>
                </c:pt>
                <c:pt idx="2327" formatCode="0.00E+00">
                  <c:v>4.4895602223660099E-4</c:v>
                </c:pt>
                <c:pt idx="2328" formatCode="0.00E+00">
                  <c:v>4.5152261629148799E-4</c:v>
                </c:pt>
                <c:pt idx="2329" formatCode="0.00E+00">
                  <c:v>4.5406716728428099E-4</c:v>
                </c:pt>
                <c:pt idx="2330" formatCode="0.00E+00">
                  <c:v>4.5658987527091898E-4</c:v>
                </c:pt>
                <c:pt idx="2331" formatCode="0.00E+00">
                  <c:v>4.5908455927046898E-4</c:v>
                </c:pt>
                <c:pt idx="2332" formatCode="0.00E+00">
                  <c:v>4.6150002820034901E-4</c:v>
                </c:pt>
                <c:pt idx="2333" formatCode="0.00E+00">
                  <c:v>4.6390419789743299E-4</c:v>
                </c:pt>
                <c:pt idx="2334" formatCode="0.00E+00">
                  <c:v>4.6629716607602198E-4</c:v>
                </c:pt>
                <c:pt idx="2335" formatCode="0.00E+00">
                  <c:v>4.6867902492072E-4</c:v>
                </c:pt>
                <c:pt idx="2336" formatCode="0.00E+00">
                  <c:v>4.7104958587462602E-4</c:v>
                </c:pt>
                <c:pt idx="2337" formatCode="0.00E+00">
                  <c:v>4.7340903784880899E-4</c:v>
                </c:pt>
                <c:pt idx="2338" formatCode="0.00E+00">
                  <c:v>4.75757192826873E-4</c:v>
                </c:pt>
                <c:pt idx="2339" formatCode="0.00E+00">
                  <c:v>4.78094239160902E-4</c:v>
                </c:pt>
                <c:pt idx="2340" formatCode="0.00E+00">
                  <c:v>4.80419988160045E-4</c:v>
                </c:pt>
                <c:pt idx="2341" formatCode="0.00E+00">
                  <c:v>4.8273453439493002E-4</c:v>
                </c:pt>
                <c:pt idx="2342" formatCode="0.00E+00">
                  <c:v>4.8503796941341397E-4</c:v>
                </c:pt>
                <c:pt idx="2343" formatCode="0.00E+00">
                  <c:v>4.8733010967245499E-4</c:v>
                </c:pt>
                <c:pt idx="2344" formatCode="0.00E+00">
                  <c:v>4.8961113782042297E-4</c:v>
                </c:pt>
                <c:pt idx="2345" formatCode="0.00E+00">
                  <c:v>4.9188087331551397E-4</c:v>
                </c:pt>
                <c:pt idx="2346" formatCode="0.00E+00">
                  <c:v>4.9413949458988597E-4</c:v>
                </c:pt>
                <c:pt idx="2347" formatCode="0.00E+00">
                  <c:v>4.9638682289416299E-4</c:v>
                </c:pt>
                <c:pt idx="2348" formatCode="0.00E+00">
                  <c:v>4.9862303729802005E-4</c:v>
                </c:pt>
                <c:pt idx="2349" formatCode="0.00E+00">
                  <c:v>5.00847959626456E-4</c:v>
                </c:pt>
                <c:pt idx="2350" formatCode="0.00E+00">
                  <c:v>5.0306167919063403E-4</c:v>
                </c:pt>
                <c:pt idx="2351" formatCode="0.00E+00">
                  <c:v>5.0526428351238605E-4</c:v>
                </c:pt>
                <c:pt idx="2352" formatCode="0.00E+00">
                  <c:v>5.0745559829106098E-4</c:v>
                </c:pt>
                <c:pt idx="2353" formatCode="0.00E+00">
                  <c:v>5.0963579573921696E-4</c:v>
                </c:pt>
                <c:pt idx="2354" formatCode="0.00E+00">
                  <c:v>5.1180470334863198E-4</c:v>
                </c:pt>
                <c:pt idx="2355" formatCode="0.00E+00">
                  <c:v>5.1396249392627301E-4</c:v>
                </c:pt>
                <c:pt idx="2356" formatCode="0.00E+00">
                  <c:v>5.16108995559845E-4</c:v>
                </c:pt>
                <c:pt idx="2357" formatCode="0.00E+00">
                  <c:v>5.1824429442916102E-4</c:v>
                </c:pt>
                <c:pt idx="2358" formatCode="0.00E+00">
                  <c:v>5.2036847492469896E-4</c:v>
                </c:pt>
                <c:pt idx="2359" formatCode="0.00E+00">
                  <c:v>5.2248136781817001E-4</c:v>
                </c:pt>
                <c:pt idx="2360" formatCode="0.00E+00">
                  <c:v>5.2458314260889899E-4</c:v>
                </c:pt>
                <c:pt idx="2361" formatCode="0.00E+00">
                  <c:v>5.2667362952344896E-4</c:v>
                </c:pt>
                <c:pt idx="2362" formatCode="0.00E+00">
                  <c:v>5.2875299627487505E-4</c:v>
                </c:pt>
                <c:pt idx="2363" formatCode="0.00E+00">
                  <c:v>5.3082107721358395E-4</c:v>
                </c:pt>
                <c:pt idx="2364" formatCode="0.00E+00">
                  <c:v>5.32877955388036E-4</c:v>
                </c:pt>
                <c:pt idx="2365" formatCode="0.00E+00">
                  <c:v>5.3492371205735999E-4</c:v>
                </c:pt>
                <c:pt idx="2366" formatCode="0.00E+00">
                  <c:v>5.3695818425596805E-4</c:v>
                </c:pt>
                <c:pt idx="2367" formatCode="0.00E+00">
                  <c:v>5.38981534054776E-4</c:v>
                </c:pt>
                <c:pt idx="2368" formatCode="0.00E+00">
                  <c:v>5.4099360027754298E-4</c:v>
                </c:pt>
                <c:pt idx="2369" formatCode="0.00E+00">
                  <c:v>5.4299454320583295E-4</c:v>
                </c:pt>
                <c:pt idx="2370" formatCode="0.00E+00">
                  <c:v>5.4498420345275799E-4</c:v>
                </c:pt>
                <c:pt idx="2371" formatCode="0.00E+00">
                  <c:v>5.4696273951053095E-4</c:v>
                </c:pt>
                <c:pt idx="2372" formatCode="0.00E+00">
                  <c:v>5.4892999491036999E-4</c:v>
                </c:pt>
                <c:pt idx="2373" formatCode="0.00E+00">
                  <c:v>5.5088604641411398E-4</c:v>
                </c:pt>
                <c:pt idx="2374" formatCode="0.00E+00">
                  <c:v>5.5283097238670699E-4</c:v>
                </c:pt>
                <c:pt idx="2375" formatCode="0.00E+00">
                  <c:v>5.5476461791461001E-4</c:v>
                </c:pt>
                <c:pt idx="2376" formatCode="0.00E+00">
                  <c:v>5.56687137016687E-4</c:v>
                </c:pt>
                <c:pt idx="2377" formatCode="0.00E+00">
                  <c:v>5.5859837656874601E-4</c:v>
                </c:pt>
                <c:pt idx="2378" formatCode="0.00E+00">
                  <c:v>5.6049848880030697E-4</c:v>
                </c:pt>
                <c:pt idx="2379" formatCode="0.00E+00">
                  <c:v>5.6238732237652404E-4</c:v>
                </c:pt>
                <c:pt idx="2380" formatCode="0.00E+00">
                  <c:v>5.6426495318848504E-4</c:v>
                </c:pt>
                <c:pt idx="2381" formatCode="0.00E+00">
                  <c:v>5.6613145533794204E-4</c:v>
                </c:pt>
                <c:pt idx="2382" formatCode="0.00E+00">
                  <c:v>5.6798668017406196E-4</c:v>
                </c:pt>
                <c:pt idx="2383" formatCode="0.00E+00">
                  <c:v>5.6983077545300195E-4</c:v>
                </c:pt>
                <c:pt idx="2384" formatCode="0.00E+00">
                  <c:v>5.7166359431327798E-4</c:v>
                </c:pt>
                <c:pt idx="2385" formatCode="0.00E+00">
                  <c:v>5.7348528272170303E-4</c:v>
                </c:pt>
                <c:pt idx="2386" formatCode="0.00E+00">
                  <c:v>5.7529569560613603E-4</c:v>
                </c:pt>
                <c:pt idx="2387" formatCode="0.00E+00">
                  <c:v>5.7709497714404298E-4</c:v>
                </c:pt>
                <c:pt idx="2388" formatCode="0.00E+00">
                  <c:v>5.7888298405263405E-4</c:v>
                </c:pt>
                <c:pt idx="2389" formatCode="0.00E+00">
                  <c:v>5.8065978819696795E-4</c:v>
                </c:pt>
                <c:pt idx="2390" formatCode="0.00E+00">
                  <c:v>5.8242545965277398E-4</c:v>
                </c:pt>
                <c:pt idx="2391" formatCode="0.00E+00">
                  <c:v>5.8417985782126399E-4</c:v>
                </c:pt>
                <c:pt idx="2392" formatCode="0.00E+00">
                  <c:v>5.8592312240655399E-4</c:v>
                </c:pt>
                <c:pt idx="2393" formatCode="0.00E+00">
                  <c:v>5.8765511459920195E-4</c:v>
                </c:pt>
                <c:pt idx="2394" formatCode="0.00E+00">
                  <c:v>5.8937597231397396E-4</c:v>
                </c:pt>
                <c:pt idx="2395" formatCode="0.00E+00">
                  <c:v>5.9108555853078096E-4</c:v>
                </c:pt>
                <c:pt idx="2396" formatCode="0.00E+00">
                  <c:v>5.9278394198333004E-4</c:v>
                </c:pt>
                <c:pt idx="2397" formatCode="0.00E+00">
                  <c:v>5.9447118961600005E-4</c:v>
                </c:pt>
                <c:pt idx="2398" formatCode="0.00E+00">
                  <c:v>5.9614716709270696E-4</c:v>
                </c:pt>
                <c:pt idx="2399" formatCode="0.00E+00">
                  <c:v>5.9781200785485997E-4</c:v>
                </c:pt>
                <c:pt idx="2400" formatCode="0.00E+00">
                  <c:v>5.9946557935572397E-4</c:v>
                </c:pt>
                <c:pt idx="2401" formatCode="0.00E+00">
                  <c:v>6.0110801324736104E-4</c:v>
                </c:pt>
                <c:pt idx="2402" formatCode="0.00E+00">
                  <c:v>6.02739178772383E-4</c:v>
                </c:pt>
                <c:pt idx="2403" formatCode="0.00E+00">
                  <c:v>6.0435920579350296E-4</c:v>
                </c:pt>
                <c:pt idx="2404" formatCode="0.00E+00">
                  <c:v>6.05979527200555E-4</c:v>
                </c:pt>
                <c:pt idx="2405" formatCode="0.00E+00">
                  <c:v>6.0764589441939605E-4</c:v>
                </c:pt>
                <c:pt idx="2406" formatCode="0.00E+00">
                  <c:v>6.0930055062882098E-4</c:v>
                </c:pt>
                <c:pt idx="2407" formatCode="0.00E+00">
                  <c:v>6.10943364441583E-4</c:v>
                </c:pt>
                <c:pt idx="2408" formatCode="0.00E+00">
                  <c:v>6.1257446630706605E-4</c:v>
                </c:pt>
                <c:pt idx="2409" formatCode="0.00E+00">
                  <c:v>6.1419372671374904E-4</c:v>
                </c:pt>
                <c:pt idx="2410" formatCode="0.00E+00">
                  <c:v>6.1580127423528999E-4</c:v>
                </c:pt>
                <c:pt idx="2411" formatCode="0.00E+00">
                  <c:v>6.1739698123589504E-4</c:v>
                </c:pt>
                <c:pt idx="2412" formatCode="0.00E+00">
                  <c:v>6.1898091176792005E-4</c:v>
                </c:pt>
                <c:pt idx="2413" formatCode="0.00E+00">
                  <c:v>6.2055312800802002E-4</c:v>
                </c:pt>
                <c:pt idx="2414" formatCode="0.00E+00">
                  <c:v>6.2211350513396697E-4</c:v>
                </c:pt>
                <c:pt idx="2415" formatCode="0.00E+00">
                  <c:v>6.2366216554617603E-4</c:v>
                </c:pt>
                <c:pt idx="2416" formatCode="0.00E+00">
                  <c:v>6.2519898927312998E-4</c:v>
                </c:pt>
                <c:pt idx="2417" formatCode="0.00E+00">
                  <c:v>6.2672409683243297E-4</c:v>
                </c:pt>
                <c:pt idx="2418" formatCode="0.00E+00">
                  <c:v>6.28237367153308E-4</c:v>
                </c:pt>
                <c:pt idx="2419" formatCode="0.00E+00">
                  <c:v>6.2973892036866802E-4</c:v>
                </c:pt>
                <c:pt idx="2420" formatCode="0.00E+00">
                  <c:v>6.3122863728346402E-4</c:v>
                </c:pt>
                <c:pt idx="2421" formatCode="0.00E+00">
                  <c:v>6.3270657772968204E-4</c:v>
                </c:pt>
                <c:pt idx="2422" formatCode="0.00E+00">
                  <c:v>6.3417279966360097E-4</c:v>
                </c:pt>
                <c:pt idx="2423" formatCode="0.00E+00">
                  <c:v>6.3562718527647498E-4</c:v>
                </c:pt>
                <c:pt idx="2424" formatCode="0.00E+00">
                  <c:v>6.3706985287353805E-4</c:v>
                </c:pt>
                <c:pt idx="2425" formatCode="0.00E+00">
                  <c:v>6.3850068651468404E-4</c:v>
                </c:pt>
                <c:pt idx="2426" formatCode="0.00E+00">
                  <c:v>6.3991979976780501E-4</c:v>
                </c:pt>
                <c:pt idx="2427" formatCode="0.00E+00">
                  <c:v>6.4132708000287197E-4</c:v>
                </c:pt>
                <c:pt idx="2428" formatCode="0.00E+00">
                  <c:v>6.4271362025356102E-4</c:v>
                </c:pt>
                <c:pt idx="2429" formatCode="0.00E+00">
                  <c:v>6.4408055156628201E-4</c:v>
                </c:pt>
                <c:pt idx="2430" formatCode="0.00E+00">
                  <c:v>6.4544055763078503E-4</c:v>
                </c:pt>
                <c:pt idx="2431" formatCode="0.00E+00">
                  <c:v>6.4679374500343795E-4</c:v>
                </c:pt>
                <c:pt idx="2432" formatCode="0.00E+00">
                  <c:v>6.4814000630215797E-4</c:v>
                </c:pt>
                <c:pt idx="2433" formatCode="0.00E+00">
                  <c:v>6.4947944836080997E-4</c:v>
                </c:pt>
                <c:pt idx="2434" formatCode="0.00E+00">
                  <c:v>6.5081196489374699E-4</c:v>
                </c:pt>
                <c:pt idx="2435" formatCode="0.00E+00">
                  <c:v>6.5213766028396098E-4</c:v>
                </c:pt>
                <c:pt idx="2436" formatCode="0.00E+00">
                  <c:v>6.5345643205389999E-4</c:v>
                </c:pt>
                <c:pt idx="2437" formatCode="0.00E+00">
                  <c:v>6.5476833157800097E-4</c:v>
                </c:pt>
                <c:pt idx="2438" formatCode="0.00E+00">
                  <c:v>6.56073410491492E-4</c:v>
                </c:pt>
                <c:pt idx="2439" formatCode="0.00E+00">
                  <c:v>6.57371565249809E-4</c:v>
                </c:pt>
                <c:pt idx="2440" formatCode="0.00E+00">
                  <c:v>6.5866289750878796E-4</c:v>
                </c:pt>
                <c:pt idx="2441" formatCode="0.00E+00">
                  <c:v>6.5994730750410695E-4</c:v>
                </c:pt>
                <c:pt idx="2442" formatCode="0.00E+00">
                  <c:v>6.61224895792381E-4</c:v>
                </c:pt>
                <c:pt idx="2443" formatCode="0.00E+00">
                  <c:v>6.6249556102191797E-4</c:v>
                </c:pt>
                <c:pt idx="2444" formatCode="0.00E+00">
                  <c:v>6.6375935267624496E-4</c:v>
                </c:pt>
                <c:pt idx="2445" formatCode="0.00E+00">
                  <c:v>6.6501632313335898E-4</c:v>
                </c:pt>
                <c:pt idx="2446" formatCode="0.00E+00">
                  <c:v>6.6626637135405904E-4</c:v>
                </c:pt>
                <c:pt idx="2447" formatCode="0.00E+00">
                  <c:v>6.6750959649717202E-4</c:v>
                </c:pt>
                <c:pt idx="2448" formatCode="0.00E+00">
                  <c:v>6.6874589863386003E-4</c:v>
                </c:pt>
                <c:pt idx="2449" formatCode="0.00E+00">
                  <c:v>6.6997537846575695E-4</c:v>
                </c:pt>
                <c:pt idx="2450" formatCode="0.00E+00">
                  <c:v>6.7119793715767504E-4</c:v>
                </c:pt>
                <c:pt idx="2451" formatCode="0.00E+00">
                  <c:v>6.72413671675572E-4</c:v>
                </c:pt>
                <c:pt idx="2452" formatCode="0.00E+00">
                  <c:v>6.7362248429461995E-4</c:v>
                </c:pt>
                <c:pt idx="2453" formatCode="0.00E+00">
                  <c:v>6.74824425977701E-4</c:v>
                </c:pt>
                <c:pt idx="2454" formatCode="0.00E+00">
                  <c:v>6.7601954266443697E-4</c:v>
                </c:pt>
                <c:pt idx="2455" formatCode="0.00E+00">
                  <c:v>6.7720773828300405E-4</c:v>
                </c:pt>
                <c:pt idx="2456" formatCode="0.00E+00">
                  <c:v>6.7838910965852504E-4</c:v>
                </c:pt>
                <c:pt idx="2457" formatCode="0.00E+00">
                  <c:v>6.7956356181282597E-4</c:v>
                </c:pt>
                <c:pt idx="2458" formatCode="0.00E+00">
                  <c:v>6.8073118787434505E-4</c:v>
                </c:pt>
                <c:pt idx="2459" formatCode="0.00E+00">
                  <c:v>6.8189189397527196E-4</c:v>
                </c:pt>
                <c:pt idx="2460" formatCode="0.00E+00">
                  <c:v>6.8304572912073597E-4</c:v>
                </c:pt>
                <c:pt idx="2461" formatCode="0.00E+00">
                  <c:v>6.84192737351096E-4</c:v>
                </c:pt>
                <c:pt idx="2462" formatCode="0.00E+00">
                  <c:v>6.8533282645154205E-4</c:v>
                </c:pt>
                <c:pt idx="2463" formatCode="0.00E+00">
                  <c:v>6.8646608937068603E-4</c:v>
                </c:pt>
                <c:pt idx="2464" formatCode="0.00E+00">
                  <c:v>6.8759243498736904E-4</c:v>
                </c:pt>
                <c:pt idx="2465" formatCode="0.00E+00">
                  <c:v>6.8871195132163404E-4</c:v>
                </c:pt>
                <c:pt idx="2466" formatCode="0.00E+00">
                  <c:v>6.8982455217531905E-4</c:v>
                </c:pt>
                <c:pt idx="2467" formatCode="0.00E+00">
                  <c:v>6.9093032446924496E-4</c:v>
                </c:pt>
                <c:pt idx="2468" formatCode="0.00E+00">
                  <c:v>6.92029179294624E-4</c:v>
                </c:pt>
                <c:pt idx="2469" formatCode="0.00E+00">
                  <c:v>6.9312116313947198E-4</c:v>
                </c:pt>
                <c:pt idx="2470" formatCode="0.00E+00">
                  <c:v>6.9420631760224003E-4</c:v>
                </c:pt>
                <c:pt idx="2471" formatCode="0.00E+00">
                  <c:v>6.9528455542713799E-4</c:v>
                </c:pt>
                <c:pt idx="2472" formatCode="0.00E+00">
                  <c:v>6.9635596457868901E-4</c:v>
                </c:pt>
                <c:pt idx="2473" formatCode="0.00E+00">
                  <c:v>6.9742045764616004E-4</c:v>
                </c:pt>
                <c:pt idx="2474" formatCode="0.00E+00">
                  <c:v>6.9847812148649598E-4</c:v>
                </c:pt>
                <c:pt idx="2475" formatCode="0.00E+00">
                  <c:v>6.9952887103956604E-4</c:v>
                </c:pt>
                <c:pt idx="2476" formatCode="0.00E+00">
                  <c:v>7.0056511436899702E-4</c:v>
                </c:pt>
                <c:pt idx="2477" formatCode="0.00E+00">
                  <c:v>7.01592864054368E-4</c:v>
                </c:pt>
                <c:pt idx="2478" formatCode="0.00E+00">
                  <c:v>7.0261335787628399E-4</c:v>
                </c:pt>
                <c:pt idx="2479" formatCode="0.00E+00">
                  <c:v>7.0362667524604598E-4</c:v>
                </c:pt>
                <c:pt idx="2480" formatCode="0.00E+00">
                  <c:v>7.0463273868289205E-4</c:v>
                </c:pt>
                <c:pt idx="2481" formatCode="0.00E+00">
                  <c:v>7.0563162509111599E-4</c:v>
                </c:pt>
                <c:pt idx="2482" formatCode="0.00E+00">
                  <c:v>7.0662325814289104E-4</c:v>
                </c:pt>
                <c:pt idx="2483" formatCode="0.00E+00">
                  <c:v>7.0760771494079305E-4</c:v>
                </c:pt>
                <c:pt idx="2484" formatCode="0.00E+00">
                  <c:v>7.0858491625628195E-4</c:v>
                </c:pt>
                <c:pt idx="2485" formatCode="0.00E+00">
                  <c:v>7.0955490387456801E-4</c:v>
                </c:pt>
                <c:pt idx="2486" formatCode="0.00E+00">
                  <c:v>7.1051771302306499E-4</c:v>
                </c:pt>
                <c:pt idx="2487" formatCode="0.00E+00">
                  <c:v>7.1147327025628004E-4</c:v>
                </c:pt>
                <c:pt idx="2488" formatCode="0.00E+00">
                  <c:v>7.1242164844323897E-4</c:v>
                </c:pt>
                <c:pt idx="2489" formatCode="0.00E+00">
                  <c:v>7.1336277529138398E-4</c:v>
                </c:pt>
                <c:pt idx="2490" formatCode="0.00E+00">
                  <c:v>7.1429672251680399E-4</c:v>
                </c:pt>
                <c:pt idx="2491" formatCode="0.00E+00">
                  <c:v>7.1522341897987897E-4</c:v>
                </c:pt>
                <c:pt idx="2492" formatCode="0.00E+00">
                  <c:v>7.1614290039453304E-4</c:v>
                </c:pt>
                <c:pt idx="2493" formatCode="0.00E+00">
                  <c:v>7.1705520132176598E-4</c:v>
                </c:pt>
                <c:pt idx="2494" formatCode="0.00E+00">
                  <c:v>7.1796025235135001E-4</c:v>
                </c:pt>
                <c:pt idx="2495" formatCode="0.00E+00">
                  <c:v>7.1885812231704403E-4</c:v>
                </c:pt>
                <c:pt idx="2496" formatCode="0.00E+00">
                  <c:v>7.1974874296155803E-4</c:v>
                </c:pt>
                <c:pt idx="2497" formatCode="0.00E+00">
                  <c:v>7.20632181965714E-4</c:v>
                </c:pt>
                <c:pt idx="2498" formatCode="0.00E+00">
                  <c:v>7.2150837222515797E-4</c:v>
                </c:pt>
                <c:pt idx="2499" formatCode="0.00E+00">
                  <c:v>7.2237738026777599E-4</c:v>
                </c:pt>
                <c:pt idx="2500" formatCode="0.00E+00">
                  <c:v>7.2323914014215003E-4</c:v>
                </c:pt>
                <c:pt idx="2501" formatCode="0.00E+00">
                  <c:v>7.2409368362422297E-4</c:v>
                </c:pt>
                <c:pt idx="2502" formatCode="0.00E+00">
                  <c:v>7.2494104671253304E-4</c:v>
                </c:pt>
                <c:pt idx="2503" formatCode="0.00E+00">
                  <c:v>7.2578115981035104E-4</c:v>
                </c:pt>
                <c:pt idx="2504" formatCode="0.00E+00">
                  <c:v>7.2661409193630698E-4</c:v>
                </c:pt>
                <c:pt idx="2505" formatCode="0.00E+00">
                  <c:v>7.2743977464987102E-4</c:v>
                </c:pt>
                <c:pt idx="2506" formatCode="0.00E+00">
                  <c:v>7.2825827581347305E-4</c:v>
                </c:pt>
                <c:pt idx="2507" formatCode="0.00E+00">
                  <c:v>7.2906952814278205E-4</c:v>
                </c:pt>
                <c:pt idx="2508" formatCode="0.00E+00">
                  <c:v>7.2987356542448503E-4</c:v>
                </c:pt>
                <c:pt idx="2509" formatCode="0.00E+00">
                  <c:v>7.3067042028908402E-4</c:v>
                </c:pt>
                <c:pt idx="2510" formatCode="0.00E+00">
                  <c:v>7.3146002718653305E-4</c:v>
                </c:pt>
                <c:pt idx="2511" formatCode="0.00E+00">
                  <c:v>7.3224245108877899E-4</c:v>
                </c:pt>
                <c:pt idx="2512" formatCode="0.00E+00">
                  <c:v>7.33017627601972E-4</c:v>
                </c:pt>
                <c:pt idx="2513" formatCode="0.00E+00">
                  <c:v>7.33785620541865E-4</c:v>
                </c:pt>
                <c:pt idx="2514" formatCode="0.00E+00">
                  <c:v>7.3454636667080297E-4</c:v>
                </c:pt>
                <c:pt idx="2515" formatCode="0.00E+00">
                  <c:v>7.3529992864834195E-4</c:v>
                </c:pt>
                <c:pt idx="2516" formatCode="0.00E+00">
                  <c:v>7.3604624439302499E-4</c:v>
                </c:pt>
                <c:pt idx="2517" formatCode="0.00E+00">
                  <c:v>7.3678534509010395E-4</c:v>
                </c:pt>
                <c:pt idx="2518" formatCode="0.00E+00">
                  <c:v>7.3751726076864E-4</c:v>
                </c:pt>
                <c:pt idx="2519" formatCode="0.00E+00">
                  <c:v>7.3824193108146295E-4</c:v>
                </c:pt>
                <c:pt idx="2520" formatCode="0.00E+00">
                  <c:v>7.3895941579764596E-4</c:v>
                </c:pt>
                <c:pt idx="2521" formatCode="0.00E+00">
                  <c:v>7.3966965572621398E-4</c:v>
                </c:pt>
                <c:pt idx="2522" formatCode="0.00E+00">
                  <c:v>7.4037270814472297E-4</c:v>
                </c:pt>
                <c:pt idx="2523" formatCode="0.00E+00">
                  <c:v>7.4106851902435605E-4</c:v>
                </c:pt>
                <c:pt idx="2524" formatCode="0.00E+00">
                  <c:v>7.4175714048132699E-4</c:v>
                </c:pt>
                <c:pt idx="2525" formatCode="0.00E+00">
                  <c:v>7.42438519641794E-4</c:v>
                </c:pt>
                <c:pt idx="2526" formatCode="0.00E+00">
                  <c:v>7.4311268508834303E-4</c:v>
                </c:pt>
                <c:pt idx="2527" formatCode="0.00E+00">
                  <c:v>7.4377966024753402E-4</c:v>
                </c:pt>
                <c:pt idx="2528" formatCode="0.00E+00">
                  <c:v>7.4443939530901399E-4</c:v>
                </c:pt>
                <c:pt idx="2529" formatCode="0.00E+00">
                  <c:v>7.4509193950666704E-4</c:v>
                </c:pt>
                <c:pt idx="2530" formatCode="0.00E+00">
                  <c:v>7.4573724285101697E-4</c:v>
                </c:pt>
                <c:pt idx="2531" formatCode="0.00E+00">
                  <c:v>7.4637535741919002E-4</c:v>
                </c:pt>
                <c:pt idx="2532" formatCode="0.00E+00">
                  <c:v>7.47006230379286E-4</c:v>
                </c:pt>
                <c:pt idx="2533" formatCode="0.00E+00">
                  <c:v>7.4762988829177703E-4</c:v>
                </c:pt>
                <c:pt idx="2534" formatCode="0.00E+00">
                  <c:v>7.4824635656094705E-4</c:v>
                </c:pt>
                <c:pt idx="2535" formatCode="0.00E+00">
                  <c:v>7.4885558408918195E-4</c:v>
                </c:pt>
                <c:pt idx="2536" formatCode="0.00E+00">
                  <c:v>7.4945762006638596E-4</c:v>
                </c:pt>
                <c:pt idx="2537" formatCode="0.00E+00">
                  <c:v>7.5005241853997998E-4</c:v>
                </c:pt>
                <c:pt idx="2538" formatCode="0.00E+00">
                  <c:v>7.5064002355564497E-4</c:v>
                </c:pt>
                <c:pt idx="2539" formatCode="0.00E+00">
                  <c:v>7.5122039031577897E-4</c:v>
                </c:pt>
                <c:pt idx="2540" formatCode="0.00E+00">
                  <c:v>7.5179356437031302E-4</c:v>
                </c:pt>
                <c:pt idx="2541" formatCode="0.00E+00">
                  <c:v>7.5235950207417496E-4</c:v>
                </c:pt>
                <c:pt idx="2542" formatCode="0.00E+00">
                  <c:v>7.5291822340244801E-4</c:v>
                </c:pt>
                <c:pt idx="2543" formatCode="0.00E+00">
                  <c:v>7.53469751159202E-4</c:v>
                </c:pt>
                <c:pt idx="2544" formatCode="0.00E+00">
                  <c:v>7.5401404342998E-4</c:v>
                </c:pt>
                <c:pt idx="2545" formatCode="0.00E+00">
                  <c:v>7.5455114022519604E-4</c:v>
                </c:pt>
                <c:pt idx="2546" formatCode="0.00E+00">
                  <c:v>7.55081000785367E-4</c:v>
                </c:pt>
                <c:pt idx="2547" formatCode="0.00E+00">
                  <c:v>7.5560366661945298E-4</c:v>
                </c:pt>
                <c:pt idx="2548" formatCode="0.00E+00">
                  <c:v>7.5611909812049803E-4</c:v>
                </c:pt>
                <c:pt idx="2549" formatCode="0.00E+00">
                  <c:v>7.56627313248809E-4</c:v>
                </c:pt>
                <c:pt idx="2550" formatCode="0.00E+00">
                  <c:v>7.5712833278511504E-4</c:v>
                </c:pt>
                <c:pt idx="2551" formatCode="0.00E+00">
                  <c:v>7.5762211752957798E-4</c:v>
                </c:pt>
                <c:pt idx="2552" formatCode="0.00E+00">
                  <c:v>7.5810870742784304E-4</c:v>
                </c:pt>
                <c:pt idx="2553" formatCode="0.00E+00">
                  <c:v>7.5858806178805203E-4</c:v>
                </c:pt>
                <c:pt idx="2554" formatCode="0.00E+00">
                  <c:v>7.5906021940168897E-4</c:v>
                </c:pt>
                <c:pt idx="2555" formatCode="0.00E+00">
                  <c:v>7.5952514337805004E-4</c:v>
                </c:pt>
                <c:pt idx="2556" formatCode="0.00E+00">
                  <c:v>7.5998287003055604E-4</c:v>
                </c:pt>
                <c:pt idx="2557" formatCode="0.00E+00">
                  <c:v>7.6043336494412302E-4</c:v>
                </c:pt>
                <c:pt idx="2558" formatCode="0.00E+00">
                  <c:v>7.60876643488624E-4</c:v>
                </c:pt>
                <c:pt idx="2559" formatCode="0.00E+00">
                  <c:v>7.6131272384335005E-4</c:v>
                </c:pt>
                <c:pt idx="2560" formatCode="0.00E+00">
                  <c:v>7.6174157200400397E-4</c:v>
                </c:pt>
                <c:pt idx="2561" formatCode="0.00E+00">
                  <c:v>7.6216322139759899E-4</c:v>
                </c:pt>
                <c:pt idx="2562" formatCode="0.00E+00">
                  <c:v>7.6257764049341998E-4</c:v>
                </c:pt>
                <c:pt idx="2563" formatCode="0.00E+00">
                  <c:v>7.6298485892547705E-4</c:v>
                </c:pt>
                <c:pt idx="2564" formatCode="0.00E+00">
                  <c:v>7.6338484631802801E-4</c:v>
                </c:pt>
                <c:pt idx="2565" formatCode="0.00E+00">
                  <c:v>7.6377763378895501E-4</c:v>
                </c:pt>
                <c:pt idx="2566" formatCode="0.00E+00">
                  <c:v>7.6416319079765903E-4</c:v>
                </c:pt>
                <c:pt idx="2567" formatCode="0.00E+00">
                  <c:v>7.6454153407573501E-4</c:v>
                </c:pt>
                <c:pt idx="2568" formatCode="0.00E+00">
                  <c:v>7.6491267524888E-4</c:v>
                </c:pt>
                <c:pt idx="2569" formatCode="0.00E+00">
                  <c:v>7.6527658682572501E-4</c:v>
                </c:pt>
                <c:pt idx="2570" formatCode="0.00E+00">
                  <c:v>7.6563329703774102E-4</c:v>
                </c:pt>
                <c:pt idx="2571" formatCode="0.00E+00">
                  <c:v>7.65982778230738E-4</c:v>
                </c:pt>
                <c:pt idx="2572" formatCode="0.00E+00">
                  <c:v>7.6619469843570705E-4</c:v>
                </c:pt>
                <c:pt idx="2573" formatCode="0.00E+00">
                  <c:v>7.6640246805039002E-4</c:v>
                </c:pt>
                <c:pt idx="2574" formatCode="0.00E+00">
                  <c:v>7.6660977562969005E-4</c:v>
                </c:pt>
                <c:pt idx="2575" formatCode="0.00E+00">
                  <c:v>7.6681663035732496E-4</c:v>
                </c:pt>
                <c:pt idx="2576" formatCode="0.00E+00">
                  <c:v>7.6702301385099601E-4</c:v>
                </c:pt>
                <c:pt idx="2577" formatCode="0.00E+00">
                  <c:v>7.6722894306409698E-4</c:v>
                </c:pt>
                <c:pt idx="2578" formatCode="0.00E+00">
                  <c:v>7.6743440246662697E-4</c:v>
                </c:pt>
                <c:pt idx="2579" formatCode="0.00E+00">
                  <c:v>7.6763940754783801E-4</c:v>
                </c:pt>
                <c:pt idx="2580" formatCode="0.00E+00">
                  <c:v>7.6784394285922704E-4</c:v>
                </c:pt>
                <c:pt idx="2581" formatCode="0.00E+00">
                  <c:v>7.6804802380854901E-4</c:v>
                </c:pt>
                <c:pt idx="2582" formatCode="0.00E+00">
                  <c:v>7.6825163502879698E-4</c:v>
                </c:pt>
                <c:pt idx="2583" formatCode="0.00E+00">
                  <c:v>7.6845478421366299E-4</c:v>
                </c:pt>
                <c:pt idx="2584" formatCode="0.00E+00">
                  <c:v>7.6865747897533797E-4</c:v>
                </c:pt>
                <c:pt idx="2585" formatCode="0.00E+00">
                  <c:v>7.6885970406906205E-4</c:v>
                </c:pt>
                <c:pt idx="2586" formatCode="0.00E+00">
                  <c:v>7.6906147614762299E-4</c:v>
                </c:pt>
                <c:pt idx="2587" formatCode="0.00E+00">
                  <c:v>7.6926277715571797E-4</c:v>
                </c:pt>
                <c:pt idx="2588" formatCode="0.00E+00">
                  <c:v>7.6946362365912398E-4</c:v>
                </c:pt>
                <c:pt idx="2589" formatCode="0.00E+00">
                  <c:v>7.6966400057607899E-4</c:v>
                </c:pt>
                <c:pt idx="2590" formatCode="0.00E+00">
                  <c:v>7.6986392294759603E-4</c:v>
                </c:pt>
                <c:pt idx="2591" formatCode="0.00E+00">
                  <c:v>7.70063375773409E-4</c:v>
                </c:pt>
                <c:pt idx="2592" formatCode="0.00E+00">
                  <c:v>7.7026236656384001E-4</c:v>
                </c:pt>
                <c:pt idx="2593" formatCode="0.00E+00">
                  <c:v>7.7046090274770997E-4</c:v>
                </c:pt>
                <c:pt idx="2594" formatCode="0.00E+00">
                  <c:v>7.7065896944700002E-4</c:v>
                </c:pt>
                <c:pt idx="2595" formatCode="0.00E+00">
                  <c:v>7.7085658149898004E-4</c:v>
                </c:pt>
                <c:pt idx="2596" formatCode="0.00E+00">
                  <c:v>7.7105372410712903E-4</c:v>
                </c:pt>
                <c:pt idx="2597" formatCode="0.00E+00">
                  <c:v>7.7125041202721998E-4</c:v>
                </c:pt>
                <c:pt idx="2598" formatCode="0.00E+00">
                  <c:v>7.7144663054422801E-4</c:v>
                </c:pt>
                <c:pt idx="2599" formatCode="0.00E+00">
                  <c:v>7.7164238702585397E-4</c:v>
                </c:pt>
                <c:pt idx="2600" formatCode="0.00E+00">
                  <c:v>7.7183768875829697E-4</c:v>
                </c:pt>
                <c:pt idx="2601" formatCode="0.00E+00">
                  <c:v>7.7203252114878295E-4</c:v>
                </c:pt>
                <c:pt idx="2602" formatCode="0.00E+00">
                  <c:v>7.7222689874933601E-4</c:v>
                </c:pt>
                <c:pt idx="2603" formatCode="0.00E+00">
                  <c:v>7.7242080704868104E-4</c:v>
                </c:pt>
                <c:pt idx="2604" formatCode="0.00E+00">
                  <c:v>7.7261426051734405E-4</c:v>
                </c:pt>
                <c:pt idx="2605" formatCode="0.00E+00">
                  <c:v>7.7280724472554802E-4</c:v>
                </c:pt>
                <c:pt idx="2606" formatCode="0.00E+00">
                  <c:v>7.7299977406232304E-4</c:v>
                </c:pt>
                <c:pt idx="2607" formatCode="0.00E+00">
                  <c:v>7.7319183417938605E-4</c:v>
                </c:pt>
                <c:pt idx="2608" formatCode="0.00E+00">
                  <c:v>7.7338343069105204E-4</c:v>
                </c:pt>
                <c:pt idx="2609" formatCode="0.00E+00">
                  <c:v>7.7357457383466801E-4</c:v>
                </c:pt>
                <c:pt idx="2610" formatCode="0.00E+00">
                  <c:v>7.7376524781969699E-4</c:v>
                </c:pt>
                <c:pt idx="2611" formatCode="0.00E+00">
                  <c:v>7.7395546683142302E-4</c:v>
                </c:pt>
                <c:pt idx="2612" formatCode="0.00E+00">
                  <c:v>7.7414521672531202E-4</c:v>
                </c:pt>
                <c:pt idx="2613" formatCode="0.00E+00">
                  <c:v>7.7433451160514898E-4</c:v>
                </c:pt>
                <c:pt idx="2614" formatCode="0.00E+00">
                  <c:v>7.7452333740789605E-4</c:v>
                </c:pt>
                <c:pt idx="2615" formatCode="0.00E+00">
                  <c:v>7.7471170815584297E-4</c:v>
                </c:pt>
                <c:pt idx="2616" formatCode="0.00E+00">
                  <c:v>7.7489960986745104E-4</c:v>
                </c:pt>
                <c:pt idx="2617" formatCode="0.00E+00">
                  <c:v>7.7508704954367498E-4</c:v>
                </c:pt>
                <c:pt idx="2618" formatCode="0.00E+00">
                  <c:v>7.7527403410397502E-4</c:v>
                </c:pt>
                <c:pt idx="2619" formatCode="0.00E+00">
                  <c:v>7.7546054805842401E-4</c:v>
                </c:pt>
                <c:pt idx="2620" formatCode="0.00E+00">
                  <c:v>7.7564660848132301E-4</c:v>
                </c:pt>
                <c:pt idx="2621" formatCode="0.00E+00">
                  <c:v>7.7583219996975599E-4</c:v>
                </c:pt>
                <c:pt idx="2622" formatCode="0.00E+00">
                  <c:v>7.7601733626076505E-4</c:v>
                </c:pt>
                <c:pt idx="2623" formatCode="0.00E+00">
                  <c:v>7.7604433804091702E-4</c:v>
                </c:pt>
                <c:pt idx="2624" formatCode="0.00E+00">
                  <c:v>7.7603885421547304E-4</c:v>
                </c:pt>
                <c:pt idx="2625" formatCode="0.00E+00">
                  <c:v>7.7603149465750305E-4</c:v>
                </c:pt>
                <c:pt idx="2626" formatCode="0.00E+00">
                  <c:v>7.7602226028945602E-4</c:v>
                </c:pt>
                <c:pt idx="2627" formatCode="0.00E+00">
                  <c:v>7.7601114954909496E-4</c:v>
                </c:pt>
                <c:pt idx="2628" formatCode="0.00E+00">
                  <c:v>7.7599816463797303E-4</c:v>
                </c:pt>
                <c:pt idx="2629" formatCode="0.00E+00">
                  <c:v>7.7598330369345596E-4</c:v>
                </c:pt>
                <c:pt idx="2630" formatCode="0.00E+00">
                  <c:v>7.7596656823973196E-4</c:v>
                </c:pt>
                <c:pt idx="2631" formatCode="0.00E+00">
                  <c:v>7.7594795660217803E-4</c:v>
                </c:pt>
                <c:pt idx="2632" formatCode="0.00E+00">
                  <c:v>7.7592747011413397E-4</c:v>
                </c:pt>
                <c:pt idx="2633" formatCode="0.00E+00">
                  <c:v>7.7590510888364095E-4</c:v>
                </c:pt>
                <c:pt idx="2634" formatCode="0.00E+00">
                  <c:v>7.7588087124366798E-4</c:v>
                </c:pt>
                <c:pt idx="2635" formatCode="0.00E+00">
                  <c:v>7.7585475947057299E-4</c:v>
                </c:pt>
                <c:pt idx="2636" formatCode="0.00E+00">
                  <c:v>7.7582677113756404E-4</c:v>
                </c:pt>
                <c:pt idx="2637" formatCode="0.00E+00">
                  <c:v>7.7579690832778499E-4</c:v>
                </c:pt>
                <c:pt idx="2638" formatCode="0.00E+00">
                  <c:v>7.7576516930126602E-4</c:v>
                </c:pt>
                <c:pt idx="2639" formatCode="0.00E+00">
                  <c:v>7.7573155644249298E-4</c:v>
                </c:pt>
                <c:pt idx="2640" formatCode="0.00E+00">
                  <c:v>7.7569606672293705E-4</c:v>
                </c:pt>
                <c:pt idx="2641" formatCode="0.00E+00">
                  <c:v>7.7565870332156205E-4</c:v>
                </c:pt>
                <c:pt idx="2642" formatCode="0.00E+00">
                  <c:v>7.7561946419004899E-4</c:v>
                </c:pt>
                <c:pt idx="2643" formatCode="0.00E+00">
                  <c:v>7.7557834846807402E-4</c:v>
                </c:pt>
                <c:pt idx="2644" formatCode="0.00E+00">
                  <c:v>7.7553535928993097E-4</c:v>
                </c:pt>
                <c:pt idx="2645" formatCode="0.00E+00">
                  <c:v>7.7549049287491904E-4</c:v>
                </c:pt>
                <c:pt idx="2646" formatCode="0.00E+00">
                  <c:v>7.7544375265583805E-4</c:v>
                </c:pt>
                <c:pt idx="2647" formatCode="0.00E+00">
                  <c:v>7.7539513554731601E-4</c:v>
                </c:pt>
                <c:pt idx="2648" formatCode="0.00E+00">
                  <c:v>7.7534464528349501E-4</c:v>
                </c:pt>
                <c:pt idx="2649" formatCode="0.00E+00">
                  <c:v>7.7529227748193697E-4</c:v>
                </c:pt>
                <c:pt idx="2650" formatCode="0.00E+00">
                  <c:v>7.7523803617528698E-4</c:v>
                </c:pt>
                <c:pt idx="2651" formatCode="0.00E+00">
                  <c:v>7.7518192013469804E-4</c:v>
                </c:pt>
                <c:pt idx="2652" formatCode="0.00E+00">
                  <c:v>7.7512392633071999E-4</c:v>
                </c:pt>
                <c:pt idx="2653" formatCode="0.00E+00">
                  <c:v>7.7506405924588305E-4</c:v>
                </c:pt>
                <c:pt idx="2654" formatCode="0.00E+00">
                  <c:v>7.7500231474839597E-4</c:v>
                </c:pt>
                <c:pt idx="2655" formatCode="0.00E+00">
                  <c:v>7.7493869762212996E-4</c:v>
                </c:pt>
                <c:pt idx="2656" formatCode="0.00E+00">
                  <c:v>7.7487320192854195E-4</c:v>
                </c:pt>
                <c:pt idx="2657" formatCode="0.00E+00">
                  <c:v>7.7480583425920105E-4</c:v>
                </c:pt>
                <c:pt idx="2658" formatCode="0.00E+00">
                  <c:v>7.7473659135616601E-4</c:v>
                </c:pt>
                <c:pt idx="2659" formatCode="0.00E+00">
                  <c:v>7.7466547016322304E-4</c:v>
                </c:pt>
                <c:pt idx="2660" formatCode="0.00E+00">
                  <c:v>7.7459247621263199E-4</c:v>
                </c:pt>
                <c:pt idx="2661" formatCode="0.00E+00">
                  <c:v>7.7451760432617901E-4</c:v>
                </c:pt>
                <c:pt idx="2662" formatCode="0.00E+00">
                  <c:v>7.74440860337467E-4</c:v>
                </c:pt>
                <c:pt idx="2663" formatCode="0.00E+00">
                  <c:v>7.7436223725160401E-4</c:v>
                </c:pt>
                <c:pt idx="2664" formatCode="0.00E+00">
                  <c:v>7.74281742719817E-4</c:v>
                </c:pt>
                <c:pt idx="2665" formatCode="0.00E+00">
                  <c:v>7.7419936893949901E-4</c:v>
                </c:pt>
                <c:pt idx="2666" formatCode="0.00E+00">
                  <c:v>7.74115123864637E-4</c:v>
                </c:pt>
                <c:pt idx="2667" formatCode="0.00E+00">
                  <c:v>7.7402900355608097E-4</c:v>
                </c:pt>
                <c:pt idx="2668" formatCode="0.00E+00">
                  <c:v>7.7394100377192699E-4</c:v>
                </c:pt>
                <c:pt idx="2669" formatCode="0.00E+00">
                  <c:v>7.7385113292029596E-4</c:v>
                </c:pt>
                <c:pt idx="2670" formatCode="0.00E+00">
                  <c:v>7.7375938295136805E-4</c:v>
                </c:pt>
                <c:pt idx="2671" formatCode="0.00E+00">
                  <c:v>7.7366576104697998E-4</c:v>
                </c:pt>
                <c:pt idx="2672" formatCode="0.00E+00">
                  <c:v>7.7357026038454304E-4</c:v>
                </c:pt>
                <c:pt idx="2673" formatCode="0.00E+00">
                  <c:v>7.73472887936134E-4</c:v>
                </c:pt>
                <c:pt idx="2674" formatCode="0.00E+00">
                  <c:v>7.7337363658018705E-4</c:v>
                </c:pt>
                <c:pt idx="2675" formatCode="0.00E+00">
                  <c:v>7.7327251409980405E-4</c:v>
                </c:pt>
                <c:pt idx="2676" formatCode="0.00E+00">
                  <c:v>7.7316951587320904E-4</c:v>
                </c:pt>
                <c:pt idx="2677" formatCode="0.00E+00">
                  <c:v>7.7306463851484295E-4</c:v>
                </c:pt>
                <c:pt idx="2678" formatCode="0.00E+00">
                  <c:v>7.7295788974422698E-4</c:v>
                </c:pt>
                <c:pt idx="2679" formatCode="0.00E+00">
                  <c:v>7.7284926169235099E-4</c:v>
                </c:pt>
                <c:pt idx="2680" formatCode="0.00E+00">
                  <c:v>7.7273876237771502E-4</c:v>
                </c:pt>
                <c:pt idx="2681" formatCode="0.00E+00">
                  <c:v>7.7262638363232903E-4</c:v>
                </c:pt>
                <c:pt idx="2682" formatCode="0.00E+00">
                  <c:v>7.7251213428902797E-4</c:v>
                </c:pt>
                <c:pt idx="2683" formatCode="0.00E+00">
                  <c:v>7.7239600433477696E-4</c:v>
                </c:pt>
                <c:pt idx="2684" formatCode="0.00E+00">
                  <c:v>7.7227800444840003E-4</c:v>
                </c:pt>
                <c:pt idx="2685" formatCode="0.00E+00">
                  <c:v>7.7215812881155702E-4</c:v>
                </c:pt>
                <c:pt idx="2686" formatCode="0.00E+00">
                  <c:v>7.7203637337024296E-4</c:v>
                </c:pt>
                <c:pt idx="2687" formatCode="0.00E+00">
                  <c:v>7.71912747189378E-4</c:v>
                </c:pt>
                <c:pt idx="2688" formatCode="0.00E+00">
                  <c:v>7.7178724105455502E-4</c:v>
                </c:pt>
                <c:pt idx="2689" formatCode="0.00E+00">
                  <c:v>7.7165986432966996E-4</c:v>
                </c:pt>
                <c:pt idx="2690" formatCode="0.00E+00">
                  <c:v>7.71530607501336E-4</c:v>
                </c:pt>
                <c:pt idx="2691" formatCode="0.00E+00">
                  <c:v>7.7139948023243095E-4</c:v>
                </c:pt>
                <c:pt idx="2692" formatCode="0.00E+00">
                  <c:v>7.7126647824896999E-4</c:v>
                </c:pt>
                <c:pt idx="2693" formatCode="0.00E+00">
                  <c:v>7.7113159489766204E-4</c:v>
                </c:pt>
                <c:pt idx="2694" formatCode="0.00E+00">
                  <c:v>7.70994842371125E-4</c:v>
                </c:pt>
                <c:pt idx="2695" formatCode="0.00E+00">
                  <c:v>7.7085620832536195E-4</c:v>
                </c:pt>
                <c:pt idx="2696" formatCode="0.00E+00">
                  <c:v>7.7071570525575098E-4</c:v>
                </c:pt>
                <c:pt idx="2697" formatCode="0.00E+00">
                  <c:v>7.7057332051553304E-4</c:v>
                </c:pt>
                <c:pt idx="2698" formatCode="0.00E+00">
                  <c:v>7.7042906690284599E-4</c:v>
                </c:pt>
                <c:pt idx="2699" formatCode="0.00E+00">
                  <c:v>7.7028293146817295E-4</c:v>
                </c:pt>
                <c:pt idx="2700" formatCode="0.00E+00">
                  <c:v>7.70134927312411E-4</c:v>
                </c:pt>
                <c:pt idx="2701" formatCode="0.00E+00">
                  <c:v>7.6998504739861796E-4</c:v>
                </c:pt>
                <c:pt idx="2702" formatCode="0.00E+00">
                  <c:v>7.6983328648444504E-4</c:v>
                </c:pt>
                <c:pt idx="2703" formatCode="0.00E+00">
                  <c:v>7.69679656026632E-4</c:v>
                </c:pt>
                <c:pt idx="2704" formatCode="0.00E+00">
                  <c:v>7.6952414389319299E-4</c:v>
                </c:pt>
                <c:pt idx="2705" formatCode="0.00E+00">
                  <c:v>7.6936676341711604E-4</c:v>
                </c:pt>
                <c:pt idx="2706" formatCode="0.00E+00">
                  <c:v>7.6920750058922203E-4</c:v>
                </c:pt>
                <c:pt idx="2707" formatCode="0.00E+00">
                  <c:v>7.69046369570069E-4</c:v>
                </c:pt>
                <c:pt idx="2708" formatCode="0.00E+00">
                  <c:v>7.6888335604772E-4</c:v>
                </c:pt>
                <c:pt idx="2709" formatCode="0.00E+00">
                  <c:v>7.6871847395737199E-4</c:v>
                </c:pt>
                <c:pt idx="2710" formatCode="0.00E+00">
                  <c:v>7.6855171716097798E-4</c:v>
                </c:pt>
                <c:pt idx="2711" formatCode="0.00E+00">
                  <c:v>7.6838307763431898E-4</c:v>
                </c:pt>
                <c:pt idx="2712" formatCode="0.00E+00">
                  <c:v>7.6821257029484997E-4</c:v>
                </c:pt>
                <c:pt idx="2713" formatCode="0.00E+00">
                  <c:v>7.6804018007373598E-4</c:v>
                </c:pt>
                <c:pt idx="2714" formatCode="0.00E+00">
                  <c:v>7.6786592166070799E-4</c:v>
                </c:pt>
                <c:pt idx="2715" formatCode="0.00E+00">
                  <c:v>7.67689781275622E-4</c:v>
                </c:pt>
                <c:pt idx="2716" formatCode="0.00E+00">
                  <c:v>7.6751177231857402E-4</c:v>
                </c:pt>
                <c:pt idx="2717" formatCode="0.00E+00">
                  <c:v>7.6733188123997802E-4</c:v>
                </c:pt>
                <c:pt idx="2718" formatCode="0.00E+00">
                  <c:v>7.6715012173890896E-4</c:v>
                </c:pt>
                <c:pt idx="2719" formatCode="0.00E+00">
                  <c:v>7.6696648700320198E-4</c:v>
                </c:pt>
                <c:pt idx="2720" formatCode="0.00E+00">
                  <c:v>7.6678096992171402E-4</c:v>
                </c:pt>
                <c:pt idx="2721" formatCode="0.00E+00">
                  <c:v>7.6659358464198596E-4</c:v>
                </c:pt>
                <c:pt idx="2722" formatCode="0.00E+00">
                  <c:v>7.6640431633272395E-4</c:v>
                </c:pt>
                <c:pt idx="2723" formatCode="0.00E+00">
                  <c:v>7.6621318104324004E-4</c:v>
                </c:pt>
                <c:pt idx="2724" formatCode="0.00E+00">
                  <c:v>7.6602016203952304E-4</c:v>
                </c:pt>
                <c:pt idx="2725" formatCode="0.00E+00">
                  <c:v>7.6582527567128E-4</c:v>
                </c:pt>
                <c:pt idx="2726" formatCode="0.00E+00">
                  <c:v>7.6562850650879202E-4</c:v>
                </c:pt>
                <c:pt idx="2727" formatCode="0.00E+00">
                  <c:v>7.6542986959652899E-4</c:v>
                </c:pt>
                <c:pt idx="2728" formatCode="0.00E+00">
                  <c:v>7.6522935744962695E-4</c:v>
                </c:pt>
                <c:pt idx="2729" formatCode="0.00E+00">
                  <c:v>7.6502696228424602E-4</c:v>
                </c:pt>
                <c:pt idx="2730" formatCode="0.00E+00">
                  <c:v>7.6482269959332399E-4</c:v>
                </c:pt>
                <c:pt idx="2731" formatCode="0.00E+00">
                  <c:v>7.6461655319591299E-4</c:v>
                </c:pt>
                <c:pt idx="2732" formatCode="0.00E+00">
                  <c:v>7.6440853996049803E-4</c:v>
                </c:pt>
                <c:pt idx="2733" formatCode="0.00E+00">
                  <c:v>7.6419864340762503E-4</c:v>
                </c:pt>
                <c:pt idx="2734" formatCode="0.00E+00">
                  <c:v>7.63986879628189E-4</c:v>
                </c:pt>
                <c:pt idx="2735" formatCode="0.00E+00">
                  <c:v>7.6377323184139497E-4</c:v>
                </c:pt>
                <c:pt idx="2736" formatCode="0.00E+00">
                  <c:v>7.6355771805834997E-4</c:v>
                </c:pt>
                <c:pt idx="2737" formatCode="0.00E+00">
                  <c:v>7.6334032850025396E-4</c:v>
                </c:pt>
                <c:pt idx="2738" formatCode="0.00E+00">
                  <c:v>7.6312105470915004E-4</c:v>
                </c:pt>
                <c:pt idx="2739" formatCode="0.00E+00">
                  <c:v>7.6289991460656197E-4</c:v>
                </c:pt>
                <c:pt idx="2740" formatCode="0.00E+00">
                  <c:v>7.6267689066330505E-4</c:v>
                </c:pt>
                <c:pt idx="2741" formatCode="0.00E+00">
                  <c:v>7.6245200001669503E-4</c:v>
                </c:pt>
                <c:pt idx="2742" formatCode="0.00E+00">
                  <c:v>7.6222522483620798E-4</c:v>
                </c:pt>
                <c:pt idx="2743" formatCode="0.00E+00">
                  <c:v>7.6199658364510601E-4</c:v>
                </c:pt>
                <c:pt idx="2744" formatCode="0.00E+00">
                  <c:v>7.6176605831435702E-4</c:v>
                </c:pt>
                <c:pt idx="2745" formatCode="0.00E+00">
                  <c:v>7.61533666579233E-4</c:v>
                </c:pt>
                <c:pt idx="2746" formatCode="0.00E+00">
                  <c:v>7.6129939960947095E-4</c:v>
                </c:pt>
                <c:pt idx="2747" formatCode="0.00E+00">
                  <c:v>7.6106324772974695E-4</c:v>
                </c:pt>
                <c:pt idx="2748" formatCode="0.00E+00">
                  <c:v>7.6082523021549101E-4</c:v>
                </c:pt>
                <c:pt idx="2749" formatCode="0.00E+00">
                  <c:v>7.6058532818786798E-4</c:v>
                </c:pt>
                <c:pt idx="2750" formatCode="0.00E+00">
                  <c:v>7.6034356012959204E-4</c:v>
                </c:pt>
                <c:pt idx="2751" formatCode="0.00E+00">
                  <c:v>7.6009990686048403E-4</c:v>
                </c:pt>
                <c:pt idx="2752" formatCode="0.00E+00">
                  <c:v>7.5985438825771495E-4</c:v>
                </c:pt>
                <c:pt idx="2753" formatCode="0.00E+00">
                  <c:v>7.5960699442030599E-4</c:v>
                </c:pt>
                <c:pt idx="2754" formatCode="0.00E+00">
                  <c:v>7.5935771569580904E-4</c:v>
                </c:pt>
                <c:pt idx="2755" formatCode="0.00E+00">
                  <c:v>7.5910657131437998E-4</c:v>
                </c:pt>
                <c:pt idx="2756" formatCode="0.00E+00">
                  <c:v>7.5885354134603504E-4</c:v>
                </c:pt>
                <c:pt idx="2757" formatCode="0.00E+00">
                  <c:v>7.5859864642011197E-4</c:v>
                </c:pt>
                <c:pt idx="2758" formatCode="0.00E+00">
                  <c:v>7.5834186575683899E-4</c:v>
                </c:pt>
                <c:pt idx="2759" formatCode="0.00E+00">
                  <c:v>7.58083220286423E-4</c:v>
                </c:pt>
                <c:pt idx="2760" formatCode="0.00E+00">
                  <c:v>7.5782268948045202E-4</c:v>
                </c:pt>
                <c:pt idx="2761" formatCode="0.00E+00">
                  <c:v>7.5756029346601495E-4</c:v>
                </c:pt>
                <c:pt idx="2762" formatCode="0.00E+00">
                  <c:v>7.5729602221693995E-4</c:v>
                </c:pt>
                <c:pt idx="2763" formatCode="0.00E+00">
                  <c:v>7.5702986485442895E-4</c:v>
                </c:pt>
                <c:pt idx="2764" formatCode="0.00E+00">
                  <c:v>7.5676184306086103E-4</c:v>
                </c:pt>
                <c:pt idx="2765" formatCode="0.00E+00">
                  <c:v>7.5649193500342102E-4</c:v>
                </c:pt>
                <c:pt idx="2766" formatCode="0.00E+00">
                  <c:v>7.5622016266535899E-4</c:v>
                </c:pt>
                <c:pt idx="2767" formatCode="0.00E+00">
                  <c:v>7.5594650391299202E-4</c:v>
                </c:pt>
                <c:pt idx="2768" formatCode="0.00E+00">
                  <c:v>7.5567098103043696E-4</c:v>
                </c:pt>
                <c:pt idx="2769" formatCode="0.00E+00">
                  <c:v>7.5539357213962597E-4</c:v>
                </c:pt>
                <c:pt idx="2770" formatCode="0.00E+00">
                  <c:v>7.5511429871305102E-4</c:v>
                </c:pt>
                <c:pt idx="2771" formatCode="0.00E+00">
                  <c:v>7.5483315005183598E-4</c:v>
                </c:pt>
                <c:pt idx="2772" formatCode="0.00E+00">
                  <c:v>7.5455011460023099E-4</c:v>
                </c:pt>
                <c:pt idx="2773" formatCode="0.00E+00">
                  <c:v>7.5426521539452302E-4</c:v>
                </c:pt>
                <c:pt idx="2774" formatCode="0.00E+00">
                  <c:v>7.5397842924799E-4</c:v>
                </c:pt>
                <c:pt idx="2775" formatCode="0.00E+00">
                  <c:v>7.53689779497789E-4</c:v>
                </c:pt>
                <c:pt idx="2776" formatCode="0.00E+00">
                  <c:v>7.5339924265632795E-4</c:v>
                </c:pt>
                <c:pt idx="2777" formatCode="0.00E+00">
                  <c:v>7.5310684236163305E-4</c:v>
                </c:pt>
                <c:pt idx="2778" formatCode="0.00E+00">
                  <c:v>7.5281255482524396E-4</c:v>
                </c:pt>
                <c:pt idx="2779" formatCode="0.00E+00">
                  <c:v>7.5251640398605604E-4</c:v>
                </c:pt>
                <c:pt idx="2780" formatCode="0.00E+00">
                  <c:v>7.5221837791222899E-4</c:v>
                </c:pt>
                <c:pt idx="2781" formatCode="0.00E+00">
                  <c:v>7.5192075748879098E-4</c:v>
                </c:pt>
                <c:pt idx="2782" formatCode="0.00E+00">
                  <c:v>7.5163308470089303E-4</c:v>
                </c:pt>
                <c:pt idx="2783" formatCode="0.00E+00">
                  <c:v>7.5134465634520001E-4</c:v>
                </c:pt>
                <c:pt idx="2784" formatCode="0.00E+00">
                  <c:v>7.5105549590397103E-4</c:v>
                </c:pt>
                <c:pt idx="2785" formatCode="0.00E+00">
                  <c:v>7.5076557983592203E-4</c:v>
                </c:pt>
                <c:pt idx="2786" formatCode="0.00E+00">
                  <c:v>7.5047493174136397E-4</c:v>
                </c:pt>
                <c:pt idx="2787" formatCode="0.00E+00">
                  <c:v>7.5018352796095704E-4</c:v>
                </c:pt>
                <c:pt idx="2788" formatCode="0.00E+00">
                  <c:v>7.4989139221306902E-4</c:v>
                </c:pt>
                <c:pt idx="2789" formatCode="0.00E+00">
                  <c:v>7.4959851265327202E-4</c:v>
                </c:pt>
                <c:pt idx="2790" formatCode="0.00E+00">
                  <c:v>7.4930487731908696E-4</c:v>
                </c:pt>
                <c:pt idx="2791" formatCode="0.00E+00">
                  <c:v>7.4901051010596001E-4</c:v>
                </c:pt>
                <c:pt idx="2792" formatCode="0.00E+00">
                  <c:v>7.4871538705941897E-4</c:v>
                </c:pt>
                <c:pt idx="2793" formatCode="0.00E+00">
                  <c:v>7.4841953219296196E-4</c:v>
                </c:pt>
                <c:pt idx="2794" formatCode="0.00E+00">
                  <c:v>7.4812292143406397E-4</c:v>
                </c:pt>
                <c:pt idx="2795" formatCode="0.00E+00">
                  <c:v>7.4782557891427701E-4</c:v>
                </c:pt>
                <c:pt idx="2796" formatCode="0.00E+00">
                  <c:v>7.4752748044302196E-4</c:v>
                </c:pt>
                <c:pt idx="2797" formatCode="0.00E+00">
                  <c:v>7.4722865026990504E-4</c:v>
                </c:pt>
                <c:pt idx="2798" formatCode="0.00E+00">
                  <c:v>7.4692907628488001E-4</c:v>
                </c:pt>
                <c:pt idx="2799" formatCode="0.00E+00">
                  <c:v>7.4662874625984704E-4</c:v>
                </c:pt>
                <c:pt idx="2800" formatCode="0.00E+00">
                  <c:v>7.4632768462149196E-4</c:v>
                </c:pt>
                <c:pt idx="2801" formatCode="0.00E+00">
                  <c:v>7.4602586688410095E-4</c:v>
                </c:pt>
                <c:pt idx="2802" formatCode="0.00E+00">
                  <c:v>7.4572331759241699E-4</c:v>
                </c:pt>
                <c:pt idx="2803" formatCode="0.00E+00">
                  <c:v>7.4542001214266903E-4</c:v>
                </c:pt>
                <c:pt idx="2804" formatCode="0.00E+00">
                  <c:v>7.4511597519765502E-4</c:v>
                </c:pt>
                <c:pt idx="2805" formatCode="0.00E+00">
                  <c:v>7.4481118203555097E-4</c:v>
                </c:pt>
                <c:pt idx="2806" formatCode="0.00E+00">
                  <c:v>7.4450565743720604E-4</c:v>
                </c:pt>
                <c:pt idx="2807" formatCode="0.00E+00">
                  <c:v>7.44199389026952E-4</c:v>
                </c:pt>
                <c:pt idx="2808" formatCode="0.00E+00">
                  <c:v>7.4389236375169805E-4</c:v>
                </c:pt>
                <c:pt idx="2809" formatCode="0.00E+00">
                  <c:v>7.4358460768886899E-4</c:v>
                </c:pt>
                <c:pt idx="2810" formatCode="0.00E+00">
                  <c:v>7.4327609526138403E-4</c:v>
                </c:pt>
                <c:pt idx="2811" formatCode="0.00E+00">
                  <c:v>7.4296685154522503E-4</c:v>
                </c:pt>
                <c:pt idx="2812" formatCode="0.00E+00">
                  <c:v>7.4265685140538398E-4</c:v>
                </c:pt>
                <c:pt idx="2813" formatCode="0.00E+00">
                  <c:v>7.4234612003589405E-4</c:v>
                </c:pt>
                <c:pt idx="2814" formatCode="0.00E+00">
                  <c:v>7.4203463218369605E-4</c:v>
                </c:pt>
                <c:pt idx="2815" formatCode="0.00E+00">
                  <c:v>7.4172241316087704E-4</c:v>
                </c:pt>
                <c:pt idx="2816" formatCode="0.00E+00">
                  <c:v>7.4140944977281204E-4</c:v>
                </c:pt>
                <c:pt idx="2817" formatCode="0.00E+00">
                  <c:v>7.4109573036758899E-4</c:v>
                </c:pt>
                <c:pt idx="2818" formatCode="0.00E+00">
                  <c:v>7.4078127988028597E-4</c:v>
                </c:pt>
                <c:pt idx="2819" formatCode="0.00E+00">
                  <c:v>7.4046607276270695E-4</c:v>
                </c:pt>
                <c:pt idx="2820" formatCode="0.00E+00">
                  <c:v>7.4015013462207398E-4</c:v>
                </c:pt>
                <c:pt idx="2821" formatCode="0.00E+00">
                  <c:v>7.39833439792138E-4</c:v>
                </c:pt>
                <c:pt idx="2822" formatCode="0.00E+00">
                  <c:v>7.3951601399817497E-4</c:v>
                </c:pt>
                <c:pt idx="2823" formatCode="0.00E+00">
                  <c:v>7.3919783090782402E-4</c:v>
                </c:pt>
                <c:pt idx="2824" formatCode="0.00E+00">
                  <c:v>7.38878917461285E-4</c:v>
                </c:pt>
                <c:pt idx="2825" formatCode="0.00E+00">
                  <c:v>7.3855926020283699E-4</c:v>
                </c:pt>
                <c:pt idx="2826" formatCode="0.00E+00">
                  <c:v>7.3823884610752096E-4</c:v>
                </c:pt>
                <c:pt idx="2827" formatCode="0.00E+00">
                  <c:v>7.3791770119574301E-4</c:v>
                </c:pt>
                <c:pt idx="2828" formatCode="0.00E+00">
                  <c:v>7.3759579884378297E-4</c:v>
                </c:pt>
                <c:pt idx="2829" formatCode="0.00E+00">
                  <c:v>7.3727316627942999E-4</c:v>
                </c:pt>
                <c:pt idx="2830" formatCode="0.00E+00">
                  <c:v>7.3694977676015401E-4</c:v>
                </c:pt>
                <c:pt idx="2831" formatCode="0.00E+00">
                  <c:v>7.3662565654247097E-4</c:v>
                </c:pt>
                <c:pt idx="2832" formatCode="0.00E+00">
                  <c:v>7.3630077931083901E-4</c:v>
                </c:pt>
                <c:pt idx="2833" formatCode="0.00E+00">
                  <c:v>7.3597517089931004E-4</c:v>
                </c:pt>
                <c:pt idx="2834" formatCode="0.00E+00">
                  <c:v>7.3564881921714203E-4</c:v>
                </c:pt>
                <c:pt idx="2835" formatCode="0.00E+00">
                  <c:v>7.3532171043248599E-4</c:v>
                </c:pt>
                <c:pt idx="2836" formatCode="0.00E+00">
                  <c:v>7.34993871096989E-4</c:v>
                </c:pt>
                <c:pt idx="2837" formatCode="0.00E+00">
                  <c:v>7.3466527406247705E-4</c:v>
                </c:pt>
                <c:pt idx="2838" formatCode="0.00E+00">
                  <c:v>7.3433594707440395E-4</c:v>
                </c:pt>
                <c:pt idx="2839" formatCode="0.00E+00">
                  <c:v>7.3400586286578797E-4</c:v>
                </c:pt>
                <c:pt idx="2840" formatCode="0.00E+00">
                  <c:v>7.3367504822438405E-4</c:v>
                </c:pt>
                <c:pt idx="2841" formatCode="0.00E+00">
                  <c:v>7.33343475768931E-4</c:v>
                </c:pt>
                <c:pt idx="2842" formatCode="0.00E+00">
                  <c:v>7.3301117347495098E-4</c:v>
                </c:pt>
                <c:pt idx="2843" formatCode="0.00E+00">
                  <c:v>7.3267812736906403E-4</c:v>
                </c:pt>
                <c:pt idx="2844" formatCode="0.00E+00">
                  <c:v>7.3234432336284898E-4</c:v>
                </c:pt>
                <c:pt idx="2845" formatCode="0.00E+00">
                  <c:v>7.3200978960438604E-4</c:v>
                </c:pt>
                <c:pt idx="2846" formatCode="0.00E+00">
                  <c:v>7.3167449841878701E-4</c:v>
                </c:pt>
                <c:pt idx="2847" formatCode="0.00E+00">
                  <c:v>7.3133847700699401E-4</c:v>
                </c:pt>
                <c:pt idx="2848" formatCode="0.00E+00">
                  <c:v>7.31001697579837E-4</c:v>
                </c:pt>
                <c:pt idx="2849" formatCode="0.00E+00">
                  <c:v>7.3066418851546703E-4</c:v>
                </c:pt>
                <c:pt idx="2850" formatCode="0.00E+00">
                  <c:v>7.3032592190590902E-4</c:v>
                </c:pt>
                <c:pt idx="2851" formatCode="0.00E+00">
                  <c:v>7.2998692466127199E-4</c:v>
                </c:pt>
                <c:pt idx="2852" formatCode="0.00E+00">
                  <c:v>7.2964718413241899E-4</c:v>
                </c:pt>
                <c:pt idx="2853" formatCode="0.00E+00">
                  <c:v>7.2930668596983702E-4</c:v>
                </c:pt>
                <c:pt idx="2854" formatCode="0.00E+00">
                  <c:v>7.2896545726297795E-4</c:v>
                </c:pt>
                <c:pt idx="2855" formatCode="0.00E+00">
                  <c:v>7.2862347138879298E-4</c:v>
                </c:pt>
                <c:pt idx="2856" formatCode="0.00E+00">
                  <c:v>7.2828075555403404E-4</c:v>
                </c:pt>
                <c:pt idx="2857" formatCode="0.00E+00">
                  <c:v>7.2793728144507895E-4</c:v>
                </c:pt>
                <c:pt idx="2858" formatCode="0.00E+00">
                  <c:v>7.2759307795774498E-4</c:v>
                </c:pt>
                <c:pt idx="2859" formatCode="0.00E+00">
                  <c:v>7.2724811665960103E-4</c:v>
                </c:pt>
                <c:pt idx="2860" formatCode="0.00E+00">
                  <c:v>7.2690242499878603E-4</c:v>
                </c:pt>
                <c:pt idx="2861" formatCode="0.00E+00">
                  <c:v>7.2655599004696795E-4</c:v>
                </c:pt>
                <c:pt idx="2862" formatCode="0.00E+00">
                  <c:v>7.2620879719580004E-4</c:v>
                </c:pt>
                <c:pt idx="2863" formatCode="0.00E+00">
                  <c:v>7.25860874072763E-4</c:v>
                </c:pt>
                <c:pt idx="2864" formatCode="0.00E+00">
                  <c:v>7.2551219350999296E-4</c:v>
                </c:pt>
                <c:pt idx="2865" formatCode="0.00E+00">
                  <c:v>7.2516278273588902E-4</c:v>
                </c:pt>
                <c:pt idx="2866" formatCode="0.00E+00">
                  <c:v>7.2481261446151696E-4</c:v>
                </c:pt>
                <c:pt idx="2867" formatCode="0.00E+00">
                  <c:v>7.2446171655121596E-4</c:v>
                </c:pt>
                <c:pt idx="2868" formatCode="0.00E+00">
                  <c:v>7.2411006005036998E-4</c:v>
                </c:pt>
                <c:pt idx="2869" formatCode="0.00E+00">
                  <c:v>7.2375767448749396E-4</c:v>
                </c:pt>
                <c:pt idx="2870" formatCode="0.00E+00">
                  <c:v>7.2340454460010197E-4</c:v>
                </c:pt>
                <c:pt idx="2871" formatCode="0.00E+00">
                  <c:v>7.2305065706110305E-4</c:v>
                </c:pt>
                <c:pt idx="2872" formatCode="0.00E+00">
                  <c:v>7.2269604003374302E-4</c:v>
                </c:pt>
                <c:pt idx="2873" formatCode="0.00E+00">
                  <c:v>7.2234066427204202E-4</c:v>
                </c:pt>
                <c:pt idx="2874" formatCode="0.00E+00">
                  <c:v>7.21984559592106E-4</c:v>
                </c:pt>
                <c:pt idx="2875" formatCode="0.00E+00">
                  <c:v>7.2162769612031099E-4</c:v>
                </c:pt>
                <c:pt idx="2876" formatCode="0.00E+00">
                  <c:v>7.2127010378779995E-4</c:v>
                </c:pt>
                <c:pt idx="2877" formatCode="0.00E+00">
                  <c:v>7.2091175260590996E-4</c:v>
                </c:pt>
                <c:pt idx="2878" formatCode="0.00E+00">
                  <c:v>7.2055267262082303E-4</c:v>
                </c:pt>
                <c:pt idx="2879" formatCode="0.00E+00">
                  <c:v>7.2019284882382701E-4</c:v>
                </c:pt>
                <c:pt idx="2880" formatCode="0.00E+00">
                  <c:v>7.1983226609117698E-4</c:v>
                </c:pt>
                <c:pt idx="2881" formatCode="0.00E+00">
                  <c:v>7.1947095464160605E-4</c:v>
                </c:pt>
                <c:pt idx="2882" formatCode="0.00E+00">
                  <c:v>7.1910888419886201E-4</c:v>
                </c:pt>
                <c:pt idx="2883" formatCode="0.00E+00">
                  <c:v>7.18746085096714E-4</c:v>
                </c:pt>
                <c:pt idx="2884" formatCode="0.00E+00">
                  <c:v>7.1838252694387595E-4</c:v>
                </c:pt>
                <c:pt idx="2885" formatCode="0.00E+00">
                  <c:v>7.1801824018915303E-4</c:v>
                </c:pt>
                <c:pt idx="2886" formatCode="0.00E+00">
                  <c:v>7.1765319432622195E-4</c:v>
                </c:pt>
                <c:pt idx="2887" formatCode="0.00E+00">
                  <c:v>7.1728741991892303E-4</c:v>
                </c:pt>
                <c:pt idx="2888" formatCode="0.00E+00">
                  <c:v>7.1692090120068495E-4</c:v>
                </c:pt>
                <c:pt idx="2889" formatCode="0.00E+00">
                  <c:v>7.1655362428602195E-4</c:v>
                </c:pt>
                <c:pt idx="2890" formatCode="0.00E+00">
                  <c:v>7.1618561791671697E-4</c:v>
                </c:pt>
                <c:pt idx="2891" formatCode="0.00E+00">
                  <c:v>7.1581685329045195E-4</c:v>
                </c:pt>
                <c:pt idx="2892" formatCode="0.00E+00">
                  <c:v>7.1544735927007996E-4</c:v>
                </c:pt>
                <c:pt idx="2893" formatCode="0.00E+00">
                  <c:v>7.1507710693221205E-4</c:v>
                </c:pt>
                <c:pt idx="2894" formatCode="0.00E+00">
                  <c:v>7.1470612526077296E-4</c:v>
                </c:pt>
                <c:pt idx="2895" formatCode="0.00E+00">
                  <c:v>7.1433438521130302E-4</c:v>
                </c:pt>
                <c:pt idx="2896" formatCode="0.00E+00">
                  <c:v>7.1396191588879595E-4</c:v>
                </c:pt>
                <c:pt idx="2897" formatCode="0.00E+00">
                  <c:v>7.1358870324813195E-4</c:v>
                </c:pt>
                <c:pt idx="2898" formatCode="0.00E+00">
                  <c:v>7.1321473115415002E-4</c:v>
                </c:pt>
                <c:pt idx="2899" formatCode="0.00E+00">
                  <c:v>7.1284003037017595E-4</c:v>
                </c:pt>
                <c:pt idx="2900" formatCode="0.00E+00">
                  <c:v>7.1246457105683398E-4</c:v>
                </c:pt>
                <c:pt idx="2901" formatCode="0.00E+00">
                  <c:v>7.1208838262179302E-4</c:v>
                </c:pt>
                <c:pt idx="2902" formatCode="0.00E+00">
                  <c:v>7.1171143559684805E-4</c:v>
                </c:pt>
                <c:pt idx="2903" formatCode="0.00E+00">
                  <c:v>7.1133375951073997E-4</c:v>
                </c:pt>
                <c:pt idx="2904" formatCode="0.00E+00">
                  <c:v>7.1095532477419298E-4</c:v>
                </c:pt>
                <c:pt idx="2905" formatCode="0.00E+00">
                  <c:v>7.1057616103701704E-4</c:v>
                </c:pt>
                <c:pt idx="2906" formatCode="0.00E+00">
                  <c:v>7.1019625348944196E-4</c:v>
                </c:pt>
                <c:pt idx="2907" formatCode="0.00E+00">
                  <c:v>7.0981558720062496E-4</c:v>
                </c:pt>
                <c:pt idx="2908" formatCode="0.00E+00">
                  <c:v>7.0943419200198202E-4</c:v>
                </c:pt>
                <c:pt idx="2909" formatCode="0.00E+00">
                  <c:v>7.0905203800156397E-4</c:v>
                </c:pt>
                <c:pt idx="2910" formatCode="0.00E+00">
                  <c:v>7.0866915515185305E-4</c:v>
                </c:pt>
                <c:pt idx="2911" formatCode="0.00E+00">
                  <c:v>7.0828551295814895E-4</c:v>
                </c:pt>
                <c:pt idx="2912" formatCode="0.00E+00">
                  <c:v>7.0790114293905505E-4</c:v>
                </c:pt>
                <c:pt idx="2913" formatCode="0.00E+00">
                  <c:v>7.0751601303525597E-4</c:v>
                </c:pt>
                <c:pt idx="2914" formatCode="0.00E+00">
                  <c:v>7.0713015536358695E-4</c:v>
                </c:pt>
                <c:pt idx="2915" formatCode="0.00E+00">
                  <c:v>7.0674355340134202E-4</c:v>
                </c:pt>
                <c:pt idx="2916" formatCode="0.00E+00">
                  <c:v>7.0635619194753696E-4</c:v>
                </c:pt>
                <c:pt idx="2917" formatCode="0.00E+00">
                  <c:v>7.0596810281213702E-4</c:v>
                </c:pt>
                <c:pt idx="2918" formatCode="0.00E+00">
                  <c:v>7.0557925364823795E-4</c:v>
                </c:pt>
                <c:pt idx="2919" formatCode="0.00E+00">
                  <c:v>7.0518967638461298E-4</c:v>
                </c:pt>
                <c:pt idx="2920" formatCode="0.00E+00">
                  <c:v>7.0479933998626905E-4</c:v>
                </c:pt>
                <c:pt idx="2921" formatCode="0.00E+00">
                  <c:v>7.0440827507157696E-4</c:v>
                </c:pt>
                <c:pt idx="2922" formatCode="0.00E+00">
                  <c:v>7.0401645048824395E-4</c:v>
                </c:pt>
                <c:pt idx="2923" formatCode="0.00E+00">
                  <c:v>7.0362389839587203E-4</c:v>
                </c:pt>
                <c:pt idx="2924" formatCode="0.00E+00">
                  <c:v>7.0323060201971305E-4</c:v>
                </c:pt>
                <c:pt idx="2925" formatCode="0.00E+00">
                  <c:v>7.0283654588637297E-4</c:v>
                </c:pt>
                <c:pt idx="2926" formatCode="0.00E+00">
                  <c:v>7.0244176233027003E-4</c:v>
                </c:pt>
                <c:pt idx="2927" formatCode="0.00E+00">
                  <c:v>7.0204621848683703E-4</c:v>
                </c:pt>
                <c:pt idx="2928" formatCode="0.00E+00">
                  <c:v>7.01649946809298E-4</c:v>
                </c:pt>
                <c:pt idx="2929" formatCode="0.00E+00">
                  <c:v>7.0125291572463097E-4</c:v>
                </c:pt>
                <c:pt idx="2930" formatCode="0.00E+00">
                  <c:v>7.0085515639602505E-4</c:v>
                </c:pt>
                <c:pt idx="2931" formatCode="0.00E+00">
                  <c:v>7.0045663713315701E-4</c:v>
                </c:pt>
                <c:pt idx="2932" formatCode="0.00E+00">
                  <c:v>7.0005739062008198E-4</c:v>
                </c:pt>
                <c:pt idx="2933" formatCode="0.00E+00">
                  <c:v>6.9965738364712005E-4</c:v>
                </c:pt>
                <c:pt idx="2934" formatCode="0.00E+00">
                  <c:v>6.9925664901713505E-4</c:v>
                </c:pt>
                <c:pt idx="2935" formatCode="0.00E+00">
                  <c:v>6.98855170576748E-4</c:v>
                </c:pt>
                <c:pt idx="2936" formatCode="0.00E+00">
                  <c:v>6.9845293251736E-4</c:v>
                </c:pt>
                <c:pt idx="2937" formatCode="0.00E+00">
                  <c:v>6.9804996642590703E-4</c:v>
                </c:pt>
                <c:pt idx="2938" formatCode="0.00E+00">
                  <c:v>6.9764624019359896E-4</c:v>
                </c:pt>
                <c:pt idx="2939" formatCode="0.00E+00">
                  <c:v>6.9724178645183305E-4</c:v>
                </c:pt>
                <c:pt idx="2940" formatCode="0.00E+00">
                  <c:v>6.9683657296999496E-4</c:v>
                </c:pt>
                <c:pt idx="2941" formatCode="0.00E+00">
                  <c:v>6.9643063157716096E-4</c:v>
                </c:pt>
                <c:pt idx="2942" formatCode="0.00E+00">
                  <c:v>6.9602392992542002E-4</c:v>
                </c:pt>
                <c:pt idx="2943" formatCode="0.00E+00">
                  <c:v>6.9561650088227395E-4</c:v>
                </c:pt>
                <c:pt idx="2944" formatCode="0.00E+00">
                  <c:v>6.9520832848551895E-4</c:v>
                </c:pt>
                <c:pt idx="2945" formatCode="0.00E+00">
                  <c:v>6.9479939528377095E-4</c:v>
                </c:pt>
                <c:pt idx="2946" formatCode="0.00E+00">
                  <c:v>6.9438973477915799E-4</c:v>
                </c:pt>
                <c:pt idx="2947" formatCode="0.00E+00">
                  <c:v>6.9397931386807005E-4</c:v>
                </c:pt>
                <c:pt idx="2948" formatCode="0.00E+00">
                  <c:v>6.9356816571314295E-4</c:v>
                </c:pt>
                <c:pt idx="2949" formatCode="0.00E+00">
                  <c:v>6.9315625754573604E-4</c:v>
                </c:pt>
                <c:pt idx="2950" formatCode="0.00E+00">
                  <c:v>6.9274362173974303E-4</c:v>
                </c:pt>
                <c:pt idx="2951" formatCode="0.00E+00">
                  <c:v>6.9233022540922103E-4</c:v>
                </c:pt>
                <c:pt idx="2952" formatCode="0.00E+00">
                  <c:v>6.9191610195291496E-4</c:v>
                </c:pt>
                <c:pt idx="2953" formatCode="0.00E+00">
                  <c:v>6.9150123468620804E-4</c:v>
                </c:pt>
                <c:pt idx="2954" formatCode="0.00E+00">
                  <c:v>6.9108560725568305E-4</c:v>
                </c:pt>
                <c:pt idx="2955" formatCode="0.00E+00">
                  <c:v>6.9066925233790999E-4</c:v>
                </c:pt>
                <c:pt idx="2956" formatCode="0.00E+00">
                  <c:v>6.9025213674804196E-4</c:v>
                </c:pt>
                <c:pt idx="2957" formatCode="0.00E+00">
                  <c:v>6.8983429417995498E-4</c:v>
                </c:pt>
                <c:pt idx="2958" formatCode="0.00E+00">
                  <c:v>6.8941569088074701E-4</c:v>
                </c:pt>
                <c:pt idx="2959" formatCode="0.00E+00">
                  <c:v>6.8899636110782505E-4</c:v>
                </c:pt>
                <c:pt idx="2960" formatCode="0.00E+00">
                  <c:v>6.8857627009852405E-4</c:v>
                </c:pt>
                <c:pt idx="2961" formatCode="0.00E+00">
                  <c:v>6.8815545222905702E-4</c:v>
                </c:pt>
                <c:pt idx="2962" formatCode="0.00E+00">
                  <c:v>6.8773389054919097E-4</c:v>
                </c:pt>
                <c:pt idx="2963" formatCode="0.00E+00">
                  <c:v>6.8731156799063697E-4</c:v>
                </c:pt>
                <c:pt idx="2964" formatCode="0.00E+00">
                  <c:v>6.86888518660457E-4</c:v>
                </c:pt>
                <c:pt idx="2965" formatCode="0.00E+00">
                  <c:v>6.8646470839256305E-4</c:v>
                </c:pt>
                <c:pt idx="2966" formatCode="0.00E+00">
                  <c:v>6.8604017185226805E-4</c:v>
                </c:pt>
                <c:pt idx="2967" formatCode="0.00E+00">
                  <c:v>6.8561487387428096E-4</c:v>
                </c:pt>
                <c:pt idx="2968" formatCode="0.00E+00">
                  <c:v>6.8518884924272105E-4</c:v>
                </c:pt>
                <c:pt idx="2969" formatCode="0.00E+00">
                  <c:v>6.8476206355539305E-4</c:v>
                </c:pt>
                <c:pt idx="2970" formatCode="0.00E+00">
                  <c:v>6.8432830589091101E-4</c:v>
                </c:pt>
                <c:pt idx="2971" formatCode="0.00E+00">
                  <c:v>6.8389209528397599E-4</c:v>
                </c:pt>
                <c:pt idx="2972" formatCode="0.00E+00">
                  <c:v>6.8345548786767705E-4</c:v>
                </c:pt>
                <c:pt idx="2973" formatCode="0.00E+00">
                  <c:v>6.8301851891320404E-4</c:v>
                </c:pt>
                <c:pt idx="2974" formatCode="0.00E+00">
                  <c:v>6.8258115311956599E-4</c:v>
                </c:pt>
                <c:pt idx="2975" formatCode="0.00E+00">
                  <c:v>6.8214342581755598E-4</c:v>
                </c:pt>
                <c:pt idx="2976" formatCode="0.00E+00">
                  <c:v>6.8170530211610699E-4</c:v>
                </c:pt>
                <c:pt idx="2977" formatCode="0.00E+00">
                  <c:v>6.81266816465753E-4</c:v>
                </c:pt>
                <c:pt idx="2978" formatCode="0.00E+00">
                  <c:v>6.8082793391663105E-4</c:v>
                </c:pt>
                <c:pt idx="2979" formatCode="0.00E+00">
                  <c:v>6.80388689918738E-4</c:v>
                </c:pt>
                <c:pt idx="2980" formatCode="0.00E+00">
                  <c:v>6.7994906675452899E-4</c:v>
                </c:pt>
                <c:pt idx="2981" formatCode="0.00E+00">
                  <c:v>6.7950904664684905E-4</c:v>
                </c:pt>
                <c:pt idx="2982" formatCode="0.00E+00">
                  <c:v>6.7906866513510098E-4</c:v>
                </c:pt>
                <c:pt idx="2983" formatCode="0.00E+00">
                  <c:v>6.7862788665008203E-4</c:v>
                </c:pt>
                <c:pt idx="2984" formatCode="0.00E+00">
                  <c:v>6.7818674679079695E-4</c:v>
                </c:pt>
                <c:pt idx="2985" formatCode="0.00E+00">
                  <c:v>6.77745209928439E-4</c:v>
                </c:pt>
                <c:pt idx="2986" formatCode="0.00E+00">
                  <c:v>6.7730331172161703E-4</c:v>
                </c:pt>
                <c:pt idx="2987" formatCode="0.00E+00">
                  <c:v>6.7686101648191995E-4</c:v>
                </c:pt>
                <c:pt idx="2988" formatCode="0.00E+00">
                  <c:v>6.7641835992756001E-4</c:v>
                </c:pt>
                <c:pt idx="2989" formatCode="0.00E+00">
                  <c:v>6.7597530631052403E-4</c:v>
                </c:pt>
                <c:pt idx="2990" formatCode="0.00E+00">
                  <c:v>6.7553189140862697E-4</c:v>
                </c:pt>
                <c:pt idx="2991" formatCode="0.00E+00">
                  <c:v>6.7508809734041103E-4</c:v>
                </c:pt>
                <c:pt idx="2992" formatCode="0.00E+00">
                  <c:v>6.7464390616481804E-4</c:v>
                </c:pt>
                <c:pt idx="2993" formatCode="0.00E+00">
                  <c:v>6.74199353749064E-4</c:v>
                </c:pt>
                <c:pt idx="2994" formatCode="0.00E+00">
                  <c:v>6.7375440419613201E-4</c:v>
                </c:pt>
                <c:pt idx="2995" formatCode="0.00E+00">
                  <c:v>6.7330909343284097E-4</c:v>
                </c:pt>
                <c:pt idx="2996" formatCode="0.00E+00">
                  <c:v>6.7286338550256997E-4</c:v>
                </c:pt>
                <c:pt idx="2997" formatCode="0.00E+00">
                  <c:v>6.7241731639174204E-4</c:v>
                </c:pt>
                <c:pt idx="2998" formatCode="0.00E+00">
                  <c:v>6.7197085008413105E-4</c:v>
                </c:pt>
                <c:pt idx="2999" formatCode="0.00E+00">
                  <c:v>6.7152402262576601E-4</c:v>
                </c:pt>
                <c:pt idx="3000" formatCode="0.00E+00">
                  <c:v>6.7107681600108197E-4</c:v>
                </c:pt>
                <c:pt idx="3001" formatCode="0.00E+00">
                  <c:v>6.7062921213491299E-4</c:v>
                </c:pt>
                <c:pt idx="3002" formatCode="0.00E+00">
                  <c:v>6.7018124716269195E-4</c:v>
                </c:pt>
                <c:pt idx="3003" formatCode="0.00E+00">
                  <c:v>6.6973288491918505E-4</c:v>
                </c:pt>
                <c:pt idx="3004" formatCode="0.00E+00">
                  <c:v>6.6928416159942603E-4</c:v>
                </c:pt>
                <c:pt idx="3005" formatCode="0.00E+00">
                  <c:v>6.6883504097858002E-4</c:v>
                </c:pt>
                <c:pt idx="3006" formatCode="0.00E+00">
                  <c:v>6.6838555931128399E-4</c:v>
                </c:pt>
                <c:pt idx="3007" formatCode="0.00E+00">
                  <c:v>6.6793568031309897E-4</c:v>
                </c:pt>
                <c:pt idx="3008" formatCode="0.00E+00">
                  <c:v>6.6748544029826497E-4</c:v>
                </c:pt>
                <c:pt idx="3009" formatCode="0.00E+00">
                  <c:v>6.6703482111711196E-4</c:v>
                </c:pt>
                <c:pt idx="3010" formatCode="0.00E+00">
                  <c:v>6.6658380456037004E-4</c:v>
                </c:pt>
                <c:pt idx="3011" formatCode="0.00E+00">
                  <c:v>6.6613242703168003E-4</c:v>
                </c:pt>
                <c:pt idx="3012" formatCode="0.00E+00">
                  <c:v>6.65680651657105E-4</c:v>
                </c:pt>
                <c:pt idx="3013" formatCode="0.00E+00">
                  <c:v>6.6522851578168496E-4</c:v>
                </c:pt>
                <c:pt idx="3014" formatCode="0.00E+00">
                  <c:v>6.6477598247107101E-4</c:v>
                </c:pt>
                <c:pt idx="3015" formatCode="0.00E+00">
                  <c:v>6.64323088248113E-4</c:v>
                </c:pt>
                <c:pt idx="3016" formatCode="0.00E+00">
                  <c:v>6.6386979656016005E-4</c:v>
                </c:pt>
                <c:pt idx="3017" formatCode="0.00E+00">
                  <c:v>6.6341614398966395E-4</c:v>
                </c:pt>
                <c:pt idx="3018" formatCode="0.00E+00">
                  <c:v>6.6296211225285004E-4</c:v>
                </c:pt>
                <c:pt idx="3019" formatCode="0.00E+00">
                  <c:v>6.6250768300633997E-4</c:v>
                </c:pt>
                <c:pt idx="3020" formatCode="0.00E+00">
                  <c:v>6.6205289292198797E-4</c:v>
                </c:pt>
                <c:pt idx="3021" formatCode="0.00E+00">
                  <c:v>6.61597705298139E-4</c:v>
                </c:pt>
                <c:pt idx="3022" formatCode="0.00E+00">
                  <c:v>6.6114215643382301E-4</c:v>
                </c:pt>
                <c:pt idx="3023" formatCode="0.00E+00">
                  <c:v>6.6068621043344005E-4</c:v>
                </c:pt>
                <c:pt idx="3024" formatCode="0.00E+00">
                  <c:v>6.6022990365482103E-4</c:v>
                </c:pt>
                <c:pt idx="3025" formatCode="0.00E+00">
                  <c:v>6.5977319927709905E-4</c:v>
                </c:pt>
                <c:pt idx="3026" formatCode="0.00E+00">
                  <c:v>6.5931613415094303E-4</c:v>
                </c:pt>
                <c:pt idx="3027" formatCode="0.00E+00">
                  <c:v>6.5885868985846605E-4</c:v>
                </c:pt>
                <c:pt idx="3028" formatCode="0.00E+00">
                  <c:v>6.5840084792218804E-4</c:v>
                </c:pt>
                <c:pt idx="3029" formatCode="0.00E+00">
                  <c:v>6.5794264485539305E-4</c:v>
                </c:pt>
                <c:pt idx="3030" formatCode="0.00E+00">
                  <c:v>6.5748404454258203E-4</c:v>
                </c:pt>
                <c:pt idx="3031" formatCode="0.00E+00">
                  <c:v>6.5702508355583802E-4</c:v>
                </c:pt>
                <c:pt idx="3032" formatCode="0.00E+00">
                  <c:v>6.5656572486568799E-4</c:v>
                </c:pt>
                <c:pt idx="3033" formatCode="0.00E+00">
                  <c:v>6.5610600553140698E-4</c:v>
                </c:pt>
                <c:pt idx="3034" formatCode="0.00E+00">
                  <c:v>6.5564588804116898E-4</c:v>
                </c:pt>
                <c:pt idx="3035" formatCode="0.00E+00">
                  <c:v>6.5518541036015598E-4</c:v>
                </c:pt>
                <c:pt idx="3036" formatCode="0.00E+00">
                  <c:v>6.5472453491613599E-4</c:v>
                </c:pt>
                <c:pt idx="3037" formatCode="0.00E+00">
                  <c:v>6.5426329888758502E-4</c:v>
                </c:pt>
                <c:pt idx="3038" formatCode="0.00E+00">
                  <c:v>6.5380168369271699E-4</c:v>
                </c:pt>
                <c:pt idx="3039" formatCode="0.00E+00">
                  <c:v>6.5333967069013804E-4</c:v>
                </c:pt>
                <c:pt idx="3040" formatCode="0.00E+00">
                  <c:v>6.5287729672982295E-4</c:v>
                </c:pt>
                <c:pt idx="3041" formatCode="0.00E+00">
                  <c:v>6.5241452535071099E-4</c:v>
                </c:pt>
                <c:pt idx="3042" formatCode="0.00E+00">
                  <c:v>6.5195139346157496E-4</c:v>
                </c:pt>
                <c:pt idx="3043" formatCode="0.00E+00">
                  <c:v>6.5148786370512399E-4</c:v>
                </c:pt>
                <c:pt idx="3044" formatCode="0.00E+00">
                  <c:v>6.5102397305376596E-4</c:v>
                </c:pt>
                <c:pt idx="3045" formatCode="0.00E+00">
                  <c:v>6.5055968492078295E-4</c:v>
                </c:pt>
                <c:pt idx="3046" formatCode="0.00E+00">
                  <c:v>6.5009503633737902E-4</c:v>
                </c:pt>
                <c:pt idx="3047" formatCode="0.00E+00">
                  <c:v>6.49630008587655E-4</c:v>
                </c:pt>
                <c:pt idx="3048" formatCode="0.00E+00">
                  <c:v>6.4916458248465701E-4</c:v>
                </c:pt>
                <c:pt idx="3049" formatCode="0.00E+00">
                  <c:v>6.4869879638820198E-4</c:v>
                </c:pt>
                <c:pt idx="3050" formatCode="0.00E+00">
                  <c:v>6.4823261232013004E-4</c:v>
                </c:pt>
                <c:pt idx="3051" formatCode="0.00E+00">
                  <c:v>6.4776606787613703E-4</c:v>
                </c:pt>
                <c:pt idx="3052" formatCode="0.00E+00">
                  <c:v>6.4729912502249501E-4</c:v>
                </c:pt>
                <c:pt idx="3053" formatCode="0.00E+00">
                  <c:v>6.4683182223177198E-4</c:v>
                </c:pt>
                <c:pt idx="3054" formatCode="0.00E+00">
                  <c:v>6.4636412140982801E-4</c:v>
                </c:pt>
                <c:pt idx="3055" formatCode="0.00E+00">
                  <c:v>6.4589606027156798E-4</c:v>
                </c:pt>
                <c:pt idx="3056" formatCode="0.00E+00">
                  <c:v>6.4542761956198403E-4</c:v>
                </c:pt>
                <c:pt idx="3057" formatCode="0.00E+00">
                  <c:v>6.4495878118228797E-4</c:v>
                </c:pt>
                <c:pt idx="3058" formatCode="0.00E+00">
                  <c:v>6.4448958253097803E-4</c:v>
                </c:pt>
                <c:pt idx="3059" formatCode="0.00E+00">
                  <c:v>6.4401998577394404E-4</c:v>
                </c:pt>
                <c:pt idx="3060" formatCode="0.00E+00">
                  <c:v>6.4355002837331802E-4</c:v>
                </c:pt>
                <c:pt idx="3061" formatCode="0.00E+00">
                  <c:v>6.4307967323975199E-4</c:v>
                </c:pt>
                <c:pt idx="3062" formatCode="0.00E+00">
                  <c:v>6.4260895789417405E-4</c:v>
                </c:pt>
                <c:pt idx="3063" formatCode="0.00E+00">
                  <c:v>6.42137843983909E-4</c:v>
                </c:pt>
                <c:pt idx="3064" formatCode="0.00E+00">
                  <c:v>6.4166637029159995E-4</c:v>
                </c:pt>
                <c:pt idx="3065" formatCode="0.00E+00">
                  <c:v>6.41194498404162E-4</c:v>
                </c:pt>
                <c:pt idx="3066" formatCode="0.00E+00">
                  <c:v>6.4072226596737598E-4</c:v>
                </c:pt>
                <c:pt idx="3067" formatCode="0.00E+00">
                  <c:v>6.40249654762018E-4</c:v>
                </c:pt>
                <c:pt idx="3068" formatCode="0.00E+00">
                  <c:v>6.3977664531682905E-4</c:v>
                </c:pt>
                <c:pt idx="3069" formatCode="0.00E+00">
                  <c:v>6.3930327536941296E-4</c:v>
                </c:pt>
                <c:pt idx="3070" formatCode="0.00E+00">
                  <c:v>6.3882950754769099E-4</c:v>
                </c:pt>
                <c:pt idx="3071" formatCode="0.00E+00">
                  <c:v>6.3835537964806403E-4</c:v>
                </c:pt>
                <c:pt idx="3072" formatCode="0.00E+00">
                  <c:v>6.3788085305690404E-4</c:v>
                </c:pt>
                <c:pt idx="3073" formatCode="0.00E+00">
                  <c:v>6.3740596681054499E-4</c:v>
                </c:pt>
                <c:pt idx="3074" formatCode="0.00E+00">
                  <c:v>6.3693068223495295E-4</c:v>
                </c:pt>
                <c:pt idx="3075" formatCode="0.00E+00">
                  <c:v>6.3645503725137697E-4</c:v>
                </c:pt>
                <c:pt idx="3076" formatCode="0.00E+00">
                  <c:v>6.3597901349196997E-4</c:v>
                </c:pt>
                <c:pt idx="3077" formatCode="0.00E+00">
                  <c:v>6.35502590970558E-4</c:v>
                </c:pt>
                <c:pt idx="3078" formatCode="0.00E+00">
                  <c:v>6.3502580886442E-4</c:v>
                </c:pt>
                <c:pt idx="3079" formatCode="0.00E+00">
                  <c:v>6.3454862835454404E-4</c:v>
                </c:pt>
                <c:pt idx="3080" formatCode="0.00E+00">
                  <c:v>6.3407108751521995E-4</c:v>
                </c:pt>
                <c:pt idx="3081" formatCode="0.00E+00">
                  <c:v>6.3359314862881098E-4</c:v>
                </c:pt>
                <c:pt idx="3082" formatCode="0.00E+00">
                  <c:v>6.3311484982840496E-4</c:v>
                </c:pt>
                <c:pt idx="3083" formatCode="0.00E+00">
                  <c:v>6.3263615218142903E-4</c:v>
                </c:pt>
                <c:pt idx="3084" formatCode="0.00E+00">
                  <c:v>6.3215709503429201E-4</c:v>
                </c:pt>
                <c:pt idx="3085" formatCode="0.00E+00">
                  <c:v>6.3167687584427998E-4</c:v>
                </c:pt>
                <c:pt idx="3086" formatCode="0.00E+00">
                  <c:v>6.3119459865521705E-4</c:v>
                </c:pt>
                <c:pt idx="3087" formatCode="0.00E+00">
                  <c:v>6.3071263787237305E-4</c:v>
                </c:pt>
                <c:pt idx="3088" formatCode="0.00E+00">
                  <c:v>6.3023095428068503E-4</c:v>
                </c:pt>
                <c:pt idx="3089" formatCode="0.00E+00">
                  <c:v>6.2974958744870001E-4</c:v>
                </c:pt>
                <c:pt idx="3090" formatCode="0.00E+00">
                  <c:v>6.2926849783292397E-4</c:v>
                </c:pt>
                <c:pt idx="3091" formatCode="0.00E+00">
                  <c:v>6.2878772495179804E-4</c:v>
                </c:pt>
                <c:pt idx="3092" formatCode="0.00E+00">
                  <c:v>6.2830722931193602E-4</c:v>
                </c:pt>
                <c:pt idx="3093" formatCode="0.00E+00">
                  <c:v>6.2782705038167005E-4</c:v>
                </c:pt>
                <c:pt idx="3094" formatCode="0.00E+00">
                  <c:v>6.2734714909195904E-4</c:v>
                </c:pt>
                <c:pt idx="3095" formatCode="0.00E+00">
                  <c:v>6.26867563738313E-4</c:v>
                </c:pt>
                <c:pt idx="3096" formatCode="0.00E+00">
                  <c:v>6.2638827572807304E-4</c:v>
                </c:pt>
                <c:pt idx="3097" formatCode="0.00E+00">
                  <c:v>6.2590926502172897E-4</c:v>
                </c:pt>
                <c:pt idx="3098" formatCode="0.00E+00">
                  <c:v>6.2543057096234702E-4</c:v>
                </c:pt>
                <c:pt idx="3099" formatCode="0.00E+00">
                  <c:v>6.2495215423191599E-4</c:v>
                </c:pt>
                <c:pt idx="3100" formatCode="0.00E+00">
                  <c:v>6.24474054123394E-4</c:v>
                </c:pt>
                <c:pt idx="3101" formatCode="0.00E+00">
                  <c:v>6.23996231368877E-4</c:v>
                </c:pt>
                <c:pt idx="3102" formatCode="0.00E+00">
                  <c:v>6.2351872521121301E-4</c:v>
                </c:pt>
                <c:pt idx="3103" formatCode="0.00E+00">
                  <c:v>6.2304149643260896E-4</c:v>
                </c:pt>
                <c:pt idx="3104" formatCode="0.00E+00">
                  <c:v>6.2256458422580503E-4</c:v>
                </c:pt>
                <c:pt idx="3105" formatCode="0.00E+00">
                  <c:v>6.2208796861918303E-4</c:v>
                </c:pt>
                <c:pt idx="3106" formatCode="0.00E+00">
                  <c:v>6.21611631167168E-4</c:v>
                </c:pt>
                <c:pt idx="3107" formatCode="0.00E+00">
                  <c:v>6.2113560951236103E-4</c:v>
                </c:pt>
                <c:pt idx="3108" formatCode="0.00E+00">
                  <c:v>6.2065986603530398E-4</c:v>
                </c:pt>
                <c:pt idx="3109" formatCode="0.00E+00">
                  <c:v>6.2018443833231204E-4</c:v>
                </c:pt>
                <c:pt idx="3110" formatCode="0.00E+00">
                  <c:v>6.19709288830212E-4</c:v>
                </c:pt>
                <c:pt idx="3111" formatCode="0.00E+00">
                  <c:v>6.19234455079034E-4</c:v>
                </c:pt>
                <c:pt idx="3112" formatCode="0.00E+00">
                  <c:v>6.1875989955189204E-4</c:v>
                </c:pt>
                <c:pt idx="3113" formatCode="0.00E+00">
                  <c:v>6.1828565975252897E-4</c:v>
                </c:pt>
                <c:pt idx="3114" formatCode="0.00E+00">
                  <c:v>6.1781171728797198E-4</c:v>
                </c:pt>
                <c:pt idx="3115" formatCode="0.00E+00">
                  <c:v>6.1733805235279597E-4</c:v>
                </c:pt>
                <c:pt idx="3116" formatCode="0.00E+00">
                  <c:v>6.1686470383909796E-4</c:v>
                </c:pt>
                <c:pt idx="3117" formatCode="0.00E+00">
                  <c:v>6.1639163287983501E-4</c:v>
                </c:pt>
                <c:pt idx="3118" formatCode="0.00E+00">
                  <c:v>6.1591887831699598E-4</c:v>
                </c:pt>
                <c:pt idx="3119" formatCode="0.00E+00">
                  <c:v>6.1544640133364705E-4</c:v>
                </c:pt>
                <c:pt idx="3120" formatCode="0.00E+00">
                  <c:v>6.1497424035984901E-4</c:v>
                </c:pt>
                <c:pt idx="3121" formatCode="0.00E+00">
                  <c:v>6.1450235771423102E-4</c:v>
                </c:pt>
                <c:pt idx="3122" formatCode="0.00E+00">
                  <c:v>6.1403079069224801E-4</c:v>
                </c:pt>
                <c:pt idx="3123" formatCode="0.00E+00">
                  <c:v>6.1355950202158604E-4</c:v>
                </c:pt>
                <c:pt idx="3124" formatCode="0.00E+00">
                  <c:v>6.1308852895141795E-4</c:v>
                </c:pt>
                <c:pt idx="3125" formatCode="0.00E+00">
                  <c:v>6.1261785321080104E-4</c:v>
                </c:pt>
                <c:pt idx="3126" formatCode="0.00E+00">
                  <c:v>6.1214745513736102E-4</c:v>
                </c:pt>
                <c:pt idx="3127" formatCode="0.00E+00">
                  <c:v>6.1167737298912898E-4</c:v>
                </c:pt>
                <c:pt idx="3128" formatCode="0.00E+00">
                  <c:v>6.1120756925007601E-4</c:v>
                </c:pt>
                <c:pt idx="3129" formatCode="0.00E+00">
                  <c:v>6.10738081053659E-4</c:v>
                </c:pt>
                <c:pt idx="3130" formatCode="0.00E+00">
                  <c:v>6.1026887128956303E-4</c:v>
                </c:pt>
                <c:pt idx="3131" formatCode="0.00E+00">
                  <c:v>6.0979997704496095E-4</c:v>
                </c:pt>
                <c:pt idx="3132" formatCode="0.00E+00">
                  <c:v>6.0933136125582296E-4</c:v>
                </c:pt>
                <c:pt idx="3133" formatCode="0.00E+00">
                  <c:v>6.0886306096303504E-4</c:v>
                </c:pt>
                <c:pt idx="3134" formatCode="0.00E+00">
                  <c:v>6.0839505764036803E-4</c:v>
                </c:pt>
                <c:pt idx="3135" formatCode="0.00E+00">
                  <c:v>6.0792733280788105E-4</c:v>
                </c:pt>
                <c:pt idx="3136" formatCode="0.00E+00">
                  <c:v>6.0745992343703005E-4</c:v>
                </c:pt>
                <c:pt idx="3137" formatCode="0.00E+00">
                  <c:v>6.0699279222580405E-4</c:v>
                </c:pt>
                <c:pt idx="3138" formatCode="0.00E+00">
                  <c:v>6.0652597716046204E-4</c:v>
                </c:pt>
                <c:pt idx="3139" formatCode="0.00E+00">
                  <c:v>6.0605943992514996E-4</c:v>
                </c:pt>
                <c:pt idx="3140" formatCode="0.00E+00">
                  <c:v>6.0559321881066802E-4</c:v>
                </c:pt>
                <c:pt idx="3141" formatCode="0.00E+00">
                  <c:v>6.0512727555126801E-4</c:v>
                </c:pt>
                <c:pt idx="3142" formatCode="0.00E+00">
                  <c:v>6.0466164803633796E-4</c:v>
                </c:pt>
                <c:pt idx="3143" formatCode="0.00E+00">
                  <c:v>6.0419629910415896E-4</c:v>
                </c:pt>
                <c:pt idx="3144" formatCode="0.00E+00">
                  <c:v>6.0373126554104297E-4</c:v>
                </c:pt>
                <c:pt idx="3145" formatCode="0.00E+00">
                  <c:v>6.0326652894804897E-4</c:v>
                </c:pt>
                <c:pt idx="3146" formatCode="0.00E+00">
                  <c:v>6.0280207097252098E-4</c:v>
                </c:pt>
                <c:pt idx="3147" formatCode="0.00E+00">
                  <c:v>6.0233792833134104E-4</c:v>
                </c:pt>
                <c:pt idx="3148" formatCode="0.00E+00">
                  <c:v>6.0187406398233003E-4</c:v>
                </c:pt>
                <c:pt idx="3149" formatCode="0.00E+00">
                  <c:v>6.0141051564140601E-4</c:v>
                </c:pt>
                <c:pt idx="3150" formatCode="0.00E+00">
                  <c:v>6.0094724526830697E-4</c:v>
                </c:pt>
                <c:pt idx="3151" formatCode="0.00E+00">
                  <c:v>6.0048429053123403E-4</c:v>
                </c:pt>
                <c:pt idx="3152" formatCode="0.00E+00">
                  <c:v>6.0002161448105703E-4</c:v>
                </c:pt>
                <c:pt idx="3153" formatCode="0.00E+00">
                  <c:v>5.9955925369579901E-4</c:v>
                </c:pt>
                <c:pt idx="3154" formatCode="0.00E+00">
                  <c:v>5.9909718988066299E-4</c:v>
                </c:pt>
                <c:pt idx="3155" formatCode="0.00E+00">
                  <c:v>5.9863540444203903E-4</c:v>
                </c:pt>
                <c:pt idx="3156" formatCode="0.00E+00">
                  <c:v>5.9817393492381395E-4</c:v>
                </c:pt>
                <c:pt idx="3157" formatCode="0.00E+00">
                  <c:v>5.9771274346110304E-4</c:v>
                </c:pt>
                <c:pt idx="3158" formatCode="0.00E+00">
                  <c:v>5.9725186755007402E-4</c:v>
                </c:pt>
                <c:pt idx="3159" formatCode="0.00E+00">
                  <c:v>5.9679127040693995E-4</c:v>
                </c:pt>
                <c:pt idx="3160" formatCode="0.00E+00">
                  <c:v>5.9633098844772499E-4</c:v>
                </c:pt>
                <c:pt idx="3161" formatCode="0.00E+00">
                  <c:v>5.9587098493731798E-4</c:v>
                </c:pt>
                <c:pt idx="3162" formatCode="0.00E+00">
                  <c:v>5.9541129693039597E-4</c:v>
                </c:pt>
                <c:pt idx="3163" formatCode="0.00E+00">
                  <c:v>5.9495190623487005E-4</c:v>
                </c:pt>
                <c:pt idx="3164" formatCode="0.00E+00">
                  <c:v>5.9449279368254803E-4</c:v>
                </c:pt>
                <c:pt idx="3165" formatCode="0.00E+00">
                  <c:v>5.9403399659756196E-4</c:v>
                </c:pt>
                <c:pt idx="3166" formatCode="0.00E+00">
                  <c:v>5.9357547836147103E-4</c:v>
                </c:pt>
                <c:pt idx="3167" formatCode="0.00E+00">
                  <c:v>5.9311727522829902E-4</c:v>
                </c:pt>
                <c:pt idx="3168" formatCode="0.00E+00">
                  <c:v>5.9265935062828004E-4</c:v>
                </c:pt>
                <c:pt idx="3169" formatCode="0.00E+00">
                  <c:v>5.9220174144740097E-4</c:v>
                </c:pt>
                <c:pt idx="3170" formatCode="0.00E+00">
                  <c:v>5.9174441116170305E-4</c:v>
                </c:pt>
                <c:pt idx="3171" formatCode="0.00E+00">
                  <c:v>5.9128739593263902E-4</c:v>
                </c:pt>
                <c:pt idx="3172" formatCode="0.00E+00">
                  <c:v>5.9083065928492405E-4</c:v>
                </c:pt>
                <c:pt idx="3173" formatCode="0.00E+00">
                  <c:v>5.9037423800815199E-4</c:v>
                </c:pt>
                <c:pt idx="3174" formatCode="0.00E+00">
                  <c:v>5.8991811370150203E-4</c:v>
                </c:pt>
                <c:pt idx="3175" formatCode="0.00E+00">
                  <c:v>5.8946226834788896E-4</c:v>
                </c:pt>
                <c:pt idx="3176" formatCode="0.00E+00">
                  <c:v>5.8900673799305403E-4</c:v>
                </c:pt>
                <c:pt idx="3177" formatCode="0.00E+00">
                  <c:v>5.8855148627981295E-4</c:v>
                </c:pt>
                <c:pt idx="3178" formatCode="0.00E+00">
                  <c:v>5.8809654987726999E-4</c:v>
                </c:pt>
                <c:pt idx="3179" formatCode="0.00E+00">
                  <c:v>5.8764189214041999E-4</c:v>
                </c:pt>
                <c:pt idx="3180" formatCode="0.00E+00">
                  <c:v>5.8718755002332298E-4</c:v>
                </c:pt>
                <c:pt idx="3181" formatCode="0.00E+00">
                  <c:v>5.8673348626238505E-4</c:v>
                </c:pt>
                <c:pt idx="3182" formatCode="0.00E+00">
                  <c:v>5.8627973776394899E-4</c:v>
                </c:pt>
                <c:pt idx="3183" formatCode="0.00E+00">
                  <c:v>5.8582628623563395E-4</c:v>
                </c:pt>
                <c:pt idx="3184" formatCode="0.00E+00">
                  <c:v>5.8537311343325902E-4</c:v>
                </c:pt>
                <c:pt idx="3185" formatCode="0.00E+00">
                  <c:v>5.8492025618800099E-4</c:v>
                </c:pt>
                <c:pt idx="3186" formatCode="0.00E+00">
                  <c:v>5.8446767736153901E-4</c:v>
                </c:pt>
                <c:pt idx="3187" formatCode="0.00E+00">
                  <c:v>5.8401541373733195E-4</c:v>
                </c:pt>
                <c:pt idx="3188" formatCode="0.00E+00">
                  <c:v>5.8356342888725996E-4</c:v>
                </c:pt>
                <c:pt idx="3189" formatCode="0.00E+00">
                  <c:v>5.8311175921534498E-4</c:v>
                </c:pt>
                <c:pt idx="3190" formatCode="0.00E+00">
                  <c:v>5.8266036834166395E-4</c:v>
                </c:pt>
                <c:pt idx="3191" formatCode="0.00E+00">
                  <c:v>5.8220929294994E-4</c:v>
                </c:pt>
                <c:pt idx="3192" formatCode="0.00E+00">
                  <c:v>5.8175849605217203E-4</c:v>
                </c:pt>
                <c:pt idx="3193" formatCode="0.00E+00">
                  <c:v>5.8130801428436395E-4</c:v>
                </c:pt>
                <c:pt idx="3194" formatCode="0.00E+00">
                  <c:v>5.8085782948667699E-4</c:v>
                </c:pt>
                <c:pt idx="3195" formatCode="0.00E+00">
                  <c:v>5.8040792354747104E-4</c:v>
                </c:pt>
                <c:pt idx="3196" formatCode="0.00E+00">
                  <c:v>5.7995833270207704E-4</c:v>
                </c:pt>
                <c:pt idx="3197" formatCode="0.00E+00">
                  <c:v>5.7950902073926195E-4</c:v>
                </c:pt>
                <c:pt idx="3198" formatCode="0.00E+00">
                  <c:v>5.7906002417071399E-4</c:v>
                </c:pt>
                <c:pt idx="3199" formatCode="0.00E+00">
                  <c:v>5.7861130618381195E-4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321-46EF-AD7C-8644756CF2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9821199"/>
        <c:axId val="959841999"/>
      </c:scatterChart>
      <c:valAx>
        <c:axId val="959821199"/>
        <c:scaling>
          <c:orientation val="minMax"/>
          <c:max val="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Horizonal</a:t>
                </a:r>
                <a:r>
                  <a:rPr lang="en-GB" baseline="0" dirty="0"/>
                  <a:t> Axis (mm)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59841999"/>
        <c:crosses val="autoZero"/>
        <c:crossBetween val="midCat"/>
        <c:majorUnit val="100"/>
      </c:valAx>
      <c:valAx>
        <c:axId val="959841999"/>
        <c:scaling>
          <c:orientation val="minMax"/>
          <c:max val="0"/>
          <c:min val="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Vertical field</a:t>
                </a:r>
                <a:r>
                  <a:rPr lang="en-GB" baseline="0" dirty="0"/>
                  <a:t> (T)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5982119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908657723308544"/>
          <c:y val="4.9784647908730752E-2"/>
          <c:w val="0.69306369358134201"/>
          <c:h val="0.78658862518708572"/>
        </c:manualLayout>
      </c:layout>
      <c:scatterChart>
        <c:scatterStyle val="lineMarker"/>
        <c:varyColors val="0"/>
        <c:ser>
          <c:idx val="2"/>
          <c:order val="0"/>
          <c:tx>
            <c:strRef>
              <c:f>profil!$I$7</c:f>
              <c:strCache>
                <c:ptCount val="1"/>
                <c:pt idx="0">
                  <c:v>Profil #1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profil!$I$9:$I$21</c:f>
              <c:numCache>
                <c:formatCode>0.00E+00</c:formatCode>
                <c:ptCount val="13"/>
                <c:pt idx="0" formatCode="General">
                  <c:v>10</c:v>
                </c:pt>
                <c:pt idx="1">
                  <c:v>3.2049999999999899</c:v>
                </c:pt>
                <c:pt idx="2">
                  <c:v>3.2049999999999899</c:v>
                </c:pt>
                <c:pt idx="3">
                  <c:v>3.9797922361923201</c:v>
                </c:pt>
                <c:pt idx="4">
                  <c:v>4.50888793441238</c:v>
                </c:pt>
                <c:pt idx="5">
                  <c:v>5.0358412517745901</c:v>
                </c:pt>
                <c:pt idx="6">
                  <c:v>5.6568542494923797</c:v>
                </c:pt>
                <c:pt idx="7">
                  <c:v>6.3544497135852698</c:v>
                </c:pt>
                <c:pt idx="8">
                  <c:v>7.0970936659951196</c:v>
                </c:pt>
                <c:pt idx="9">
                  <c:v>8.0406207412013107</c:v>
                </c:pt>
                <c:pt idx="10">
                  <c:v>9.1428571428571406</c:v>
                </c:pt>
                <c:pt idx="11">
                  <c:v>10.142857142857141</c:v>
                </c:pt>
                <c:pt idx="12">
                  <c:v>40</c:v>
                </c:pt>
              </c:numCache>
            </c:numRef>
          </c:xVal>
          <c:yVal>
            <c:numRef>
              <c:f>profil!$J$9:$J$21</c:f>
              <c:numCache>
                <c:formatCode>0.00E+00</c:formatCode>
                <c:ptCount val="13"/>
                <c:pt idx="0" formatCode="General">
                  <c:v>25</c:v>
                </c:pt>
                <c:pt idx="1">
                  <c:v>10.142857142857141</c:v>
                </c:pt>
                <c:pt idx="2">
                  <c:v>9.1428571428571406</c:v>
                </c:pt>
                <c:pt idx="3">
                  <c:v>8.0406207412013107</c:v>
                </c:pt>
                <c:pt idx="4">
                  <c:v>7.0970936659951196</c:v>
                </c:pt>
                <c:pt idx="5">
                  <c:v>6.3544497135852698</c:v>
                </c:pt>
                <c:pt idx="6">
                  <c:v>5.6568542494923797</c:v>
                </c:pt>
                <c:pt idx="7">
                  <c:v>5.0358412517745901</c:v>
                </c:pt>
                <c:pt idx="8">
                  <c:v>4.50888793441238</c:v>
                </c:pt>
                <c:pt idx="9">
                  <c:v>3.9797922361923201</c:v>
                </c:pt>
                <c:pt idx="10">
                  <c:v>3.1749999999999901</c:v>
                </c:pt>
                <c:pt idx="11">
                  <c:v>3.1749999999999901</c:v>
                </c:pt>
                <c:pt idx="12">
                  <c:v>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C56-4209-AECA-A896487E21BE}"/>
            </c:ext>
          </c:extLst>
        </c:ser>
        <c:ser>
          <c:idx val="1"/>
          <c:order val="1"/>
          <c:tx>
            <c:strRef>
              <c:f>profil!$D$1</c:f>
              <c:strCache>
                <c:ptCount val="1"/>
                <c:pt idx="0">
                  <c:v>Profil #2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profil!$D$3:$D$27</c:f>
              <c:numCache>
                <c:formatCode>General</c:formatCode>
                <c:ptCount val="25"/>
                <c:pt idx="0">
                  <c:v>10.125</c:v>
                </c:pt>
                <c:pt idx="1">
                  <c:v>10.125</c:v>
                </c:pt>
                <c:pt idx="2">
                  <c:v>11.225</c:v>
                </c:pt>
                <c:pt idx="3">
                  <c:v>11.225</c:v>
                </c:pt>
                <c:pt idx="4">
                  <c:v>10.125</c:v>
                </c:pt>
                <c:pt idx="5">
                  <c:v>10.125</c:v>
                </c:pt>
                <c:pt idx="6">
                  <c:v>3.34</c:v>
                </c:pt>
                <c:pt idx="7" formatCode="0.0000">
                  <c:v>3.34</c:v>
                </c:pt>
                <c:pt idx="8" formatCode="0.0000">
                  <c:v>3.9222530229334036</c:v>
                </c:pt>
                <c:pt idx="9" formatCode="0.0000">
                  <c:v>4.4983566695518702</c:v>
                </c:pt>
                <c:pt idx="10" formatCode="0.0000">
                  <c:v>5.2966519161655254</c:v>
                </c:pt>
                <c:pt idx="11" formatCode="0.0000">
                  <c:v>5.7969364655913189</c:v>
                </c:pt>
                <c:pt idx="12" formatCode="0.0000">
                  <c:v>6.3639610306789276</c:v>
                </c:pt>
                <c:pt idx="13" formatCode="0.0000">
                  <c:v>6.9864488321365066</c:v>
                </c:pt>
                <c:pt idx="14" formatCode="0.0000">
                  <c:v>7.6463397332931979</c:v>
                </c:pt>
                <c:pt idx="15" formatCode="0.0000">
                  <c:v>9.0032878615724901</c:v>
                </c:pt>
                <c:pt idx="16" formatCode="0.0000">
                  <c:v>10.325697950437315</c:v>
                </c:pt>
                <c:pt idx="17" formatCode="0.0000">
                  <c:v>11.571428571428571</c:v>
                </c:pt>
                <c:pt idx="18" formatCode="0.0000">
                  <c:v>12.571428571428571</c:v>
                </c:pt>
                <c:pt idx="19">
                  <c:v>40.125</c:v>
                </c:pt>
                <c:pt idx="20">
                  <c:v>40.125</c:v>
                </c:pt>
                <c:pt idx="21">
                  <c:v>39.024999999999999</c:v>
                </c:pt>
                <c:pt idx="22">
                  <c:v>39.024999999999999</c:v>
                </c:pt>
                <c:pt idx="23">
                  <c:v>40.125</c:v>
                </c:pt>
                <c:pt idx="24">
                  <c:v>40.125</c:v>
                </c:pt>
              </c:numCache>
            </c:numRef>
          </c:xVal>
          <c:yVal>
            <c:numRef>
              <c:f>profil!$E$3:$E$27</c:f>
              <c:numCache>
                <c:formatCode>General</c:formatCode>
                <c:ptCount val="25"/>
                <c:pt idx="0">
                  <c:v>90</c:v>
                </c:pt>
                <c:pt idx="1">
                  <c:v>40.5</c:v>
                </c:pt>
                <c:pt idx="2">
                  <c:v>40.5</c:v>
                </c:pt>
                <c:pt idx="3">
                  <c:v>30.5</c:v>
                </c:pt>
                <c:pt idx="4">
                  <c:v>30.5</c:v>
                </c:pt>
                <c:pt idx="5">
                  <c:v>25</c:v>
                </c:pt>
                <c:pt idx="6" formatCode="0.0000">
                  <c:v>12.571428571428571</c:v>
                </c:pt>
                <c:pt idx="7" formatCode="0.0000">
                  <c:v>11.571428571428571</c:v>
                </c:pt>
                <c:pt idx="8" formatCode="0.0000">
                  <c:v>10.325697950437315</c:v>
                </c:pt>
                <c:pt idx="9" formatCode="0.0000">
                  <c:v>9.0032878615724901</c:v>
                </c:pt>
                <c:pt idx="10" formatCode="0.0000">
                  <c:v>7.6463397332931979</c:v>
                </c:pt>
                <c:pt idx="11" formatCode="0.0000">
                  <c:v>6.9864488321365066</c:v>
                </c:pt>
                <c:pt idx="12" formatCode="0.0000">
                  <c:v>6.3639610306789276</c:v>
                </c:pt>
                <c:pt idx="13" formatCode="0.0000">
                  <c:v>5.7969364655913189</c:v>
                </c:pt>
                <c:pt idx="14" formatCode="0.0000">
                  <c:v>5.2966519161655254</c:v>
                </c:pt>
                <c:pt idx="15" formatCode="0.0000">
                  <c:v>4.4983566695518693</c:v>
                </c:pt>
                <c:pt idx="16" formatCode="0.0000">
                  <c:v>3.9222530229334036</c:v>
                </c:pt>
                <c:pt idx="17" formatCode="0.0000">
                  <c:v>3.24</c:v>
                </c:pt>
                <c:pt idx="18">
                  <c:v>3.24</c:v>
                </c:pt>
                <c:pt idx="19">
                  <c:v>25</c:v>
                </c:pt>
                <c:pt idx="20">
                  <c:v>30.5</c:v>
                </c:pt>
                <c:pt idx="21">
                  <c:v>30.5</c:v>
                </c:pt>
                <c:pt idx="22">
                  <c:v>40.5</c:v>
                </c:pt>
                <c:pt idx="23">
                  <c:v>40.5</c:v>
                </c:pt>
                <c:pt idx="24">
                  <c:v>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C56-4209-AECA-A896487E21BE}"/>
            </c:ext>
          </c:extLst>
        </c:ser>
        <c:ser>
          <c:idx val="0"/>
          <c:order val="2"/>
          <c:tx>
            <c:strRef>
              <c:f>profil!$A$1</c:f>
              <c:strCache>
                <c:ptCount val="1"/>
                <c:pt idx="0">
                  <c:v>Profil #3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profil!$A$3:$A$25</c:f>
              <c:numCache>
                <c:formatCode>General</c:formatCode>
                <c:ptCount val="23"/>
                <c:pt idx="0">
                  <c:v>10.125</c:v>
                </c:pt>
                <c:pt idx="1">
                  <c:v>10.125</c:v>
                </c:pt>
                <c:pt idx="2">
                  <c:v>11.225</c:v>
                </c:pt>
                <c:pt idx="3">
                  <c:v>11.225</c:v>
                </c:pt>
                <c:pt idx="4">
                  <c:v>10.125</c:v>
                </c:pt>
                <c:pt idx="5">
                  <c:v>10.125</c:v>
                </c:pt>
                <c:pt idx="6">
                  <c:v>3.34</c:v>
                </c:pt>
                <c:pt idx="7">
                  <c:v>3.34</c:v>
                </c:pt>
                <c:pt idx="8">
                  <c:v>4.1273999999999997</c:v>
                </c:pt>
                <c:pt idx="9">
                  <c:v>4.9538000000000002</c:v>
                </c:pt>
                <c:pt idx="10">
                  <c:v>5.9694000000000003</c:v>
                </c:pt>
                <c:pt idx="11">
                  <c:v>7.4245999999999999</c:v>
                </c:pt>
                <c:pt idx="12">
                  <c:v>9.2346000000000004</c:v>
                </c:pt>
                <c:pt idx="13">
                  <c:v>11.1279</c:v>
                </c:pt>
                <c:pt idx="14">
                  <c:v>13.3559</c:v>
                </c:pt>
                <c:pt idx="15">
                  <c:v>15.75</c:v>
                </c:pt>
                <c:pt idx="16">
                  <c:v>16.75</c:v>
                </c:pt>
                <c:pt idx="17">
                  <c:v>40.125</c:v>
                </c:pt>
                <c:pt idx="18">
                  <c:v>40.125</c:v>
                </c:pt>
                <c:pt idx="19">
                  <c:v>39.024999999999999</c:v>
                </c:pt>
                <c:pt idx="20">
                  <c:v>39.024999999999999</c:v>
                </c:pt>
                <c:pt idx="21">
                  <c:v>40.125</c:v>
                </c:pt>
                <c:pt idx="22">
                  <c:v>40.125</c:v>
                </c:pt>
              </c:numCache>
            </c:numRef>
          </c:xVal>
          <c:yVal>
            <c:numRef>
              <c:f>profil!$B$3:$B$25</c:f>
              <c:numCache>
                <c:formatCode>General</c:formatCode>
                <c:ptCount val="23"/>
                <c:pt idx="0">
                  <c:v>90</c:v>
                </c:pt>
                <c:pt idx="1">
                  <c:v>40.5</c:v>
                </c:pt>
                <c:pt idx="2">
                  <c:v>40.5</c:v>
                </c:pt>
                <c:pt idx="3">
                  <c:v>30.5</c:v>
                </c:pt>
                <c:pt idx="4">
                  <c:v>30.5</c:v>
                </c:pt>
                <c:pt idx="5">
                  <c:v>25</c:v>
                </c:pt>
                <c:pt idx="6">
                  <c:v>16.75</c:v>
                </c:pt>
                <c:pt idx="7">
                  <c:v>15.75</c:v>
                </c:pt>
                <c:pt idx="8">
                  <c:v>13.3559</c:v>
                </c:pt>
                <c:pt idx="9">
                  <c:v>11.1279</c:v>
                </c:pt>
                <c:pt idx="10">
                  <c:v>9.2346000000000004</c:v>
                </c:pt>
                <c:pt idx="11">
                  <c:v>7.4245999999999999</c:v>
                </c:pt>
                <c:pt idx="12">
                  <c:v>5.9694000000000003</c:v>
                </c:pt>
                <c:pt idx="13">
                  <c:v>4.9538000000000002</c:v>
                </c:pt>
                <c:pt idx="14">
                  <c:v>4.1273999999999997</c:v>
                </c:pt>
                <c:pt idx="15">
                  <c:v>3.24</c:v>
                </c:pt>
                <c:pt idx="16">
                  <c:v>3.24</c:v>
                </c:pt>
                <c:pt idx="17">
                  <c:v>25</c:v>
                </c:pt>
                <c:pt idx="18">
                  <c:v>30.5</c:v>
                </c:pt>
                <c:pt idx="19">
                  <c:v>30.5</c:v>
                </c:pt>
                <c:pt idx="20">
                  <c:v>40.5</c:v>
                </c:pt>
                <c:pt idx="21">
                  <c:v>40.5</c:v>
                </c:pt>
                <c:pt idx="22">
                  <c:v>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C56-4209-AECA-A896487E21BE}"/>
            </c:ext>
          </c:extLst>
        </c:ser>
        <c:ser>
          <c:idx val="3"/>
          <c:order val="3"/>
          <c:tx>
            <c:strRef>
              <c:f>profil!$M$1</c:f>
              <c:strCache>
                <c:ptCount val="1"/>
                <c:pt idx="0">
                  <c:v>Profil #4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profil!$N$10:$N$31</c:f>
              <c:numCache>
                <c:formatCode>General</c:formatCode>
                <c:ptCount val="22"/>
                <c:pt idx="0">
                  <c:v>10.324999999999999</c:v>
                </c:pt>
                <c:pt idx="1">
                  <c:v>10.324999999999999</c:v>
                </c:pt>
                <c:pt idx="2">
                  <c:v>5</c:v>
                </c:pt>
                <c:pt idx="3">
                  <c:v>5</c:v>
                </c:pt>
                <c:pt idx="4">
                  <c:v>5.2868000000000004</c:v>
                </c:pt>
                <c:pt idx="5">
                  <c:v>5.6163999999999996</c:v>
                </c:pt>
                <c:pt idx="6">
                  <c:v>5.9962</c:v>
                </c:pt>
                <c:pt idx="7">
                  <c:v>6.4337</c:v>
                </c:pt>
                <c:pt idx="8">
                  <c:v>6.9348000000000001</c:v>
                </c:pt>
                <c:pt idx="9">
                  <c:v>7.5019</c:v>
                </c:pt>
                <c:pt idx="10">
                  <c:v>7.8094999999999999</c:v>
                </c:pt>
                <c:pt idx="11">
                  <c:v>8.1317000000000004</c:v>
                </c:pt>
                <c:pt idx="12">
                  <c:v>8.4672999999999998</c:v>
                </c:pt>
                <c:pt idx="13">
                  <c:v>8.8143999999999991</c:v>
                </c:pt>
                <c:pt idx="14">
                  <c:v>9.5351999999999997</c:v>
                </c:pt>
                <c:pt idx="15">
                  <c:v>10.277900000000001</c:v>
                </c:pt>
                <c:pt idx="16">
                  <c:v>11.027799999999999</c:v>
                </c:pt>
                <c:pt idx="17">
                  <c:v>11.7735</c:v>
                </c:pt>
                <c:pt idx="18">
                  <c:v>12.5075</c:v>
                </c:pt>
                <c:pt idx="19">
                  <c:v>13.225</c:v>
                </c:pt>
                <c:pt idx="20">
                  <c:v>14.225</c:v>
                </c:pt>
                <c:pt idx="21">
                  <c:v>41.825000000000003</c:v>
                </c:pt>
              </c:numCache>
            </c:numRef>
          </c:xVal>
          <c:yVal>
            <c:numRef>
              <c:f>profil!$O$10:$O$31</c:f>
              <c:numCache>
                <c:formatCode>General</c:formatCode>
                <c:ptCount val="22"/>
                <c:pt idx="0">
                  <c:v>31.074999999999999</c:v>
                </c:pt>
                <c:pt idx="1">
                  <c:v>26.074999999999999</c:v>
                </c:pt>
                <c:pt idx="2">
                  <c:v>14.225</c:v>
                </c:pt>
                <c:pt idx="3">
                  <c:v>13.225</c:v>
                </c:pt>
                <c:pt idx="4">
                  <c:v>12.5075</c:v>
                </c:pt>
                <c:pt idx="5">
                  <c:v>11.7735</c:v>
                </c:pt>
                <c:pt idx="6">
                  <c:v>11.027799999999999</c:v>
                </c:pt>
                <c:pt idx="7">
                  <c:v>10.277900000000001</c:v>
                </c:pt>
                <c:pt idx="8">
                  <c:v>9.5351999999999997</c:v>
                </c:pt>
                <c:pt idx="9">
                  <c:v>8.8143999999999991</c:v>
                </c:pt>
                <c:pt idx="10">
                  <c:v>8.4672999999999998</c:v>
                </c:pt>
                <c:pt idx="11">
                  <c:v>8.1317000000000004</c:v>
                </c:pt>
                <c:pt idx="12">
                  <c:v>7.8094999999999999</c:v>
                </c:pt>
                <c:pt idx="13">
                  <c:v>7.5019</c:v>
                </c:pt>
                <c:pt idx="14">
                  <c:v>6.9348000000000001</c:v>
                </c:pt>
                <c:pt idx="15">
                  <c:v>6.4337</c:v>
                </c:pt>
                <c:pt idx="16">
                  <c:v>5.9962</c:v>
                </c:pt>
                <c:pt idx="17">
                  <c:v>5.6163999999999996</c:v>
                </c:pt>
                <c:pt idx="18">
                  <c:v>5.2868000000000004</c:v>
                </c:pt>
                <c:pt idx="19">
                  <c:v>5</c:v>
                </c:pt>
                <c:pt idx="20">
                  <c:v>5</c:v>
                </c:pt>
                <c:pt idx="21">
                  <c:v>26.074999999999999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C56-4209-AECA-A896487E21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3161247"/>
        <c:axId val="787912527"/>
      </c:scatterChart>
      <c:valAx>
        <c:axId val="783161247"/>
        <c:scaling>
          <c:orientation val="minMax"/>
          <c:max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strRef>
              <c:f>profil!$I$8</c:f>
              <c:strCache>
                <c:ptCount val="1"/>
                <c:pt idx="0">
                  <c:v>X [mm]</c:v>
                </c:pt>
              </c:strCache>
            </c:strRef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7912527"/>
        <c:crosses val="autoZero"/>
        <c:crossBetween val="midCat"/>
      </c:valAx>
      <c:valAx>
        <c:axId val="787912527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strRef>
              <c:f>profil!$J$8</c:f>
              <c:strCache>
                <c:ptCount val="1"/>
                <c:pt idx="0">
                  <c:v>Y [mm]</c:v>
                </c:pt>
              </c:strCache>
            </c:strRef>
          </c:tx>
          <c:layout>
            <c:manualLayout>
              <c:xMode val="edge"/>
              <c:yMode val="edge"/>
              <c:x val="3.1877526997754722E-3"/>
              <c:y val="0.35621055232985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3161247"/>
        <c:crosses val="autoZero"/>
        <c:crossBetween val="midCat"/>
        <c:majorUnit val="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8995135139412066"/>
          <c:y val="0.10157297801621086"/>
          <c:w val="0.30205927302805163"/>
          <c:h val="0.36153017390990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744225721784776"/>
          <c:y val="5.0925925925925923E-2"/>
          <c:w val="0.7654604111986002"/>
          <c:h val="0.82775444736074655"/>
        </c:manualLayout>
      </c:layout>
      <c:scatterChart>
        <c:scatterStyle val="line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Quad with adjusted length (Gint=9.26T)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Feuil1!$A$3:$A$1603</c:f>
              <c:numCache>
                <c:formatCode>General</c:formatCode>
                <c:ptCount val="1601"/>
                <c:pt idx="0">
                  <c:v>-0.4</c:v>
                </c:pt>
                <c:pt idx="1">
                  <c:v>-0.39950000000000002</c:v>
                </c:pt>
                <c:pt idx="2">
                  <c:v>-0.39900000000000002</c:v>
                </c:pt>
                <c:pt idx="3">
                  <c:v>-0.39850000000000002</c:v>
                </c:pt>
                <c:pt idx="4">
                  <c:v>-0.39800000000000002</c:v>
                </c:pt>
                <c:pt idx="5">
                  <c:v>-0.39750000000000002</c:v>
                </c:pt>
                <c:pt idx="6">
                  <c:v>-0.39700000000000002</c:v>
                </c:pt>
                <c:pt idx="7">
                  <c:v>-0.39650000000000002</c:v>
                </c:pt>
                <c:pt idx="8">
                  <c:v>-0.39600000000000002</c:v>
                </c:pt>
                <c:pt idx="9">
                  <c:v>-0.39550000000000002</c:v>
                </c:pt>
                <c:pt idx="10">
                  <c:v>-0.39500000000000002</c:v>
                </c:pt>
                <c:pt idx="11">
                  <c:v>-0.39450000000000002</c:v>
                </c:pt>
                <c:pt idx="12">
                  <c:v>-0.39400000000000002</c:v>
                </c:pt>
                <c:pt idx="13">
                  <c:v>-0.39350000000000002</c:v>
                </c:pt>
                <c:pt idx="14">
                  <c:v>-0.39300000000000002</c:v>
                </c:pt>
                <c:pt idx="15">
                  <c:v>-0.39250000000000002</c:v>
                </c:pt>
                <c:pt idx="16">
                  <c:v>-0.39200000000000002</c:v>
                </c:pt>
                <c:pt idx="17">
                  <c:v>-0.39150000000000001</c:v>
                </c:pt>
                <c:pt idx="18">
                  <c:v>-0.39100000000000001</c:v>
                </c:pt>
                <c:pt idx="19">
                  <c:v>-0.39050000000000001</c:v>
                </c:pt>
                <c:pt idx="20">
                  <c:v>-0.39</c:v>
                </c:pt>
                <c:pt idx="21">
                  <c:v>-0.38950000000000001</c:v>
                </c:pt>
                <c:pt idx="22">
                  <c:v>-0.38900000000000001</c:v>
                </c:pt>
                <c:pt idx="23">
                  <c:v>-0.38850000000000001</c:v>
                </c:pt>
                <c:pt idx="24">
                  <c:v>-0.38800000000000001</c:v>
                </c:pt>
                <c:pt idx="25">
                  <c:v>-0.38750000000000001</c:v>
                </c:pt>
                <c:pt idx="26">
                  <c:v>-0.38700000000000001</c:v>
                </c:pt>
                <c:pt idx="27">
                  <c:v>-0.38650000000000001</c:v>
                </c:pt>
                <c:pt idx="28">
                  <c:v>-0.38600000000000001</c:v>
                </c:pt>
                <c:pt idx="29">
                  <c:v>-0.38550000000000001</c:v>
                </c:pt>
                <c:pt idx="30">
                  <c:v>-0.38500000000000001</c:v>
                </c:pt>
                <c:pt idx="31">
                  <c:v>-0.38450000000000001</c:v>
                </c:pt>
                <c:pt idx="32">
                  <c:v>-0.38400000000000001</c:v>
                </c:pt>
                <c:pt idx="33">
                  <c:v>-0.38350000000000001</c:v>
                </c:pt>
                <c:pt idx="34">
                  <c:v>-0.38300000000000001</c:v>
                </c:pt>
                <c:pt idx="35">
                  <c:v>-0.38250000000000001</c:v>
                </c:pt>
                <c:pt idx="36">
                  <c:v>-0.38200000000000001</c:v>
                </c:pt>
                <c:pt idx="37">
                  <c:v>-0.38150000000000001</c:v>
                </c:pt>
                <c:pt idx="38">
                  <c:v>-0.38100000000000001</c:v>
                </c:pt>
                <c:pt idx="39">
                  <c:v>-0.3805</c:v>
                </c:pt>
                <c:pt idx="40">
                  <c:v>-0.38</c:v>
                </c:pt>
                <c:pt idx="41">
                  <c:v>-0.3795</c:v>
                </c:pt>
                <c:pt idx="42">
                  <c:v>-0.379</c:v>
                </c:pt>
                <c:pt idx="43">
                  <c:v>-0.3785</c:v>
                </c:pt>
                <c:pt idx="44">
                  <c:v>-0.378</c:v>
                </c:pt>
                <c:pt idx="45">
                  <c:v>-0.3775</c:v>
                </c:pt>
                <c:pt idx="46">
                  <c:v>-0.377</c:v>
                </c:pt>
                <c:pt idx="47">
                  <c:v>-0.3765</c:v>
                </c:pt>
                <c:pt idx="48">
                  <c:v>-0.376</c:v>
                </c:pt>
                <c:pt idx="49">
                  <c:v>-0.3755</c:v>
                </c:pt>
                <c:pt idx="50">
                  <c:v>-0.375</c:v>
                </c:pt>
                <c:pt idx="51">
                  <c:v>-0.3745</c:v>
                </c:pt>
                <c:pt idx="52">
                  <c:v>-0.374</c:v>
                </c:pt>
                <c:pt idx="53">
                  <c:v>-0.3735</c:v>
                </c:pt>
                <c:pt idx="54">
                  <c:v>-0.373</c:v>
                </c:pt>
                <c:pt idx="55">
                  <c:v>-0.3725</c:v>
                </c:pt>
                <c:pt idx="56">
                  <c:v>-0.372</c:v>
                </c:pt>
                <c:pt idx="57">
                  <c:v>-0.3715</c:v>
                </c:pt>
                <c:pt idx="58">
                  <c:v>-0.371</c:v>
                </c:pt>
                <c:pt idx="59">
                  <c:v>-0.3705</c:v>
                </c:pt>
                <c:pt idx="60">
                  <c:v>-0.37</c:v>
                </c:pt>
                <c:pt idx="61">
                  <c:v>-0.3695</c:v>
                </c:pt>
                <c:pt idx="62">
                  <c:v>-0.36899999999999999</c:v>
                </c:pt>
                <c:pt idx="63">
                  <c:v>-0.36849999999999999</c:v>
                </c:pt>
                <c:pt idx="64">
                  <c:v>-0.36799999999999999</c:v>
                </c:pt>
                <c:pt idx="65">
                  <c:v>-0.36749999999999999</c:v>
                </c:pt>
                <c:pt idx="66">
                  <c:v>-0.36699999999999999</c:v>
                </c:pt>
                <c:pt idx="67">
                  <c:v>-0.36649999999999999</c:v>
                </c:pt>
                <c:pt idx="68">
                  <c:v>-0.36599999999999999</c:v>
                </c:pt>
                <c:pt idx="69">
                  <c:v>-0.36549999999999999</c:v>
                </c:pt>
                <c:pt idx="70">
                  <c:v>-0.36499999999999999</c:v>
                </c:pt>
                <c:pt idx="71">
                  <c:v>-0.36449999999999999</c:v>
                </c:pt>
                <c:pt idx="72">
                  <c:v>-0.36399999999999999</c:v>
                </c:pt>
                <c:pt idx="73">
                  <c:v>-0.36349999999999999</c:v>
                </c:pt>
                <c:pt idx="74">
                  <c:v>-0.36299999999999999</c:v>
                </c:pt>
                <c:pt idx="75">
                  <c:v>-0.36249999999999999</c:v>
                </c:pt>
                <c:pt idx="76">
                  <c:v>-0.36199999999999999</c:v>
                </c:pt>
                <c:pt idx="77">
                  <c:v>-0.36149999999999999</c:v>
                </c:pt>
                <c:pt idx="78">
                  <c:v>-0.36099999999999999</c:v>
                </c:pt>
                <c:pt idx="79">
                  <c:v>-0.36049999999999999</c:v>
                </c:pt>
                <c:pt idx="80">
                  <c:v>-0.36</c:v>
                </c:pt>
                <c:pt idx="81">
                  <c:v>-0.35949999999999999</c:v>
                </c:pt>
                <c:pt idx="82">
                  <c:v>-0.35899999999999999</c:v>
                </c:pt>
                <c:pt idx="83">
                  <c:v>-0.35849999999999999</c:v>
                </c:pt>
                <c:pt idx="84">
                  <c:v>-0.35799999999999998</c:v>
                </c:pt>
                <c:pt idx="85">
                  <c:v>-0.35749999999999998</c:v>
                </c:pt>
                <c:pt idx="86">
                  <c:v>-0.35699999999999998</c:v>
                </c:pt>
                <c:pt idx="87">
                  <c:v>-0.35649999999999998</c:v>
                </c:pt>
                <c:pt idx="88">
                  <c:v>-0.35599999999999998</c:v>
                </c:pt>
                <c:pt idx="89">
                  <c:v>-0.35549999999999998</c:v>
                </c:pt>
                <c:pt idx="90">
                  <c:v>-0.35499999999999998</c:v>
                </c:pt>
                <c:pt idx="91">
                  <c:v>-0.35449999999999998</c:v>
                </c:pt>
                <c:pt idx="92">
                  <c:v>-0.35399999999999998</c:v>
                </c:pt>
                <c:pt idx="93">
                  <c:v>-0.35349999999999998</c:v>
                </c:pt>
                <c:pt idx="94">
                  <c:v>-0.35299999999999998</c:v>
                </c:pt>
                <c:pt idx="95">
                  <c:v>-0.35249999999999998</c:v>
                </c:pt>
                <c:pt idx="96">
                  <c:v>-0.35199999999999998</c:v>
                </c:pt>
                <c:pt idx="97">
                  <c:v>-0.35149999999999998</c:v>
                </c:pt>
                <c:pt idx="98">
                  <c:v>-0.35099999999999998</c:v>
                </c:pt>
                <c:pt idx="99">
                  <c:v>-0.35049999999999998</c:v>
                </c:pt>
                <c:pt idx="100">
                  <c:v>-0.35</c:v>
                </c:pt>
                <c:pt idx="101">
                  <c:v>-0.34949999999999998</c:v>
                </c:pt>
                <c:pt idx="102">
                  <c:v>-0.34899999999999998</c:v>
                </c:pt>
                <c:pt idx="103">
                  <c:v>-0.34849999999999998</c:v>
                </c:pt>
                <c:pt idx="104">
                  <c:v>-0.34799999999999998</c:v>
                </c:pt>
                <c:pt idx="105">
                  <c:v>-0.34749999999999998</c:v>
                </c:pt>
                <c:pt idx="106">
                  <c:v>-0.34699999999999998</c:v>
                </c:pt>
                <c:pt idx="107">
                  <c:v>-0.34649999999999997</c:v>
                </c:pt>
                <c:pt idx="108">
                  <c:v>-0.34599999999999997</c:v>
                </c:pt>
                <c:pt idx="109">
                  <c:v>-0.34549999999999997</c:v>
                </c:pt>
                <c:pt idx="110">
                  <c:v>-0.34499999999999997</c:v>
                </c:pt>
                <c:pt idx="111">
                  <c:v>-0.34449999999999997</c:v>
                </c:pt>
                <c:pt idx="112">
                  <c:v>-0.34399999999999997</c:v>
                </c:pt>
                <c:pt idx="113">
                  <c:v>-0.34350000000000003</c:v>
                </c:pt>
                <c:pt idx="114">
                  <c:v>-0.34300000000000003</c:v>
                </c:pt>
                <c:pt idx="115">
                  <c:v>-0.34250000000000003</c:v>
                </c:pt>
                <c:pt idx="116">
                  <c:v>-0.34200000000000003</c:v>
                </c:pt>
                <c:pt idx="117">
                  <c:v>-0.34150000000000003</c:v>
                </c:pt>
                <c:pt idx="118">
                  <c:v>-0.34100000000000003</c:v>
                </c:pt>
                <c:pt idx="119">
                  <c:v>-0.34050000000000002</c:v>
                </c:pt>
                <c:pt idx="120">
                  <c:v>-0.34</c:v>
                </c:pt>
                <c:pt idx="121">
                  <c:v>-0.33950000000000002</c:v>
                </c:pt>
                <c:pt idx="122">
                  <c:v>-0.33900000000000002</c:v>
                </c:pt>
                <c:pt idx="123">
                  <c:v>-0.33850000000000002</c:v>
                </c:pt>
                <c:pt idx="124">
                  <c:v>-0.33800000000000002</c:v>
                </c:pt>
                <c:pt idx="125">
                  <c:v>-0.33750000000000002</c:v>
                </c:pt>
                <c:pt idx="126">
                  <c:v>-0.33700000000000002</c:v>
                </c:pt>
                <c:pt idx="127">
                  <c:v>-0.33650000000000002</c:v>
                </c:pt>
                <c:pt idx="128">
                  <c:v>-0.33600000000000002</c:v>
                </c:pt>
                <c:pt idx="129">
                  <c:v>-0.33550000000000002</c:v>
                </c:pt>
                <c:pt idx="130">
                  <c:v>-0.33500000000000002</c:v>
                </c:pt>
                <c:pt idx="131">
                  <c:v>-0.33450000000000002</c:v>
                </c:pt>
                <c:pt idx="132">
                  <c:v>-0.33400000000000002</c:v>
                </c:pt>
                <c:pt idx="133">
                  <c:v>-0.33350000000000002</c:v>
                </c:pt>
                <c:pt idx="134">
                  <c:v>-0.33300000000000002</c:v>
                </c:pt>
                <c:pt idx="135">
                  <c:v>-0.33250000000000002</c:v>
                </c:pt>
                <c:pt idx="136">
                  <c:v>-0.33200000000000002</c:v>
                </c:pt>
                <c:pt idx="137">
                  <c:v>-0.33150000000000002</c:v>
                </c:pt>
                <c:pt idx="138">
                  <c:v>-0.33100000000000002</c:v>
                </c:pt>
                <c:pt idx="139">
                  <c:v>-0.33050000000000002</c:v>
                </c:pt>
                <c:pt idx="140">
                  <c:v>-0.33</c:v>
                </c:pt>
                <c:pt idx="141">
                  <c:v>-0.32950000000000002</c:v>
                </c:pt>
                <c:pt idx="142">
                  <c:v>-0.32900000000000001</c:v>
                </c:pt>
                <c:pt idx="143">
                  <c:v>-0.32850000000000001</c:v>
                </c:pt>
                <c:pt idx="144">
                  <c:v>-0.32800000000000001</c:v>
                </c:pt>
                <c:pt idx="145">
                  <c:v>-0.32750000000000001</c:v>
                </c:pt>
                <c:pt idx="146">
                  <c:v>-0.32700000000000001</c:v>
                </c:pt>
                <c:pt idx="147">
                  <c:v>-0.32650000000000001</c:v>
                </c:pt>
                <c:pt idx="148">
                  <c:v>-0.32600000000000001</c:v>
                </c:pt>
                <c:pt idx="149">
                  <c:v>-0.32550000000000001</c:v>
                </c:pt>
                <c:pt idx="150">
                  <c:v>-0.32500000000000001</c:v>
                </c:pt>
                <c:pt idx="151">
                  <c:v>-0.32450000000000001</c:v>
                </c:pt>
                <c:pt idx="152">
                  <c:v>-0.32400000000000001</c:v>
                </c:pt>
                <c:pt idx="153">
                  <c:v>-0.32350000000000001</c:v>
                </c:pt>
                <c:pt idx="154">
                  <c:v>-0.32300000000000001</c:v>
                </c:pt>
                <c:pt idx="155">
                  <c:v>-0.32250000000000001</c:v>
                </c:pt>
                <c:pt idx="156">
                  <c:v>-0.32200000000000001</c:v>
                </c:pt>
                <c:pt idx="157">
                  <c:v>-0.32150000000000001</c:v>
                </c:pt>
                <c:pt idx="158">
                  <c:v>-0.32100000000000001</c:v>
                </c:pt>
                <c:pt idx="159">
                  <c:v>-0.32050000000000001</c:v>
                </c:pt>
                <c:pt idx="160">
                  <c:v>-0.32</c:v>
                </c:pt>
                <c:pt idx="161">
                  <c:v>-0.31950000000000001</c:v>
                </c:pt>
                <c:pt idx="162">
                  <c:v>-0.31900000000000001</c:v>
                </c:pt>
                <c:pt idx="163">
                  <c:v>-0.31850000000000001</c:v>
                </c:pt>
                <c:pt idx="164">
                  <c:v>-0.318</c:v>
                </c:pt>
                <c:pt idx="165">
                  <c:v>-0.3175</c:v>
                </c:pt>
                <c:pt idx="166">
                  <c:v>-0.317</c:v>
                </c:pt>
                <c:pt idx="167">
                  <c:v>-0.3165</c:v>
                </c:pt>
                <c:pt idx="168">
                  <c:v>-0.316</c:v>
                </c:pt>
                <c:pt idx="169">
                  <c:v>-0.3155</c:v>
                </c:pt>
                <c:pt idx="170">
                  <c:v>-0.315</c:v>
                </c:pt>
                <c:pt idx="171">
                  <c:v>-0.3145</c:v>
                </c:pt>
                <c:pt idx="172">
                  <c:v>-0.314</c:v>
                </c:pt>
                <c:pt idx="173">
                  <c:v>-0.3135</c:v>
                </c:pt>
                <c:pt idx="174">
                  <c:v>-0.313</c:v>
                </c:pt>
                <c:pt idx="175">
                  <c:v>-0.3125</c:v>
                </c:pt>
                <c:pt idx="176">
                  <c:v>-0.312</c:v>
                </c:pt>
                <c:pt idx="177">
                  <c:v>-0.3115</c:v>
                </c:pt>
                <c:pt idx="178">
                  <c:v>-0.311</c:v>
                </c:pt>
                <c:pt idx="179">
                  <c:v>-0.3105</c:v>
                </c:pt>
                <c:pt idx="180">
                  <c:v>-0.31</c:v>
                </c:pt>
                <c:pt idx="181">
                  <c:v>-0.3095</c:v>
                </c:pt>
                <c:pt idx="182">
                  <c:v>-0.309</c:v>
                </c:pt>
                <c:pt idx="183">
                  <c:v>-0.3085</c:v>
                </c:pt>
                <c:pt idx="184">
                  <c:v>-0.308</c:v>
                </c:pt>
                <c:pt idx="185">
                  <c:v>-0.3075</c:v>
                </c:pt>
                <c:pt idx="186">
                  <c:v>-0.307</c:v>
                </c:pt>
                <c:pt idx="187">
                  <c:v>-0.30649999999999999</c:v>
                </c:pt>
                <c:pt idx="188">
                  <c:v>-0.30599999999999999</c:v>
                </c:pt>
                <c:pt idx="189">
                  <c:v>-0.30549999999999999</c:v>
                </c:pt>
                <c:pt idx="190">
                  <c:v>-0.30499999999999999</c:v>
                </c:pt>
                <c:pt idx="191">
                  <c:v>-0.30449999999999999</c:v>
                </c:pt>
                <c:pt idx="192">
                  <c:v>-0.30399999999999999</c:v>
                </c:pt>
                <c:pt idx="193">
                  <c:v>-0.30349999999999999</c:v>
                </c:pt>
                <c:pt idx="194">
                  <c:v>-0.30299999999999999</c:v>
                </c:pt>
                <c:pt idx="195">
                  <c:v>-0.30249999999999999</c:v>
                </c:pt>
                <c:pt idx="196">
                  <c:v>-0.30199999999999999</c:v>
                </c:pt>
                <c:pt idx="197">
                  <c:v>-0.30149999999999999</c:v>
                </c:pt>
                <c:pt idx="198">
                  <c:v>-0.30099999999999999</c:v>
                </c:pt>
                <c:pt idx="199">
                  <c:v>-0.30049999999999999</c:v>
                </c:pt>
                <c:pt idx="200">
                  <c:v>-0.3</c:v>
                </c:pt>
                <c:pt idx="201">
                  <c:v>-0.29949999999999999</c:v>
                </c:pt>
                <c:pt idx="202">
                  <c:v>-0.29899999999999999</c:v>
                </c:pt>
                <c:pt idx="203">
                  <c:v>-0.29849999999999999</c:v>
                </c:pt>
                <c:pt idx="204">
                  <c:v>-0.29799999999999999</c:v>
                </c:pt>
                <c:pt idx="205">
                  <c:v>-0.29749999999999999</c:v>
                </c:pt>
                <c:pt idx="206">
                  <c:v>-0.29699999999999999</c:v>
                </c:pt>
                <c:pt idx="207">
                  <c:v>-0.29649999999999999</c:v>
                </c:pt>
                <c:pt idx="208">
                  <c:v>-0.29599999999999999</c:v>
                </c:pt>
                <c:pt idx="209">
                  <c:v>-0.29549999999999998</c:v>
                </c:pt>
                <c:pt idx="210">
                  <c:v>-0.29499999999999998</c:v>
                </c:pt>
                <c:pt idx="211">
                  <c:v>-0.29449999999999998</c:v>
                </c:pt>
                <c:pt idx="212">
                  <c:v>-0.29399999999999998</c:v>
                </c:pt>
                <c:pt idx="213">
                  <c:v>-0.29349999999999998</c:v>
                </c:pt>
                <c:pt idx="214">
                  <c:v>-0.29299999999999998</c:v>
                </c:pt>
                <c:pt idx="215">
                  <c:v>-0.29249999999999998</c:v>
                </c:pt>
                <c:pt idx="216">
                  <c:v>-0.29199999999999998</c:v>
                </c:pt>
                <c:pt idx="217">
                  <c:v>-0.29149999999999998</c:v>
                </c:pt>
                <c:pt idx="218">
                  <c:v>-0.29099999999999998</c:v>
                </c:pt>
                <c:pt idx="219">
                  <c:v>-0.29049999999999998</c:v>
                </c:pt>
                <c:pt idx="220">
                  <c:v>-0.28999999999999998</c:v>
                </c:pt>
                <c:pt idx="221">
                  <c:v>-0.28949999999999998</c:v>
                </c:pt>
                <c:pt idx="222">
                  <c:v>-0.28899999999999998</c:v>
                </c:pt>
                <c:pt idx="223">
                  <c:v>-0.28849999999999998</c:v>
                </c:pt>
                <c:pt idx="224">
                  <c:v>-0.28799999999999998</c:v>
                </c:pt>
                <c:pt idx="225">
                  <c:v>-0.28749999999999998</c:v>
                </c:pt>
                <c:pt idx="226">
                  <c:v>-0.28699999999999998</c:v>
                </c:pt>
                <c:pt idx="227">
                  <c:v>-0.28649999999999998</c:v>
                </c:pt>
                <c:pt idx="228">
                  <c:v>-0.28599999999999998</c:v>
                </c:pt>
                <c:pt idx="229">
                  <c:v>-0.28549999999999998</c:v>
                </c:pt>
                <c:pt idx="230">
                  <c:v>-0.28499999999999998</c:v>
                </c:pt>
                <c:pt idx="231">
                  <c:v>-0.28449999999999998</c:v>
                </c:pt>
                <c:pt idx="232">
                  <c:v>-0.28399999999999997</c:v>
                </c:pt>
                <c:pt idx="233">
                  <c:v>-0.28349999999999997</c:v>
                </c:pt>
                <c:pt idx="234">
                  <c:v>-0.28299999999999997</c:v>
                </c:pt>
                <c:pt idx="235">
                  <c:v>-0.28249999999999997</c:v>
                </c:pt>
                <c:pt idx="236">
                  <c:v>-0.28199999999999997</c:v>
                </c:pt>
                <c:pt idx="237">
                  <c:v>-0.28149999999999997</c:v>
                </c:pt>
                <c:pt idx="238">
                  <c:v>-0.28100000000000003</c:v>
                </c:pt>
                <c:pt idx="239">
                  <c:v>-0.28050000000000003</c:v>
                </c:pt>
                <c:pt idx="240">
                  <c:v>-0.28000000000000003</c:v>
                </c:pt>
                <c:pt idx="241">
                  <c:v>-0.27950000000000003</c:v>
                </c:pt>
                <c:pt idx="242">
                  <c:v>-0.27900000000000003</c:v>
                </c:pt>
                <c:pt idx="243">
                  <c:v>-0.27850000000000003</c:v>
                </c:pt>
                <c:pt idx="244">
                  <c:v>-0.27800000000000002</c:v>
                </c:pt>
                <c:pt idx="245">
                  <c:v>-0.27750000000000002</c:v>
                </c:pt>
                <c:pt idx="246">
                  <c:v>-0.27700000000000002</c:v>
                </c:pt>
                <c:pt idx="247">
                  <c:v>-0.27650000000000002</c:v>
                </c:pt>
                <c:pt idx="248">
                  <c:v>-0.27600000000000002</c:v>
                </c:pt>
                <c:pt idx="249">
                  <c:v>-0.27550000000000002</c:v>
                </c:pt>
                <c:pt idx="250">
                  <c:v>-0.27500000000000002</c:v>
                </c:pt>
                <c:pt idx="251">
                  <c:v>-0.27450000000000002</c:v>
                </c:pt>
                <c:pt idx="252">
                  <c:v>-0.27400000000000002</c:v>
                </c:pt>
                <c:pt idx="253">
                  <c:v>-0.27350000000000002</c:v>
                </c:pt>
                <c:pt idx="254">
                  <c:v>-0.27300000000000002</c:v>
                </c:pt>
                <c:pt idx="255">
                  <c:v>-0.27250000000000002</c:v>
                </c:pt>
                <c:pt idx="256">
                  <c:v>-0.27200000000000002</c:v>
                </c:pt>
                <c:pt idx="257">
                  <c:v>-0.27150000000000002</c:v>
                </c:pt>
                <c:pt idx="258">
                  <c:v>-0.27100000000000002</c:v>
                </c:pt>
                <c:pt idx="259">
                  <c:v>-0.27050000000000002</c:v>
                </c:pt>
                <c:pt idx="260">
                  <c:v>-0.27</c:v>
                </c:pt>
                <c:pt idx="261">
                  <c:v>-0.26950000000000002</c:v>
                </c:pt>
                <c:pt idx="262">
                  <c:v>-0.26900000000000002</c:v>
                </c:pt>
                <c:pt idx="263">
                  <c:v>-0.26850000000000002</c:v>
                </c:pt>
                <c:pt idx="264">
                  <c:v>-0.26800000000000002</c:v>
                </c:pt>
                <c:pt idx="265">
                  <c:v>-0.26750000000000002</c:v>
                </c:pt>
                <c:pt idx="266">
                  <c:v>-0.26700000000000002</c:v>
                </c:pt>
                <c:pt idx="267">
                  <c:v>-0.26650000000000001</c:v>
                </c:pt>
                <c:pt idx="268">
                  <c:v>-0.26600000000000001</c:v>
                </c:pt>
                <c:pt idx="269">
                  <c:v>-0.26550000000000001</c:v>
                </c:pt>
                <c:pt idx="270">
                  <c:v>-0.26500000000000001</c:v>
                </c:pt>
                <c:pt idx="271">
                  <c:v>-0.26450000000000001</c:v>
                </c:pt>
                <c:pt idx="272">
                  <c:v>-0.26400000000000001</c:v>
                </c:pt>
                <c:pt idx="273">
                  <c:v>-0.26350000000000001</c:v>
                </c:pt>
                <c:pt idx="274">
                  <c:v>-0.26300000000000001</c:v>
                </c:pt>
                <c:pt idx="275">
                  <c:v>-0.26250000000000001</c:v>
                </c:pt>
                <c:pt idx="276">
                  <c:v>-0.26200000000000001</c:v>
                </c:pt>
                <c:pt idx="277">
                  <c:v>-0.26150000000000001</c:v>
                </c:pt>
                <c:pt idx="278">
                  <c:v>-0.26100000000000001</c:v>
                </c:pt>
                <c:pt idx="279">
                  <c:v>-0.26050000000000001</c:v>
                </c:pt>
                <c:pt idx="280">
                  <c:v>-0.26</c:v>
                </c:pt>
                <c:pt idx="281">
                  <c:v>-0.25950000000000001</c:v>
                </c:pt>
                <c:pt idx="282">
                  <c:v>-0.25900000000000001</c:v>
                </c:pt>
                <c:pt idx="283">
                  <c:v>-0.25850000000000001</c:v>
                </c:pt>
                <c:pt idx="284">
                  <c:v>-0.25800000000000001</c:v>
                </c:pt>
                <c:pt idx="285">
                  <c:v>-0.25750000000000001</c:v>
                </c:pt>
                <c:pt idx="286">
                  <c:v>-0.25700000000000001</c:v>
                </c:pt>
                <c:pt idx="287">
                  <c:v>-0.25650000000000001</c:v>
                </c:pt>
                <c:pt idx="288">
                  <c:v>-0.25600000000000001</c:v>
                </c:pt>
                <c:pt idx="289">
                  <c:v>-0.2555</c:v>
                </c:pt>
                <c:pt idx="290">
                  <c:v>-0.255</c:v>
                </c:pt>
                <c:pt idx="291">
                  <c:v>-0.2545</c:v>
                </c:pt>
                <c:pt idx="292">
                  <c:v>-0.254</c:v>
                </c:pt>
                <c:pt idx="293">
                  <c:v>-0.2535</c:v>
                </c:pt>
                <c:pt idx="294">
                  <c:v>-0.253</c:v>
                </c:pt>
                <c:pt idx="295">
                  <c:v>-0.2525</c:v>
                </c:pt>
                <c:pt idx="296">
                  <c:v>-0.252</c:v>
                </c:pt>
                <c:pt idx="297">
                  <c:v>-0.2515</c:v>
                </c:pt>
                <c:pt idx="298">
                  <c:v>-0.251</c:v>
                </c:pt>
                <c:pt idx="299">
                  <c:v>-0.2505</c:v>
                </c:pt>
                <c:pt idx="300">
                  <c:v>-0.25</c:v>
                </c:pt>
                <c:pt idx="301">
                  <c:v>-0.2495</c:v>
                </c:pt>
                <c:pt idx="302">
                  <c:v>-0.249</c:v>
                </c:pt>
                <c:pt idx="303">
                  <c:v>-0.2485</c:v>
                </c:pt>
                <c:pt idx="304">
                  <c:v>-0.248</c:v>
                </c:pt>
                <c:pt idx="305">
                  <c:v>-0.2475</c:v>
                </c:pt>
                <c:pt idx="306">
                  <c:v>-0.247</c:v>
                </c:pt>
                <c:pt idx="307">
                  <c:v>-0.2465</c:v>
                </c:pt>
                <c:pt idx="308">
                  <c:v>-0.246</c:v>
                </c:pt>
                <c:pt idx="309">
                  <c:v>-0.2455</c:v>
                </c:pt>
                <c:pt idx="310">
                  <c:v>-0.245</c:v>
                </c:pt>
                <c:pt idx="311">
                  <c:v>-0.2445</c:v>
                </c:pt>
                <c:pt idx="312">
                  <c:v>-0.24399999999999999</c:v>
                </c:pt>
                <c:pt idx="313">
                  <c:v>-0.24349999999999999</c:v>
                </c:pt>
                <c:pt idx="314">
                  <c:v>-0.24299999999999999</c:v>
                </c:pt>
                <c:pt idx="315">
                  <c:v>-0.24249999999999999</c:v>
                </c:pt>
                <c:pt idx="316">
                  <c:v>-0.24199999999999999</c:v>
                </c:pt>
                <c:pt idx="317">
                  <c:v>-0.24149999999999999</c:v>
                </c:pt>
                <c:pt idx="318">
                  <c:v>-0.24099999999999999</c:v>
                </c:pt>
                <c:pt idx="319">
                  <c:v>-0.24049999999999999</c:v>
                </c:pt>
                <c:pt idx="320">
                  <c:v>-0.24</c:v>
                </c:pt>
                <c:pt idx="321">
                  <c:v>-0.23949999999999999</c:v>
                </c:pt>
                <c:pt idx="322">
                  <c:v>-0.23899999999999999</c:v>
                </c:pt>
                <c:pt idx="323">
                  <c:v>-0.23849999999999999</c:v>
                </c:pt>
                <c:pt idx="324">
                  <c:v>-0.23799999999999999</c:v>
                </c:pt>
                <c:pt idx="325">
                  <c:v>-0.23749999999999999</c:v>
                </c:pt>
                <c:pt idx="326">
                  <c:v>-0.23699999999999999</c:v>
                </c:pt>
                <c:pt idx="327">
                  <c:v>-0.23649999999999999</c:v>
                </c:pt>
                <c:pt idx="328">
                  <c:v>-0.23599999999999999</c:v>
                </c:pt>
                <c:pt idx="329">
                  <c:v>-0.23549999999999999</c:v>
                </c:pt>
                <c:pt idx="330">
                  <c:v>-0.23499999999999999</c:v>
                </c:pt>
                <c:pt idx="331">
                  <c:v>-0.23449999999999999</c:v>
                </c:pt>
                <c:pt idx="332">
                  <c:v>-0.23400000000000001</c:v>
                </c:pt>
                <c:pt idx="333">
                  <c:v>-0.23350000000000001</c:v>
                </c:pt>
                <c:pt idx="334">
                  <c:v>-0.23300000000000001</c:v>
                </c:pt>
                <c:pt idx="335">
                  <c:v>-0.23250000000000001</c:v>
                </c:pt>
                <c:pt idx="336">
                  <c:v>-0.23200000000000001</c:v>
                </c:pt>
                <c:pt idx="337">
                  <c:v>-0.23150000000000001</c:v>
                </c:pt>
                <c:pt idx="338">
                  <c:v>-0.23100000000000001</c:v>
                </c:pt>
                <c:pt idx="339">
                  <c:v>-0.23050000000000001</c:v>
                </c:pt>
                <c:pt idx="340">
                  <c:v>-0.23</c:v>
                </c:pt>
                <c:pt idx="341">
                  <c:v>-0.22950000000000001</c:v>
                </c:pt>
                <c:pt idx="342">
                  <c:v>-0.22900000000000001</c:v>
                </c:pt>
                <c:pt idx="343">
                  <c:v>-0.22850000000000001</c:v>
                </c:pt>
                <c:pt idx="344">
                  <c:v>-0.22800000000000001</c:v>
                </c:pt>
                <c:pt idx="345">
                  <c:v>-0.22750000000000001</c:v>
                </c:pt>
                <c:pt idx="346">
                  <c:v>-0.22700000000000001</c:v>
                </c:pt>
                <c:pt idx="347">
                  <c:v>-0.22650000000000001</c:v>
                </c:pt>
                <c:pt idx="348">
                  <c:v>-0.22600000000000001</c:v>
                </c:pt>
                <c:pt idx="349">
                  <c:v>-0.22550000000000001</c:v>
                </c:pt>
                <c:pt idx="350">
                  <c:v>-0.22500000000000001</c:v>
                </c:pt>
                <c:pt idx="351">
                  <c:v>-0.22450000000000001</c:v>
                </c:pt>
                <c:pt idx="352">
                  <c:v>-0.224</c:v>
                </c:pt>
                <c:pt idx="353">
                  <c:v>-0.2235</c:v>
                </c:pt>
                <c:pt idx="354">
                  <c:v>-0.223</c:v>
                </c:pt>
                <c:pt idx="355">
                  <c:v>-0.2225</c:v>
                </c:pt>
                <c:pt idx="356">
                  <c:v>-0.222</c:v>
                </c:pt>
                <c:pt idx="357">
                  <c:v>-0.2215</c:v>
                </c:pt>
                <c:pt idx="358">
                  <c:v>-0.221</c:v>
                </c:pt>
                <c:pt idx="359">
                  <c:v>-0.2205</c:v>
                </c:pt>
                <c:pt idx="360">
                  <c:v>-0.22</c:v>
                </c:pt>
                <c:pt idx="361">
                  <c:v>-0.2195</c:v>
                </c:pt>
                <c:pt idx="362">
                  <c:v>-0.219</c:v>
                </c:pt>
                <c:pt idx="363">
                  <c:v>-0.2185</c:v>
                </c:pt>
                <c:pt idx="364">
                  <c:v>-0.218</c:v>
                </c:pt>
                <c:pt idx="365">
                  <c:v>-0.2175</c:v>
                </c:pt>
                <c:pt idx="366">
                  <c:v>-0.217</c:v>
                </c:pt>
                <c:pt idx="367">
                  <c:v>-0.2165</c:v>
                </c:pt>
                <c:pt idx="368">
                  <c:v>-0.216</c:v>
                </c:pt>
                <c:pt idx="369">
                  <c:v>-0.2155</c:v>
                </c:pt>
                <c:pt idx="370">
                  <c:v>-0.215</c:v>
                </c:pt>
                <c:pt idx="371">
                  <c:v>-0.2145</c:v>
                </c:pt>
                <c:pt idx="372">
                  <c:v>-0.214</c:v>
                </c:pt>
                <c:pt idx="373">
                  <c:v>-0.2135</c:v>
                </c:pt>
                <c:pt idx="374">
                  <c:v>-0.21299999999999999</c:v>
                </c:pt>
                <c:pt idx="375">
                  <c:v>-0.21249999999999999</c:v>
                </c:pt>
                <c:pt idx="376">
                  <c:v>-0.21199999999999999</c:v>
                </c:pt>
                <c:pt idx="377">
                  <c:v>-0.21149999999999999</c:v>
                </c:pt>
                <c:pt idx="378">
                  <c:v>-0.21099999999999999</c:v>
                </c:pt>
                <c:pt idx="379">
                  <c:v>-0.21049999999999999</c:v>
                </c:pt>
                <c:pt idx="380">
                  <c:v>-0.21</c:v>
                </c:pt>
                <c:pt idx="381">
                  <c:v>-0.20949999999999999</c:v>
                </c:pt>
                <c:pt idx="382">
                  <c:v>-0.20899999999999999</c:v>
                </c:pt>
                <c:pt idx="383">
                  <c:v>-0.20849999999999999</c:v>
                </c:pt>
                <c:pt idx="384">
                  <c:v>-0.20799999999999999</c:v>
                </c:pt>
                <c:pt idx="385">
                  <c:v>-0.20749999999999999</c:v>
                </c:pt>
                <c:pt idx="386">
                  <c:v>-0.20699999999999999</c:v>
                </c:pt>
                <c:pt idx="387">
                  <c:v>-0.20649999999999999</c:v>
                </c:pt>
                <c:pt idx="388">
                  <c:v>-0.20599999999999999</c:v>
                </c:pt>
                <c:pt idx="389">
                  <c:v>-0.20549999999999999</c:v>
                </c:pt>
                <c:pt idx="390">
                  <c:v>-0.20499999999999999</c:v>
                </c:pt>
                <c:pt idx="391">
                  <c:v>-0.20449999999999999</c:v>
                </c:pt>
                <c:pt idx="392">
                  <c:v>-0.20399999999999999</c:v>
                </c:pt>
                <c:pt idx="393">
                  <c:v>-0.20349999999999999</c:v>
                </c:pt>
                <c:pt idx="394">
                  <c:v>-0.20300000000000001</c:v>
                </c:pt>
                <c:pt idx="395">
                  <c:v>-0.20250000000000001</c:v>
                </c:pt>
                <c:pt idx="396">
                  <c:v>-0.20200000000000001</c:v>
                </c:pt>
                <c:pt idx="397">
                  <c:v>-0.20150000000000001</c:v>
                </c:pt>
                <c:pt idx="398">
                  <c:v>-0.20100000000000001</c:v>
                </c:pt>
                <c:pt idx="399">
                  <c:v>-0.20050000000000001</c:v>
                </c:pt>
                <c:pt idx="400">
                  <c:v>-0.2</c:v>
                </c:pt>
                <c:pt idx="401">
                  <c:v>-0.19950000000000001</c:v>
                </c:pt>
                <c:pt idx="402">
                  <c:v>-0.19900000000000001</c:v>
                </c:pt>
                <c:pt idx="403">
                  <c:v>-0.19850000000000001</c:v>
                </c:pt>
                <c:pt idx="404">
                  <c:v>-0.19800000000000001</c:v>
                </c:pt>
                <c:pt idx="405">
                  <c:v>-0.19750000000000001</c:v>
                </c:pt>
                <c:pt idx="406">
                  <c:v>-0.19700000000000001</c:v>
                </c:pt>
                <c:pt idx="407">
                  <c:v>-0.19650000000000001</c:v>
                </c:pt>
                <c:pt idx="408">
                  <c:v>-0.19600000000000001</c:v>
                </c:pt>
                <c:pt idx="409">
                  <c:v>-0.19550000000000001</c:v>
                </c:pt>
                <c:pt idx="410">
                  <c:v>-0.19500000000000001</c:v>
                </c:pt>
                <c:pt idx="411">
                  <c:v>-0.19450000000000001</c:v>
                </c:pt>
                <c:pt idx="412">
                  <c:v>-0.19400000000000001</c:v>
                </c:pt>
                <c:pt idx="413">
                  <c:v>-0.19350000000000001</c:v>
                </c:pt>
                <c:pt idx="414">
                  <c:v>-0.193</c:v>
                </c:pt>
                <c:pt idx="415">
                  <c:v>-0.1925</c:v>
                </c:pt>
                <c:pt idx="416">
                  <c:v>-0.192</c:v>
                </c:pt>
                <c:pt idx="417">
                  <c:v>-0.1915</c:v>
                </c:pt>
                <c:pt idx="418">
                  <c:v>-0.191</c:v>
                </c:pt>
                <c:pt idx="419">
                  <c:v>-0.1905</c:v>
                </c:pt>
                <c:pt idx="420">
                  <c:v>-0.19</c:v>
                </c:pt>
                <c:pt idx="421">
                  <c:v>-0.1895</c:v>
                </c:pt>
                <c:pt idx="422">
                  <c:v>-0.189</c:v>
                </c:pt>
                <c:pt idx="423">
                  <c:v>-0.1885</c:v>
                </c:pt>
                <c:pt idx="424">
                  <c:v>-0.188</c:v>
                </c:pt>
                <c:pt idx="425">
                  <c:v>-0.1875</c:v>
                </c:pt>
                <c:pt idx="426">
                  <c:v>-0.187</c:v>
                </c:pt>
                <c:pt idx="427">
                  <c:v>-0.1865</c:v>
                </c:pt>
                <c:pt idx="428">
                  <c:v>-0.186</c:v>
                </c:pt>
                <c:pt idx="429">
                  <c:v>-0.1855</c:v>
                </c:pt>
                <c:pt idx="430">
                  <c:v>-0.185</c:v>
                </c:pt>
                <c:pt idx="431">
                  <c:v>-0.1845</c:v>
                </c:pt>
                <c:pt idx="432">
                  <c:v>-0.184</c:v>
                </c:pt>
                <c:pt idx="433">
                  <c:v>-0.1835</c:v>
                </c:pt>
                <c:pt idx="434">
                  <c:v>-0.183</c:v>
                </c:pt>
                <c:pt idx="435">
                  <c:v>-0.1825</c:v>
                </c:pt>
                <c:pt idx="436">
                  <c:v>-0.182</c:v>
                </c:pt>
                <c:pt idx="437">
                  <c:v>-0.18149999999999999</c:v>
                </c:pt>
                <c:pt idx="438">
                  <c:v>-0.18099999999999999</c:v>
                </c:pt>
                <c:pt idx="439">
                  <c:v>-0.18049999999999999</c:v>
                </c:pt>
                <c:pt idx="440">
                  <c:v>-0.18</c:v>
                </c:pt>
                <c:pt idx="441">
                  <c:v>-0.17949999999999999</c:v>
                </c:pt>
                <c:pt idx="442">
                  <c:v>-0.17899999999999999</c:v>
                </c:pt>
                <c:pt idx="443">
                  <c:v>-0.17849999999999999</c:v>
                </c:pt>
                <c:pt idx="444">
                  <c:v>-0.17799999999999999</c:v>
                </c:pt>
                <c:pt idx="445">
                  <c:v>-0.17749999999999999</c:v>
                </c:pt>
                <c:pt idx="446">
                  <c:v>-0.17699999999999999</c:v>
                </c:pt>
                <c:pt idx="447">
                  <c:v>-0.17649999999999999</c:v>
                </c:pt>
                <c:pt idx="448">
                  <c:v>-0.17599999999999999</c:v>
                </c:pt>
                <c:pt idx="449">
                  <c:v>-0.17549999999999999</c:v>
                </c:pt>
                <c:pt idx="450">
                  <c:v>-0.17499999999999999</c:v>
                </c:pt>
                <c:pt idx="451">
                  <c:v>-0.17449999999999999</c:v>
                </c:pt>
                <c:pt idx="452">
                  <c:v>-0.17399999999999999</c:v>
                </c:pt>
                <c:pt idx="453">
                  <c:v>-0.17349999999999999</c:v>
                </c:pt>
                <c:pt idx="454">
                  <c:v>-0.17299999999999999</c:v>
                </c:pt>
                <c:pt idx="455">
                  <c:v>-0.17249999999999999</c:v>
                </c:pt>
                <c:pt idx="456">
                  <c:v>-0.17199999999999999</c:v>
                </c:pt>
                <c:pt idx="457">
                  <c:v>-0.17150000000000001</c:v>
                </c:pt>
                <c:pt idx="458">
                  <c:v>-0.17100000000000001</c:v>
                </c:pt>
                <c:pt idx="459">
                  <c:v>-0.17050000000000001</c:v>
                </c:pt>
                <c:pt idx="460">
                  <c:v>-0.17</c:v>
                </c:pt>
                <c:pt idx="461">
                  <c:v>-0.16950000000000001</c:v>
                </c:pt>
                <c:pt idx="462">
                  <c:v>-0.16900000000000001</c:v>
                </c:pt>
                <c:pt idx="463">
                  <c:v>-0.16850000000000001</c:v>
                </c:pt>
                <c:pt idx="464">
                  <c:v>-0.16800000000000001</c:v>
                </c:pt>
                <c:pt idx="465">
                  <c:v>-0.16750000000000001</c:v>
                </c:pt>
                <c:pt idx="466">
                  <c:v>-0.16700000000000001</c:v>
                </c:pt>
                <c:pt idx="467">
                  <c:v>-0.16650000000000001</c:v>
                </c:pt>
                <c:pt idx="468">
                  <c:v>-0.16600000000000001</c:v>
                </c:pt>
                <c:pt idx="469">
                  <c:v>-0.16550000000000001</c:v>
                </c:pt>
                <c:pt idx="470">
                  <c:v>-0.16500000000000001</c:v>
                </c:pt>
                <c:pt idx="471">
                  <c:v>-0.16450000000000001</c:v>
                </c:pt>
                <c:pt idx="472">
                  <c:v>-0.16400000000000001</c:v>
                </c:pt>
                <c:pt idx="473">
                  <c:v>-0.16350000000000001</c:v>
                </c:pt>
                <c:pt idx="474">
                  <c:v>-0.16300000000000001</c:v>
                </c:pt>
                <c:pt idx="475">
                  <c:v>-0.16250000000000001</c:v>
                </c:pt>
                <c:pt idx="476">
                  <c:v>-0.16200000000000001</c:v>
                </c:pt>
                <c:pt idx="477">
                  <c:v>-0.1615</c:v>
                </c:pt>
                <c:pt idx="478">
                  <c:v>-0.161</c:v>
                </c:pt>
                <c:pt idx="479">
                  <c:v>-0.1605</c:v>
                </c:pt>
                <c:pt idx="480">
                  <c:v>-0.16</c:v>
                </c:pt>
                <c:pt idx="481">
                  <c:v>-0.1595</c:v>
                </c:pt>
                <c:pt idx="482">
                  <c:v>-0.159</c:v>
                </c:pt>
                <c:pt idx="483">
                  <c:v>-0.1585</c:v>
                </c:pt>
                <c:pt idx="484">
                  <c:v>-0.158</c:v>
                </c:pt>
                <c:pt idx="485">
                  <c:v>-0.1575</c:v>
                </c:pt>
                <c:pt idx="486">
                  <c:v>-0.157</c:v>
                </c:pt>
                <c:pt idx="487">
                  <c:v>-0.1565</c:v>
                </c:pt>
                <c:pt idx="488">
                  <c:v>-0.156</c:v>
                </c:pt>
                <c:pt idx="489">
                  <c:v>-0.1555</c:v>
                </c:pt>
                <c:pt idx="490">
                  <c:v>-0.155</c:v>
                </c:pt>
                <c:pt idx="491">
                  <c:v>-0.1545</c:v>
                </c:pt>
                <c:pt idx="492">
                  <c:v>-0.154</c:v>
                </c:pt>
                <c:pt idx="493">
                  <c:v>-0.1535</c:v>
                </c:pt>
                <c:pt idx="494">
                  <c:v>-0.153</c:v>
                </c:pt>
                <c:pt idx="495">
                  <c:v>-0.1525</c:v>
                </c:pt>
                <c:pt idx="496">
                  <c:v>-0.152</c:v>
                </c:pt>
                <c:pt idx="497">
                  <c:v>-0.1515</c:v>
                </c:pt>
                <c:pt idx="498">
                  <c:v>-0.151</c:v>
                </c:pt>
                <c:pt idx="499">
                  <c:v>-0.15049999999999999</c:v>
                </c:pt>
                <c:pt idx="500">
                  <c:v>-0.15</c:v>
                </c:pt>
                <c:pt idx="501">
                  <c:v>-0.14949999999999999</c:v>
                </c:pt>
                <c:pt idx="502">
                  <c:v>-0.14899999999999999</c:v>
                </c:pt>
                <c:pt idx="503">
                  <c:v>-0.14849999999999999</c:v>
                </c:pt>
                <c:pt idx="504">
                  <c:v>-0.14799999999999999</c:v>
                </c:pt>
                <c:pt idx="505">
                  <c:v>-0.14749999999999999</c:v>
                </c:pt>
                <c:pt idx="506">
                  <c:v>-0.14699999999999999</c:v>
                </c:pt>
                <c:pt idx="507">
                  <c:v>-0.14649999999999999</c:v>
                </c:pt>
                <c:pt idx="508">
                  <c:v>-0.14599999999999999</c:v>
                </c:pt>
                <c:pt idx="509">
                  <c:v>-0.14549999999999999</c:v>
                </c:pt>
                <c:pt idx="510">
                  <c:v>-0.14499999999999999</c:v>
                </c:pt>
                <c:pt idx="511">
                  <c:v>-0.14449999999999999</c:v>
                </c:pt>
                <c:pt idx="512">
                  <c:v>-0.14399999999999999</c:v>
                </c:pt>
                <c:pt idx="513">
                  <c:v>-0.14349999999999999</c:v>
                </c:pt>
                <c:pt idx="514">
                  <c:v>-0.14299999999999999</c:v>
                </c:pt>
                <c:pt idx="515">
                  <c:v>-0.14249999999999999</c:v>
                </c:pt>
                <c:pt idx="516">
                  <c:v>-0.14199999999999999</c:v>
                </c:pt>
                <c:pt idx="517">
                  <c:v>-0.14149999999999999</c:v>
                </c:pt>
                <c:pt idx="518">
                  <c:v>-0.14099999999999999</c:v>
                </c:pt>
                <c:pt idx="519">
                  <c:v>-0.14050000000000001</c:v>
                </c:pt>
                <c:pt idx="520">
                  <c:v>-0.14000000000000001</c:v>
                </c:pt>
                <c:pt idx="521">
                  <c:v>-0.13950000000000001</c:v>
                </c:pt>
                <c:pt idx="522">
                  <c:v>-0.13900000000000001</c:v>
                </c:pt>
                <c:pt idx="523">
                  <c:v>-0.13850000000000001</c:v>
                </c:pt>
                <c:pt idx="524">
                  <c:v>-0.13800000000000001</c:v>
                </c:pt>
                <c:pt idx="525">
                  <c:v>-0.13750000000000001</c:v>
                </c:pt>
                <c:pt idx="526">
                  <c:v>-0.13700000000000001</c:v>
                </c:pt>
                <c:pt idx="527">
                  <c:v>-0.13650000000000001</c:v>
                </c:pt>
                <c:pt idx="528">
                  <c:v>-0.13600000000000001</c:v>
                </c:pt>
                <c:pt idx="529">
                  <c:v>-0.13550000000000001</c:v>
                </c:pt>
                <c:pt idx="530">
                  <c:v>-0.13500000000000001</c:v>
                </c:pt>
                <c:pt idx="531">
                  <c:v>-0.13450000000000001</c:v>
                </c:pt>
                <c:pt idx="532">
                  <c:v>-0.13400000000000001</c:v>
                </c:pt>
                <c:pt idx="533">
                  <c:v>-0.13350000000000001</c:v>
                </c:pt>
                <c:pt idx="534">
                  <c:v>-0.13300000000000001</c:v>
                </c:pt>
                <c:pt idx="535">
                  <c:v>-0.13250000000000001</c:v>
                </c:pt>
                <c:pt idx="536">
                  <c:v>-0.13200000000000001</c:v>
                </c:pt>
                <c:pt idx="537">
                  <c:v>-0.13150000000000001</c:v>
                </c:pt>
                <c:pt idx="538">
                  <c:v>-0.13100000000000001</c:v>
                </c:pt>
                <c:pt idx="539">
                  <c:v>-0.1305</c:v>
                </c:pt>
                <c:pt idx="540">
                  <c:v>-0.13</c:v>
                </c:pt>
                <c:pt idx="541">
                  <c:v>-0.1295</c:v>
                </c:pt>
                <c:pt idx="542">
                  <c:v>-0.129</c:v>
                </c:pt>
                <c:pt idx="543">
                  <c:v>-0.1285</c:v>
                </c:pt>
                <c:pt idx="544">
                  <c:v>-0.128</c:v>
                </c:pt>
                <c:pt idx="545">
                  <c:v>-0.1275</c:v>
                </c:pt>
                <c:pt idx="546">
                  <c:v>-0.127</c:v>
                </c:pt>
                <c:pt idx="547">
                  <c:v>-0.1265</c:v>
                </c:pt>
                <c:pt idx="548">
                  <c:v>-0.126</c:v>
                </c:pt>
                <c:pt idx="549">
                  <c:v>-0.1255</c:v>
                </c:pt>
                <c:pt idx="550">
                  <c:v>-0.125</c:v>
                </c:pt>
                <c:pt idx="551">
                  <c:v>-0.1245</c:v>
                </c:pt>
                <c:pt idx="552">
                  <c:v>-0.124</c:v>
                </c:pt>
                <c:pt idx="553">
                  <c:v>-0.1235</c:v>
                </c:pt>
                <c:pt idx="554">
                  <c:v>-0.123</c:v>
                </c:pt>
                <c:pt idx="555">
                  <c:v>-0.1225</c:v>
                </c:pt>
                <c:pt idx="556">
                  <c:v>-0.122</c:v>
                </c:pt>
                <c:pt idx="557">
                  <c:v>-0.1215</c:v>
                </c:pt>
                <c:pt idx="558">
                  <c:v>-0.121</c:v>
                </c:pt>
                <c:pt idx="559">
                  <c:v>-0.1205</c:v>
                </c:pt>
                <c:pt idx="560">
                  <c:v>-0.12</c:v>
                </c:pt>
                <c:pt idx="561">
                  <c:v>-0.1195</c:v>
                </c:pt>
                <c:pt idx="562">
                  <c:v>-0.11899999999999999</c:v>
                </c:pt>
                <c:pt idx="563">
                  <c:v>-0.11849999999999999</c:v>
                </c:pt>
                <c:pt idx="564">
                  <c:v>-0.11799999999999999</c:v>
                </c:pt>
                <c:pt idx="565">
                  <c:v>-0.11749999999999999</c:v>
                </c:pt>
                <c:pt idx="566">
                  <c:v>-0.11700000000000001</c:v>
                </c:pt>
                <c:pt idx="567">
                  <c:v>-0.11650000000000001</c:v>
                </c:pt>
                <c:pt idx="568">
                  <c:v>-0.11600000000000001</c:v>
                </c:pt>
                <c:pt idx="569">
                  <c:v>-0.11550000000000001</c:v>
                </c:pt>
                <c:pt idx="570">
                  <c:v>-0.115</c:v>
                </c:pt>
                <c:pt idx="571">
                  <c:v>-0.1145</c:v>
                </c:pt>
                <c:pt idx="572">
                  <c:v>-0.114</c:v>
                </c:pt>
                <c:pt idx="573">
                  <c:v>-0.1135</c:v>
                </c:pt>
                <c:pt idx="574">
                  <c:v>-0.113</c:v>
                </c:pt>
                <c:pt idx="575">
                  <c:v>-0.1125</c:v>
                </c:pt>
                <c:pt idx="576">
                  <c:v>-0.112</c:v>
                </c:pt>
                <c:pt idx="577">
                  <c:v>-0.1115</c:v>
                </c:pt>
                <c:pt idx="578">
                  <c:v>-0.111</c:v>
                </c:pt>
                <c:pt idx="579">
                  <c:v>-0.1105</c:v>
                </c:pt>
                <c:pt idx="580">
                  <c:v>-0.11</c:v>
                </c:pt>
                <c:pt idx="581">
                  <c:v>-0.1095</c:v>
                </c:pt>
                <c:pt idx="582">
                  <c:v>-0.109</c:v>
                </c:pt>
                <c:pt idx="583">
                  <c:v>-0.1085</c:v>
                </c:pt>
                <c:pt idx="584">
                  <c:v>-0.108</c:v>
                </c:pt>
                <c:pt idx="585">
                  <c:v>-0.1075</c:v>
                </c:pt>
                <c:pt idx="586">
                  <c:v>-0.107</c:v>
                </c:pt>
                <c:pt idx="587">
                  <c:v>-0.1065</c:v>
                </c:pt>
                <c:pt idx="588">
                  <c:v>-0.106</c:v>
                </c:pt>
                <c:pt idx="589">
                  <c:v>-0.1055</c:v>
                </c:pt>
                <c:pt idx="590">
                  <c:v>-0.105</c:v>
                </c:pt>
                <c:pt idx="591">
                  <c:v>-0.1045</c:v>
                </c:pt>
                <c:pt idx="592">
                  <c:v>-0.104</c:v>
                </c:pt>
                <c:pt idx="593">
                  <c:v>-0.10349999999999999</c:v>
                </c:pt>
                <c:pt idx="594">
                  <c:v>-0.10299999999999999</c:v>
                </c:pt>
                <c:pt idx="595">
                  <c:v>-0.10249999999999999</c:v>
                </c:pt>
                <c:pt idx="596">
                  <c:v>-0.10199999999999999</c:v>
                </c:pt>
                <c:pt idx="597">
                  <c:v>-0.10150000000000001</c:v>
                </c:pt>
                <c:pt idx="598">
                  <c:v>-0.10100000000000001</c:v>
                </c:pt>
                <c:pt idx="599">
                  <c:v>-0.10050000000000001</c:v>
                </c:pt>
                <c:pt idx="600">
                  <c:v>-0.1</c:v>
                </c:pt>
                <c:pt idx="601">
                  <c:v>-9.9500000000000005E-2</c:v>
                </c:pt>
                <c:pt idx="602">
                  <c:v>-9.9000000000000005E-2</c:v>
                </c:pt>
                <c:pt idx="603">
                  <c:v>-9.8500000000000004E-2</c:v>
                </c:pt>
                <c:pt idx="604">
                  <c:v>-9.8000000000000004E-2</c:v>
                </c:pt>
                <c:pt idx="605">
                  <c:v>-9.7500000000000003E-2</c:v>
                </c:pt>
                <c:pt idx="606">
                  <c:v>-9.7000000000000003E-2</c:v>
                </c:pt>
                <c:pt idx="607">
                  <c:v>-9.6500000000000002E-2</c:v>
                </c:pt>
                <c:pt idx="608">
                  <c:v>-9.6000000000000002E-2</c:v>
                </c:pt>
                <c:pt idx="609">
                  <c:v>-9.5500000000000002E-2</c:v>
                </c:pt>
                <c:pt idx="610">
                  <c:v>-9.5000000000000001E-2</c:v>
                </c:pt>
                <c:pt idx="611">
                  <c:v>-9.4500000000000001E-2</c:v>
                </c:pt>
                <c:pt idx="612">
                  <c:v>-9.4E-2</c:v>
                </c:pt>
                <c:pt idx="613">
                  <c:v>-9.35E-2</c:v>
                </c:pt>
                <c:pt idx="614">
                  <c:v>-9.2999999999999999E-2</c:v>
                </c:pt>
                <c:pt idx="615">
                  <c:v>-9.2499999999999999E-2</c:v>
                </c:pt>
                <c:pt idx="616">
                  <c:v>-9.1999999999999998E-2</c:v>
                </c:pt>
                <c:pt idx="617">
                  <c:v>-9.1499999999999998E-2</c:v>
                </c:pt>
                <c:pt idx="618">
                  <c:v>-9.0999999999999998E-2</c:v>
                </c:pt>
                <c:pt idx="619">
                  <c:v>-9.0499999999999997E-2</c:v>
                </c:pt>
                <c:pt idx="620">
                  <c:v>-0.09</c:v>
                </c:pt>
                <c:pt idx="621">
                  <c:v>-8.9499999999999996E-2</c:v>
                </c:pt>
                <c:pt idx="622">
                  <c:v>-8.8999999999999996E-2</c:v>
                </c:pt>
                <c:pt idx="623">
                  <c:v>-8.8499999999999995E-2</c:v>
                </c:pt>
                <c:pt idx="624">
                  <c:v>-8.7999999999999995E-2</c:v>
                </c:pt>
                <c:pt idx="625">
                  <c:v>-8.7499999999999994E-2</c:v>
                </c:pt>
                <c:pt idx="626">
                  <c:v>-8.6999999999999994E-2</c:v>
                </c:pt>
                <c:pt idx="627">
                  <c:v>-8.6499999999999994E-2</c:v>
                </c:pt>
                <c:pt idx="628">
                  <c:v>-8.5999999999999993E-2</c:v>
                </c:pt>
                <c:pt idx="629">
                  <c:v>-8.5500000000000007E-2</c:v>
                </c:pt>
                <c:pt idx="630">
                  <c:v>-8.5000000000000006E-2</c:v>
                </c:pt>
                <c:pt idx="631">
                  <c:v>-8.4500000000000006E-2</c:v>
                </c:pt>
                <c:pt idx="632">
                  <c:v>-8.4000000000000005E-2</c:v>
                </c:pt>
                <c:pt idx="633">
                  <c:v>-8.3500000000000005E-2</c:v>
                </c:pt>
                <c:pt idx="634">
                  <c:v>-8.3000000000000004E-2</c:v>
                </c:pt>
                <c:pt idx="635">
                  <c:v>-8.2500000000000004E-2</c:v>
                </c:pt>
                <c:pt idx="636">
                  <c:v>-8.2000000000000003E-2</c:v>
                </c:pt>
                <c:pt idx="637">
                  <c:v>-8.1500000000000003E-2</c:v>
                </c:pt>
                <c:pt idx="638">
                  <c:v>-8.1000000000000003E-2</c:v>
                </c:pt>
                <c:pt idx="639">
                  <c:v>-8.0500000000000002E-2</c:v>
                </c:pt>
                <c:pt idx="640">
                  <c:v>-0.08</c:v>
                </c:pt>
                <c:pt idx="641">
                  <c:v>-7.9500000000000001E-2</c:v>
                </c:pt>
                <c:pt idx="642">
                  <c:v>-7.9000000000000001E-2</c:v>
                </c:pt>
                <c:pt idx="643">
                  <c:v>-7.85E-2</c:v>
                </c:pt>
                <c:pt idx="644">
                  <c:v>-7.8E-2</c:v>
                </c:pt>
                <c:pt idx="645">
                  <c:v>-7.7499999999999999E-2</c:v>
                </c:pt>
                <c:pt idx="646">
                  <c:v>-7.6999999999999999E-2</c:v>
                </c:pt>
                <c:pt idx="647">
                  <c:v>-7.6499999999999999E-2</c:v>
                </c:pt>
                <c:pt idx="648">
                  <c:v>-7.5999999999999998E-2</c:v>
                </c:pt>
                <c:pt idx="649">
                  <c:v>-7.5499999999999998E-2</c:v>
                </c:pt>
                <c:pt idx="650">
                  <c:v>-7.4999999999999997E-2</c:v>
                </c:pt>
                <c:pt idx="651">
                  <c:v>-7.4499999999999997E-2</c:v>
                </c:pt>
                <c:pt idx="652">
                  <c:v>-7.3999999999999996E-2</c:v>
                </c:pt>
                <c:pt idx="653">
                  <c:v>-7.3499999999999996E-2</c:v>
                </c:pt>
                <c:pt idx="654">
                  <c:v>-7.2999999999999995E-2</c:v>
                </c:pt>
                <c:pt idx="655">
                  <c:v>-7.2499999999999995E-2</c:v>
                </c:pt>
                <c:pt idx="656">
                  <c:v>-7.1999999999999995E-2</c:v>
                </c:pt>
                <c:pt idx="657">
                  <c:v>-7.1499999999999994E-2</c:v>
                </c:pt>
                <c:pt idx="658">
                  <c:v>-7.0999999999999994E-2</c:v>
                </c:pt>
                <c:pt idx="659">
                  <c:v>-7.0499999999999993E-2</c:v>
                </c:pt>
                <c:pt idx="660">
                  <c:v>-7.0000000000000007E-2</c:v>
                </c:pt>
                <c:pt idx="661">
                  <c:v>-6.9500000000000006E-2</c:v>
                </c:pt>
                <c:pt idx="662">
                  <c:v>-6.9000000000000006E-2</c:v>
                </c:pt>
                <c:pt idx="663">
                  <c:v>-6.8500000000000005E-2</c:v>
                </c:pt>
                <c:pt idx="664">
                  <c:v>-6.8000000000000005E-2</c:v>
                </c:pt>
                <c:pt idx="665">
                  <c:v>-6.7500000000000004E-2</c:v>
                </c:pt>
                <c:pt idx="666">
                  <c:v>-6.7000000000000004E-2</c:v>
                </c:pt>
                <c:pt idx="667">
                  <c:v>-6.6500000000000004E-2</c:v>
                </c:pt>
                <c:pt idx="668">
                  <c:v>-6.6000000000000003E-2</c:v>
                </c:pt>
                <c:pt idx="669">
                  <c:v>-6.5500000000000003E-2</c:v>
                </c:pt>
                <c:pt idx="670">
                  <c:v>-6.5000000000000002E-2</c:v>
                </c:pt>
                <c:pt idx="671">
                  <c:v>-6.4500000000000002E-2</c:v>
                </c:pt>
                <c:pt idx="672">
                  <c:v>-6.4000000000000001E-2</c:v>
                </c:pt>
                <c:pt idx="673">
                  <c:v>-6.3500000000000001E-2</c:v>
                </c:pt>
                <c:pt idx="674">
                  <c:v>-6.3E-2</c:v>
                </c:pt>
                <c:pt idx="675">
                  <c:v>-6.25E-2</c:v>
                </c:pt>
                <c:pt idx="676">
                  <c:v>-6.2E-2</c:v>
                </c:pt>
                <c:pt idx="677">
                  <c:v>-6.1499999999999999E-2</c:v>
                </c:pt>
                <c:pt idx="678">
                  <c:v>-6.0999999999999999E-2</c:v>
                </c:pt>
                <c:pt idx="679">
                  <c:v>-6.0499999999999998E-2</c:v>
                </c:pt>
                <c:pt idx="680">
                  <c:v>-0.06</c:v>
                </c:pt>
                <c:pt idx="681">
                  <c:v>-5.9499999999999997E-2</c:v>
                </c:pt>
                <c:pt idx="682">
                  <c:v>-5.8999999999999997E-2</c:v>
                </c:pt>
                <c:pt idx="683">
                  <c:v>-5.8500000000000003E-2</c:v>
                </c:pt>
                <c:pt idx="684">
                  <c:v>-5.8000000000000003E-2</c:v>
                </c:pt>
                <c:pt idx="685">
                  <c:v>-5.7500000000000002E-2</c:v>
                </c:pt>
                <c:pt idx="686">
                  <c:v>-5.7000000000000002E-2</c:v>
                </c:pt>
                <c:pt idx="687">
                  <c:v>-5.6500000000000002E-2</c:v>
                </c:pt>
                <c:pt idx="688">
                  <c:v>-5.6000000000000001E-2</c:v>
                </c:pt>
                <c:pt idx="689">
                  <c:v>-5.5500000000000001E-2</c:v>
                </c:pt>
                <c:pt idx="690">
                  <c:v>-5.5E-2</c:v>
                </c:pt>
                <c:pt idx="691">
                  <c:v>-5.45E-2</c:v>
                </c:pt>
                <c:pt idx="692">
                  <c:v>-5.3999999999999999E-2</c:v>
                </c:pt>
                <c:pt idx="693">
                  <c:v>-5.3499999999999999E-2</c:v>
                </c:pt>
                <c:pt idx="694">
                  <c:v>-5.2999999999999999E-2</c:v>
                </c:pt>
                <c:pt idx="695">
                  <c:v>-5.2499999999999998E-2</c:v>
                </c:pt>
                <c:pt idx="696">
                  <c:v>-5.1999999999999998E-2</c:v>
                </c:pt>
                <c:pt idx="697">
                  <c:v>-5.1499999999999997E-2</c:v>
                </c:pt>
                <c:pt idx="698">
                  <c:v>-5.0999999999999997E-2</c:v>
                </c:pt>
                <c:pt idx="699">
                  <c:v>-5.0500000000000003E-2</c:v>
                </c:pt>
                <c:pt idx="700">
                  <c:v>-0.05</c:v>
                </c:pt>
                <c:pt idx="701">
                  <c:v>-4.9500000000000002E-2</c:v>
                </c:pt>
                <c:pt idx="702">
                  <c:v>-4.9000000000000002E-2</c:v>
                </c:pt>
                <c:pt idx="703">
                  <c:v>-4.8500000000000001E-2</c:v>
                </c:pt>
                <c:pt idx="704">
                  <c:v>-4.8000000000000001E-2</c:v>
                </c:pt>
                <c:pt idx="705">
                  <c:v>-4.7500000000000001E-2</c:v>
                </c:pt>
                <c:pt idx="706">
                  <c:v>-4.7E-2</c:v>
                </c:pt>
                <c:pt idx="707">
                  <c:v>-4.65E-2</c:v>
                </c:pt>
                <c:pt idx="708">
                  <c:v>-4.5999999999999999E-2</c:v>
                </c:pt>
                <c:pt idx="709">
                  <c:v>-4.5499999999999999E-2</c:v>
                </c:pt>
                <c:pt idx="710">
                  <c:v>-4.4999999999999998E-2</c:v>
                </c:pt>
                <c:pt idx="711">
                  <c:v>-4.4499999999999998E-2</c:v>
                </c:pt>
                <c:pt idx="712">
                  <c:v>-4.3999999999999997E-2</c:v>
                </c:pt>
                <c:pt idx="713">
                  <c:v>-4.3499999999999997E-2</c:v>
                </c:pt>
                <c:pt idx="714">
                  <c:v>-4.2999999999999997E-2</c:v>
                </c:pt>
                <c:pt idx="715">
                  <c:v>-4.2500000000000003E-2</c:v>
                </c:pt>
                <c:pt idx="716">
                  <c:v>-4.2000000000000003E-2</c:v>
                </c:pt>
                <c:pt idx="717">
                  <c:v>-4.1500000000000002E-2</c:v>
                </c:pt>
                <c:pt idx="718">
                  <c:v>-4.1000000000000002E-2</c:v>
                </c:pt>
                <c:pt idx="719">
                  <c:v>-4.0500000000000001E-2</c:v>
                </c:pt>
                <c:pt idx="720">
                  <c:v>-0.04</c:v>
                </c:pt>
                <c:pt idx="721">
                  <c:v>-3.95E-2</c:v>
                </c:pt>
                <c:pt idx="722">
                  <c:v>-3.9E-2</c:v>
                </c:pt>
                <c:pt idx="723">
                  <c:v>-3.85E-2</c:v>
                </c:pt>
                <c:pt idx="724">
                  <c:v>-3.7999999999999999E-2</c:v>
                </c:pt>
                <c:pt idx="725">
                  <c:v>-3.7499999999999999E-2</c:v>
                </c:pt>
                <c:pt idx="726">
                  <c:v>-3.6999999999999998E-2</c:v>
                </c:pt>
                <c:pt idx="727">
                  <c:v>-3.6499999999999998E-2</c:v>
                </c:pt>
                <c:pt idx="728">
                  <c:v>-3.5999999999999997E-2</c:v>
                </c:pt>
                <c:pt idx="729">
                  <c:v>-3.5499999999999997E-2</c:v>
                </c:pt>
                <c:pt idx="730">
                  <c:v>-3.5000000000000003E-2</c:v>
                </c:pt>
                <c:pt idx="731">
                  <c:v>-3.4500000000000003E-2</c:v>
                </c:pt>
                <c:pt idx="732">
                  <c:v>-3.4000000000000002E-2</c:v>
                </c:pt>
                <c:pt idx="733">
                  <c:v>-3.3500000000000002E-2</c:v>
                </c:pt>
                <c:pt idx="734">
                  <c:v>-3.3000000000000002E-2</c:v>
                </c:pt>
                <c:pt idx="735">
                  <c:v>-3.2500000000000001E-2</c:v>
                </c:pt>
                <c:pt idx="736">
                  <c:v>-3.2000000000000001E-2</c:v>
                </c:pt>
                <c:pt idx="737">
                  <c:v>-3.15E-2</c:v>
                </c:pt>
                <c:pt idx="738">
                  <c:v>-3.1E-2</c:v>
                </c:pt>
                <c:pt idx="739">
                  <c:v>-3.0499999999999999E-2</c:v>
                </c:pt>
                <c:pt idx="740">
                  <c:v>-0.03</c:v>
                </c:pt>
                <c:pt idx="741">
                  <c:v>-2.9499999999999998E-2</c:v>
                </c:pt>
                <c:pt idx="742">
                  <c:v>-2.9000000000000001E-2</c:v>
                </c:pt>
                <c:pt idx="743">
                  <c:v>-2.8500000000000001E-2</c:v>
                </c:pt>
                <c:pt idx="744">
                  <c:v>-2.8000000000000001E-2</c:v>
                </c:pt>
                <c:pt idx="745">
                  <c:v>-2.75E-2</c:v>
                </c:pt>
                <c:pt idx="746">
                  <c:v>-2.7E-2</c:v>
                </c:pt>
                <c:pt idx="747">
                  <c:v>-2.6499999999999999E-2</c:v>
                </c:pt>
                <c:pt idx="748">
                  <c:v>-2.5999999999999999E-2</c:v>
                </c:pt>
                <c:pt idx="749">
                  <c:v>-2.5499999999999998E-2</c:v>
                </c:pt>
                <c:pt idx="750">
                  <c:v>-2.5000000000000001E-2</c:v>
                </c:pt>
                <c:pt idx="751">
                  <c:v>-2.4500000000000001E-2</c:v>
                </c:pt>
                <c:pt idx="752">
                  <c:v>-2.4E-2</c:v>
                </c:pt>
                <c:pt idx="753">
                  <c:v>-2.35E-2</c:v>
                </c:pt>
                <c:pt idx="754">
                  <c:v>-2.3E-2</c:v>
                </c:pt>
                <c:pt idx="755">
                  <c:v>-2.2499999999999999E-2</c:v>
                </c:pt>
                <c:pt idx="756">
                  <c:v>-2.1999999999999999E-2</c:v>
                </c:pt>
                <c:pt idx="757">
                  <c:v>-2.1499999999999998E-2</c:v>
                </c:pt>
                <c:pt idx="758">
                  <c:v>-2.1000000000000001E-2</c:v>
                </c:pt>
                <c:pt idx="759">
                  <c:v>-2.0500000000000001E-2</c:v>
                </c:pt>
                <c:pt idx="760">
                  <c:v>-0.02</c:v>
                </c:pt>
                <c:pt idx="761">
                  <c:v>-1.95E-2</c:v>
                </c:pt>
                <c:pt idx="762">
                  <c:v>-1.9E-2</c:v>
                </c:pt>
                <c:pt idx="763">
                  <c:v>-1.8499999999999999E-2</c:v>
                </c:pt>
                <c:pt idx="764">
                  <c:v>-1.7999999999999999E-2</c:v>
                </c:pt>
                <c:pt idx="765">
                  <c:v>-1.7500000000000002E-2</c:v>
                </c:pt>
                <c:pt idx="766">
                  <c:v>-1.7000000000000001E-2</c:v>
                </c:pt>
                <c:pt idx="767">
                  <c:v>-1.6500000000000001E-2</c:v>
                </c:pt>
                <c:pt idx="768">
                  <c:v>-1.6E-2</c:v>
                </c:pt>
                <c:pt idx="769">
                  <c:v>-1.55E-2</c:v>
                </c:pt>
                <c:pt idx="770">
                  <c:v>-1.4999999999999999E-2</c:v>
                </c:pt>
                <c:pt idx="771">
                  <c:v>-1.4500000000000001E-2</c:v>
                </c:pt>
                <c:pt idx="772">
                  <c:v>-1.4E-2</c:v>
                </c:pt>
                <c:pt idx="773">
                  <c:v>-1.35E-2</c:v>
                </c:pt>
                <c:pt idx="774">
                  <c:v>-1.2999999999999999E-2</c:v>
                </c:pt>
                <c:pt idx="775">
                  <c:v>-1.2500000000000001E-2</c:v>
                </c:pt>
                <c:pt idx="776">
                  <c:v>-1.2E-2</c:v>
                </c:pt>
                <c:pt idx="777">
                  <c:v>-1.15E-2</c:v>
                </c:pt>
                <c:pt idx="778">
                  <c:v>-1.0999999999999999E-2</c:v>
                </c:pt>
                <c:pt idx="779">
                  <c:v>-1.0500000000000001E-2</c:v>
                </c:pt>
                <c:pt idx="780">
                  <c:v>-0.01</c:v>
                </c:pt>
                <c:pt idx="781" formatCode="0.00E+00">
                  <c:v>-9.5000000000000102E-3</c:v>
                </c:pt>
                <c:pt idx="782" formatCode="0.00E+00">
                  <c:v>-9.0000000000000097E-3</c:v>
                </c:pt>
                <c:pt idx="783" formatCode="0.00E+00">
                  <c:v>-8.5000000000000093E-3</c:v>
                </c:pt>
                <c:pt idx="784" formatCode="0.00E+00">
                  <c:v>-8.0000000000000106E-3</c:v>
                </c:pt>
                <c:pt idx="785" formatCode="0.00E+00">
                  <c:v>-7.5000000000000101E-3</c:v>
                </c:pt>
                <c:pt idx="786" formatCode="0.00E+00">
                  <c:v>-7.0000000000000097E-3</c:v>
                </c:pt>
                <c:pt idx="787" formatCode="0.00E+00">
                  <c:v>-6.5000000000000101E-3</c:v>
                </c:pt>
                <c:pt idx="788" formatCode="0.00E+00">
                  <c:v>-6.0000000000000097E-3</c:v>
                </c:pt>
                <c:pt idx="789" formatCode="0.00E+00">
                  <c:v>-5.4999999999999997E-3</c:v>
                </c:pt>
                <c:pt idx="790" formatCode="0.00E+00">
                  <c:v>-5.0000000000000001E-3</c:v>
                </c:pt>
                <c:pt idx="791" formatCode="0.00E+00">
                  <c:v>-4.4999999999999997E-3</c:v>
                </c:pt>
                <c:pt idx="792" formatCode="0.00E+00">
                  <c:v>-4.0000000000000001E-3</c:v>
                </c:pt>
                <c:pt idx="793" formatCode="0.00E+00">
                  <c:v>-3.5000000000000001E-3</c:v>
                </c:pt>
                <c:pt idx="794" formatCode="0.00E+00">
                  <c:v>-3.0000000000000001E-3</c:v>
                </c:pt>
                <c:pt idx="795" formatCode="0.00E+00">
                  <c:v>-2.5000000000000001E-3</c:v>
                </c:pt>
                <c:pt idx="796" formatCode="0.00E+00">
                  <c:v>-2E-3</c:v>
                </c:pt>
                <c:pt idx="797" formatCode="0.00E+00">
                  <c:v>-1.5E-3</c:v>
                </c:pt>
                <c:pt idx="798" formatCode="0.00E+00">
                  <c:v>-1E-3</c:v>
                </c:pt>
                <c:pt idx="799" formatCode="0.00E+00">
                  <c:v>-5.0000000000000001E-4</c:v>
                </c:pt>
                <c:pt idx="800">
                  <c:v>0</c:v>
                </c:pt>
                <c:pt idx="801" formatCode="0.00E+00">
                  <c:v>5.0000000000000001E-4</c:v>
                </c:pt>
                <c:pt idx="802" formatCode="0.00E+00">
                  <c:v>1E-3</c:v>
                </c:pt>
                <c:pt idx="803" formatCode="0.00E+00">
                  <c:v>1.5E-3</c:v>
                </c:pt>
                <c:pt idx="804" formatCode="0.00E+00">
                  <c:v>2E-3</c:v>
                </c:pt>
                <c:pt idx="805" formatCode="0.00E+00">
                  <c:v>2.5000000000000001E-3</c:v>
                </c:pt>
                <c:pt idx="806" formatCode="0.00E+00">
                  <c:v>3.0000000000000001E-3</c:v>
                </c:pt>
                <c:pt idx="807" formatCode="0.00E+00">
                  <c:v>3.5000000000000001E-3</c:v>
                </c:pt>
                <c:pt idx="808" formatCode="0.00E+00">
                  <c:v>4.0000000000000001E-3</c:v>
                </c:pt>
                <c:pt idx="809" formatCode="0.00E+00">
                  <c:v>4.4999999999999997E-3</c:v>
                </c:pt>
                <c:pt idx="810" formatCode="0.00E+00">
                  <c:v>5.0000000000000001E-3</c:v>
                </c:pt>
                <c:pt idx="811" formatCode="0.00E+00">
                  <c:v>5.4999999999999997E-3</c:v>
                </c:pt>
                <c:pt idx="812" formatCode="0.00E+00">
                  <c:v>6.0000000000000097E-3</c:v>
                </c:pt>
                <c:pt idx="813" formatCode="0.00E+00">
                  <c:v>6.5000000000000101E-3</c:v>
                </c:pt>
                <c:pt idx="814" formatCode="0.00E+00">
                  <c:v>7.0000000000000097E-3</c:v>
                </c:pt>
                <c:pt idx="815" formatCode="0.00E+00">
                  <c:v>7.5000000000000101E-3</c:v>
                </c:pt>
                <c:pt idx="816" formatCode="0.00E+00">
                  <c:v>8.0000000000000106E-3</c:v>
                </c:pt>
                <c:pt idx="817" formatCode="0.00E+00">
                  <c:v>8.5000000000000093E-3</c:v>
                </c:pt>
                <c:pt idx="818" formatCode="0.00E+00">
                  <c:v>9.0000000000000097E-3</c:v>
                </c:pt>
                <c:pt idx="819" formatCode="0.00E+00">
                  <c:v>9.5000000000000102E-3</c:v>
                </c:pt>
                <c:pt idx="820">
                  <c:v>0.01</c:v>
                </c:pt>
                <c:pt idx="821">
                  <c:v>1.0500000000000001E-2</c:v>
                </c:pt>
                <c:pt idx="822">
                  <c:v>1.0999999999999999E-2</c:v>
                </c:pt>
                <c:pt idx="823">
                  <c:v>1.15E-2</c:v>
                </c:pt>
                <c:pt idx="824">
                  <c:v>1.2E-2</c:v>
                </c:pt>
                <c:pt idx="825">
                  <c:v>1.2500000000000001E-2</c:v>
                </c:pt>
                <c:pt idx="826">
                  <c:v>1.2999999999999999E-2</c:v>
                </c:pt>
                <c:pt idx="827">
                  <c:v>1.35E-2</c:v>
                </c:pt>
                <c:pt idx="828">
                  <c:v>1.4E-2</c:v>
                </c:pt>
                <c:pt idx="829">
                  <c:v>1.4500000000000001E-2</c:v>
                </c:pt>
                <c:pt idx="830">
                  <c:v>1.4999999999999999E-2</c:v>
                </c:pt>
                <c:pt idx="831">
                  <c:v>1.55E-2</c:v>
                </c:pt>
                <c:pt idx="832">
                  <c:v>1.6E-2</c:v>
                </c:pt>
                <c:pt idx="833">
                  <c:v>1.6500000000000001E-2</c:v>
                </c:pt>
                <c:pt idx="834">
                  <c:v>1.7000000000000001E-2</c:v>
                </c:pt>
                <c:pt idx="835">
                  <c:v>1.7500000000000002E-2</c:v>
                </c:pt>
                <c:pt idx="836">
                  <c:v>1.7999999999999999E-2</c:v>
                </c:pt>
                <c:pt idx="837">
                  <c:v>1.8499999999999999E-2</c:v>
                </c:pt>
                <c:pt idx="838">
                  <c:v>1.9E-2</c:v>
                </c:pt>
                <c:pt idx="839">
                  <c:v>1.95E-2</c:v>
                </c:pt>
                <c:pt idx="840">
                  <c:v>0.02</c:v>
                </c:pt>
                <c:pt idx="841">
                  <c:v>2.0500000000000001E-2</c:v>
                </c:pt>
                <c:pt idx="842">
                  <c:v>2.1000000000000001E-2</c:v>
                </c:pt>
                <c:pt idx="843">
                  <c:v>2.1499999999999998E-2</c:v>
                </c:pt>
                <c:pt idx="844">
                  <c:v>2.1999999999999999E-2</c:v>
                </c:pt>
                <c:pt idx="845">
                  <c:v>2.2499999999999999E-2</c:v>
                </c:pt>
                <c:pt idx="846">
                  <c:v>2.3E-2</c:v>
                </c:pt>
                <c:pt idx="847">
                  <c:v>2.35E-2</c:v>
                </c:pt>
                <c:pt idx="848">
                  <c:v>2.4E-2</c:v>
                </c:pt>
                <c:pt idx="849">
                  <c:v>2.4500000000000001E-2</c:v>
                </c:pt>
                <c:pt idx="850">
                  <c:v>2.5000000000000001E-2</c:v>
                </c:pt>
                <c:pt idx="851">
                  <c:v>2.5499999999999998E-2</c:v>
                </c:pt>
                <c:pt idx="852">
                  <c:v>2.5999999999999999E-2</c:v>
                </c:pt>
                <c:pt idx="853">
                  <c:v>2.6499999999999999E-2</c:v>
                </c:pt>
                <c:pt idx="854">
                  <c:v>2.7E-2</c:v>
                </c:pt>
                <c:pt idx="855">
                  <c:v>2.75E-2</c:v>
                </c:pt>
                <c:pt idx="856">
                  <c:v>2.8000000000000001E-2</c:v>
                </c:pt>
                <c:pt idx="857">
                  <c:v>2.8500000000000001E-2</c:v>
                </c:pt>
                <c:pt idx="858">
                  <c:v>2.9000000000000001E-2</c:v>
                </c:pt>
                <c:pt idx="859">
                  <c:v>2.9499999999999998E-2</c:v>
                </c:pt>
                <c:pt idx="860">
                  <c:v>0.03</c:v>
                </c:pt>
                <c:pt idx="861">
                  <c:v>3.0499999999999999E-2</c:v>
                </c:pt>
                <c:pt idx="862">
                  <c:v>3.1E-2</c:v>
                </c:pt>
                <c:pt idx="863">
                  <c:v>3.15E-2</c:v>
                </c:pt>
                <c:pt idx="864">
                  <c:v>3.2000000000000001E-2</c:v>
                </c:pt>
                <c:pt idx="865">
                  <c:v>3.2500000000000001E-2</c:v>
                </c:pt>
                <c:pt idx="866">
                  <c:v>3.3000000000000002E-2</c:v>
                </c:pt>
                <c:pt idx="867">
                  <c:v>3.3500000000000002E-2</c:v>
                </c:pt>
                <c:pt idx="868">
                  <c:v>3.4000000000000002E-2</c:v>
                </c:pt>
                <c:pt idx="869">
                  <c:v>3.4500000000000003E-2</c:v>
                </c:pt>
                <c:pt idx="870">
                  <c:v>3.5000000000000003E-2</c:v>
                </c:pt>
                <c:pt idx="871">
                  <c:v>3.5499999999999997E-2</c:v>
                </c:pt>
                <c:pt idx="872">
                  <c:v>3.5999999999999997E-2</c:v>
                </c:pt>
                <c:pt idx="873">
                  <c:v>3.6499999999999998E-2</c:v>
                </c:pt>
                <c:pt idx="874">
                  <c:v>3.6999999999999998E-2</c:v>
                </c:pt>
                <c:pt idx="875">
                  <c:v>3.7499999999999999E-2</c:v>
                </c:pt>
                <c:pt idx="876">
                  <c:v>3.7999999999999999E-2</c:v>
                </c:pt>
                <c:pt idx="877">
                  <c:v>3.85E-2</c:v>
                </c:pt>
                <c:pt idx="878">
                  <c:v>3.9E-2</c:v>
                </c:pt>
                <c:pt idx="879">
                  <c:v>3.95E-2</c:v>
                </c:pt>
                <c:pt idx="880">
                  <c:v>0.04</c:v>
                </c:pt>
                <c:pt idx="881">
                  <c:v>4.0500000000000001E-2</c:v>
                </c:pt>
                <c:pt idx="882">
                  <c:v>4.1000000000000002E-2</c:v>
                </c:pt>
                <c:pt idx="883">
                  <c:v>4.1500000000000002E-2</c:v>
                </c:pt>
                <c:pt idx="884">
                  <c:v>4.2000000000000003E-2</c:v>
                </c:pt>
                <c:pt idx="885">
                  <c:v>4.2500000000000003E-2</c:v>
                </c:pt>
                <c:pt idx="886">
                  <c:v>4.2999999999999997E-2</c:v>
                </c:pt>
                <c:pt idx="887">
                  <c:v>4.3499999999999997E-2</c:v>
                </c:pt>
                <c:pt idx="888">
                  <c:v>4.3999999999999997E-2</c:v>
                </c:pt>
                <c:pt idx="889">
                  <c:v>4.4499999999999998E-2</c:v>
                </c:pt>
                <c:pt idx="890">
                  <c:v>4.4999999999999998E-2</c:v>
                </c:pt>
                <c:pt idx="891">
                  <c:v>4.5499999999999999E-2</c:v>
                </c:pt>
                <c:pt idx="892">
                  <c:v>4.5999999999999999E-2</c:v>
                </c:pt>
                <c:pt idx="893">
                  <c:v>4.65E-2</c:v>
                </c:pt>
                <c:pt idx="894">
                  <c:v>4.7E-2</c:v>
                </c:pt>
                <c:pt idx="895">
                  <c:v>4.7500000000000001E-2</c:v>
                </c:pt>
                <c:pt idx="896">
                  <c:v>4.8000000000000001E-2</c:v>
                </c:pt>
                <c:pt idx="897">
                  <c:v>4.8500000000000001E-2</c:v>
                </c:pt>
                <c:pt idx="898">
                  <c:v>4.9000000000000002E-2</c:v>
                </c:pt>
                <c:pt idx="899">
                  <c:v>4.9500000000000002E-2</c:v>
                </c:pt>
                <c:pt idx="900">
                  <c:v>0.05</c:v>
                </c:pt>
                <c:pt idx="901">
                  <c:v>5.0500000000000003E-2</c:v>
                </c:pt>
                <c:pt idx="902">
                  <c:v>5.0999999999999997E-2</c:v>
                </c:pt>
                <c:pt idx="903">
                  <c:v>5.1499999999999997E-2</c:v>
                </c:pt>
                <c:pt idx="904">
                  <c:v>5.1999999999999998E-2</c:v>
                </c:pt>
                <c:pt idx="905">
                  <c:v>5.2499999999999998E-2</c:v>
                </c:pt>
                <c:pt idx="906">
                  <c:v>5.2999999999999999E-2</c:v>
                </c:pt>
                <c:pt idx="907">
                  <c:v>5.3499999999999999E-2</c:v>
                </c:pt>
                <c:pt idx="908">
                  <c:v>5.3999999999999999E-2</c:v>
                </c:pt>
                <c:pt idx="909">
                  <c:v>5.45E-2</c:v>
                </c:pt>
                <c:pt idx="910">
                  <c:v>5.5E-2</c:v>
                </c:pt>
                <c:pt idx="911">
                  <c:v>5.5500000000000001E-2</c:v>
                </c:pt>
                <c:pt idx="912">
                  <c:v>5.6000000000000001E-2</c:v>
                </c:pt>
                <c:pt idx="913">
                  <c:v>5.6500000000000002E-2</c:v>
                </c:pt>
                <c:pt idx="914">
                  <c:v>5.7000000000000002E-2</c:v>
                </c:pt>
                <c:pt idx="915">
                  <c:v>5.7500000000000002E-2</c:v>
                </c:pt>
                <c:pt idx="916">
                  <c:v>5.8000000000000003E-2</c:v>
                </c:pt>
                <c:pt idx="917">
                  <c:v>5.8500000000000003E-2</c:v>
                </c:pt>
                <c:pt idx="918">
                  <c:v>5.8999999999999997E-2</c:v>
                </c:pt>
                <c:pt idx="919">
                  <c:v>5.9499999999999997E-2</c:v>
                </c:pt>
                <c:pt idx="920">
                  <c:v>0.06</c:v>
                </c:pt>
                <c:pt idx="921">
                  <c:v>6.0499999999999998E-2</c:v>
                </c:pt>
                <c:pt idx="922">
                  <c:v>6.0999999999999999E-2</c:v>
                </c:pt>
                <c:pt idx="923">
                  <c:v>6.1499999999999999E-2</c:v>
                </c:pt>
                <c:pt idx="924">
                  <c:v>6.2E-2</c:v>
                </c:pt>
                <c:pt idx="925">
                  <c:v>6.25E-2</c:v>
                </c:pt>
                <c:pt idx="926">
                  <c:v>6.3E-2</c:v>
                </c:pt>
                <c:pt idx="927">
                  <c:v>6.3500000000000001E-2</c:v>
                </c:pt>
                <c:pt idx="928">
                  <c:v>6.4000000000000001E-2</c:v>
                </c:pt>
                <c:pt idx="929">
                  <c:v>6.4500000000000002E-2</c:v>
                </c:pt>
                <c:pt idx="930">
                  <c:v>6.5000000000000002E-2</c:v>
                </c:pt>
                <c:pt idx="931">
                  <c:v>6.5500000000000003E-2</c:v>
                </c:pt>
                <c:pt idx="932">
                  <c:v>6.6000000000000003E-2</c:v>
                </c:pt>
                <c:pt idx="933">
                  <c:v>6.6500000000000004E-2</c:v>
                </c:pt>
                <c:pt idx="934">
                  <c:v>6.7000000000000004E-2</c:v>
                </c:pt>
                <c:pt idx="935">
                  <c:v>6.7500000000000004E-2</c:v>
                </c:pt>
                <c:pt idx="936">
                  <c:v>6.8000000000000005E-2</c:v>
                </c:pt>
                <c:pt idx="937">
                  <c:v>6.8500000000000005E-2</c:v>
                </c:pt>
                <c:pt idx="938">
                  <c:v>6.9000000000000006E-2</c:v>
                </c:pt>
                <c:pt idx="939">
                  <c:v>6.9500000000000006E-2</c:v>
                </c:pt>
                <c:pt idx="940">
                  <c:v>7.0000000000000007E-2</c:v>
                </c:pt>
                <c:pt idx="941">
                  <c:v>7.0499999999999993E-2</c:v>
                </c:pt>
                <c:pt idx="942">
                  <c:v>7.0999999999999994E-2</c:v>
                </c:pt>
                <c:pt idx="943">
                  <c:v>7.1499999999999994E-2</c:v>
                </c:pt>
                <c:pt idx="944">
                  <c:v>7.1999999999999995E-2</c:v>
                </c:pt>
                <c:pt idx="945">
                  <c:v>7.2499999999999995E-2</c:v>
                </c:pt>
                <c:pt idx="946">
                  <c:v>7.2999999999999995E-2</c:v>
                </c:pt>
                <c:pt idx="947">
                  <c:v>7.3499999999999996E-2</c:v>
                </c:pt>
                <c:pt idx="948">
                  <c:v>7.3999999999999996E-2</c:v>
                </c:pt>
                <c:pt idx="949">
                  <c:v>7.4499999999999997E-2</c:v>
                </c:pt>
                <c:pt idx="950">
                  <c:v>7.4999999999999997E-2</c:v>
                </c:pt>
                <c:pt idx="951">
                  <c:v>7.5499999999999998E-2</c:v>
                </c:pt>
                <c:pt idx="952">
                  <c:v>7.5999999999999998E-2</c:v>
                </c:pt>
                <c:pt idx="953">
                  <c:v>7.6499999999999999E-2</c:v>
                </c:pt>
                <c:pt idx="954">
                  <c:v>7.6999999999999999E-2</c:v>
                </c:pt>
                <c:pt idx="955">
                  <c:v>7.7499999999999999E-2</c:v>
                </c:pt>
                <c:pt idx="956">
                  <c:v>7.8E-2</c:v>
                </c:pt>
                <c:pt idx="957">
                  <c:v>7.85E-2</c:v>
                </c:pt>
                <c:pt idx="958">
                  <c:v>7.9000000000000001E-2</c:v>
                </c:pt>
                <c:pt idx="959">
                  <c:v>7.9500000000000001E-2</c:v>
                </c:pt>
                <c:pt idx="960">
                  <c:v>0.08</c:v>
                </c:pt>
                <c:pt idx="961">
                  <c:v>8.0500000000000002E-2</c:v>
                </c:pt>
                <c:pt idx="962">
                  <c:v>8.1000000000000003E-2</c:v>
                </c:pt>
                <c:pt idx="963">
                  <c:v>8.1500000000000003E-2</c:v>
                </c:pt>
                <c:pt idx="964">
                  <c:v>8.2000000000000003E-2</c:v>
                </c:pt>
                <c:pt idx="965">
                  <c:v>8.2500000000000004E-2</c:v>
                </c:pt>
                <c:pt idx="966">
                  <c:v>8.3000000000000004E-2</c:v>
                </c:pt>
                <c:pt idx="967">
                  <c:v>8.3500000000000005E-2</c:v>
                </c:pt>
                <c:pt idx="968">
                  <c:v>8.4000000000000005E-2</c:v>
                </c:pt>
                <c:pt idx="969">
                  <c:v>8.4500000000000006E-2</c:v>
                </c:pt>
                <c:pt idx="970">
                  <c:v>8.5000000000000006E-2</c:v>
                </c:pt>
                <c:pt idx="971">
                  <c:v>8.5500000000000007E-2</c:v>
                </c:pt>
                <c:pt idx="972">
                  <c:v>8.5999999999999993E-2</c:v>
                </c:pt>
                <c:pt idx="973">
                  <c:v>8.6499999999999994E-2</c:v>
                </c:pt>
                <c:pt idx="974">
                  <c:v>8.6999999999999994E-2</c:v>
                </c:pt>
                <c:pt idx="975">
                  <c:v>8.7499999999999994E-2</c:v>
                </c:pt>
                <c:pt idx="976">
                  <c:v>8.7999999999999995E-2</c:v>
                </c:pt>
                <c:pt idx="977">
                  <c:v>8.8499999999999995E-2</c:v>
                </c:pt>
                <c:pt idx="978">
                  <c:v>8.8999999999999996E-2</c:v>
                </c:pt>
                <c:pt idx="979">
                  <c:v>8.9499999999999996E-2</c:v>
                </c:pt>
                <c:pt idx="980">
                  <c:v>0.09</c:v>
                </c:pt>
                <c:pt idx="981">
                  <c:v>9.0499999999999997E-2</c:v>
                </c:pt>
                <c:pt idx="982">
                  <c:v>9.0999999999999998E-2</c:v>
                </c:pt>
                <c:pt idx="983">
                  <c:v>9.1499999999999998E-2</c:v>
                </c:pt>
                <c:pt idx="984">
                  <c:v>9.1999999999999998E-2</c:v>
                </c:pt>
                <c:pt idx="985">
                  <c:v>9.2499999999999999E-2</c:v>
                </c:pt>
                <c:pt idx="986">
                  <c:v>9.2999999999999999E-2</c:v>
                </c:pt>
                <c:pt idx="987">
                  <c:v>9.35E-2</c:v>
                </c:pt>
                <c:pt idx="988">
                  <c:v>9.4E-2</c:v>
                </c:pt>
                <c:pt idx="989">
                  <c:v>9.4500000000000001E-2</c:v>
                </c:pt>
                <c:pt idx="990">
                  <c:v>9.5000000000000001E-2</c:v>
                </c:pt>
                <c:pt idx="991">
                  <c:v>9.5500000000000002E-2</c:v>
                </c:pt>
                <c:pt idx="992">
                  <c:v>9.6000000000000002E-2</c:v>
                </c:pt>
                <c:pt idx="993">
                  <c:v>9.6500000000000002E-2</c:v>
                </c:pt>
                <c:pt idx="994">
                  <c:v>9.7000000000000003E-2</c:v>
                </c:pt>
                <c:pt idx="995">
                  <c:v>9.7500000000000003E-2</c:v>
                </c:pt>
                <c:pt idx="996">
                  <c:v>9.8000000000000004E-2</c:v>
                </c:pt>
                <c:pt idx="997">
                  <c:v>9.8500000000000004E-2</c:v>
                </c:pt>
                <c:pt idx="998">
                  <c:v>9.9000000000000005E-2</c:v>
                </c:pt>
                <c:pt idx="999">
                  <c:v>9.9500000000000005E-2</c:v>
                </c:pt>
                <c:pt idx="1000">
                  <c:v>0.1</c:v>
                </c:pt>
                <c:pt idx="1001">
                  <c:v>0.10050000000000001</c:v>
                </c:pt>
                <c:pt idx="1002">
                  <c:v>0.10100000000000001</c:v>
                </c:pt>
                <c:pt idx="1003">
                  <c:v>0.10150000000000001</c:v>
                </c:pt>
                <c:pt idx="1004">
                  <c:v>0.10199999999999999</c:v>
                </c:pt>
                <c:pt idx="1005">
                  <c:v>0.10249999999999999</c:v>
                </c:pt>
                <c:pt idx="1006">
                  <c:v>0.10299999999999999</c:v>
                </c:pt>
                <c:pt idx="1007">
                  <c:v>0.10349999999999999</c:v>
                </c:pt>
                <c:pt idx="1008">
                  <c:v>0.104</c:v>
                </c:pt>
                <c:pt idx="1009">
                  <c:v>0.1045</c:v>
                </c:pt>
                <c:pt idx="1010">
                  <c:v>0.105</c:v>
                </c:pt>
                <c:pt idx="1011">
                  <c:v>0.1055</c:v>
                </c:pt>
                <c:pt idx="1012">
                  <c:v>0.106</c:v>
                </c:pt>
                <c:pt idx="1013">
                  <c:v>0.1065</c:v>
                </c:pt>
                <c:pt idx="1014">
                  <c:v>0.107</c:v>
                </c:pt>
                <c:pt idx="1015">
                  <c:v>0.1075</c:v>
                </c:pt>
                <c:pt idx="1016">
                  <c:v>0.108</c:v>
                </c:pt>
                <c:pt idx="1017">
                  <c:v>0.1085</c:v>
                </c:pt>
                <c:pt idx="1018">
                  <c:v>0.109</c:v>
                </c:pt>
                <c:pt idx="1019">
                  <c:v>0.1095</c:v>
                </c:pt>
                <c:pt idx="1020">
                  <c:v>0.11</c:v>
                </c:pt>
                <c:pt idx="1021">
                  <c:v>0.1105</c:v>
                </c:pt>
                <c:pt idx="1022">
                  <c:v>0.111</c:v>
                </c:pt>
                <c:pt idx="1023">
                  <c:v>0.1115</c:v>
                </c:pt>
                <c:pt idx="1024">
                  <c:v>0.112</c:v>
                </c:pt>
                <c:pt idx="1025">
                  <c:v>0.1125</c:v>
                </c:pt>
                <c:pt idx="1026">
                  <c:v>0.113</c:v>
                </c:pt>
                <c:pt idx="1027">
                  <c:v>0.1135</c:v>
                </c:pt>
                <c:pt idx="1028">
                  <c:v>0.114</c:v>
                </c:pt>
                <c:pt idx="1029">
                  <c:v>0.1145</c:v>
                </c:pt>
                <c:pt idx="1030">
                  <c:v>0.115</c:v>
                </c:pt>
                <c:pt idx="1031">
                  <c:v>0.11550000000000001</c:v>
                </c:pt>
                <c:pt idx="1032">
                  <c:v>0.11600000000000001</c:v>
                </c:pt>
                <c:pt idx="1033">
                  <c:v>0.11650000000000001</c:v>
                </c:pt>
                <c:pt idx="1034">
                  <c:v>0.11700000000000001</c:v>
                </c:pt>
                <c:pt idx="1035">
                  <c:v>0.11749999999999999</c:v>
                </c:pt>
                <c:pt idx="1036">
                  <c:v>0.11799999999999999</c:v>
                </c:pt>
                <c:pt idx="1037">
                  <c:v>0.11849999999999999</c:v>
                </c:pt>
                <c:pt idx="1038">
                  <c:v>0.11899999999999999</c:v>
                </c:pt>
                <c:pt idx="1039">
                  <c:v>0.1195</c:v>
                </c:pt>
                <c:pt idx="1040">
                  <c:v>0.12</c:v>
                </c:pt>
                <c:pt idx="1041">
                  <c:v>0.1205</c:v>
                </c:pt>
                <c:pt idx="1042">
                  <c:v>0.121</c:v>
                </c:pt>
                <c:pt idx="1043">
                  <c:v>0.1215</c:v>
                </c:pt>
                <c:pt idx="1044">
                  <c:v>0.122</c:v>
                </c:pt>
                <c:pt idx="1045">
                  <c:v>0.1225</c:v>
                </c:pt>
                <c:pt idx="1046">
                  <c:v>0.123</c:v>
                </c:pt>
                <c:pt idx="1047">
                  <c:v>0.1235</c:v>
                </c:pt>
                <c:pt idx="1048">
                  <c:v>0.124</c:v>
                </c:pt>
                <c:pt idx="1049">
                  <c:v>0.1245</c:v>
                </c:pt>
                <c:pt idx="1050">
                  <c:v>0.125</c:v>
                </c:pt>
                <c:pt idx="1051">
                  <c:v>0.1255</c:v>
                </c:pt>
                <c:pt idx="1052">
                  <c:v>0.126</c:v>
                </c:pt>
                <c:pt idx="1053">
                  <c:v>0.1265</c:v>
                </c:pt>
                <c:pt idx="1054">
                  <c:v>0.127</c:v>
                </c:pt>
                <c:pt idx="1055">
                  <c:v>0.1275</c:v>
                </c:pt>
                <c:pt idx="1056">
                  <c:v>0.128</c:v>
                </c:pt>
                <c:pt idx="1057">
                  <c:v>0.1285</c:v>
                </c:pt>
                <c:pt idx="1058">
                  <c:v>0.129</c:v>
                </c:pt>
                <c:pt idx="1059">
                  <c:v>0.1295</c:v>
                </c:pt>
                <c:pt idx="1060">
                  <c:v>0.13</c:v>
                </c:pt>
                <c:pt idx="1061">
                  <c:v>0.1305</c:v>
                </c:pt>
                <c:pt idx="1062">
                  <c:v>0.13100000000000001</c:v>
                </c:pt>
                <c:pt idx="1063">
                  <c:v>0.13150000000000001</c:v>
                </c:pt>
                <c:pt idx="1064">
                  <c:v>0.13200000000000001</c:v>
                </c:pt>
                <c:pt idx="1065">
                  <c:v>0.13250000000000001</c:v>
                </c:pt>
                <c:pt idx="1066">
                  <c:v>0.13300000000000001</c:v>
                </c:pt>
                <c:pt idx="1067">
                  <c:v>0.13350000000000001</c:v>
                </c:pt>
                <c:pt idx="1068">
                  <c:v>0.13400000000000001</c:v>
                </c:pt>
                <c:pt idx="1069">
                  <c:v>0.13450000000000001</c:v>
                </c:pt>
                <c:pt idx="1070">
                  <c:v>0.13500000000000001</c:v>
                </c:pt>
                <c:pt idx="1071">
                  <c:v>0.13550000000000001</c:v>
                </c:pt>
                <c:pt idx="1072">
                  <c:v>0.13600000000000001</c:v>
                </c:pt>
                <c:pt idx="1073">
                  <c:v>0.13650000000000001</c:v>
                </c:pt>
                <c:pt idx="1074">
                  <c:v>0.13700000000000001</c:v>
                </c:pt>
                <c:pt idx="1075">
                  <c:v>0.13750000000000001</c:v>
                </c:pt>
                <c:pt idx="1076">
                  <c:v>0.13800000000000001</c:v>
                </c:pt>
                <c:pt idx="1077">
                  <c:v>0.13850000000000001</c:v>
                </c:pt>
                <c:pt idx="1078">
                  <c:v>0.13900000000000001</c:v>
                </c:pt>
                <c:pt idx="1079">
                  <c:v>0.13950000000000001</c:v>
                </c:pt>
                <c:pt idx="1080">
                  <c:v>0.14000000000000001</c:v>
                </c:pt>
                <c:pt idx="1081">
                  <c:v>0.14050000000000001</c:v>
                </c:pt>
                <c:pt idx="1082">
                  <c:v>0.14099999999999999</c:v>
                </c:pt>
                <c:pt idx="1083">
                  <c:v>0.14149999999999999</c:v>
                </c:pt>
                <c:pt idx="1084">
                  <c:v>0.14199999999999999</c:v>
                </c:pt>
                <c:pt idx="1085">
                  <c:v>0.14249999999999999</c:v>
                </c:pt>
                <c:pt idx="1086">
                  <c:v>0.14299999999999999</c:v>
                </c:pt>
                <c:pt idx="1087">
                  <c:v>0.14349999999999999</c:v>
                </c:pt>
                <c:pt idx="1088">
                  <c:v>0.14399999999999999</c:v>
                </c:pt>
                <c:pt idx="1089">
                  <c:v>0.14449999999999999</c:v>
                </c:pt>
                <c:pt idx="1090">
                  <c:v>0.14499999999999999</c:v>
                </c:pt>
                <c:pt idx="1091">
                  <c:v>0.14549999999999999</c:v>
                </c:pt>
                <c:pt idx="1092">
                  <c:v>0.14599999999999999</c:v>
                </c:pt>
                <c:pt idx="1093">
                  <c:v>0.14649999999999999</c:v>
                </c:pt>
                <c:pt idx="1094">
                  <c:v>0.14699999999999999</c:v>
                </c:pt>
                <c:pt idx="1095">
                  <c:v>0.14749999999999999</c:v>
                </c:pt>
                <c:pt idx="1096">
                  <c:v>0.14799999999999999</c:v>
                </c:pt>
                <c:pt idx="1097">
                  <c:v>0.14849999999999999</c:v>
                </c:pt>
                <c:pt idx="1098">
                  <c:v>0.14899999999999999</c:v>
                </c:pt>
                <c:pt idx="1099">
                  <c:v>0.14949999999999999</c:v>
                </c:pt>
                <c:pt idx="1100">
                  <c:v>0.15</c:v>
                </c:pt>
                <c:pt idx="1101">
                  <c:v>0.15049999999999999</c:v>
                </c:pt>
                <c:pt idx="1102">
                  <c:v>0.151</c:v>
                </c:pt>
                <c:pt idx="1103">
                  <c:v>0.1515</c:v>
                </c:pt>
                <c:pt idx="1104">
                  <c:v>0.152</c:v>
                </c:pt>
                <c:pt idx="1105">
                  <c:v>0.1525</c:v>
                </c:pt>
                <c:pt idx="1106">
                  <c:v>0.153</c:v>
                </c:pt>
                <c:pt idx="1107">
                  <c:v>0.1535</c:v>
                </c:pt>
                <c:pt idx="1108">
                  <c:v>0.154</c:v>
                </c:pt>
                <c:pt idx="1109">
                  <c:v>0.1545</c:v>
                </c:pt>
                <c:pt idx="1110">
                  <c:v>0.155</c:v>
                </c:pt>
                <c:pt idx="1111">
                  <c:v>0.1555</c:v>
                </c:pt>
                <c:pt idx="1112">
                  <c:v>0.156</c:v>
                </c:pt>
                <c:pt idx="1113">
                  <c:v>0.1565</c:v>
                </c:pt>
                <c:pt idx="1114">
                  <c:v>0.157</c:v>
                </c:pt>
                <c:pt idx="1115">
                  <c:v>0.1575</c:v>
                </c:pt>
                <c:pt idx="1116">
                  <c:v>0.158</c:v>
                </c:pt>
                <c:pt idx="1117">
                  <c:v>0.1585</c:v>
                </c:pt>
                <c:pt idx="1118">
                  <c:v>0.159</c:v>
                </c:pt>
                <c:pt idx="1119">
                  <c:v>0.1595</c:v>
                </c:pt>
                <c:pt idx="1120">
                  <c:v>0.16</c:v>
                </c:pt>
                <c:pt idx="1121">
                  <c:v>0.1605</c:v>
                </c:pt>
                <c:pt idx="1122">
                  <c:v>0.161</c:v>
                </c:pt>
                <c:pt idx="1123">
                  <c:v>0.1615</c:v>
                </c:pt>
                <c:pt idx="1124">
                  <c:v>0.16200000000000001</c:v>
                </c:pt>
                <c:pt idx="1125">
                  <c:v>0.16250000000000001</c:v>
                </c:pt>
                <c:pt idx="1126">
                  <c:v>0.16300000000000001</c:v>
                </c:pt>
                <c:pt idx="1127">
                  <c:v>0.16350000000000001</c:v>
                </c:pt>
                <c:pt idx="1128">
                  <c:v>0.16400000000000001</c:v>
                </c:pt>
                <c:pt idx="1129">
                  <c:v>0.16450000000000001</c:v>
                </c:pt>
                <c:pt idx="1130">
                  <c:v>0.16500000000000001</c:v>
                </c:pt>
                <c:pt idx="1131">
                  <c:v>0.16550000000000001</c:v>
                </c:pt>
                <c:pt idx="1132">
                  <c:v>0.16600000000000001</c:v>
                </c:pt>
                <c:pt idx="1133">
                  <c:v>0.16650000000000001</c:v>
                </c:pt>
                <c:pt idx="1134">
                  <c:v>0.16700000000000001</c:v>
                </c:pt>
                <c:pt idx="1135">
                  <c:v>0.16750000000000001</c:v>
                </c:pt>
                <c:pt idx="1136">
                  <c:v>0.16800000000000001</c:v>
                </c:pt>
                <c:pt idx="1137">
                  <c:v>0.16850000000000001</c:v>
                </c:pt>
                <c:pt idx="1138">
                  <c:v>0.16900000000000001</c:v>
                </c:pt>
                <c:pt idx="1139">
                  <c:v>0.16950000000000001</c:v>
                </c:pt>
                <c:pt idx="1140">
                  <c:v>0.17</c:v>
                </c:pt>
                <c:pt idx="1141">
                  <c:v>0.17050000000000001</c:v>
                </c:pt>
                <c:pt idx="1142">
                  <c:v>0.17100000000000001</c:v>
                </c:pt>
                <c:pt idx="1143">
                  <c:v>0.17150000000000001</c:v>
                </c:pt>
                <c:pt idx="1144">
                  <c:v>0.17199999999999999</c:v>
                </c:pt>
                <c:pt idx="1145">
                  <c:v>0.17249999999999999</c:v>
                </c:pt>
                <c:pt idx="1146">
                  <c:v>0.17299999999999999</c:v>
                </c:pt>
                <c:pt idx="1147">
                  <c:v>0.17349999999999999</c:v>
                </c:pt>
                <c:pt idx="1148">
                  <c:v>0.17399999999999999</c:v>
                </c:pt>
                <c:pt idx="1149">
                  <c:v>0.17449999999999999</c:v>
                </c:pt>
                <c:pt idx="1150">
                  <c:v>0.17499999999999999</c:v>
                </c:pt>
                <c:pt idx="1151">
                  <c:v>0.17549999999999999</c:v>
                </c:pt>
                <c:pt idx="1152">
                  <c:v>0.17599999999999999</c:v>
                </c:pt>
                <c:pt idx="1153">
                  <c:v>0.17649999999999999</c:v>
                </c:pt>
                <c:pt idx="1154">
                  <c:v>0.17699999999999999</c:v>
                </c:pt>
                <c:pt idx="1155">
                  <c:v>0.17749999999999999</c:v>
                </c:pt>
                <c:pt idx="1156">
                  <c:v>0.17799999999999999</c:v>
                </c:pt>
                <c:pt idx="1157">
                  <c:v>0.17849999999999999</c:v>
                </c:pt>
                <c:pt idx="1158">
                  <c:v>0.17899999999999999</c:v>
                </c:pt>
                <c:pt idx="1159">
                  <c:v>0.17949999999999999</c:v>
                </c:pt>
                <c:pt idx="1160">
                  <c:v>0.18</c:v>
                </c:pt>
                <c:pt idx="1161">
                  <c:v>0.18049999999999999</c:v>
                </c:pt>
                <c:pt idx="1162">
                  <c:v>0.18099999999999999</c:v>
                </c:pt>
                <c:pt idx="1163">
                  <c:v>0.18149999999999999</c:v>
                </c:pt>
                <c:pt idx="1164">
                  <c:v>0.182</c:v>
                </c:pt>
                <c:pt idx="1165">
                  <c:v>0.1825</c:v>
                </c:pt>
                <c:pt idx="1166">
                  <c:v>0.183</c:v>
                </c:pt>
                <c:pt idx="1167">
                  <c:v>0.1835</c:v>
                </c:pt>
                <c:pt idx="1168">
                  <c:v>0.184</c:v>
                </c:pt>
                <c:pt idx="1169">
                  <c:v>0.1845</c:v>
                </c:pt>
                <c:pt idx="1170">
                  <c:v>0.185</c:v>
                </c:pt>
                <c:pt idx="1171">
                  <c:v>0.1855</c:v>
                </c:pt>
                <c:pt idx="1172">
                  <c:v>0.186</c:v>
                </c:pt>
                <c:pt idx="1173">
                  <c:v>0.1865</c:v>
                </c:pt>
                <c:pt idx="1174">
                  <c:v>0.187</c:v>
                </c:pt>
                <c:pt idx="1175">
                  <c:v>0.1875</c:v>
                </c:pt>
                <c:pt idx="1176">
                  <c:v>0.188</c:v>
                </c:pt>
                <c:pt idx="1177">
                  <c:v>0.1885</c:v>
                </c:pt>
                <c:pt idx="1178">
                  <c:v>0.189</c:v>
                </c:pt>
                <c:pt idx="1179">
                  <c:v>0.1895</c:v>
                </c:pt>
                <c:pt idx="1180">
                  <c:v>0.19</c:v>
                </c:pt>
                <c:pt idx="1181">
                  <c:v>0.1905</c:v>
                </c:pt>
                <c:pt idx="1182">
                  <c:v>0.191</c:v>
                </c:pt>
                <c:pt idx="1183">
                  <c:v>0.1915</c:v>
                </c:pt>
                <c:pt idx="1184">
                  <c:v>0.192</c:v>
                </c:pt>
                <c:pt idx="1185">
                  <c:v>0.1925</c:v>
                </c:pt>
                <c:pt idx="1186">
                  <c:v>0.193</c:v>
                </c:pt>
                <c:pt idx="1187">
                  <c:v>0.19350000000000001</c:v>
                </c:pt>
                <c:pt idx="1188">
                  <c:v>0.19400000000000001</c:v>
                </c:pt>
                <c:pt idx="1189">
                  <c:v>0.19450000000000001</c:v>
                </c:pt>
                <c:pt idx="1190">
                  <c:v>0.19500000000000001</c:v>
                </c:pt>
                <c:pt idx="1191">
                  <c:v>0.19550000000000001</c:v>
                </c:pt>
                <c:pt idx="1192">
                  <c:v>0.19600000000000001</c:v>
                </c:pt>
                <c:pt idx="1193">
                  <c:v>0.19650000000000001</c:v>
                </c:pt>
                <c:pt idx="1194">
                  <c:v>0.19700000000000001</c:v>
                </c:pt>
                <c:pt idx="1195">
                  <c:v>0.19750000000000001</c:v>
                </c:pt>
                <c:pt idx="1196">
                  <c:v>0.19800000000000001</c:v>
                </c:pt>
                <c:pt idx="1197">
                  <c:v>0.19850000000000001</c:v>
                </c:pt>
                <c:pt idx="1198">
                  <c:v>0.19900000000000001</c:v>
                </c:pt>
                <c:pt idx="1199">
                  <c:v>0.19950000000000001</c:v>
                </c:pt>
                <c:pt idx="1200">
                  <c:v>0.2</c:v>
                </c:pt>
                <c:pt idx="1201">
                  <c:v>0.20050000000000001</c:v>
                </c:pt>
                <c:pt idx="1202">
                  <c:v>0.20100000000000001</c:v>
                </c:pt>
                <c:pt idx="1203">
                  <c:v>0.20150000000000001</c:v>
                </c:pt>
                <c:pt idx="1204">
                  <c:v>0.20200000000000001</c:v>
                </c:pt>
                <c:pt idx="1205">
                  <c:v>0.20250000000000001</c:v>
                </c:pt>
                <c:pt idx="1206">
                  <c:v>0.20300000000000001</c:v>
                </c:pt>
                <c:pt idx="1207">
                  <c:v>0.20349999999999999</c:v>
                </c:pt>
                <c:pt idx="1208">
                  <c:v>0.20399999999999999</c:v>
                </c:pt>
                <c:pt idx="1209">
                  <c:v>0.20449999999999999</c:v>
                </c:pt>
                <c:pt idx="1210">
                  <c:v>0.20499999999999999</c:v>
                </c:pt>
                <c:pt idx="1211">
                  <c:v>0.20549999999999999</c:v>
                </c:pt>
                <c:pt idx="1212">
                  <c:v>0.20599999999999999</c:v>
                </c:pt>
                <c:pt idx="1213">
                  <c:v>0.20649999999999999</c:v>
                </c:pt>
                <c:pt idx="1214">
                  <c:v>0.20699999999999999</c:v>
                </c:pt>
                <c:pt idx="1215">
                  <c:v>0.20749999999999999</c:v>
                </c:pt>
                <c:pt idx="1216">
                  <c:v>0.20799999999999999</c:v>
                </c:pt>
                <c:pt idx="1217">
                  <c:v>0.20849999999999999</c:v>
                </c:pt>
                <c:pt idx="1218">
                  <c:v>0.20899999999999999</c:v>
                </c:pt>
                <c:pt idx="1219">
                  <c:v>0.20949999999999999</c:v>
                </c:pt>
                <c:pt idx="1220">
                  <c:v>0.21</c:v>
                </c:pt>
                <c:pt idx="1221">
                  <c:v>0.21049999999999999</c:v>
                </c:pt>
                <c:pt idx="1222">
                  <c:v>0.21099999999999999</c:v>
                </c:pt>
                <c:pt idx="1223">
                  <c:v>0.21149999999999999</c:v>
                </c:pt>
                <c:pt idx="1224">
                  <c:v>0.21199999999999999</c:v>
                </c:pt>
                <c:pt idx="1225">
                  <c:v>0.21249999999999999</c:v>
                </c:pt>
                <c:pt idx="1226">
                  <c:v>0.21299999999999999</c:v>
                </c:pt>
                <c:pt idx="1227">
                  <c:v>0.2135</c:v>
                </c:pt>
                <c:pt idx="1228">
                  <c:v>0.214</c:v>
                </c:pt>
                <c:pt idx="1229">
                  <c:v>0.2145</c:v>
                </c:pt>
                <c:pt idx="1230">
                  <c:v>0.215</c:v>
                </c:pt>
                <c:pt idx="1231">
                  <c:v>0.2155</c:v>
                </c:pt>
                <c:pt idx="1232">
                  <c:v>0.216</c:v>
                </c:pt>
                <c:pt idx="1233">
                  <c:v>0.2165</c:v>
                </c:pt>
                <c:pt idx="1234">
                  <c:v>0.217</c:v>
                </c:pt>
                <c:pt idx="1235">
                  <c:v>0.2175</c:v>
                </c:pt>
                <c:pt idx="1236">
                  <c:v>0.218</c:v>
                </c:pt>
                <c:pt idx="1237">
                  <c:v>0.2185</c:v>
                </c:pt>
                <c:pt idx="1238">
                  <c:v>0.219</c:v>
                </c:pt>
                <c:pt idx="1239">
                  <c:v>0.2195</c:v>
                </c:pt>
                <c:pt idx="1240">
                  <c:v>0.22</c:v>
                </c:pt>
                <c:pt idx="1241">
                  <c:v>0.2205</c:v>
                </c:pt>
                <c:pt idx="1242">
                  <c:v>0.221</c:v>
                </c:pt>
                <c:pt idx="1243">
                  <c:v>0.2215</c:v>
                </c:pt>
                <c:pt idx="1244">
                  <c:v>0.222</c:v>
                </c:pt>
                <c:pt idx="1245">
                  <c:v>0.2225</c:v>
                </c:pt>
                <c:pt idx="1246">
                  <c:v>0.223</c:v>
                </c:pt>
                <c:pt idx="1247">
                  <c:v>0.2235</c:v>
                </c:pt>
                <c:pt idx="1248">
                  <c:v>0.224</c:v>
                </c:pt>
                <c:pt idx="1249">
                  <c:v>0.22450000000000001</c:v>
                </c:pt>
                <c:pt idx="1250">
                  <c:v>0.22500000000000001</c:v>
                </c:pt>
                <c:pt idx="1251">
                  <c:v>0.22550000000000001</c:v>
                </c:pt>
                <c:pt idx="1252">
                  <c:v>0.22600000000000001</c:v>
                </c:pt>
                <c:pt idx="1253">
                  <c:v>0.22650000000000001</c:v>
                </c:pt>
                <c:pt idx="1254">
                  <c:v>0.22700000000000001</c:v>
                </c:pt>
                <c:pt idx="1255">
                  <c:v>0.22750000000000001</c:v>
                </c:pt>
                <c:pt idx="1256">
                  <c:v>0.22800000000000001</c:v>
                </c:pt>
                <c:pt idx="1257">
                  <c:v>0.22850000000000001</c:v>
                </c:pt>
                <c:pt idx="1258">
                  <c:v>0.22900000000000001</c:v>
                </c:pt>
                <c:pt idx="1259">
                  <c:v>0.22950000000000001</c:v>
                </c:pt>
                <c:pt idx="1260">
                  <c:v>0.23</c:v>
                </c:pt>
                <c:pt idx="1261">
                  <c:v>0.23050000000000001</c:v>
                </c:pt>
                <c:pt idx="1262">
                  <c:v>0.23100000000000001</c:v>
                </c:pt>
                <c:pt idx="1263">
                  <c:v>0.23150000000000001</c:v>
                </c:pt>
                <c:pt idx="1264">
                  <c:v>0.23200000000000001</c:v>
                </c:pt>
                <c:pt idx="1265">
                  <c:v>0.23250000000000001</c:v>
                </c:pt>
                <c:pt idx="1266">
                  <c:v>0.23300000000000001</c:v>
                </c:pt>
                <c:pt idx="1267">
                  <c:v>0.23350000000000001</c:v>
                </c:pt>
                <c:pt idx="1268">
                  <c:v>0.23400000000000001</c:v>
                </c:pt>
                <c:pt idx="1269">
                  <c:v>0.23449999999999999</c:v>
                </c:pt>
                <c:pt idx="1270">
                  <c:v>0.23499999999999999</c:v>
                </c:pt>
                <c:pt idx="1271">
                  <c:v>0.23549999999999999</c:v>
                </c:pt>
                <c:pt idx="1272">
                  <c:v>0.23599999999999999</c:v>
                </c:pt>
                <c:pt idx="1273">
                  <c:v>0.23649999999999999</c:v>
                </c:pt>
                <c:pt idx="1274">
                  <c:v>0.23699999999999999</c:v>
                </c:pt>
                <c:pt idx="1275">
                  <c:v>0.23749999999999999</c:v>
                </c:pt>
                <c:pt idx="1276">
                  <c:v>0.23799999999999999</c:v>
                </c:pt>
                <c:pt idx="1277">
                  <c:v>0.23849999999999999</c:v>
                </c:pt>
                <c:pt idx="1278">
                  <c:v>0.23899999999999999</c:v>
                </c:pt>
                <c:pt idx="1279">
                  <c:v>0.23949999999999999</c:v>
                </c:pt>
                <c:pt idx="1280">
                  <c:v>0.24</c:v>
                </c:pt>
                <c:pt idx="1281">
                  <c:v>0.24049999999999999</c:v>
                </c:pt>
                <c:pt idx="1282">
                  <c:v>0.24099999999999999</c:v>
                </c:pt>
                <c:pt idx="1283">
                  <c:v>0.24149999999999999</c:v>
                </c:pt>
                <c:pt idx="1284">
                  <c:v>0.24199999999999999</c:v>
                </c:pt>
                <c:pt idx="1285">
                  <c:v>0.24249999999999999</c:v>
                </c:pt>
                <c:pt idx="1286">
                  <c:v>0.24299999999999999</c:v>
                </c:pt>
                <c:pt idx="1287">
                  <c:v>0.24349999999999999</c:v>
                </c:pt>
                <c:pt idx="1288">
                  <c:v>0.24399999999999999</c:v>
                </c:pt>
                <c:pt idx="1289">
                  <c:v>0.2445</c:v>
                </c:pt>
                <c:pt idx="1290">
                  <c:v>0.245</c:v>
                </c:pt>
                <c:pt idx="1291">
                  <c:v>0.2455</c:v>
                </c:pt>
                <c:pt idx="1292">
                  <c:v>0.246</c:v>
                </c:pt>
                <c:pt idx="1293">
                  <c:v>0.2465</c:v>
                </c:pt>
                <c:pt idx="1294">
                  <c:v>0.247</c:v>
                </c:pt>
                <c:pt idx="1295">
                  <c:v>0.2475</c:v>
                </c:pt>
                <c:pt idx="1296">
                  <c:v>0.248</c:v>
                </c:pt>
                <c:pt idx="1297">
                  <c:v>0.2485</c:v>
                </c:pt>
                <c:pt idx="1298">
                  <c:v>0.249</c:v>
                </c:pt>
                <c:pt idx="1299">
                  <c:v>0.2495</c:v>
                </c:pt>
                <c:pt idx="1300">
                  <c:v>0.25</c:v>
                </c:pt>
                <c:pt idx="1301">
                  <c:v>0.2505</c:v>
                </c:pt>
                <c:pt idx="1302">
                  <c:v>0.251</c:v>
                </c:pt>
                <c:pt idx="1303">
                  <c:v>0.2515</c:v>
                </c:pt>
                <c:pt idx="1304">
                  <c:v>0.252</c:v>
                </c:pt>
                <c:pt idx="1305">
                  <c:v>0.2525</c:v>
                </c:pt>
                <c:pt idx="1306">
                  <c:v>0.253</c:v>
                </c:pt>
                <c:pt idx="1307">
                  <c:v>0.2535</c:v>
                </c:pt>
                <c:pt idx="1308">
                  <c:v>0.254</c:v>
                </c:pt>
                <c:pt idx="1309">
                  <c:v>0.2545</c:v>
                </c:pt>
                <c:pt idx="1310">
                  <c:v>0.255</c:v>
                </c:pt>
                <c:pt idx="1311">
                  <c:v>0.2555</c:v>
                </c:pt>
                <c:pt idx="1312">
                  <c:v>0.25600000000000001</c:v>
                </c:pt>
                <c:pt idx="1313">
                  <c:v>0.25650000000000001</c:v>
                </c:pt>
                <c:pt idx="1314">
                  <c:v>0.25700000000000001</c:v>
                </c:pt>
                <c:pt idx="1315">
                  <c:v>0.25750000000000001</c:v>
                </c:pt>
                <c:pt idx="1316">
                  <c:v>0.25800000000000001</c:v>
                </c:pt>
                <c:pt idx="1317">
                  <c:v>0.25850000000000001</c:v>
                </c:pt>
                <c:pt idx="1318">
                  <c:v>0.25900000000000001</c:v>
                </c:pt>
                <c:pt idx="1319">
                  <c:v>0.25950000000000001</c:v>
                </c:pt>
                <c:pt idx="1320">
                  <c:v>0.26</c:v>
                </c:pt>
                <c:pt idx="1321">
                  <c:v>0.26050000000000001</c:v>
                </c:pt>
                <c:pt idx="1322">
                  <c:v>0.26100000000000001</c:v>
                </c:pt>
                <c:pt idx="1323">
                  <c:v>0.26150000000000001</c:v>
                </c:pt>
                <c:pt idx="1324">
                  <c:v>0.26200000000000001</c:v>
                </c:pt>
                <c:pt idx="1325">
                  <c:v>0.26250000000000001</c:v>
                </c:pt>
                <c:pt idx="1326">
                  <c:v>0.26300000000000001</c:v>
                </c:pt>
                <c:pt idx="1327">
                  <c:v>0.26350000000000001</c:v>
                </c:pt>
                <c:pt idx="1328">
                  <c:v>0.26400000000000001</c:v>
                </c:pt>
                <c:pt idx="1329">
                  <c:v>0.26450000000000001</c:v>
                </c:pt>
                <c:pt idx="1330">
                  <c:v>0.26500000000000001</c:v>
                </c:pt>
                <c:pt idx="1331">
                  <c:v>0.26550000000000001</c:v>
                </c:pt>
                <c:pt idx="1332">
                  <c:v>0.26600000000000001</c:v>
                </c:pt>
                <c:pt idx="1333">
                  <c:v>0.26650000000000001</c:v>
                </c:pt>
                <c:pt idx="1334">
                  <c:v>0.26700000000000002</c:v>
                </c:pt>
                <c:pt idx="1335">
                  <c:v>0.26750000000000002</c:v>
                </c:pt>
                <c:pt idx="1336">
                  <c:v>0.26800000000000002</c:v>
                </c:pt>
                <c:pt idx="1337">
                  <c:v>0.26850000000000002</c:v>
                </c:pt>
                <c:pt idx="1338">
                  <c:v>0.26900000000000002</c:v>
                </c:pt>
                <c:pt idx="1339">
                  <c:v>0.26950000000000002</c:v>
                </c:pt>
                <c:pt idx="1340">
                  <c:v>0.27</c:v>
                </c:pt>
                <c:pt idx="1341">
                  <c:v>0.27050000000000002</c:v>
                </c:pt>
                <c:pt idx="1342">
                  <c:v>0.27100000000000002</c:v>
                </c:pt>
                <c:pt idx="1343">
                  <c:v>0.27150000000000002</c:v>
                </c:pt>
                <c:pt idx="1344">
                  <c:v>0.27200000000000002</c:v>
                </c:pt>
                <c:pt idx="1345">
                  <c:v>0.27250000000000002</c:v>
                </c:pt>
                <c:pt idx="1346">
                  <c:v>0.27300000000000002</c:v>
                </c:pt>
                <c:pt idx="1347">
                  <c:v>0.27350000000000002</c:v>
                </c:pt>
                <c:pt idx="1348">
                  <c:v>0.27400000000000002</c:v>
                </c:pt>
                <c:pt idx="1349">
                  <c:v>0.27450000000000002</c:v>
                </c:pt>
                <c:pt idx="1350">
                  <c:v>0.27500000000000002</c:v>
                </c:pt>
                <c:pt idx="1351">
                  <c:v>0.27550000000000002</c:v>
                </c:pt>
                <c:pt idx="1352">
                  <c:v>0.27600000000000002</c:v>
                </c:pt>
                <c:pt idx="1353">
                  <c:v>0.27650000000000002</c:v>
                </c:pt>
                <c:pt idx="1354">
                  <c:v>0.27700000000000002</c:v>
                </c:pt>
                <c:pt idx="1355">
                  <c:v>0.27750000000000002</c:v>
                </c:pt>
                <c:pt idx="1356">
                  <c:v>0.27800000000000002</c:v>
                </c:pt>
                <c:pt idx="1357">
                  <c:v>0.27850000000000003</c:v>
                </c:pt>
                <c:pt idx="1358">
                  <c:v>0.27900000000000003</c:v>
                </c:pt>
                <c:pt idx="1359">
                  <c:v>0.27950000000000003</c:v>
                </c:pt>
                <c:pt idx="1360">
                  <c:v>0.28000000000000003</c:v>
                </c:pt>
                <c:pt idx="1361">
                  <c:v>0.28050000000000003</c:v>
                </c:pt>
                <c:pt idx="1362">
                  <c:v>0.28100000000000003</c:v>
                </c:pt>
                <c:pt idx="1363">
                  <c:v>0.28149999999999997</c:v>
                </c:pt>
                <c:pt idx="1364">
                  <c:v>0.28199999999999997</c:v>
                </c:pt>
                <c:pt idx="1365">
                  <c:v>0.28249999999999997</c:v>
                </c:pt>
                <c:pt idx="1366">
                  <c:v>0.28299999999999997</c:v>
                </c:pt>
                <c:pt idx="1367">
                  <c:v>0.28349999999999997</c:v>
                </c:pt>
                <c:pt idx="1368">
                  <c:v>0.28399999999999997</c:v>
                </c:pt>
                <c:pt idx="1369">
                  <c:v>0.28449999999999998</c:v>
                </c:pt>
                <c:pt idx="1370">
                  <c:v>0.28499999999999998</c:v>
                </c:pt>
                <c:pt idx="1371">
                  <c:v>0.28549999999999998</c:v>
                </c:pt>
                <c:pt idx="1372">
                  <c:v>0.28599999999999998</c:v>
                </c:pt>
                <c:pt idx="1373">
                  <c:v>0.28649999999999998</c:v>
                </c:pt>
                <c:pt idx="1374">
                  <c:v>0.28699999999999998</c:v>
                </c:pt>
                <c:pt idx="1375">
                  <c:v>0.28749999999999998</c:v>
                </c:pt>
                <c:pt idx="1376">
                  <c:v>0.28799999999999998</c:v>
                </c:pt>
                <c:pt idx="1377">
                  <c:v>0.28849999999999998</c:v>
                </c:pt>
                <c:pt idx="1378">
                  <c:v>0.28899999999999998</c:v>
                </c:pt>
                <c:pt idx="1379">
                  <c:v>0.28949999999999998</c:v>
                </c:pt>
                <c:pt idx="1380">
                  <c:v>0.28999999999999998</c:v>
                </c:pt>
                <c:pt idx="1381">
                  <c:v>0.29049999999999998</c:v>
                </c:pt>
                <c:pt idx="1382">
                  <c:v>0.29099999999999998</c:v>
                </c:pt>
                <c:pt idx="1383">
                  <c:v>0.29149999999999998</c:v>
                </c:pt>
                <c:pt idx="1384">
                  <c:v>0.29199999999999998</c:v>
                </c:pt>
                <c:pt idx="1385">
                  <c:v>0.29249999999999998</c:v>
                </c:pt>
                <c:pt idx="1386">
                  <c:v>0.29299999999999998</c:v>
                </c:pt>
                <c:pt idx="1387">
                  <c:v>0.29349999999999998</c:v>
                </c:pt>
                <c:pt idx="1388">
                  <c:v>0.29399999999999998</c:v>
                </c:pt>
                <c:pt idx="1389">
                  <c:v>0.29449999999999998</c:v>
                </c:pt>
                <c:pt idx="1390">
                  <c:v>0.29499999999999998</c:v>
                </c:pt>
                <c:pt idx="1391">
                  <c:v>0.29549999999999998</c:v>
                </c:pt>
                <c:pt idx="1392">
                  <c:v>0.29599999999999999</c:v>
                </c:pt>
                <c:pt idx="1393">
                  <c:v>0.29649999999999999</c:v>
                </c:pt>
                <c:pt idx="1394">
                  <c:v>0.29699999999999999</c:v>
                </c:pt>
                <c:pt idx="1395">
                  <c:v>0.29749999999999999</c:v>
                </c:pt>
                <c:pt idx="1396">
                  <c:v>0.29799999999999999</c:v>
                </c:pt>
                <c:pt idx="1397">
                  <c:v>0.29849999999999999</c:v>
                </c:pt>
                <c:pt idx="1398">
                  <c:v>0.29899999999999999</c:v>
                </c:pt>
                <c:pt idx="1399">
                  <c:v>0.29949999999999999</c:v>
                </c:pt>
                <c:pt idx="1400">
                  <c:v>0.3</c:v>
                </c:pt>
                <c:pt idx="1401">
                  <c:v>0.30049999999999999</c:v>
                </c:pt>
                <c:pt idx="1402">
                  <c:v>0.30099999999999999</c:v>
                </c:pt>
                <c:pt idx="1403">
                  <c:v>0.30149999999999999</c:v>
                </c:pt>
                <c:pt idx="1404">
                  <c:v>0.30199999999999999</c:v>
                </c:pt>
                <c:pt idx="1405">
                  <c:v>0.30249999999999999</c:v>
                </c:pt>
                <c:pt idx="1406">
                  <c:v>0.30299999999999999</c:v>
                </c:pt>
                <c:pt idx="1407">
                  <c:v>0.30349999999999999</c:v>
                </c:pt>
                <c:pt idx="1408">
                  <c:v>0.30399999999999999</c:v>
                </c:pt>
                <c:pt idx="1409">
                  <c:v>0.30449999999999999</c:v>
                </c:pt>
                <c:pt idx="1410">
                  <c:v>0.30499999999999999</c:v>
                </c:pt>
                <c:pt idx="1411">
                  <c:v>0.30549999999999999</c:v>
                </c:pt>
                <c:pt idx="1412">
                  <c:v>0.30599999999999999</c:v>
                </c:pt>
                <c:pt idx="1413">
                  <c:v>0.30649999999999999</c:v>
                </c:pt>
                <c:pt idx="1414">
                  <c:v>0.307</c:v>
                </c:pt>
                <c:pt idx="1415">
                  <c:v>0.3075</c:v>
                </c:pt>
                <c:pt idx="1416">
                  <c:v>0.308</c:v>
                </c:pt>
                <c:pt idx="1417">
                  <c:v>0.3085</c:v>
                </c:pt>
                <c:pt idx="1418">
                  <c:v>0.309</c:v>
                </c:pt>
                <c:pt idx="1419">
                  <c:v>0.3095</c:v>
                </c:pt>
                <c:pt idx="1420">
                  <c:v>0.31</c:v>
                </c:pt>
                <c:pt idx="1421">
                  <c:v>0.3105</c:v>
                </c:pt>
                <c:pt idx="1422">
                  <c:v>0.311</c:v>
                </c:pt>
                <c:pt idx="1423">
                  <c:v>0.3115</c:v>
                </c:pt>
                <c:pt idx="1424">
                  <c:v>0.312</c:v>
                </c:pt>
                <c:pt idx="1425">
                  <c:v>0.3125</c:v>
                </c:pt>
                <c:pt idx="1426">
                  <c:v>0.313</c:v>
                </c:pt>
                <c:pt idx="1427">
                  <c:v>0.3135</c:v>
                </c:pt>
                <c:pt idx="1428">
                  <c:v>0.314</c:v>
                </c:pt>
                <c:pt idx="1429">
                  <c:v>0.3145</c:v>
                </c:pt>
                <c:pt idx="1430">
                  <c:v>0.315</c:v>
                </c:pt>
                <c:pt idx="1431">
                  <c:v>0.3155</c:v>
                </c:pt>
                <c:pt idx="1432">
                  <c:v>0.316</c:v>
                </c:pt>
                <c:pt idx="1433">
                  <c:v>0.3165</c:v>
                </c:pt>
                <c:pt idx="1434">
                  <c:v>0.317</c:v>
                </c:pt>
                <c:pt idx="1435">
                  <c:v>0.3175</c:v>
                </c:pt>
                <c:pt idx="1436">
                  <c:v>0.318</c:v>
                </c:pt>
                <c:pt idx="1437">
                  <c:v>0.31850000000000001</c:v>
                </c:pt>
                <c:pt idx="1438">
                  <c:v>0.31900000000000001</c:v>
                </c:pt>
                <c:pt idx="1439">
                  <c:v>0.31950000000000001</c:v>
                </c:pt>
                <c:pt idx="1440">
                  <c:v>0.32</c:v>
                </c:pt>
                <c:pt idx="1441">
                  <c:v>0.32050000000000001</c:v>
                </c:pt>
                <c:pt idx="1442">
                  <c:v>0.32100000000000001</c:v>
                </c:pt>
                <c:pt idx="1443">
                  <c:v>0.32150000000000001</c:v>
                </c:pt>
                <c:pt idx="1444">
                  <c:v>0.32200000000000001</c:v>
                </c:pt>
                <c:pt idx="1445">
                  <c:v>0.32250000000000001</c:v>
                </c:pt>
                <c:pt idx="1446">
                  <c:v>0.32300000000000001</c:v>
                </c:pt>
                <c:pt idx="1447">
                  <c:v>0.32350000000000001</c:v>
                </c:pt>
                <c:pt idx="1448">
                  <c:v>0.32400000000000001</c:v>
                </c:pt>
                <c:pt idx="1449">
                  <c:v>0.32450000000000001</c:v>
                </c:pt>
                <c:pt idx="1450">
                  <c:v>0.32500000000000001</c:v>
                </c:pt>
                <c:pt idx="1451">
                  <c:v>0.32550000000000001</c:v>
                </c:pt>
                <c:pt idx="1452">
                  <c:v>0.32600000000000001</c:v>
                </c:pt>
                <c:pt idx="1453">
                  <c:v>0.32650000000000001</c:v>
                </c:pt>
                <c:pt idx="1454">
                  <c:v>0.32700000000000001</c:v>
                </c:pt>
                <c:pt idx="1455">
                  <c:v>0.32750000000000001</c:v>
                </c:pt>
                <c:pt idx="1456">
                  <c:v>0.32800000000000001</c:v>
                </c:pt>
                <c:pt idx="1457">
                  <c:v>0.32850000000000001</c:v>
                </c:pt>
                <c:pt idx="1458">
                  <c:v>0.32900000000000001</c:v>
                </c:pt>
                <c:pt idx="1459">
                  <c:v>0.32950000000000002</c:v>
                </c:pt>
                <c:pt idx="1460">
                  <c:v>0.33</c:v>
                </c:pt>
                <c:pt idx="1461">
                  <c:v>0.33050000000000002</c:v>
                </c:pt>
                <c:pt idx="1462">
                  <c:v>0.33100000000000002</c:v>
                </c:pt>
                <c:pt idx="1463">
                  <c:v>0.33150000000000002</c:v>
                </c:pt>
                <c:pt idx="1464">
                  <c:v>0.33200000000000002</c:v>
                </c:pt>
                <c:pt idx="1465">
                  <c:v>0.33250000000000002</c:v>
                </c:pt>
                <c:pt idx="1466">
                  <c:v>0.33300000000000002</c:v>
                </c:pt>
                <c:pt idx="1467">
                  <c:v>0.33350000000000002</c:v>
                </c:pt>
                <c:pt idx="1468">
                  <c:v>0.33400000000000002</c:v>
                </c:pt>
                <c:pt idx="1469">
                  <c:v>0.33450000000000002</c:v>
                </c:pt>
                <c:pt idx="1470">
                  <c:v>0.33500000000000002</c:v>
                </c:pt>
                <c:pt idx="1471">
                  <c:v>0.33550000000000002</c:v>
                </c:pt>
                <c:pt idx="1472">
                  <c:v>0.33600000000000002</c:v>
                </c:pt>
                <c:pt idx="1473">
                  <c:v>0.33650000000000002</c:v>
                </c:pt>
                <c:pt idx="1474">
                  <c:v>0.33700000000000002</c:v>
                </c:pt>
                <c:pt idx="1475">
                  <c:v>0.33750000000000002</c:v>
                </c:pt>
                <c:pt idx="1476">
                  <c:v>0.33800000000000002</c:v>
                </c:pt>
                <c:pt idx="1477">
                  <c:v>0.33850000000000002</c:v>
                </c:pt>
                <c:pt idx="1478">
                  <c:v>0.33900000000000002</c:v>
                </c:pt>
                <c:pt idx="1479">
                  <c:v>0.33950000000000002</c:v>
                </c:pt>
                <c:pt idx="1480">
                  <c:v>0.34</c:v>
                </c:pt>
                <c:pt idx="1481">
                  <c:v>0.34050000000000002</c:v>
                </c:pt>
                <c:pt idx="1482">
                  <c:v>0.34100000000000003</c:v>
                </c:pt>
                <c:pt idx="1483">
                  <c:v>0.34150000000000003</c:v>
                </c:pt>
                <c:pt idx="1484">
                  <c:v>0.34200000000000003</c:v>
                </c:pt>
                <c:pt idx="1485">
                  <c:v>0.34250000000000003</c:v>
                </c:pt>
                <c:pt idx="1486">
                  <c:v>0.34300000000000003</c:v>
                </c:pt>
                <c:pt idx="1487">
                  <c:v>0.34350000000000003</c:v>
                </c:pt>
                <c:pt idx="1488">
                  <c:v>0.34399999999999997</c:v>
                </c:pt>
                <c:pt idx="1489">
                  <c:v>0.34449999999999997</c:v>
                </c:pt>
                <c:pt idx="1490">
                  <c:v>0.34499999999999997</c:v>
                </c:pt>
                <c:pt idx="1491">
                  <c:v>0.34549999999999997</c:v>
                </c:pt>
                <c:pt idx="1492">
                  <c:v>0.34599999999999997</c:v>
                </c:pt>
                <c:pt idx="1493">
                  <c:v>0.34649999999999997</c:v>
                </c:pt>
                <c:pt idx="1494">
                  <c:v>0.34699999999999998</c:v>
                </c:pt>
                <c:pt idx="1495">
                  <c:v>0.34749999999999998</c:v>
                </c:pt>
                <c:pt idx="1496">
                  <c:v>0.34799999999999998</c:v>
                </c:pt>
                <c:pt idx="1497">
                  <c:v>0.34849999999999998</c:v>
                </c:pt>
                <c:pt idx="1498">
                  <c:v>0.34899999999999998</c:v>
                </c:pt>
                <c:pt idx="1499">
                  <c:v>0.34949999999999998</c:v>
                </c:pt>
                <c:pt idx="1500">
                  <c:v>0.35</c:v>
                </c:pt>
                <c:pt idx="1501">
                  <c:v>0.35049999999999998</c:v>
                </c:pt>
                <c:pt idx="1502">
                  <c:v>0.35099999999999998</c:v>
                </c:pt>
                <c:pt idx="1503">
                  <c:v>0.35149999999999998</c:v>
                </c:pt>
                <c:pt idx="1504">
                  <c:v>0.35199999999999998</c:v>
                </c:pt>
                <c:pt idx="1505">
                  <c:v>0.35249999999999998</c:v>
                </c:pt>
                <c:pt idx="1506">
                  <c:v>0.35299999999999998</c:v>
                </c:pt>
                <c:pt idx="1507">
                  <c:v>0.35349999999999998</c:v>
                </c:pt>
                <c:pt idx="1508">
                  <c:v>0.35399999999999998</c:v>
                </c:pt>
                <c:pt idx="1509">
                  <c:v>0.35449999999999998</c:v>
                </c:pt>
                <c:pt idx="1510">
                  <c:v>0.35499999999999998</c:v>
                </c:pt>
                <c:pt idx="1511">
                  <c:v>0.35549999999999998</c:v>
                </c:pt>
                <c:pt idx="1512">
                  <c:v>0.35599999999999998</c:v>
                </c:pt>
                <c:pt idx="1513">
                  <c:v>0.35649999999999998</c:v>
                </c:pt>
                <c:pt idx="1514">
                  <c:v>0.35699999999999998</c:v>
                </c:pt>
                <c:pt idx="1515">
                  <c:v>0.35749999999999998</c:v>
                </c:pt>
                <c:pt idx="1516">
                  <c:v>0.35799999999999998</c:v>
                </c:pt>
                <c:pt idx="1517">
                  <c:v>0.35849999999999999</c:v>
                </c:pt>
                <c:pt idx="1518">
                  <c:v>0.35899999999999999</c:v>
                </c:pt>
                <c:pt idx="1519">
                  <c:v>0.35949999999999999</c:v>
                </c:pt>
                <c:pt idx="1520">
                  <c:v>0.36</c:v>
                </c:pt>
                <c:pt idx="1521">
                  <c:v>0.36049999999999999</c:v>
                </c:pt>
                <c:pt idx="1522">
                  <c:v>0.36099999999999999</c:v>
                </c:pt>
                <c:pt idx="1523">
                  <c:v>0.36149999999999999</c:v>
                </c:pt>
                <c:pt idx="1524">
                  <c:v>0.36199999999999999</c:v>
                </c:pt>
                <c:pt idx="1525">
                  <c:v>0.36249999999999999</c:v>
                </c:pt>
                <c:pt idx="1526">
                  <c:v>0.36299999999999999</c:v>
                </c:pt>
                <c:pt idx="1527">
                  <c:v>0.36349999999999999</c:v>
                </c:pt>
                <c:pt idx="1528">
                  <c:v>0.36399999999999999</c:v>
                </c:pt>
                <c:pt idx="1529">
                  <c:v>0.36449999999999999</c:v>
                </c:pt>
                <c:pt idx="1530">
                  <c:v>0.36499999999999999</c:v>
                </c:pt>
                <c:pt idx="1531">
                  <c:v>0.36549999999999999</c:v>
                </c:pt>
                <c:pt idx="1532">
                  <c:v>0.36599999999999999</c:v>
                </c:pt>
                <c:pt idx="1533">
                  <c:v>0.36649999999999999</c:v>
                </c:pt>
                <c:pt idx="1534">
                  <c:v>0.36699999999999999</c:v>
                </c:pt>
                <c:pt idx="1535">
                  <c:v>0.36749999999999999</c:v>
                </c:pt>
                <c:pt idx="1536">
                  <c:v>0.36799999999999999</c:v>
                </c:pt>
                <c:pt idx="1537">
                  <c:v>0.36849999999999999</c:v>
                </c:pt>
                <c:pt idx="1538">
                  <c:v>0.36899999999999999</c:v>
                </c:pt>
                <c:pt idx="1539">
                  <c:v>0.3695</c:v>
                </c:pt>
                <c:pt idx="1540">
                  <c:v>0.37</c:v>
                </c:pt>
                <c:pt idx="1541">
                  <c:v>0.3705</c:v>
                </c:pt>
                <c:pt idx="1542">
                  <c:v>0.371</c:v>
                </c:pt>
                <c:pt idx="1543">
                  <c:v>0.3715</c:v>
                </c:pt>
                <c:pt idx="1544">
                  <c:v>0.372</c:v>
                </c:pt>
                <c:pt idx="1545">
                  <c:v>0.3725</c:v>
                </c:pt>
                <c:pt idx="1546">
                  <c:v>0.373</c:v>
                </c:pt>
                <c:pt idx="1547">
                  <c:v>0.3735</c:v>
                </c:pt>
                <c:pt idx="1548">
                  <c:v>0.374</c:v>
                </c:pt>
                <c:pt idx="1549">
                  <c:v>0.3745</c:v>
                </c:pt>
                <c:pt idx="1550">
                  <c:v>0.375</c:v>
                </c:pt>
                <c:pt idx="1551">
                  <c:v>0.3755</c:v>
                </c:pt>
                <c:pt idx="1552">
                  <c:v>0.376</c:v>
                </c:pt>
                <c:pt idx="1553">
                  <c:v>0.3765</c:v>
                </c:pt>
                <c:pt idx="1554">
                  <c:v>0.377</c:v>
                </c:pt>
                <c:pt idx="1555">
                  <c:v>0.3775</c:v>
                </c:pt>
                <c:pt idx="1556">
                  <c:v>0.378</c:v>
                </c:pt>
                <c:pt idx="1557">
                  <c:v>0.3785</c:v>
                </c:pt>
                <c:pt idx="1558">
                  <c:v>0.379</c:v>
                </c:pt>
                <c:pt idx="1559">
                  <c:v>0.3795</c:v>
                </c:pt>
                <c:pt idx="1560">
                  <c:v>0.38</c:v>
                </c:pt>
                <c:pt idx="1561">
                  <c:v>0.3805</c:v>
                </c:pt>
                <c:pt idx="1562">
                  <c:v>0.38100000000000001</c:v>
                </c:pt>
                <c:pt idx="1563">
                  <c:v>0.38150000000000001</c:v>
                </c:pt>
                <c:pt idx="1564">
                  <c:v>0.38200000000000001</c:v>
                </c:pt>
                <c:pt idx="1565">
                  <c:v>0.38250000000000001</c:v>
                </c:pt>
                <c:pt idx="1566">
                  <c:v>0.38300000000000001</c:v>
                </c:pt>
                <c:pt idx="1567">
                  <c:v>0.38350000000000001</c:v>
                </c:pt>
                <c:pt idx="1568">
                  <c:v>0.38400000000000001</c:v>
                </c:pt>
                <c:pt idx="1569">
                  <c:v>0.38450000000000001</c:v>
                </c:pt>
                <c:pt idx="1570">
                  <c:v>0.38500000000000001</c:v>
                </c:pt>
                <c:pt idx="1571">
                  <c:v>0.38550000000000001</c:v>
                </c:pt>
                <c:pt idx="1572">
                  <c:v>0.38600000000000001</c:v>
                </c:pt>
                <c:pt idx="1573">
                  <c:v>0.38650000000000001</c:v>
                </c:pt>
                <c:pt idx="1574">
                  <c:v>0.38700000000000001</c:v>
                </c:pt>
                <c:pt idx="1575">
                  <c:v>0.38750000000000001</c:v>
                </c:pt>
                <c:pt idx="1576">
                  <c:v>0.38800000000000001</c:v>
                </c:pt>
                <c:pt idx="1577">
                  <c:v>0.38850000000000001</c:v>
                </c:pt>
                <c:pt idx="1578">
                  <c:v>0.38900000000000001</c:v>
                </c:pt>
                <c:pt idx="1579">
                  <c:v>0.38950000000000001</c:v>
                </c:pt>
                <c:pt idx="1580">
                  <c:v>0.39</c:v>
                </c:pt>
                <c:pt idx="1581">
                  <c:v>0.39050000000000001</c:v>
                </c:pt>
                <c:pt idx="1582">
                  <c:v>0.39100000000000001</c:v>
                </c:pt>
                <c:pt idx="1583">
                  <c:v>0.39150000000000001</c:v>
                </c:pt>
                <c:pt idx="1584">
                  <c:v>0.39200000000000002</c:v>
                </c:pt>
                <c:pt idx="1585">
                  <c:v>0.39250000000000002</c:v>
                </c:pt>
                <c:pt idx="1586">
                  <c:v>0.39300000000000002</c:v>
                </c:pt>
                <c:pt idx="1587">
                  <c:v>0.39350000000000002</c:v>
                </c:pt>
                <c:pt idx="1588">
                  <c:v>0.39400000000000002</c:v>
                </c:pt>
                <c:pt idx="1589">
                  <c:v>0.39450000000000002</c:v>
                </c:pt>
                <c:pt idx="1590">
                  <c:v>0.39500000000000002</c:v>
                </c:pt>
                <c:pt idx="1591">
                  <c:v>0.39550000000000002</c:v>
                </c:pt>
                <c:pt idx="1592">
                  <c:v>0.39600000000000002</c:v>
                </c:pt>
                <c:pt idx="1593">
                  <c:v>0.39650000000000002</c:v>
                </c:pt>
                <c:pt idx="1594">
                  <c:v>0.39700000000000002</c:v>
                </c:pt>
                <c:pt idx="1595">
                  <c:v>0.39750000000000002</c:v>
                </c:pt>
                <c:pt idx="1596">
                  <c:v>0.39800000000000002</c:v>
                </c:pt>
                <c:pt idx="1597">
                  <c:v>0.39850000000000002</c:v>
                </c:pt>
                <c:pt idx="1598">
                  <c:v>0.39900000000000002</c:v>
                </c:pt>
                <c:pt idx="1599">
                  <c:v>0.39950000000000002</c:v>
                </c:pt>
                <c:pt idx="1600">
                  <c:v>0.4</c:v>
                </c:pt>
              </c:numCache>
            </c:numRef>
          </c:xVal>
          <c:yVal>
            <c:numRef>
              <c:f>Feuil1!$C$3:$C$1603</c:f>
              <c:numCache>
                <c:formatCode>0.00E+00</c:formatCode>
                <c:ptCount val="1601"/>
                <c:pt idx="0">
                  <c:v>-1.8684447391722599E-4</c:v>
                </c:pt>
                <c:pt idx="1">
                  <c:v>-1.8684447391722599E-4</c:v>
                </c:pt>
                <c:pt idx="2">
                  <c:v>-1.8684447391722599E-4</c:v>
                </c:pt>
                <c:pt idx="3">
                  <c:v>-1.8684447391722599E-4</c:v>
                </c:pt>
                <c:pt idx="4">
                  <c:v>-1.8684447391722599E-4</c:v>
                </c:pt>
                <c:pt idx="5">
                  <c:v>-1.8684447391722599E-4</c:v>
                </c:pt>
                <c:pt idx="6">
                  <c:v>-1.8684447391722599E-4</c:v>
                </c:pt>
                <c:pt idx="7">
                  <c:v>-1.8684447391722599E-4</c:v>
                </c:pt>
                <c:pt idx="8">
                  <c:v>-1.8684447391722599E-4</c:v>
                </c:pt>
                <c:pt idx="9">
                  <c:v>-1.8684447391722599E-4</c:v>
                </c:pt>
                <c:pt idx="10">
                  <c:v>-1.8684447391722599E-4</c:v>
                </c:pt>
                <c:pt idx="11">
                  <c:v>-1.8684447391722599E-4</c:v>
                </c:pt>
                <c:pt idx="12">
                  <c:v>-1.8684447391722599E-4</c:v>
                </c:pt>
                <c:pt idx="13">
                  <c:v>-1.8684447391722599E-4</c:v>
                </c:pt>
                <c:pt idx="14">
                  <c:v>-1.8684447391722599E-4</c:v>
                </c:pt>
                <c:pt idx="15">
                  <c:v>-1.8684447391722599E-4</c:v>
                </c:pt>
                <c:pt idx="16">
                  <c:v>-1.8684447391722599E-4</c:v>
                </c:pt>
                <c:pt idx="17">
                  <c:v>-1.8781079235576399E-4</c:v>
                </c:pt>
                <c:pt idx="18">
                  <c:v>-1.92479636818409E-4</c:v>
                </c:pt>
                <c:pt idx="19">
                  <c:v>-1.9779967342235501E-4</c:v>
                </c:pt>
                <c:pt idx="20">
                  <c:v>-2.0309938966895399E-4</c:v>
                </c:pt>
                <c:pt idx="21">
                  <c:v>-2.0827071324327801E-4</c:v>
                </c:pt>
                <c:pt idx="22">
                  <c:v>-2.1346402114659201E-4</c:v>
                </c:pt>
                <c:pt idx="23">
                  <c:v>-2.1894273728038699E-4</c:v>
                </c:pt>
                <c:pt idx="24">
                  <c:v>-2.24942977602591E-4</c:v>
                </c:pt>
                <c:pt idx="25">
                  <c:v>-2.3168800984435401E-4</c:v>
                </c:pt>
                <c:pt idx="26">
                  <c:v>-2.39356672166647E-4</c:v>
                </c:pt>
                <c:pt idx="27">
                  <c:v>-2.4805604518419398E-4</c:v>
                </c:pt>
                <c:pt idx="28">
                  <c:v>-2.5793580631172999E-4</c:v>
                </c:pt>
                <c:pt idx="29">
                  <c:v>-2.6871856468028602E-4</c:v>
                </c:pt>
                <c:pt idx="30">
                  <c:v>-2.80050564366175E-4</c:v>
                </c:pt>
                <c:pt idx="31">
                  <c:v>-2.9110487818454498E-4</c:v>
                </c:pt>
                <c:pt idx="32">
                  <c:v>-2.9938858161124201E-4</c:v>
                </c:pt>
                <c:pt idx="33">
                  <c:v>-2.9991763993304099E-4</c:v>
                </c:pt>
                <c:pt idx="34">
                  <c:v>-2.9991763993304099E-4</c:v>
                </c:pt>
                <c:pt idx="35">
                  <c:v>-2.9991763993304099E-4</c:v>
                </c:pt>
                <c:pt idx="36">
                  <c:v>-2.9991763993304099E-4</c:v>
                </c:pt>
                <c:pt idx="37">
                  <c:v>-2.9991763993304099E-4</c:v>
                </c:pt>
                <c:pt idx="38">
                  <c:v>-2.9991763993304099E-4</c:v>
                </c:pt>
                <c:pt idx="39">
                  <c:v>-2.9991763993304099E-4</c:v>
                </c:pt>
                <c:pt idx="40">
                  <c:v>-2.9991763993304099E-4</c:v>
                </c:pt>
                <c:pt idx="41">
                  <c:v>-2.9991763993304099E-4</c:v>
                </c:pt>
                <c:pt idx="42">
                  <c:v>-2.9991763993304099E-4</c:v>
                </c:pt>
                <c:pt idx="43">
                  <c:v>-2.9991763993304099E-4</c:v>
                </c:pt>
                <c:pt idx="44">
                  <c:v>-2.9991763993304099E-4</c:v>
                </c:pt>
                <c:pt idx="45">
                  <c:v>-2.9991763993304099E-4</c:v>
                </c:pt>
                <c:pt idx="46">
                  <c:v>-2.9991763993304099E-4</c:v>
                </c:pt>
                <c:pt idx="47">
                  <c:v>-2.9991763993304099E-4</c:v>
                </c:pt>
                <c:pt idx="48">
                  <c:v>-2.9991763993304099E-4</c:v>
                </c:pt>
                <c:pt idx="49">
                  <c:v>-2.9991763993304099E-4</c:v>
                </c:pt>
                <c:pt idx="50">
                  <c:v>-2.9991763993304099E-4</c:v>
                </c:pt>
                <c:pt idx="51">
                  <c:v>-2.9991763993304001E-4</c:v>
                </c:pt>
                <c:pt idx="52">
                  <c:v>-2.9991763993304099E-4</c:v>
                </c:pt>
                <c:pt idx="53">
                  <c:v>-2.9991763993304099E-4</c:v>
                </c:pt>
                <c:pt idx="54">
                  <c:v>-2.9991763993304099E-4</c:v>
                </c:pt>
                <c:pt idx="55">
                  <c:v>-2.9991763993304099E-4</c:v>
                </c:pt>
                <c:pt idx="56">
                  <c:v>-2.9991763993304099E-4</c:v>
                </c:pt>
                <c:pt idx="57">
                  <c:v>-2.9991763993304099E-4</c:v>
                </c:pt>
                <c:pt idx="58">
                  <c:v>-2.9991763993304099E-4</c:v>
                </c:pt>
                <c:pt idx="59">
                  <c:v>-2.9991763993304099E-4</c:v>
                </c:pt>
                <c:pt idx="60">
                  <c:v>-2.9991763993304099E-4</c:v>
                </c:pt>
                <c:pt idx="61">
                  <c:v>-2.9991763993304099E-4</c:v>
                </c:pt>
                <c:pt idx="62">
                  <c:v>-2.9991763993304099E-4</c:v>
                </c:pt>
                <c:pt idx="63">
                  <c:v>-2.9991763993304099E-4</c:v>
                </c:pt>
                <c:pt idx="64">
                  <c:v>-2.9991763993304099E-4</c:v>
                </c:pt>
                <c:pt idx="65">
                  <c:v>-2.9991763993304099E-4</c:v>
                </c:pt>
                <c:pt idx="66">
                  <c:v>-2.9991763993304099E-4</c:v>
                </c:pt>
                <c:pt idx="67">
                  <c:v>-2.9991763993304001E-4</c:v>
                </c:pt>
                <c:pt idx="68">
                  <c:v>-2.9991763993304099E-4</c:v>
                </c:pt>
                <c:pt idx="69">
                  <c:v>-2.9991763993304099E-4</c:v>
                </c:pt>
                <c:pt idx="70">
                  <c:v>-2.9991763993304001E-4</c:v>
                </c:pt>
                <c:pt idx="71">
                  <c:v>-2.9991763993304099E-4</c:v>
                </c:pt>
                <c:pt idx="72">
                  <c:v>-2.9991763993304099E-4</c:v>
                </c:pt>
                <c:pt idx="73">
                  <c:v>-2.9991763993304099E-4</c:v>
                </c:pt>
                <c:pt idx="74">
                  <c:v>-2.9991763993304099E-4</c:v>
                </c:pt>
                <c:pt idx="75">
                  <c:v>-2.9991763993304099E-4</c:v>
                </c:pt>
                <c:pt idx="76">
                  <c:v>-2.9991763993304099E-4</c:v>
                </c:pt>
                <c:pt idx="77">
                  <c:v>-2.9991763993304099E-4</c:v>
                </c:pt>
                <c:pt idx="78">
                  <c:v>-2.9991763993304099E-4</c:v>
                </c:pt>
                <c:pt idx="79">
                  <c:v>-2.9991763993304099E-4</c:v>
                </c:pt>
                <c:pt idx="80">
                  <c:v>-2.9991763993304099E-4</c:v>
                </c:pt>
                <c:pt idx="81">
                  <c:v>-2.9991763993304099E-4</c:v>
                </c:pt>
                <c:pt idx="82">
                  <c:v>-2.9991763993304001E-4</c:v>
                </c:pt>
                <c:pt idx="83">
                  <c:v>-2.9991763993304099E-4</c:v>
                </c:pt>
                <c:pt idx="84">
                  <c:v>-2.9991763993304099E-4</c:v>
                </c:pt>
                <c:pt idx="85">
                  <c:v>-2.9991763993304099E-4</c:v>
                </c:pt>
                <c:pt idx="86">
                  <c:v>-2.9991763993304099E-4</c:v>
                </c:pt>
                <c:pt idx="87">
                  <c:v>-2.9991763993304099E-4</c:v>
                </c:pt>
                <c:pt idx="88">
                  <c:v>-2.9949284003046999E-4</c:v>
                </c:pt>
                <c:pt idx="89">
                  <c:v>-2.9513225463757202E-4</c:v>
                </c:pt>
                <c:pt idx="90">
                  <c:v>-2.9073150688563098E-4</c:v>
                </c:pt>
                <c:pt idx="91">
                  <c:v>-2.8760146074934998E-4</c:v>
                </c:pt>
                <c:pt idx="92">
                  <c:v>-2.8616877769433E-4</c:v>
                </c:pt>
                <c:pt idx="93">
                  <c:v>-2.86835034138816E-4</c:v>
                </c:pt>
                <c:pt idx="94">
                  <c:v>-2.8986311514282899E-4</c:v>
                </c:pt>
                <c:pt idx="95">
                  <c:v>-2.9516145373564601E-4</c:v>
                </c:pt>
                <c:pt idx="96">
                  <c:v>-3.0314427958835598E-4</c:v>
                </c:pt>
                <c:pt idx="97">
                  <c:v>-3.1388293397836901E-4</c:v>
                </c:pt>
                <c:pt idx="98">
                  <c:v>-3.27160891713517E-4</c:v>
                </c:pt>
                <c:pt idx="99">
                  <c:v>-3.4281737797350501E-4</c:v>
                </c:pt>
                <c:pt idx="100">
                  <c:v>-3.5186150461163798E-4</c:v>
                </c:pt>
                <c:pt idx="101">
                  <c:v>-3.5630677306123501E-4</c:v>
                </c:pt>
                <c:pt idx="102">
                  <c:v>-3.5816841993537398E-4</c:v>
                </c:pt>
                <c:pt idx="103">
                  <c:v>-3.5960124052434201E-4</c:v>
                </c:pt>
                <c:pt idx="104">
                  <c:v>-3.6088462274704898E-4</c:v>
                </c:pt>
                <c:pt idx="105">
                  <c:v>-3.6219268194180999E-4</c:v>
                </c:pt>
                <c:pt idx="106">
                  <c:v>-3.6367608226975899E-4</c:v>
                </c:pt>
                <c:pt idx="107">
                  <c:v>-3.6606518190427902E-4</c:v>
                </c:pt>
                <c:pt idx="108">
                  <c:v>-3.6953735709649199E-4</c:v>
                </c:pt>
                <c:pt idx="109">
                  <c:v>-3.7510833545203499E-4</c:v>
                </c:pt>
                <c:pt idx="110">
                  <c:v>-3.81557941969578E-4</c:v>
                </c:pt>
                <c:pt idx="111">
                  <c:v>-3.88007548487119E-4</c:v>
                </c:pt>
                <c:pt idx="112">
                  <c:v>-3.9445715500466098E-4</c:v>
                </c:pt>
                <c:pt idx="113">
                  <c:v>-4.0090676152220302E-4</c:v>
                </c:pt>
                <c:pt idx="114">
                  <c:v>-4.07356368039745E-4</c:v>
                </c:pt>
                <c:pt idx="115">
                  <c:v>-4.13805974557288E-4</c:v>
                </c:pt>
                <c:pt idx="116">
                  <c:v>-4.2025558107482901E-4</c:v>
                </c:pt>
                <c:pt idx="117">
                  <c:v>-4.2670518759237099E-4</c:v>
                </c:pt>
                <c:pt idx="118">
                  <c:v>-4.3315479410991302E-4</c:v>
                </c:pt>
                <c:pt idx="119">
                  <c:v>-4.39604400627455E-4</c:v>
                </c:pt>
                <c:pt idx="120">
                  <c:v>-4.4605400714499698E-4</c:v>
                </c:pt>
                <c:pt idx="121">
                  <c:v>-4.5250361366253901E-4</c:v>
                </c:pt>
                <c:pt idx="122">
                  <c:v>-4.5895322018008099E-4</c:v>
                </c:pt>
                <c:pt idx="123">
                  <c:v>-4.6540282669762302E-4</c:v>
                </c:pt>
                <c:pt idx="124">
                  <c:v>-4.71852433215165E-4</c:v>
                </c:pt>
                <c:pt idx="125">
                  <c:v>-4.7830203973270801E-4</c:v>
                </c:pt>
                <c:pt idx="126">
                  <c:v>-4.8475164625024901E-4</c:v>
                </c:pt>
                <c:pt idx="127">
                  <c:v>-4.9120125276779099E-4</c:v>
                </c:pt>
                <c:pt idx="128">
                  <c:v>-4.9765085928533297E-4</c:v>
                </c:pt>
                <c:pt idx="129">
                  <c:v>-5.0410046580287495E-4</c:v>
                </c:pt>
                <c:pt idx="130">
                  <c:v>-5.1055882291740505E-4</c:v>
                </c:pt>
                <c:pt idx="131">
                  <c:v>-5.1705334549741395E-4</c:v>
                </c:pt>
                <c:pt idx="132">
                  <c:v>-5.2365603732417701E-4</c:v>
                </c:pt>
                <c:pt idx="133">
                  <c:v>-5.3079106059956103E-4</c:v>
                </c:pt>
                <c:pt idx="134">
                  <c:v>-5.3935501223672199E-4</c:v>
                </c:pt>
                <c:pt idx="135">
                  <c:v>-5.5007846303291102E-4</c:v>
                </c:pt>
                <c:pt idx="136">
                  <c:v>-5.6121852814531095E-4</c:v>
                </c:pt>
                <c:pt idx="137">
                  <c:v>-5.6873182023044796E-4</c:v>
                </c:pt>
                <c:pt idx="138">
                  <c:v>-5.73415015227809E-4</c:v>
                </c:pt>
                <c:pt idx="139">
                  <c:v>-5.76012291653113E-4</c:v>
                </c:pt>
                <c:pt idx="140">
                  <c:v>-5.76951251014872E-4</c:v>
                </c:pt>
                <c:pt idx="141">
                  <c:v>-5.7679368601919103E-4</c:v>
                </c:pt>
                <c:pt idx="142">
                  <c:v>-5.7590656358628902E-4</c:v>
                </c:pt>
                <c:pt idx="143">
                  <c:v>-5.7506184020577299E-4</c:v>
                </c:pt>
                <c:pt idx="144">
                  <c:v>-5.7510726730822703E-4</c:v>
                </c:pt>
                <c:pt idx="145">
                  <c:v>-5.7794758913932195E-4</c:v>
                </c:pt>
                <c:pt idx="146">
                  <c:v>-5.8262271435956703E-4</c:v>
                </c:pt>
                <c:pt idx="147">
                  <c:v>-5.87297839579812E-4</c:v>
                </c:pt>
                <c:pt idx="148">
                  <c:v>-5.9197296480005795E-4</c:v>
                </c:pt>
                <c:pt idx="149">
                  <c:v>-5.9664809002030303E-4</c:v>
                </c:pt>
                <c:pt idx="150">
                  <c:v>-6.01323215240548E-4</c:v>
                </c:pt>
                <c:pt idx="151">
                  <c:v>-6.0599834046079395E-4</c:v>
                </c:pt>
                <c:pt idx="152">
                  <c:v>-6.1067346568103903E-4</c:v>
                </c:pt>
                <c:pt idx="153">
                  <c:v>-6.15348590901284E-4</c:v>
                </c:pt>
                <c:pt idx="154">
                  <c:v>-6.2003037971261295E-4</c:v>
                </c:pt>
                <c:pt idx="155">
                  <c:v>-6.2486649349830599E-4</c:v>
                </c:pt>
                <c:pt idx="156">
                  <c:v>-6.3021128650382E-4</c:v>
                </c:pt>
                <c:pt idx="157">
                  <c:v>-6.3659608317714802E-4</c:v>
                </c:pt>
                <c:pt idx="158">
                  <c:v>-6.4253999569096199E-4</c:v>
                </c:pt>
                <c:pt idx="159">
                  <c:v>-6.4670936869273203E-4</c:v>
                </c:pt>
                <c:pt idx="160">
                  <c:v>-6.4999094676653499E-4</c:v>
                </c:pt>
                <c:pt idx="161">
                  <c:v>-6.5321667815317899E-4</c:v>
                </c:pt>
                <c:pt idx="162">
                  <c:v>-6.5693710264201502E-4</c:v>
                </c:pt>
                <c:pt idx="163">
                  <c:v>-6.61489447036624E-4</c:v>
                </c:pt>
                <c:pt idx="164">
                  <c:v>-6.6718385364963201E-4</c:v>
                </c:pt>
                <c:pt idx="165">
                  <c:v>-6.7450573191315004E-4</c:v>
                </c:pt>
                <c:pt idx="166">
                  <c:v>-6.8299650987280398E-4</c:v>
                </c:pt>
                <c:pt idx="167">
                  <c:v>-6.9038323377631995E-4</c:v>
                </c:pt>
                <c:pt idx="168">
                  <c:v>-6.9678591393794898E-4</c:v>
                </c:pt>
                <c:pt idx="169">
                  <c:v>-7.02322705862517E-4</c:v>
                </c:pt>
                <c:pt idx="170">
                  <c:v>-7.0738900439883904E-4</c:v>
                </c:pt>
                <c:pt idx="171">
                  <c:v>-7.1232775289763899E-4</c:v>
                </c:pt>
                <c:pt idx="172">
                  <c:v>-7.1726473345080802E-4</c:v>
                </c:pt>
                <c:pt idx="173">
                  <c:v>-7.2261754586611896E-4</c:v>
                </c:pt>
                <c:pt idx="174">
                  <c:v>-7.2860364982771397E-4</c:v>
                </c:pt>
                <c:pt idx="175">
                  <c:v>-7.3452285135640403E-4</c:v>
                </c:pt>
                <c:pt idx="176">
                  <c:v>-7.4036429478130698E-4</c:v>
                </c:pt>
                <c:pt idx="177">
                  <c:v>-7.4612224294755996E-4</c:v>
                </c:pt>
                <c:pt idx="178">
                  <c:v>-7.5185666722474905E-4</c:v>
                </c:pt>
                <c:pt idx="179">
                  <c:v>-7.5767128263140603E-4</c:v>
                </c:pt>
                <c:pt idx="180">
                  <c:v>-7.6371113670411898E-4</c:v>
                </c:pt>
                <c:pt idx="181">
                  <c:v>-7.7014888796232499E-4</c:v>
                </c:pt>
                <c:pt idx="182">
                  <c:v>-7.7698745438692395E-4</c:v>
                </c:pt>
                <c:pt idx="183">
                  <c:v>-7.8428459743848096E-4</c:v>
                </c:pt>
                <c:pt idx="184">
                  <c:v>-7.9163146355675895E-4</c:v>
                </c:pt>
                <c:pt idx="185">
                  <c:v>-7.9840181654494799E-4</c:v>
                </c:pt>
                <c:pt idx="186">
                  <c:v>-8.0522179035793801E-4</c:v>
                </c:pt>
                <c:pt idx="187">
                  <c:v>-8.1196412543478895E-4</c:v>
                </c:pt>
                <c:pt idx="188">
                  <c:v>-8.1852528093484902E-4</c:v>
                </c:pt>
                <c:pt idx="189">
                  <c:v>-8.2495338285035105E-4</c:v>
                </c:pt>
                <c:pt idx="190">
                  <c:v>-8.3187555167732799E-4</c:v>
                </c:pt>
                <c:pt idx="191">
                  <c:v>-8.3898884929457297E-4</c:v>
                </c:pt>
                <c:pt idx="192">
                  <c:v>-8.4629987078945802E-4</c:v>
                </c:pt>
                <c:pt idx="193">
                  <c:v>-8.5358950171414004E-4</c:v>
                </c:pt>
                <c:pt idx="194">
                  <c:v>-8.6118592495823196E-4</c:v>
                </c:pt>
                <c:pt idx="195">
                  <c:v>-8.6883577450275098E-4</c:v>
                </c:pt>
                <c:pt idx="196">
                  <c:v>-8.7659206938526602E-4</c:v>
                </c:pt>
                <c:pt idx="197">
                  <c:v>-8.8433398129330796E-4</c:v>
                </c:pt>
                <c:pt idx="198">
                  <c:v>-8.9205198756346301E-4</c:v>
                </c:pt>
                <c:pt idx="199">
                  <c:v>-8.9990051425352499E-4</c:v>
                </c:pt>
                <c:pt idx="200">
                  <c:v>-9.0783122366046504E-4</c:v>
                </c:pt>
                <c:pt idx="201">
                  <c:v>-9.1587058866191798E-4</c:v>
                </c:pt>
                <c:pt idx="202">
                  <c:v>-9.2397339876719702E-4</c:v>
                </c:pt>
                <c:pt idx="203">
                  <c:v>-9.3215818541597596E-4</c:v>
                </c:pt>
                <c:pt idx="204">
                  <c:v>-9.4045695958854003E-4</c:v>
                </c:pt>
                <c:pt idx="205">
                  <c:v>-9.4882753300298101E-4</c:v>
                </c:pt>
                <c:pt idx="206">
                  <c:v>-9.5728914546841396E-4</c:v>
                </c:pt>
                <c:pt idx="207">
                  <c:v>-9.6582739956795299E-4</c:v>
                </c:pt>
                <c:pt idx="208">
                  <c:v>-9.7446726941703503E-4</c:v>
                </c:pt>
                <c:pt idx="209">
                  <c:v>-9.832008036124531E-4</c:v>
                </c:pt>
                <c:pt idx="210">
                  <c:v>-9.9202998973081592E-4</c:v>
                </c:pt>
                <c:pt idx="211">
                  <c:v>-1.0009387290294499E-3</c:v>
                </c:pt>
                <c:pt idx="212">
                  <c:v>-1.0099493476288901E-3</c:v>
                </c:pt>
                <c:pt idx="213">
                  <c:v>-1.0190521773316499E-3</c:v>
                </c:pt>
                <c:pt idx="214">
                  <c:v>-1.0282565821123099E-3</c:v>
                </c:pt>
                <c:pt idx="215">
                  <c:v>-1.0375536525314001E-3</c:v>
                </c:pt>
                <c:pt idx="216">
                  <c:v>-1.0469515942676799E-3</c:v>
                </c:pt>
                <c:pt idx="217">
                  <c:v>-1.0564511365143199E-3</c:v>
                </c:pt>
                <c:pt idx="218">
                  <c:v>-1.06605166266008E-3</c:v>
                </c:pt>
                <c:pt idx="219">
                  <c:v>-1.0757492999028801E-3</c:v>
                </c:pt>
                <c:pt idx="220">
                  <c:v>-1.0855498946137499E-3</c:v>
                </c:pt>
                <c:pt idx="221">
                  <c:v>-1.09546571743773E-3</c:v>
                </c:pt>
                <c:pt idx="222">
                  <c:v>-1.1054758914451699E-3</c:v>
                </c:pt>
                <c:pt idx="223">
                  <c:v>-1.1155948811441101E-3</c:v>
                </c:pt>
                <c:pt idx="224">
                  <c:v>-1.12582740667583E-3</c:v>
                </c:pt>
                <c:pt idx="225">
                  <c:v>-1.13616668467334E-3</c:v>
                </c:pt>
                <c:pt idx="226">
                  <c:v>-1.1465973286197001E-3</c:v>
                </c:pt>
                <c:pt idx="227">
                  <c:v>-1.1571678338510899E-3</c:v>
                </c:pt>
                <c:pt idx="228">
                  <c:v>-1.1678640307586699E-3</c:v>
                </c:pt>
                <c:pt idx="229">
                  <c:v>-1.17863605015849E-3</c:v>
                </c:pt>
                <c:pt idx="230">
                  <c:v>-1.1895481352744901E-3</c:v>
                </c:pt>
                <c:pt idx="231">
                  <c:v>-1.2005880471474999E-3</c:v>
                </c:pt>
                <c:pt idx="232">
                  <c:v>-1.2117354119581499E-3</c:v>
                </c:pt>
                <c:pt idx="233">
                  <c:v>-1.22300973518296E-3</c:v>
                </c:pt>
                <c:pt idx="234">
                  <c:v>-1.2344107258569199E-3</c:v>
                </c:pt>
                <c:pt idx="235">
                  <c:v>-1.24593326433573E-3</c:v>
                </c:pt>
                <c:pt idx="236">
                  <c:v>-1.2575953948372499E-3</c:v>
                </c:pt>
                <c:pt idx="237">
                  <c:v>-1.26938807977865E-3</c:v>
                </c:pt>
                <c:pt idx="238">
                  <c:v>-1.2813055623333001E-3</c:v>
                </c:pt>
                <c:pt idx="239">
                  <c:v>-1.2933740546477799E-3</c:v>
                </c:pt>
                <c:pt idx="240">
                  <c:v>-1.3055529803182499E-3</c:v>
                </c:pt>
                <c:pt idx="241">
                  <c:v>-1.31789579378403E-3</c:v>
                </c:pt>
                <c:pt idx="242">
                  <c:v>-1.3303692547740301E-3</c:v>
                </c:pt>
                <c:pt idx="243">
                  <c:v>-1.34299003773436E-3</c:v>
                </c:pt>
                <c:pt idx="244">
                  <c:v>-1.3557622276700299E-3</c:v>
                </c:pt>
                <c:pt idx="245">
                  <c:v>-1.3686618648604001E-3</c:v>
                </c:pt>
                <c:pt idx="246">
                  <c:v>-1.38173366663691E-3</c:v>
                </c:pt>
                <c:pt idx="247">
                  <c:v>-1.39494634586067E-3</c:v>
                </c:pt>
                <c:pt idx="248">
                  <c:v>-1.4083182455371999E-3</c:v>
                </c:pt>
                <c:pt idx="249">
                  <c:v>-1.4218429940578701E-3</c:v>
                </c:pt>
                <c:pt idx="250">
                  <c:v>-1.4355330241586999E-3</c:v>
                </c:pt>
                <c:pt idx="251">
                  <c:v>-1.4493699665645201E-3</c:v>
                </c:pt>
                <c:pt idx="252">
                  <c:v>-1.4633683812195499E-3</c:v>
                </c:pt>
                <c:pt idx="253">
                  <c:v>-1.4775443027674E-3</c:v>
                </c:pt>
                <c:pt idx="254">
                  <c:v>-1.4918871634883701E-3</c:v>
                </c:pt>
                <c:pt idx="255">
                  <c:v>-1.5063843318582201E-3</c:v>
                </c:pt>
                <c:pt idx="256">
                  <c:v>-1.5210527511989799E-3</c:v>
                </c:pt>
                <c:pt idx="257">
                  <c:v>-1.53591427266548E-3</c:v>
                </c:pt>
                <c:pt idx="258">
                  <c:v>-1.5509416584130701E-3</c:v>
                </c:pt>
                <c:pt idx="259">
                  <c:v>-1.5661305840874401E-3</c:v>
                </c:pt>
                <c:pt idx="260">
                  <c:v>-1.5815194112625199E-3</c:v>
                </c:pt>
                <c:pt idx="261">
                  <c:v>-1.5970940301725601E-3</c:v>
                </c:pt>
                <c:pt idx="262">
                  <c:v>-1.6128374424674401E-3</c:v>
                </c:pt>
                <c:pt idx="263">
                  <c:v>-1.62877323158443E-3</c:v>
                </c:pt>
                <c:pt idx="264">
                  <c:v>-1.6449064501453999E-3</c:v>
                </c:pt>
                <c:pt idx="265">
                  <c:v>-1.6612174933155199E-3</c:v>
                </c:pt>
                <c:pt idx="266">
                  <c:v>-1.67773527534882E-3</c:v>
                </c:pt>
                <c:pt idx="267">
                  <c:v>-1.69445234309441E-3</c:v>
                </c:pt>
                <c:pt idx="268">
                  <c:v>-1.7113625318260399E-3</c:v>
                </c:pt>
                <c:pt idx="269">
                  <c:v>-1.7284968726748999E-3</c:v>
                </c:pt>
                <c:pt idx="270">
                  <c:v>-1.7458041779540401E-3</c:v>
                </c:pt>
                <c:pt idx="271">
                  <c:v>-1.7633545400720201E-3</c:v>
                </c:pt>
                <c:pt idx="272">
                  <c:v>-1.78110713422181E-3</c:v>
                </c:pt>
                <c:pt idx="273">
                  <c:v>-1.79904179557574E-3</c:v>
                </c:pt>
                <c:pt idx="274">
                  <c:v>-1.81722612077771E-3</c:v>
                </c:pt>
                <c:pt idx="275">
                  <c:v>-1.83563235762105E-3</c:v>
                </c:pt>
                <c:pt idx="276">
                  <c:v>-1.8542461390597699E-3</c:v>
                </c:pt>
                <c:pt idx="277">
                  <c:v>-1.8731243181792799E-3</c:v>
                </c:pt>
                <c:pt idx="278">
                  <c:v>-1.89220578097509E-3</c:v>
                </c:pt>
                <c:pt idx="279">
                  <c:v>-1.9115291933917099E-3</c:v>
                </c:pt>
                <c:pt idx="280">
                  <c:v>-1.9310598789805901E-3</c:v>
                </c:pt>
                <c:pt idx="281">
                  <c:v>-1.95085158436429E-3</c:v>
                </c:pt>
                <c:pt idx="282">
                  <c:v>-1.9709027069309999E-3</c:v>
                </c:pt>
                <c:pt idx="283">
                  <c:v>-1.9911550987146199E-3</c:v>
                </c:pt>
                <c:pt idx="284">
                  <c:v>-2.01170451894373E-3</c:v>
                </c:pt>
                <c:pt idx="285">
                  <c:v>-2.0324531869958902E-3</c:v>
                </c:pt>
                <c:pt idx="286">
                  <c:v>-2.0535135246394602E-3</c:v>
                </c:pt>
                <c:pt idx="287">
                  <c:v>-2.0748029195606799E-3</c:v>
                </c:pt>
                <c:pt idx="288">
                  <c:v>-2.0963367749037699E-3</c:v>
                </c:pt>
                <c:pt idx="289">
                  <c:v>-2.1181521845884499E-3</c:v>
                </c:pt>
                <c:pt idx="290">
                  <c:v>-2.1402762008684798E-3</c:v>
                </c:pt>
                <c:pt idx="291">
                  <c:v>-2.1626516624854001E-3</c:v>
                </c:pt>
                <c:pt idx="292">
                  <c:v>-2.18527613635247E-3</c:v>
                </c:pt>
                <c:pt idx="293">
                  <c:v>-2.2082105327528301E-3</c:v>
                </c:pt>
                <c:pt idx="294">
                  <c:v>-2.2314513252930102E-3</c:v>
                </c:pt>
                <c:pt idx="295">
                  <c:v>-2.25497288250881E-3</c:v>
                </c:pt>
                <c:pt idx="296">
                  <c:v>-2.2787765891079401E-3</c:v>
                </c:pt>
                <c:pt idx="297">
                  <c:v>-2.30291016345534E-3</c:v>
                </c:pt>
                <c:pt idx="298">
                  <c:v>-2.3273446783225798E-3</c:v>
                </c:pt>
                <c:pt idx="299">
                  <c:v>-2.3520953149199198E-3</c:v>
                </c:pt>
                <c:pt idx="300">
                  <c:v>-2.37717327494179E-3</c:v>
                </c:pt>
                <c:pt idx="301">
                  <c:v>-2.4025599143011902E-3</c:v>
                </c:pt>
                <c:pt idx="302">
                  <c:v>-2.4282869921785498E-3</c:v>
                </c:pt>
                <c:pt idx="303">
                  <c:v>-2.4543297659023601E-3</c:v>
                </c:pt>
                <c:pt idx="304">
                  <c:v>-2.4807522036906201E-3</c:v>
                </c:pt>
                <c:pt idx="305">
                  <c:v>-2.5075323570745499E-3</c:v>
                </c:pt>
                <c:pt idx="306">
                  <c:v>-2.5346183468606901E-3</c:v>
                </c:pt>
                <c:pt idx="307">
                  <c:v>-2.5620537198152698E-3</c:v>
                </c:pt>
                <c:pt idx="308">
                  <c:v>-2.5899069224241101E-3</c:v>
                </c:pt>
                <c:pt idx="309">
                  <c:v>-2.6180735482275001E-3</c:v>
                </c:pt>
                <c:pt idx="310">
                  <c:v>-2.64663935590331E-3</c:v>
                </c:pt>
                <c:pt idx="311">
                  <c:v>-2.6755828373511399E-3</c:v>
                </c:pt>
                <c:pt idx="312">
                  <c:v>-2.7049024191451998E-3</c:v>
                </c:pt>
                <c:pt idx="313">
                  <c:v>-2.73456506870534E-3</c:v>
                </c:pt>
                <c:pt idx="314">
                  <c:v>-2.76470271224805E-3</c:v>
                </c:pt>
                <c:pt idx="315">
                  <c:v>-2.7952270520285702E-3</c:v>
                </c:pt>
                <c:pt idx="316">
                  <c:v>-2.8261218375830398E-3</c:v>
                </c:pt>
                <c:pt idx="317">
                  <c:v>-2.85746680459529E-3</c:v>
                </c:pt>
                <c:pt idx="318">
                  <c:v>-2.88917494629306E-3</c:v>
                </c:pt>
                <c:pt idx="319">
                  <c:v>-2.9213238791975602E-3</c:v>
                </c:pt>
                <c:pt idx="320">
                  <c:v>-2.95390019681887E-3</c:v>
                </c:pt>
                <c:pt idx="321">
                  <c:v>-2.9869388137998402E-3</c:v>
                </c:pt>
                <c:pt idx="322">
                  <c:v>-3.0203612738214599E-3</c:v>
                </c:pt>
                <c:pt idx="323">
                  <c:v>-3.0542214596510401E-3</c:v>
                </c:pt>
                <c:pt idx="324">
                  <c:v>-3.0885491852054099E-3</c:v>
                </c:pt>
                <c:pt idx="325">
                  <c:v>-3.12338122753846E-3</c:v>
                </c:pt>
                <c:pt idx="326">
                  <c:v>-3.1585845189581198E-3</c:v>
                </c:pt>
                <c:pt idx="327">
                  <c:v>-3.1942961001444701E-3</c:v>
                </c:pt>
                <c:pt idx="328">
                  <c:v>-3.2304756360191302E-3</c:v>
                </c:pt>
                <c:pt idx="329">
                  <c:v>-3.2671347088700699E-3</c:v>
                </c:pt>
                <c:pt idx="330">
                  <c:v>-3.3042219299733999E-3</c:v>
                </c:pt>
                <c:pt idx="331">
                  <c:v>-3.3417846387969702E-3</c:v>
                </c:pt>
                <c:pt idx="332">
                  <c:v>-3.3799086085225701E-3</c:v>
                </c:pt>
                <c:pt idx="333">
                  <c:v>-3.4185287236307002E-3</c:v>
                </c:pt>
                <c:pt idx="334">
                  <c:v>-3.4576139592372599E-3</c:v>
                </c:pt>
                <c:pt idx="335">
                  <c:v>-3.4972420269672199E-3</c:v>
                </c:pt>
                <c:pt idx="336">
                  <c:v>-3.5373269052166498E-3</c:v>
                </c:pt>
                <c:pt idx="337">
                  <c:v>-3.5779723718448301E-3</c:v>
                </c:pt>
                <c:pt idx="338">
                  <c:v>-3.6191806682103699E-3</c:v>
                </c:pt>
                <c:pt idx="339">
                  <c:v>-3.6608478506740798E-3</c:v>
                </c:pt>
                <c:pt idx="340">
                  <c:v>-3.7030990208018499E-3</c:v>
                </c:pt>
                <c:pt idx="341">
                  <c:v>-3.7459058626518101E-3</c:v>
                </c:pt>
                <c:pt idx="342">
                  <c:v>-3.7892570672550699E-3</c:v>
                </c:pt>
                <c:pt idx="343">
                  <c:v>-3.8332412404208098E-3</c:v>
                </c:pt>
                <c:pt idx="344">
                  <c:v>-3.8777875233516499E-3</c:v>
                </c:pt>
                <c:pt idx="345">
                  <c:v>-3.9228457121117701E-3</c:v>
                </c:pt>
                <c:pt idx="346">
                  <c:v>-3.9685757922838698E-3</c:v>
                </c:pt>
                <c:pt idx="347">
                  <c:v>-4.0148569080323696E-3</c:v>
                </c:pt>
                <c:pt idx="348">
                  <c:v>-4.0617955414391296E-3</c:v>
                </c:pt>
                <c:pt idx="349">
                  <c:v>-4.1094322666972802E-3</c:v>
                </c:pt>
                <c:pt idx="350">
                  <c:v>-4.1576487053777596E-3</c:v>
                </c:pt>
                <c:pt idx="351">
                  <c:v>-4.2064212713219503E-3</c:v>
                </c:pt>
                <c:pt idx="352">
                  <c:v>-4.2560337859538803E-3</c:v>
                </c:pt>
                <c:pt idx="353">
                  <c:v>-4.3063666931887597E-3</c:v>
                </c:pt>
                <c:pt idx="354">
                  <c:v>-4.3572089604503499E-3</c:v>
                </c:pt>
                <c:pt idx="355">
                  <c:v>-4.408815950846E-3</c:v>
                </c:pt>
                <c:pt idx="356">
                  <c:v>-4.4611952213877704E-3</c:v>
                </c:pt>
                <c:pt idx="357">
                  <c:v>-4.5143136461263797E-3</c:v>
                </c:pt>
                <c:pt idx="358">
                  <c:v>-4.5681469639786403E-3</c:v>
                </c:pt>
                <c:pt idx="359">
                  <c:v>-4.6227294396673103E-3</c:v>
                </c:pt>
                <c:pt idx="360">
                  <c:v>-4.6781407431998601E-3</c:v>
                </c:pt>
                <c:pt idx="361">
                  <c:v>-4.7343194327545898E-3</c:v>
                </c:pt>
                <c:pt idx="362">
                  <c:v>-4.7912797933650497E-3</c:v>
                </c:pt>
                <c:pt idx="363">
                  <c:v>-4.8491049555150403E-3</c:v>
                </c:pt>
                <c:pt idx="364">
                  <c:v>-4.9077464521772498E-3</c:v>
                </c:pt>
                <c:pt idx="365">
                  <c:v>-4.9672141775567802E-3</c:v>
                </c:pt>
                <c:pt idx="366">
                  <c:v>-5.0275093875201196E-3</c:v>
                </c:pt>
                <c:pt idx="367">
                  <c:v>-5.0887432878822603E-3</c:v>
                </c:pt>
                <c:pt idx="368">
                  <c:v>-5.1508338278977101E-3</c:v>
                </c:pt>
                <c:pt idx="369">
                  <c:v>-5.2138291932321296E-3</c:v>
                </c:pt>
                <c:pt idx="370">
                  <c:v>-5.2776938836442099E-3</c:v>
                </c:pt>
                <c:pt idx="371">
                  <c:v>-5.3425574062586998E-3</c:v>
                </c:pt>
                <c:pt idx="372">
                  <c:v>-5.40838601698656E-3</c:v>
                </c:pt>
                <c:pt idx="373">
                  <c:v>-5.4750382921160499E-3</c:v>
                </c:pt>
                <c:pt idx="374">
                  <c:v>-5.5428465562295604E-3</c:v>
                </c:pt>
                <c:pt idx="375">
                  <c:v>-5.6115338412885702E-3</c:v>
                </c:pt>
                <c:pt idx="376">
                  <c:v>-5.68120032824575E-3</c:v>
                </c:pt>
                <c:pt idx="377">
                  <c:v>-5.7519628167598596E-3</c:v>
                </c:pt>
                <c:pt idx="378">
                  <c:v>-5.8238209256289497E-3</c:v>
                </c:pt>
                <c:pt idx="379">
                  <c:v>-5.89662601170693E-3</c:v>
                </c:pt>
                <c:pt idx="380">
                  <c:v>-5.9706546557869297E-3</c:v>
                </c:pt>
                <c:pt idx="381">
                  <c:v>-6.0456777548495303E-3</c:v>
                </c:pt>
                <c:pt idx="382">
                  <c:v>-6.1218417183753699E-3</c:v>
                </c:pt>
                <c:pt idx="383">
                  <c:v>-6.1992606163797197E-3</c:v>
                </c:pt>
                <c:pt idx="384">
                  <c:v>-6.2778606525657104E-3</c:v>
                </c:pt>
                <c:pt idx="385">
                  <c:v>-6.3575710610192003E-3</c:v>
                </c:pt>
                <c:pt idx="386">
                  <c:v>-6.4386260961299202E-3</c:v>
                </c:pt>
                <c:pt idx="387">
                  <c:v>-6.5209470566602703E-3</c:v>
                </c:pt>
                <c:pt idx="388">
                  <c:v>-6.6045443566777797E-3</c:v>
                </c:pt>
                <c:pt idx="389">
                  <c:v>-6.6894501550538001E-3</c:v>
                </c:pt>
                <c:pt idx="390">
                  <c:v>-6.7756766497455503E-3</c:v>
                </c:pt>
                <c:pt idx="391">
                  <c:v>-6.8634242048430903E-3</c:v>
                </c:pt>
                <c:pt idx="392">
                  <c:v>-6.9523844654791403E-3</c:v>
                </c:pt>
                <c:pt idx="393">
                  <c:v>-7.0431019608959101E-3</c:v>
                </c:pt>
                <c:pt idx="394">
                  <c:v>-7.1350753496791904E-3</c:v>
                </c:pt>
                <c:pt idx="395">
                  <c:v>-7.2285983976690697E-3</c:v>
                </c:pt>
                <c:pt idx="396">
                  <c:v>-7.3237707826580402E-3</c:v>
                </c:pt>
                <c:pt idx="397">
                  <c:v>-7.4203765882093599E-3</c:v>
                </c:pt>
                <c:pt idx="398">
                  <c:v>-7.5186308851625501E-3</c:v>
                </c:pt>
                <c:pt idx="399">
                  <c:v>-7.6185318690163298E-3</c:v>
                </c:pt>
                <c:pt idx="400">
                  <c:v>-7.7200634217107003E-3</c:v>
                </c:pt>
                <c:pt idx="401">
                  <c:v>-7.82320660754624E-3</c:v>
                </c:pt>
                <c:pt idx="402">
                  <c:v>-7.9283905831943596E-3</c:v>
                </c:pt>
                <c:pt idx="403">
                  <c:v>-8.0351357003527295E-3</c:v>
                </c:pt>
                <c:pt idx="404">
                  <c:v>-8.1435310671506504E-3</c:v>
                </c:pt>
                <c:pt idx="405">
                  <c:v>-8.2538232390648707E-3</c:v>
                </c:pt>
                <c:pt idx="406">
                  <c:v>-8.3658678347695494E-3</c:v>
                </c:pt>
                <c:pt idx="407">
                  <c:v>-8.4797911817527608E-3</c:v>
                </c:pt>
                <c:pt idx="408">
                  <c:v>-8.5957028392310304E-3</c:v>
                </c:pt>
                <c:pt idx="409">
                  <c:v>-8.7132755180436994E-3</c:v>
                </c:pt>
                <c:pt idx="410">
                  <c:v>-8.83299100369506E-3</c:v>
                </c:pt>
                <c:pt idx="411">
                  <c:v>-8.9546136877687692E-3</c:v>
                </c:pt>
                <c:pt idx="412">
                  <c:v>-9.0782278795080995E-3</c:v>
                </c:pt>
                <c:pt idx="413">
                  <c:v>-9.2037983952263508E-3</c:v>
                </c:pt>
                <c:pt idx="414">
                  <c:v>-9.3313464370069592E-3</c:v>
                </c:pt>
                <c:pt idx="415">
                  <c:v>-9.4610727540924491E-3</c:v>
                </c:pt>
                <c:pt idx="416">
                  <c:v>-9.5928458972142205E-3</c:v>
                </c:pt>
                <c:pt idx="417">
                  <c:v>-9.7267225228659104E-3</c:v>
                </c:pt>
                <c:pt idx="418">
                  <c:v>-9.8627561137462991E-3</c:v>
                </c:pt>
                <c:pt idx="419">
                  <c:v>-1.00008444234177E-2</c:v>
                </c:pt>
                <c:pt idx="420">
                  <c:v>-1.01413051972227E-2</c:v>
                </c:pt>
                <c:pt idx="421">
                  <c:v>-1.0283997969890501E-2</c:v>
                </c:pt>
                <c:pt idx="422">
                  <c:v>-1.04287090231795E-2</c:v>
                </c:pt>
                <c:pt idx="423">
                  <c:v>-1.05760420504027E-2</c:v>
                </c:pt>
                <c:pt idx="424">
                  <c:v>-1.0725632135088099E-2</c:v>
                </c:pt>
                <c:pt idx="425">
                  <c:v>-1.08774353830848E-2</c:v>
                </c:pt>
                <c:pt idx="426">
                  <c:v>-1.10317887938361E-2</c:v>
                </c:pt>
                <c:pt idx="427">
                  <c:v>-1.11888085101912E-2</c:v>
                </c:pt>
                <c:pt idx="428">
                  <c:v>-1.13479937941977E-2</c:v>
                </c:pt>
                <c:pt idx="429">
                  <c:v>-1.1510004800500399E-2</c:v>
                </c:pt>
                <c:pt idx="430">
                  <c:v>-1.16745910390632E-2</c:v>
                </c:pt>
                <c:pt idx="431">
                  <c:v>-1.18420703315999E-2</c:v>
                </c:pt>
                <c:pt idx="432">
                  <c:v>-1.2012222097967099E-2</c:v>
                </c:pt>
                <c:pt idx="433" formatCode="General">
                  <c:v>-1.21851031908602E-2</c:v>
                </c:pt>
                <c:pt idx="434" formatCode="General">
                  <c:v>-1.2360967784819399E-2</c:v>
                </c:pt>
                <c:pt idx="435" formatCode="General">
                  <c:v>-1.2539881787718799E-2</c:v>
                </c:pt>
                <c:pt idx="436" formatCode="General">
                  <c:v>-1.27223306561626E-2</c:v>
                </c:pt>
                <c:pt idx="437" formatCode="General">
                  <c:v>-1.29072489176295E-2</c:v>
                </c:pt>
                <c:pt idx="438" formatCode="General">
                  <c:v>-1.30958214442554E-2</c:v>
                </c:pt>
                <c:pt idx="439" formatCode="General">
                  <c:v>-1.32876291882733E-2</c:v>
                </c:pt>
                <c:pt idx="440" formatCode="General">
                  <c:v>-1.34827418831846E-2</c:v>
                </c:pt>
                <c:pt idx="441" formatCode="General">
                  <c:v>-1.36813651079352E-2</c:v>
                </c:pt>
                <c:pt idx="442" formatCode="General">
                  <c:v>-1.3883511357446299E-2</c:v>
                </c:pt>
                <c:pt idx="443" formatCode="General">
                  <c:v>-1.40896096782329E-2</c:v>
                </c:pt>
                <c:pt idx="444" formatCode="General">
                  <c:v>-1.429918955712E-2</c:v>
                </c:pt>
                <c:pt idx="445" formatCode="General">
                  <c:v>-1.45126306969879E-2</c:v>
                </c:pt>
                <c:pt idx="446" formatCode="General">
                  <c:v>-1.4730011140287999E-2</c:v>
                </c:pt>
                <c:pt idx="447" formatCode="General">
                  <c:v>-1.49510816390141E-2</c:v>
                </c:pt>
                <c:pt idx="448" formatCode="General">
                  <c:v>-1.51767677445522E-2</c:v>
                </c:pt>
                <c:pt idx="449" formatCode="General">
                  <c:v>-1.5405991609341399E-2</c:v>
                </c:pt>
                <c:pt idx="450" formatCode="General">
                  <c:v>-1.5639862239196601E-2</c:v>
                </c:pt>
                <c:pt idx="451" formatCode="General">
                  <c:v>-1.5877681724302199E-2</c:v>
                </c:pt>
                <c:pt idx="452" formatCode="General">
                  <c:v>-1.61202567939977E-2</c:v>
                </c:pt>
                <c:pt idx="453" formatCode="General">
                  <c:v>-1.6367151790506299E-2</c:v>
                </c:pt>
                <c:pt idx="454" formatCode="General">
                  <c:v>-1.66187295044955E-2</c:v>
                </c:pt>
                <c:pt idx="455" formatCode="General">
                  <c:v>-1.68749819868067E-2</c:v>
                </c:pt>
                <c:pt idx="456" formatCode="General">
                  <c:v>-1.7135757303221401E-2</c:v>
                </c:pt>
                <c:pt idx="457" formatCode="General">
                  <c:v>-1.7401667290224399E-2</c:v>
                </c:pt>
                <c:pt idx="458" formatCode="General">
                  <c:v>-1.76724774643396E-2</c:v>
                </c:pt>
                <c:pt idx="459" formatCode="General">
                  <c:v>-1.7948469085033E-2</c:v>
                </c:pt>
                <c:pt idx="460" formatCode="General">
                  <c:v>-1.8229272757673699E-2</c:v>
                </c:pt>
                <c:pt idx="461" formatCode="General">
                  <c:v>-1.85159809609695E-2</c:v>
                </c:pt>
                <c:pt idx="462" formatCode="General">
                  <c:v>-1.8807632743537198E-2</c:v>
                </c:pt>
                <c:pt idx="463" formatCode="General">
                  <c:v>-1.91046866749685E-2</c:v>
                </c:pt>
                <c:pt idx="464" formatCode="General">
                  <c:v>-1.94079650444802E-2</c:v>
                </c:pt>
                <c:pt idx="465" formatCode="General">
                  <c:v>-1.9716184439588402E-2</c:v>
                </c:pt>
                <c:pt idx="466" formatCode="General">
                  <c:v>-2.0031079517182099E-2</c:v>
                </c:pt>
                <c:pt idx="467" formatCode="General">
                  <c:v>-2.0351162751287E-2</c:v>
                </c:pt>
                <c:pt idx="468" formatCode="General">
                  <c:v>-2.0677699328718002E-2</c:v>
                </c:pt>
                <c:pt idx="469" formatCode="General">
                  <c:v>-2.10105665545289E-2</c:v>
                </c:pt>
                <c:pt idx="470" formatCode="General">
                  <c:v>-2.1349531514142501E-2</c:v>
                </c:pt>
                <c:pt idx="471" formatCode="General">
                  <c:v>-2.1694939565614E-2</c:v>
                </c:pt>
                <c:pt idx="472" formatCode="General">
                  <c:v>-2.2047038680094899E-2</c:v>
                </c:pt>
                <c:pt idx="473" formatCode="General">
                  <c:v>-2.24059261294101E-2</c:v>
                </c:pt>
                <c:pt idx="474" formatCode="General">
                  <c:v>-2.2771657602381201E-2</c:v>
                </c:pt>
                <c:pt idx="475" formatCode="General">
                  <c:v>-2.3144148765494699E-2</c:v>
                </c:pt>
                <c:pt idx="476" formatCode="General">
                  <c:v>-2.3523618054532701E-2</c:v>
                </c:pt>
                <c:pt idx="477" formatCode="General">
                  <c:v>-2.3910762710297202E-2</c:v>
                </c:pt>
                <c:pt idx="478" formatCode="General">
                  <c:v>-2.4305070832114899E-2</c:v>
                </c:pt>
                <c:pt idx="479" formatCode="General">
                  <c:v>-2.4706659459813599E-2</c:v>
                </c:pt>
                <c:pt idx="480" formatCode="General">
                  <c:v>-2.51165366655637E-2</c:v>
                </c:pt>
                <c:pt idx="481" formatCode="General">
                  <c:v>-2.5533803625971099E-2</c:v>
                </c:pt>
                <c:pt idx="482" formatCode="General">
                  <c:v>-2.59593716570918E-2</c:v>
                </c:pt>
                <c:pt idx="483" formatCode="General">
                  <c:v>-2.6392943134599299E-2</c:v>
                </c:pt>
                <c:pt idx="484" formatCode="General">
                  <c:v>-2.6834913820639902E-2</c:v>
                </c:pt>
                <c:pt idx="485" formatCode="General">
                  <c:v>-2.7285991812555602E-2</c:v>
                </c:pt>
                <c:pt idx="486" formatCode="General">
                  <c:v>-2.7744931752990799E-2</c:v>
                </c:pt>
                <c:pt idx="487" formatCode="General">
                  <c:v>-2.82134251558506E-2</c:v>
                </c:pt>
                <c:pt idx="488" formatCode="General">
                  <c:v>-2.8691109723946999E-2</c:v>
                </c:pt>
                <c:pt idx="489" formatCode="General">
                  <c:v>-2.91775394951343E-2</c:v>
                </c:pt>
                <c:pt idx="490" formatCode="General">
                  <c:v>-2.9674369785652299E-2</c:v>
                </c:pt>
                <c:pt idx="491" formatCode="General">
                  <c:v>-3.01807332376628E-2</c:v>
                </c:pt>
                <c:pt idx="492" formatCode="General">
                  <c:v>-3.0697382024464401E-2</c:v>
                </c:pt>
                <c:pt idx="493" formatCode="General">
                  <c:v>-3.1223283688797E-2</c:v>
                </c:pt>
                <c:pt idx="494" formatCode="General">
                  <c:v>-3.1760527511012E-2</c:v>
                </c:pt>
                <c:pt idx="495" formatCode="General">
                  <c:v>-3.2308397701308902E-2</c:v>
                </c:pt>
                <c:pt idx="496" formatCode="General">
                  <c:v>-3.2867109348000002E-2</c:v>
                </c:pt>
                <c:pt idx="497" formatCode="General">
                  <c:v>-3.3437294805292297E-2</c:v>
                </c:pt>
                <c:pt idx="498" formatCode="General">
                  <c:v>-3.4018958361083103E-2</c:v>
                </c:pt>
                <c:pt idx="499" formatCode="General">
                  <c:v>-3.4612520712699102E-2</c:v>
                </c:pt>
                <c:pt idx="500" formatCode="General">
                  <c:v>-3.5217776251517799E-2</c:v>
                </c:pt>
                <c:pt idx="501" formatCode="General">
                  <c:v>-3.5835570172057601E-2</c:v>
                </c:pt>
                <c:pt idx="502" formatCode="General">
                  <c:v>-3.6466214218568098E-2</c:v>
                </c:pt>
                <c:pt idx="503" formatCode="General">
                  <c:v>-3.7110012737666703E-2</c:v>
                </c:pt>
                <c:pt idx="504" formatCode="General">
                  <c:v>-3.7766142029445497E-2</c:v>
                </c:pt>
                <c:pt idx="505" formatCode="General">
                  <c:v>-3.8436831287930802E-2</c:v>
                </c:pt>
                <c:pt idx="506" formatCode="General">
                  <c:v>-3.9120971178573098E-2</c:v>
                </c:pt>
                <c:pt idx="507" formatCode="General">
                  <c:v>-3.98187214090912E-2</c:v>
                </c:pt>
                <c:pt idx="508" formatCode="General">
                  <c:v>-4.0531471683089397E-2</c:v>
                </c:pt>
                <c:pt idx="509" formatCode="General">
                  <c:v>-4.1259704911497601E-2</c:v>
                </c:pt>
                <c:pt idx="510" formatCode="General">
                  <c:v>-4.2001754264530101E-2</c:v>
                </c:pt>
                <c:pt idx="511" formatCode="General">
                  <c:v>-4.27610117855921E-2</c:v>
                </c:pt>
                <c:pt idx="512" formatCode="General">
                  <c:v>-4.3534816405318602E-2</c:v>
                </c:pt>
                <c:pt idx="513" formatCode="General">
                  <c:v>-4.4325667229916002E-2</c:v>
                </c:pt>
                <c:pt idx="514" formatCode="General">
                  <c:v>-4.5133224061444301E-2</c:v>
                </c:pt>
                <c:pt idx="515" formatCode="General">
                  <c:v>-4.5956561133360101E-2</c:v>
                </c:pt>
                <c:pt idx="516" formatCode="General">
                  <c:v>-4.6799644717886203E-2</c:v>
                </c:pt>
                <c:pt idx="517" formatCode="General">
                  <c:v>-4.7658722806831297E-2</c:v>
                </c:pt>
                <c:pt idx="518" formatCode="General">
                  <c:v>-4.8537876534153201E-2</c:v>
                </c:pt>
                <c:pt idx="519" formatCode="General">
                  <c:v>-4.94338648114735E-2</c:v>
                </c:pt>
                <c:pt idx="520" formatCode="General">
                  <c:v>-5.03502930068443E-2</c:v>
                </c:pt>
                <c:pt idx="521" formatCode="General">
                  <c:v>-5.1286595847473603E-2</c:v>
                </c:pt>
                <c:pt idx="522" formatCode="General">
                  <c:v>-5.2243521276726997E-2</c:v>
                </c:pt>
                <c:pt idx="523" formatCode="General">
                  <c:v>-5.3220250534826201E-2</c:v>
                </c:pt>
                <c:pt idx="524" formatCode="General">
                  <c:v>-5.42175147459176E-2</c:v>
                </c:pt>
                <c:pt idx="525" formatCode="General">
                  <c:v>-5.52385970360251E-2</c:v>
                </c:pt>
                <c:pt idx="526" formatCode="General">
                  <c:v>-5.6282481909126797E-2</c:v>
                </c:pt>
                <c:pt idx="527" formatCode="General">
                  <c:v>-5.7345318447189701E-2</c:v>
                </c:pt>
                <c:pt idx="528" formatCode="General">
                  <c:v>-5.8435871003251399E-2</c:v>
                </c:pt>
                <c:pt idx="529" formatCode="General">
                  <c:v>-5.9549521010940798E-2</c:v>
                </c:pt>
                <c:pt idx="530" formatCode="General">
                  <c:v>-6.0687311730065301E-2</c:v>
                </c:pt>
                <c:pt idx="531" formatCode="General">
                  <c:v>-6.1851682751199497E-2</c:v>
                </c:pt>
                <c:pt idx="532" formatCode="General">
                  <c:v>-6.3041498916941802E-2</c:v>
                </c:pt>
                <c:pt idx="533" formatCode="General">
                  <c:v>-6.4258581449296498E-2</c:v>
                </c:pt>
                <c:pt idx="534" formatCode="General">
                  <c:v>-6.5502165975298607E-2</c:v>
                </c:pt>
                <c:pt idx="535" formatCode="General">
                  <c:v>-6.6774845003073596E-2</c:v>
                </c:pt>
                <c:pt idx="536" formatCode="General">
                  <c:v>-6.8077827954919304E-2</c:v>
                </c:pt>
                <c:pt idx="537" formatCode="General">
                  <c:v>-6.9408731336083093E-2</c:v>
                </c:pt>
                <c:pt idx="538" formatCode="General">
                  <c:v>-7.0771431005281799E-2</c:v>
                </c:pt>
                <c:pt idx="539" formatCode="General">
                  <c:v>-7.2163970050315801E-2</c:v>
                </c:pt>
                <c:pt idx="540" formatCode="General">
                  <c:v>-7.3589892729471404E-2</c:v>
                </c:pt>
                <c:pt idx="541" formatCode="General">
                  <c:v>-7.5049731542064499E-2</c:v>
                </c:pt>
                <c:pt idx="542" formatCode="General">
                  <c:v>-7.6542395278152597E-2</c:v>
                </c:pt>
                <c:pt idx="543" formatCode="General">
                  <c:v>-7.8069741782742605E-2</c:v>
                </c:pt>
                <c:pt idx="544" formatCode="General">
                  <c:v>-7.9633824019517005E-2</c:v>
                </c:pt>
                <c:pt idx="545" formatCode="General">
                  <c:v>-8.1235177607057799E-2</c:v>
                </c:pt>
                <c:pt idx="546" formatCode="General">
                  <c:v>-8.2873497565253001E-2</c:v>
                </c:pt>
                <c:pt idx="547" formatCode="General">
                  <c:v>-8.4550384795713807E-2</c:v>
                </c:pt>
                <c:pt idx="548" formatCode="General">
                  <c:v>-8.6265841972704593E-2</c:v>
                </c:pt>
                <c:pt idx="549" formatCode="General">
                  <c:v>-8.8025135009929104E-2</c:v>
                </c:pt>
                <c:pt idx="550" formatCode="General">
                  <c:v>-8.9824557356729104E-2</c:v>
                </c:pt>
                <c:pt idx="551" formatCode="General">
                  <c:v>-9.1667229141060902E-2</c:v>
                </c:pt>
                <c:pt idx="552" formatCode="General">
                  <c:v>-9.3553659554255805E-2</c:v>
                </c:pt>
                <c:pt idx="553" formatCode="General">
                  <c:v>-9.5488329480704404E-2</c:v>
                </c:pt>
                <c:pt idx="554" formatCode="General">
                  <c:v>-9.7467611164142695E-2</c:v>
                </c:pt>
                <c:pt idx="555" formatCode="General">
                  <c:v>-9.9493849280598207E-2</c:v>
                </c:pt>
                <c:pt idx="556" formatCode="General">
                  <c:v>-0.101575572835675</c:v>
                </c:pt>
                <c:pt idx="557" formatCode="General">
                  <c:v>-0.103701868919001</c:v>
                </c:pt>
                <c:pt idx="558" formatCode="General">
                  <c:v>-0.105885269114963</c:v>
                </c:pt>
                <c:pt idx="559" formatCode="General">
                  <c:v>-0.10812140346676399</c:v>
                </c:pt>
                <c:pt idx="560" formatCode="General">
                  <c:v>-0.11041393102703401</c:v>
                </c:pt>
                <c:pt idx="561" formatCode="General">
                  <c:v>-0.112757727072355</c:v>
                </c:pt>
                <c:pt idx="562" formatCode="General">
                  <c:v>-0.115165572161173</c:v>
                </c:pt>
                <c:pt idx="563" formatCode="General">
                  <c:v>-0.117633761880794</c:v>
                </c:pt>
                <c:pt idx="564" formatCode="General">
                  <c:v>-0.120164024772467</c:v>
                </c:pt>
                <c:pt idx="565" formatCode="General">
                  <c:v>-0.122754071415139</c:v>
                </c:pt>
                <c:pt idx="566" formatCode="General">
                  <c:v>-0.125417153503315</c:v>
                </c:pt>
                <c:pt idx="567" formatCode="General">
                  <c:v>-0.12814077336097199</c:v>
                </c:pt>
                <c:pt idx="568" formatCode="General">
                  <c:v>-0.130934160644231</c:v>
                </c:pt>
                <c:pt idx="569" formatCode="General">
                  <c:v>-0.133805002500098</c:v>
                </c:pt>
                <c:pt idx="570" formatCode="General">
                  <c:v>-0.13674734532350599</c:v>
                </c:pt>
                <c:pt idx="571" formatCode="General">
                  <c:v>-0.13976132857722601</c:v>
                </c:pt>
                <c:pt idx="572" formatCode="General">
                  <c:v>-0.14285902955928101</c:v>
                </c:pt>
                <c:pt idx="573" formatCode="General">
                  <c:v>-0.14602981942982499</c:v>
                </c:pt>
                <c:pt idx="574" formatCode="General">
                  <c:v>-0.14928922717801299</c:v>
                </c:pt>
                <c:pt idx="575" formatCode="General">
                  <c:v>-0.152626625121391</c:v>
                </c:pt>
                <c:pt idx="576" formatCode="General">
                  <c:v>-0.15605928731948099</c:v>
                </c:pt>
                <c:pt idx="577" formatCode="General">
                  <c:v>-0.159577663166967</c:v>
                </c:pt>
                <c:pt idx="578" formatCode="General">
                  <c:v>-0.16318437804265001</c:v>
                </c:pt>
                <c:pt idx="579" formatCode="General">
                  <c:v>-0.16689230967638699</c:v>
                </c:pt>
                <c:pt idx="580" formatCode="General">
                  <c:v>-0.17069839983034901</c:v>
                </c:pt>
                <c:pt idx="581" formatCode="General">
                  <c:v>-0.17460210922571801</c:v>
                </c:pt>
                <c:pt idx="582" formatCode="General">
                  <c:v>-0.17861204384285201</c:v>
                </c:pt>
                <c:pt idx="583" formatCode="General">
                  <c:v>-0.18272718860815601</c:v>
                </c:pt>
                <c:pt idx="584" formatCode="General">
                  <c:v>-0.18695354320851601</c:v>
                </c:pt>
                <c:pt idx="585" formatCode="General">
                  <c:v>-0.19128964431050299</c:v>
                </c:pt>
                <c:pt idx="586" formatCode="General">
                  <c:v>-0.19575500293955</c:v>
                </c:pt>
                <c:pt idx="587" formatCode="General">
                  <c:v>-0.20032822446064599</c:v>
                </c:pt>
                <c:pt idx="588" formatCode="General">
                  <c:v>-0.205035671998053</c:v>
                </c:pt>
                <c:pt idx="589" formatCode="General">
                  <c:v>-0.209861948441362</c:v>
                </c:pt>
                <c:pt idx="590" formatCode="General">
                  <c:v>-0.214831044199845</c:v>
                </c:pt>
                <c:pt idx="591" formatCode="General">
                  <c:v>-0.21993265724167599</c:v>
                </c:pt>
                <c:pt idx="592" formatCode="General">
                  <c:v>-0.22517925257952601</c:v>
                </c:pt>
                <c:pt idx="593" formatCode="General">
                  <c:v>-0.230567696829105</c:v>
                </c:pt>
                <c:pt idx="594" formatCode="General">
                  <c:v>-0.23611167536415001</c:v>
                </c:pt>
                <c:pt idx="595" formatCode="General">
                  <c:v>-0.241808551342205</c:v>
                </c:pt>
                <c:pt idx="596" formatCode="General">
                  <c:v>-0.24766208900322301</c:v>
                </c:pt>
                <c:pt idx="597" formatCode="General">
                  <c:v>-0.25369393190373501</c:v>
                </c:pt>
                <c:pt idx="598" formatCode="General">
                  <c:v>-0.259892211564687</c:v>
                </c:pt>
                <c:pt idx="599" formatCode="General">
                  <c:v>-0.26626351036854301</c:v>
                </c:pt>
                <c:pt idx="600" formatCode="General">
                  <c:v>-0.272819696858351</c:v>
                </c:pt>
                <c:pt idx="601" formatCode="General">
                  <c:v>-0.279571220625359</c:v>
                </c:pt>
                <c:pt idx="602" formatCode="General">
                  <c:v>-0.28651801193301701</c:v>
                </c:pt>
                <c:pt idx="603" formatCode="General">
                  <c:v>-0.29366622179563701</c:v>
                </c:pt>
                <c:pt idx="604" formatCode="General">
                  <c:v>-0.30102484543939401</c:v>
                </c:pt>
                <c:pt idx="605" formatCode="General">
                  <c:v>-0.30859591126215202</c:v>
                </c:pt>
                <c:pt idx="606" formatCode="General">
                  <c:v>-0.31640644406983198</c:v>
                </c:pt>
                <c:pt idx="607" formatCode="General">
                  <c:v>-0.32443720655978198</c:v>
                </c:pt>
                <c:pt idx="608" formatCode="General">
                  <c:v>-0.33271224357815399</c:v>
                </c:pt>
                <c:pt idx="609" formatCode="General">
                  <c:v>-0.34124243522856001</c:v>
                </c:pt>
                <c:pt idx="610" formatCode="General">
                  <c:v>-0.35002945118319601</c:v>
                </c:pt>
                <c:pt idx="611" formatCode="General">
                  <c:v>-0.35907210177742299</c:v>
                </c:pt>
                <c:pt idx="612" formatCode="General">
                  <c:v>-0.36840736312898098</c:v>
                </c:pt>
                <c:pt idx="613" formatCode="General">
                  <c:v>-0.37801837292986501</c:v>
                </c:pt>
                <c:pt idx="614" formatCode="General">
                  <c:v>-0.38793291376710198</c:v>
                </c:pt>
                <c:pt idx="615" formatCode="General">
                  <c:v>-0.39814969134650602</c:v>
                </c:pt>
                <c:pt idx="616" formatCode="General">
                  <c:v>-0.40868763438810801</c:v>
                </c:pt>
                <c:pt idx="617" formatCode="General">
                  <c:v>-0.41956752279808501</c:v>
                </c:pt>
                <c:pt idx="618" formatCode="General">
                  <c:v>-0.43077656013837301</c:v>
                </c:pt>
                <c:pt idx="619" formatCode="General">
                  <c:v>-0.44234343256608899</c:v>
                </c:pt>
                <c:pt idx="620" formatCode="General">
                  <c:v>-0.45428475079438402</c:v>
                </c:pt>
                <c:pt idx="621" formatCode="General">
                  <c:v>-0.466622819900263</c:v>
                </c:pt>
                <c:pt idx="622" formatCode="General">
                  <c:v>-0.47934946837370801</c:v>
                </c:pt>
                <c:pt idx="623" formatCode="General">
                  <c:v>-0.49246574878142302</c:v>
                </c:pt>
                <c:pt idx="624" formatCode="General">
                  <c:v>-0.50603845600397301</c:v>
                </c:pt>
                <c:pt idx="625" formatCode="General">
                  <c:v>-0.52006458060094796</c:v>
                </c:pt>
                <c:pt idx="626" formatCode="General">
                  <c:v>-0.53453631831551895</c:v>
                </c:pt>
                <c:pt idx="627" formatCode="General">
                  <c:v>-0.54948631990992103</c:v>
                </c:pt>
                <c:pt idx="628" formatCode="General">
                  <c:v>-0.564946486277774</c:v>
                </c:pt>
                <c:pt idx="629" formatCode="General">
                  <c:v>-0.580939529935798</c:v>
                </c:pt>
                <c:pt idx="630" formatCode="General">
                  <c:v>-0.59747624650939501</c:v>
                </c:pt>
                <c:pt idx="631" formatCode="General">
                  <c:v>-0.61455083887610495</c:v>
                </c:pt>
                <c:pt idx="632" formatCode="General">
                  <c:v>-0.63224260263953203</c:v>
                </c:pt>
                <c:pt idx="633" formatCode="General">
                  <c:v>-0.65052564546874303</c:v>
                </c:pt>
                <c:pt idx="634" formatCode="General">
                  <c:v>-0.66946411575340803</c:v>
                </c:pt>
                <c:pt idx="635" formatCode="General">
                  <c:v>-0.68908157664509695</c:v>
                </c:pt>
                <c:pt idx="636" formatCode="General">
                  <c:v>-0.70937520858081304</c:v>
                </c:pt>
                <c:pt idx="637" formatCode="General">
                  <c:v>-0.73039324130092398</c:v>
                </c:pt>
                <c:pt idx="638" formatCode="General">
                  <c:v>-0.75215282353601598</c:v>
                </c:pt>
                <c:pt idx="639" formatCode="General">
                  <c:v>-0.77474023114647805</c:v>
                </c:pt>
                <c:pt idx="640" formatCode="General">
                  <c:v>-0.79814207640039903</c:v>
                </c:pt>
                <c:pt idx="641" formatCode="General">
                  <c:v>-0.82240176337484405</c:v>
                </c:pt>
                <c:pt idx="642" formatCode="General">
                  <c:v>-0.84753989293492704</c:v>
                </c:pt>
                <c:pt idx="643" formatCode="General">
                  <c:v>-0.87363629003265797</c:v>
                </c:pt>
                <c:pt idx="644" formatCode="General">
                  <c:v>-0.900690410249263</c:v>
                </c:pt>
                <c:pt idx="645" formatCode="General">
                  <c:v>-0.92881970571211903</c:v>
                </c:pt>
                <c:pt idx="646" formatCode="General">
                  <c:v>-0.95803079429060101</c:v>
                </c:pt>
                <c:pt idx="647" formatCode="General">
                  <c:v>-0.98831154392185805</c:v>
                </c:pt>
                <c:pt idx="648" formatCode="General">
                  <c:v>-1.01983628723946</c:v>
                </c:pt>
                <c:pt idx="649" formatCode="General">
                  <c:v>-1.0525541864470001</c:v>
                </c:pt>
                <c:pt idx="650" formatCode="General">
                  <c:v>-1.08660159118224</c:v>
                </c:pt>
                <c:pt idx="651" formatCode="General">
                  <c:v>-1.1220834960607999</c:v>
                </c:pt>
                <c:pt idx="652" formatCode="General">
                  <c:v>-1.1589116899401199</c:v>
                </c:pt>
                <c:pt idx="653" formatCode="General">
                  <c:v>-1.19725602833808</c:v>
                </c:pt>
                <c:pt idx="654" formatCode="General">
                  <c:v>-1.2371966669049901</c:v>
                </c:pt>
                <c:pt idx="655" formatCode="General">
                  <c:v>-1.2788509271323001</c:v>
                </c:pt>
                <c:pt idx="656" formatCode="General">
                  <c:v>-1.32222993139103</c:v>
                </c:pt>
                <c:pt idx="657" formatCode="General">
                  <c:v>-1.3674535487947499</c:v>
                </c:pt>
                <c:pt idx="658" formatCode="General">
                  <c:v>-1.4146570996062899</c:v>
                </c:pt>
                <c:pt idx="659" formatCode="General">
                  <c:v>-1.4639394686154901</c:v>
                </c:pt>
                <c:pt idx="660" formatCode="General">
                  <c:v>-1.51533540845884</c:v>
                </c:pt>
                <c:pt idx="661" formatCode="General">
                  <c:v>-1.5690027181030901</c:v>
                </c:pt>
                <c:pt idx="662" formatCode="General">
                  <c:v>-1.62518214417949</c:v>
                </c:pt>
                <c:pt idx="663" formatCode="General">
                  <c:v>-1.68385218557016</c:v>
                </c:pt>
                <c:pt idx="664" formatCode="General">
                  <c:v>-1.74527025458261</c:v>
                </c:pt>
                <c:pt idx="665" formatCode="General">
                  <c:v>-1.80949148608692</c:v>
                </c:pt>
                <c:pt idx="666" formatCode="General">
                  <c:v>-1.8768289860576901</c:v>
                </c:pt>
                <c:pt idx="667" formatCode="General">
                  <c:v>-1.94746172486019</c:v>
                </c:pt>
                <c:pt idx="668" formatCode="General">
                  <c:v>-2.02143864258497</c:v>
                </c:pt>
                <c:pt idx="669" formatCode="General">
                  <c:v>-2.0990454327777099</c:v>
                </c:pt>
                <c:pt idx="670" formatCode="General">
                  <c:v>-2.1806272721408901</c:v>
                </c:pt>
                <c:pt idx="671" formatCode="General">
                  <c:v>-2.26621087748478</c:v>
                </c:pt>
                <c:pt idx="672" formatCode="General">
                  <c:v>-2.35633502929005</c:v>
                </c:pt>
                <c:pt idx="673" formatCode="General">
                  <c:v>-2.4511185497073402</c:v>
                </c:pt>
                <c:pt idx="674" formatCode="General">
                  <c:v>-2.55082978871142</c:v>
                </c:pt>
                <c:pt idx="675" formatCode="General">
                  <c:v>-2.6560745494451599</c:v>
                </c:pt>
                <c:pt idx="676" formatCode="General">
                  <c:v>-2.7669297847805598</c:v>
                </c:pt>
                <c:pt idx="677" formatCode="General">
                  <c:v>-2.88412772462519</c:v>
                </c:pt>
                <c:pt idx="678" formatCode="General">
                  <c:v>-3.0079794582303601</c:v>
                </c:pt>
                <c:pt idx="679" formatCode="General">
                  <c:v>-3.1386054264396299</c:v>
                </c:pt>
                <c:pt idx="680" formatCode="General">
                  <c:v>-3.2771741514769599</c:v>
                </c:pt>
                <c:pt idx="681" formatCode="General">
                  <c:v>-3.4239061064308398</c:v>
                </c:pt>
                <c:pt idx="682" formatCode="General">
                  <c:v>-3.5795503614767998</c:v>
                </c:pt>
                <c:pt idx="683" formatCode="General">
                  <c:v>-3.7448004566844602</c:v>
                </c:pt>
                <c:pt idx="684" formatCode="General">
                  <c:v>-3.9204945326979401</c:v>
                </c:pt>
                <c:pt idx="685" formatCode="General">
                  <c:v>-4.1075101649240704</c:v>
                </c:pt>
                <c:pt idx="686" formatCode="General">
                  <c:v>-4.3064375340459202</c:v>
                </c:pt>
                <c:pt idx="687" formatCode="General">
                  <c:v>-4.5190136127372096</c:v>
                </c:pt>
                <c:pt idx="688" formatCode="General">
                  <c:v>-4.7459359526790097</c:v>
                </c:pt>
                <c:pt idx="689" formatCode="General">
                  <c:v>-4.9886115663201096</c:v>
                </c:pt>
                <c:pt idx="690" formatCode="General">
                  <c:v>-5.2481761933064304</c:v>
                </c:pt>
                <c:pt idx="691" formatCode="General">
                  <c:v>-5.52707496310137</c:v>
                </c:pt>
                <c:pt idx="692" formatCode="General">
                  <c:v>-5.8258067779599596</c:v>
                </c:pt>
                <c:pt idx="693" formatCode="General">
                  <c:v>-6.1473752422433297</c:v>
                </c:pt>
                <c:pt idx="694" formatCode="General">
                  <c:v>-6.4939690194835498</c:v>
                </c:pt>
                <c:pt idx="695" formatCode="General">
                  <c:v>-6.8676271023015998</c:v>
                </c:pt>
                <c:pt idx="696" formatCode="General">
                  <c:v>-7.2710017799928304</c:v>
                </c:pt>
                <c:pt idx="697" formatCode="General">
                  <c:v>-7.7080723214204498</c:v>
                </c:pt>
                <c:pt idx="698" formatCode="General">
                  <c:v>-8.1815230531430707</c:v>
                </c:pt>
                <c:pt idx="699" formatCode="General">
                  <c:v>-8.6953760074085107</c:v>
                </c:pt>
                <c:pt idx="700" formatCode="General">
                  <c:v>-9.2547325082449898</c:v>
                </c:pt>
                <c:pt idx="701" formatCode="General">
                  <c:v>-9.8632282992638505</c:v>
                </c:pt>
                <c:pt idx="702" formatCode="General">
                  <c:v>-10.528492213424601</c:v>
                </c:pt>
                <c:pt idx="703" formatCode="General">
                  <c:v>-11.2557656145935</c:v>
                </c:pt>
                <c:pt idx="704" formatCode="General">
                  <c:v>-12.051273393645101</c:v>
                </c:pt>
                <c:pt idx="705" formatCode="General">
                  <c:v>-12.926334935901499</c:v>
                </c:pt>
                <c:pt idx="706" formatCode="General">
                  <c:v>-13.8863449906383</c:v>
                </c:pt>
                <c:pt idx="707" formatCode="General">
                  <c:v>-14.944761890976</c:v>
                </c:pt>
                <c:pt idx="708" formatCode="General">
                  <c:v>-16.112389355282499</c:v>
                </c:pt>
                <c:pt idx="709" formatCode="General">
                  <c:v>-17.401706024847702</c:v>
                </c:pt>
                <c:pt idx="710" formatCode="General">
                  <c:v>-18.828991931081202</c:v>
                </c:pt>
                <c:pt idx="711" formatCode="General">
                  <c:v>-20.408575871813401</c:v>
                </c:pt>
                <c:pt idx="712" formatCode="General">
                  <c:v>-22.163906437676701</c:v>
                </c:pt>
                <c:pt idx="713" formatCode="General">
                  <c:v>-24.109692013489202</c:v>
                </c:pt>
                <c:pt idx="714" formatCode="General">
                  <c:v>-26.2760809213135</c:v>
                </c:pt>
                <c:pt idx="715" formatCode="General">
                  <c:v>-28.679756207798398</c:v>
                </c:pt>
                <c:pt idx="716" formatCode="General">
                  <c:v>-31.3549847061586</c:v>
                </c:pt>
                <c:pt idx="717" formatCode="General">
                  <c:v>-34.322180849490501</c:v>
                </c:pt>
                <c:pt idx="718" formatCode="General">
                  <c:v>-37.6148267966216</c:v>
                </c:pt>
                <c:pt idx="719" formatCode="General">
                  <c:v>-41.248489499358101</c:v>
                </c:pt>
                <c:pt idx="720" formatCode="General">
                  <c:v>-45.244002582591797</c:v>
                </c:pt>
                <c:pt idx="721" formatCode="General">
                  <c:v>-49.6246896950855</c:v>
                </c:pt>
                <c:pt idx="722" formatCode="General">
                  <c:v>-54.365701939540102</c:v>
                </c:pt>
                <c:pt idx="723" formatCode="General">
                  <c:v>-59.4568650345688</c:v>
                </c:pt>
                <c:pt idx="724" formatCode="General">
                  <c:v>-64.841099803677807</c:v>
                </c:pt>
                <c:pt idx="725" formatCode="General">
                  <c:v>-70.400716871638707</c:v>
                </c:pt>
                <c:pt idx="726" formatCode="General">
                  <c:v>-76.020096062212303</c:v>
                </c:pt>
                <c:pt idx="727" formatCode="General">
                  <c:v>-81.521330299798706</c:v>
                </c:pt>
                <c:pt idx="728" formatCode="General">
                  <c:v>-86.711388751361994</c:v>
                </c:pt>
                <c:pt idx="729" formatCode="General">
                  <c:v>-91.420843697140796</c:v>
                </c:pt>
                <c:pt idx="730" formatCode="General">
                  <c:v>-95.568381456913798</c:v>
                </c:pt>
                <c:pt idx="731" formatCode="General">
                  <c:v>-99.084698931339403</c:v>
                </c:pt>
                <c:pt idx="732" formatCode="General">
                  <c:v>-101.98736140154701</c:v>
                </c:pt>
                <c:pt idx="733" formatCode="General">
                  <c:v>-104.337707450157</c:v>
                </c:pt>
                <c:pt idx="734" formatCode="General">
                  <c:v>-106.21092618508401</c:v>
                </c:pt>
                <c:pt idx="735" formatCode="General">
                  <c:v>-107.69057866352099</c:v>
                </c:pt>
                <c:pt idx="736" formatCode="General">
                  <c:v>-108.859847300346</c:v>
                </c:pt>
                <c:pt idx="737" formatCode="General">
                  <c:v>-109.77160813732699</c:v>
                </c:pt>
                <c:pt idx="738" formatCode="General">
                  <c:v>-110.49127752179101</c:v>
                </c:pt>
                <c:pt idx="739" formatCode="General">
                  <c:v>-111.058486427071</c:v>
                </c:pt>
                <c:pt idx="740" formatCode="General">
                  <c:v>-111.50941202201</c:v>
                </c:pt>
                <c:pt idx="741" formatCode="General">
                  <c:v>-111.871170128537</c:v>
                </c:pt>
                <c:pt idx="742" formatCode="General">
                  <c:v>-112.163604625418</c:v>
                </c:pt>
                <c:pt idx="743" formatCode="General">
                  <c:v>-112.403845118297</c:v>
                </c:pt>
                <c:pt idx="744" formatCode="General">
                  <c:v>-112.604180500795</c:v>
                </c:pt>
                <c:pt idx="745" formatCode="General">
                  <c:v>-112.773072785</c:v>
                </c:pt>
                <c:pt idx="746" formatCode="General">
                  <c:v>-112.918560760036</c:v>
                </c:pt>
                <c:pt idx="747" formatCode="General">
                  <c:v>-113.045306279111</c:v>
                </c:pt>
                <c:pt idx="748" formatCode="General">
                  <c:v>-113.15709979985</c:v>
                </c:pt>
                <c:pt idx="749" formatCode="General">
                  <c:v>-113.257747857387</c:v>
                </c:pt>
                <c:pt idx="750" formatCode="General">
                  <c:v>-113.348649452915</c:v>
                </c:pt>
                <c:pt idx="751" formatCode="General">
                  <c:v>-113.43266297536999</c:v>
                </c:pt>
                <c:pt idx="752" formatCode="General">
                  <c:v>-113.51000476198899</c:v>
                </c:pt>
                <c:pt idx="753" formatCode="General">
                  <c:v>-113.58271109063401</c:v>
                </c:pt>
                <c:pt idx="754" formatCode="General">
                  <c:v>-113.65091720877</c:v>
                </c:pt>
                <c:pt idx="755" formatCode="General">
                  <c:v>-113.71517293648201</c:v>
                </c:pt>
                <c:pt idx="756" formatCode="General">
                  <c:v>-113.77646589542</c:v>
                </c:pt>
                <c:pt idx="757" formatCode="General">
                  <c:v>-113.834370755942</c:v>
                </c:pt>
                <c:pt idx="758" formatCode="General">
                  <c:v>-113.889810712862</c:v>
                </c:pt>
                <c:pt idx="759" formatCode="General">
                  <c:v>-113.94262367886</c:v>
                </c:pt>
                <c:pt idx="760" formatCode="General">
                  <c:v>-113.9929772455</c:v>
                </c:pt>
                <c:pt idx="761" formatCode="General">
                  <c:v>-114.040916335011</c:v>
                </c:pt>
                <c:pt idx="762" formatCode="General">
                  <c:v>-114.086822112438</c:v>
                </c:pt>
                <c:pt idx="763" formatCode="General">
                  <c:v>-114.130357308784</c:v>
                </c:pt>
                <c:pt idx="764" formatCode="General">
                  <c:v>-114.17241762318299</c:v>
                </c:pt>
                <c:pt idx="765" formatCode="General">
                  <c:v>-114.212445328236</c:v>
                </c:pt>
                <c:pt idx="766" formatCode="General">
                  <c:v>-114.250767423111</c:v>
                </c:pt>
                <c:pt idx="767" formatCode="General">
                  <c:v>-114.28725056576199</c:v>
                </c:pt>
                <c:pt idx="768" formatCode="General">
                  <c:v>-114.32214585171501</c:v>
                </c:pt>
                <c:pt idx="769" formatCode="General">
                  <c:v>-114.355701499086</c:v>
                </c:pt>
                <c:pt idx="770" formatCode="General">
                  <c:v>-114.387628541346</c:v>
                </c:pt>
                <c:pt idx="771" formatCode="General">
                  <c:v>-114.41829588154999</c:v>
                </c:pt>
                <c:pt idx="772" formatCode="General">
                  <c:v>-114.447517794486</c:v>
                </c:pt>
                <c:pt idx="773" formatCode="General">
                  <c:v>-114.4753198849</c:v>
                </c:pt>
                <c:pt idx="774" formatCode="General">
                  <c:v>-114.501624607484</c:v>
                </c:pt>
                <c:pt idx="775" formatCode="General">
                  <c:v>-114.526319857055</c:v>
                </c:pt>
                <c:pt idx="776" formatCode="General">
                  <c:v>-114.549409933349</c:v>
                </c:pt>
                <c:pt idx="777" formatCode="General">
                  <c:v>-114.57097312134999</c:v>
                </c:pt>
                <c:pt idx="778" formatCode="General">
                  <c:v>-114.591380957629</c:v>
                </c:pt>
                <c:pt idx="779" formatCode="General">
                  <c:v>-114.61037240098599</c:v>
                </c:pt>
                <c:pt idx="780" formatCode="General">
                  <c:v>-114.628517365376</c:v>
                </c:pt>
                <c:pt idx="781" formatCode="General">
                  <c:v>-114.645125992007</c:v>
                </c:pt>
                <c:pt idx="782" formatCode="General">
                  <c:v>-114.66098198445</c:v>
                </c:pt>
                <c:pt idx="783" formatCode="General">
                  <c:v>-114.67516189799299</c:v>
                </c:pt>
                <c:pt idx="784" formatCode="General">
                  <c:v>-114.688505910055</c:v>
                </c:pt>
                <c:pt idx="785" formatCode="General">
                  <c:v>-114.70096258237</c:v>
                </c:pt>
                <c:pt idx="786" formatCode="General">
                  <c:v>-114.712515782479</c:v>
                </c:pt>
                <c:pt idx="787" formatCode="General">
                  <c:v>-114.722844696293</c:v>
                </c:pt>
                <c:pt idx="788" formatCode="General">
                  <c:v>-114.732007946032</c:v>
                </c:pt>
                <c:pt idx="789" formatCode="General">
                  <c:v>-114.740417756044</c:v>
                </c:pt>
                <c:pt idx="790" formatCode="General">
                  <c:v>-114.747826915724</c:v>
                </c:pt>
                <c:pt idx="791" formatCode="General">
                  <c:v>-114.754444702223</c:v>
                </c:pt>
                <c:pt idx="792" formatCode="General">
                  <c:v>-114.76087739310501</c:v>
                </c:pt>
                <c:pt idx="793" formatCode="General">
                  <c:v>-114.766228655243</c:v>
                </c:pt>
                <c:pt idx="794" formatCode="General">
                  <c:v>-114.77065231828</c:v>
                </c:pt>
                <c:pt idx="795" formatCode="General">
                  <c:v>-114.774844907415</c:v>
                </c:pt>
                <c:pt idx="796" formatCode="General">
                  <c:v>-114.77818549794399</c:v>
                </c:pt>
                <c:pt idx="797" formatCode="General">
                  <c:v>-114.780771487157</c:v>
                </c:pt>
                <c:pt idx="798" formatCode="General">
                  <c:v>-114.78309147499699</c:v>
                </c:pt>
                <c:pt idx="799" formatCode="General">
                  <c:v>-114.784144164864</c:v>
                </c:pt>
                <c:pt idx="800" formatCode="General">
                  <c:v>-114.784527341906</c:v>
                </c:pt>
                <c:pt idx="801" formatCode="General">
                  <c:v>-114.784144164864</c:v>
                </c:pt>
                <c:pt idx="802" formatCode="General">
                  <c:v>-114.78309147499699</c:v>
                </c:pt>
                <c:pt idx="803" formatCode="General">
                  <c:v>-114.780771487157</c:v>
                </c:pt>
                <c:pt idx="804" formatCode="General">
                  <c:v>-114.77818549794399</c:v>
                </c:pt>
                <c:pt idx="805" formatCode="General">
                  <c:v>-114.774844907415</c:v>
                </c:pt>
                <c:pt idx="806" formatCode="General">
                  <c:v>-114.77065231828</c:v>
                </c:pt>
                <c:pt idx="807" formatCode="General">
                  <c:v>-114.766228655243</c:v>
                </c:pt>
                <c:pt idx="808" formatCode="General">
                  <c:v>-114.76087739310501</c:v>
                </c:pt>
                <c:pt idx="809" formatCode="General">
                  <c:v>-114.754444702223</c:v>
                </c:pt>
                <c:pt idx="810" formatCode="General">
                  <c:v>-114.747826915724</c:v>
                </c:pt>
                <c:pt idx="811" formatCode="General">
                  <c:v>-114.740417756044</c:v>
                </c:pt>
                <c:pt idx="812" formatCode="General">
                  <c:v>-114.732007946032</c:v>
                </c:pt>
                <c:pt idx="813" formatCode="General">
                  <c:v>-114.722844696293</c:v>
                </c:pt>
                <c:pt idx="814" formatCode="General">
                  <c:v>-114.712515782479</c:v>
                </c:pt>
                <c:pt idx="815" formatCode="General">
                  <c:v>-114.70096258237</c:v>
                </c:pt>
                <c:pt idx="816" formatCode="General">
                  <c:v>-114.688505910055</c:v>
                </c:pt>
                <c:pt idx="817" formatCode="General">
                  <c:v>-114.67516189799299</c:v>
                </c:pt>
                <c:pt idx="818" formatCode="General">
                  <c:v>-114.66098198445</c:v>
                </c:pt>
                <c:pt idx="819" formatCode="General">
                  <c:v>-114.645125992007</c:v>
                </c:pt>
                <c:pt idx="820" formatCode="General">
                  <c:v>-114.628517365376</c:v>
                </c:pt>
                <c:pt idx="821" formatCode="General">
                  <c:v>-114.61037240098599</c:v>
                </c:pt>
                <c:pt idx="822" formatCode="General">
                  <c:v>-114.591380957629</c:v>
                </c:pt>
                <c:pt idx="823" formatCode="General">
                  <c:v>-114.57097312134999</c:v>
                </c:pt>
                <c:pt idx="824" formatCode="General">
                  <c:v>-114.549409933349</c:v>
                </c:pt>
                <c:pt idx="825" formatCode="General">
                  <c:v>-114.526319857055</c:v>
                </c:pt>
                <c:pt idx="826" formatCode="General">
                  <c:v>-114.501624607484</c:v>
                </c:pt>
                <c:pt idx="827" formatCode="General">
                  <c:v>-114.4753198849</c:v>
                </c:pt>
                <c:pt idx="828" formatCode="General">
                  <c:v>-114.447517794486</c:v>
                </c:pt>
                <c:pt idx="829" formatCode="General">
                  <c:v>-114.41829588154999</c:v>
                </c:pt>
                <c:pt idx="830" formatCode="General">
                  <c:v>-114.387628541346</c:v>
                </c:pt>
                <c:pt idx="831" formatCode="General">
                  <c:v>-114.355701499086</c:v>
                </c:pt>
                <c:pt idx="832" formatCode="General">
                  <c:v>-114.32214585171501</c:v>
                </c:pt>
                <c:pt idx="833" formatCode="General">
                  <c:v>-114.28725056576199</c:v>
                </c:pt>
                <c:pt idx="834" formatCode="General">
                  <c:v>-114.250767423111</c:v>
                </c:pt>
                <c:pt idx="835" formatCode="General">
                  <c:v>-114.212445328236</c:v>
                </c:pt>
                <c:pt idx="836" formatCode="General">
                  <c:v>-114.17241762318299</c:v>
                </c:pt>
                <c:pt idx="837" formatCode="General">
                  <c:v>-114.130357308784</c:v>
                </c:pt>
                <c:pt idx="838" formatCode="General">
                  <c:v>-114.086822112438</c:v>
                </c:pt>
                <c:pt idx="839" formatCode="General">
                  <c:v>-114.040916335011</c:v>
                </c:pt>
                <c:pt idx="840" formatCode="General">
                  <c:v>-113.9929772455</c:v>
                </c:pt>
                <c:pt idx="841" formatCode="General">
                  <c:v>-113.94262367886</c:v>
                </c:pt>
                <c:pt idx="842" formatCode="General">
                  <c:v>-113.889810712862</c:v>
                </c:pt>
                <c:pt idx="843" formatCode="General">
                  <c:v>-113.834370755942</c:v>
                </c:pt>
                <c:pt idx="844" formatCode="General">
                  <c:v>-113.77646589542</c:v>
                </c:pt>
                <c:pt idx="845" formatCode="General">
                  <c:v>-113.71517293648201</c:v>
                </c:pt>
                <c:pt idx="846" formatCode="General">
                  <c:v>-113.65091720877</c:v>
                </c:pt>
                <c:pt idx="847" formatCode="General">
                  <c:v>-113.58271109063401</c:v>
                </c:pt>
                <c:pt idx="848" formatCode="General">
                  <c:v>-113.51000476198899</c:v>
                </c:pt>
                <c:pt idx="849" formatCode="General">
                  <c:v>-113.43266297536999</c:v>
                </c:pt>
                <c:pt idx="850" formatCode="General">
                  <c:v>-113.348649452915</c:v>
                </c:pt>
                <c:pt idx="851" formatCode="General">
                  <c:v>-113.257747857387</c:v>
                </c:pt>
                <c:pt idx="852" formatCode="General">
                  <c:v>-113.15709979985</c:v>
                </c:pt>
                <c:pt idx="853" formatCode="General">
                  <c:v>-113.045306279111</c:v>
                </c:pt>
                <c:pt idx="854" formatCode="General">
                  <c:v>-112.918560760036</c:v>
                </c:pt>
                <c:pt idx="855" formatCode="General">
                  <c:v>-112.773072785</c:v>
                </c:pt>
                <c:pt idx="856" formatCode="General">
                  <c:v>-112.604180500795</c:v>
                </c:pt>
                <c:pt idx="857" formatCode="General">
                  <c:v>-112.403845118297</c:v>
                </c:pt>
                <c:pt idx="858" formatCode="General">
                  <c:v>-112.163604625418</c:v>
                </c:pt>
                <c:pt idx="859" formatCode="General">
                  <c:v>-111.871170128537</c:v>
                </c:pt>
                <c:pt idx="860" formatCode="General">
                  <c:v>-111.50941202201</c:v>
                </c:pt>
                <c:pt idx="861" formatCode="General">
                  <c:v>-111.058486427071</c:v>
                </c:pt>
                <c:pt idx="862" formatCode="General">
                  <c:v>-110.49127752179101</c:v>
                </c:pt>
                <c:pt idx="863" formatCode="General">
                  <c:v>-109.771608137328</c:v>
                </c:pt>
                <c:pt idx="864" formatCode="General">
                  <c:v>-108.859847300347</c:v>
                </c:pt>
                <c:pt idx="865" formatCode="General">
                  <c:v>-107.69057866352099</c:v>
                </c:pt>
                <c:pt idx="866" formatCode="General">
                  <c:v>-106.21092618508401</c:v>
                </c:pt>
                <c:pt idx="867" formatCode="General">
                  <c:v>-104.337707450157</c:v>
                </c:pt>
                <c:pt idx="868" formatCode="General">
                  <c:v>-101.98736140154701</c:v>
                </c:pt>
                <c:pt idx="869" formatCode="General">
                  <c:v>-99.084698931339702</c:v>
                </c:pt>
                <c:pt idx="870" formatCode="General">
                  <c:v>-95.568381456914295</c:v>
                </c:pt>
                <c:pt idx="871" formatCode="General">
                  <c:v>-91.420843697141294</c:v>
                </c:pt>
                <c:pt idx="872" formatCode="General">
                  <c:v>-86.711388751362506</c:v>
                </c:pt>
                <c:pt idx="873" formatCode="General">
                  <c:v>-81.521330299799303</c:v>
                </c:pt>
                <c:pt idx="874" formatCode="General">
                  <c:v>-76.0200960622129</c:v>
                </c:pt>
                <c:pt idx="875" formatCode="General">
                  <c:v>-70.400716871639304</c:v>
                </c:pt>
                <c:pt idx="876" formatCode="General">
                  <c:v>-64.841099803678404</c:v>
                </c:pt>
                <c:pt idx="877" formatCode="General">
                  <c:v>-59.456865034569397</c:v>
                </c:pt>
                <c:pt idx="878" formatCode="General">
                  <c:v>-54.365701939540699</c:v>
                </c:pt>
                <c:pt idx="879" formatCode="General">
                  <c:v>-49.624689695085998</c:v>
                </c:pt>
                <c:pt idx="880" formatCode="General">
                  <c:v>-45.244002582592302</c:v>
                </c:pt>
                <c:pt idx="881" formatCode="General">
                  <c:v>-41.248489499358499</c:v>
                </c:pt>
                <c:pt idx="882" formatCode="General">
                  <c:v>-37.614826796621898</c:v>
                </c:pt>
                <c:pt idx="883" formatCode="General">
                  <c:v>-34.322180849490799</c:v>
                </c:pt>
                <c:pt idx="884" formatCode="General">
                  <c:v>-31.354984706159001</c:v>
                </c:pt>
                <c:pt idx="885" formatCode="General">
                  <c:v>-28.6797562077987</c:v>
                </c:pt>
                <c:pt idx="886" formatCode="General">
                  <c:v>-26.276080921313799</c:v>
                </c:pt>
                <c:pt idx="887" formatCode="General">
                  <c:v>-24.109692013489401</c:v>
                </c:pt>
                <c:pt idx="888" formatCode="General">
                  <c:v>-22.1639064376769</c:v>
                </c:pt>
                <c:pt idx="889" formatCode="General">
                  <c:v>-20.4085758718135</c:v>
                </c:pt>
                <c:pt idx="890" formatCode="General">
                  <c:v>-18.828991931081401</c:v>
                </c:pt>
                <c:pt idx="891" formatCode="General">
                  <c:v>-17.401706024847901</c:v>
                </c:pt>
                <c:pt idx="892" formatCode="General">
                  <c:v>-16.112389355282598</c:v>
                </c:pt>
                <c:pt idx="893" formatCode="General">
                  <c:v>-14.9447618909761</c:v>
                </c:pt>
                <c:pt idx="894" formatCode="General">
                  <c:v>-13.8863449906385</c:v>
                </c:pt>
                <c:pt idx="895" formatCode="General">
                  <c:v>-12.9263349359016</c:v>
                </c:pt>
                <c:pt idx="896" formatCode="General">
                  <c:v>-12.0512733936452</c:v>
                </c:pt>
                <c:pt idx="897" formatCode="General">
                  <c:v>-11.2557656145935</c:v>
                </c:pt>
                <c:pt idx="898" formatCode="General">
                  <c:v>-10.528492213424601</c:v>
                </c:pt>
                <c:pt idx="899" formatCode="General">
                  <c:v>-9.8632282992638505</c:v>
                </c:pt>
                <c:pt idx="900" formatCode="General">
                  <c:v>-9.2547325082449898</c:v>
                </c:pt>
                <c:pt idx="901" formatCode="General">
                  <c:v>-8.6953760074085107</c:v>
                </c:pt>
                <c:pt idx="902" formatCode="General">
                  <c:v>-8.1815230531430707</c:v>
                </c:pt>
                <c:pt idx="903" formatCode="General">
                  <c:v>-7.7080723214204498</c:v>
                </c:pt>
                <c:pt idx="904" formatCode="General">
                  <c:v>-7.2710017799928304</c:v>
                </c:pt>
                <c:pt idx="905" formatCode="General">
                  <c:v>-6.8676271023015998</c:v>
                </c:pt>
                <c:pt idx="906" formatCode="General">
                  <c:v>-6.4939690194835498</c:v>
                </c:pt>
                <c:pt idx="907" formatCode="General">
                  <c:v>-6.1473752422433297</c:v>
                </c:pt>
                <c:pt idx="908" formatCode="General">
                  <c:v>-5.8258067779599596</c:v>
                </c:pt>
                <c:pt idx="909" formatCode="General">
                  <c:v>-5.52707496310137</c:v>
                </c:pt>
                <c:pt idx="910" formatCode="General">
                  <c:v>-5.2481761933064304</c:v>
                </c:pt>
                <c:pt idx="911" formatCode="General">
                  <c:v>-4.9886115663201096</c:v>
                </c:pt>
                <c:pt idx="912" formatCode="General">
                  <c:v>-4.7459359526790097</c:v>
                </c:pt>
                <c:pt idx="913" formatCode="General">
                  <c:v>-4.5190136127372096</c:v>
                </c:pt>
                <c:pt idx="914" formatCode="General">
                  <c:v>-4.3064375340459202</c:v>
                </c:pt>
                <c:pt idx="915" formatCode="General">
                  <c:v>-4.1075101649240704</c:v>
                </c:pt>
                <c:pt idx="916" formatCode="General">
                  <c:v>-3.9204945326979401</c:v>
                </c:pt>
                <c:pt idx="917" formatCode="General">
                  <c:v>-3.7448004566844602</c:v>
                </c:pt>
                <c:pt idx="918" formatCode="General">
                  <c:v>-3.5795503614767998</c:v>
                </c:pt>
                <c:pt idx="919" formatCode="General">
                  <c:v>-3.4239061064308398</c:v>
                </c:pt>
                <c:pt idx="920" formatCode="General">
                  <c:v>-3.2771741514769599</c:v>
                </c:pt>
                <c:pt idx="921" formatCode="General">
                  <c:v>-3.1386054264396299</c:v>
                </c:pt>
                <c:pt idx="922" formatCode="General">
                  <c:v>-3.0079794582303601</c:v>
                </c:pt>
                <c:pt idx="923" formatCode="General">
                  <c:v>-2.88412772462519</c:v>
                </c:pt>
                <c:pt idx="924" formatCode="General">
                  <c:v>-2.7669297847805598</c:v>
                </c:pt>
                <c:pt idx="925" formatCode="General">
                  <c:v>-2.6560745494451599</c:v>
                </c:pt>
                <c:pt idx="926" formatCode="General">
                  <c:v>-2.55082978871142</c:v>
                </c:pt>
                <c:pt idx="927" formatCode="General">
                  <c:v>-2.4511185497073402</c:v>
                </c:pt>
                <c:pt idx="928" formatCode="General">
                  <c:v>-2.35633502929005</c:v>
                </c:pt>
                <c:pt idx="929" formatCode="General">
                  <c:v>-2.26621087748478</c:v>
                </c:pt>
                <c:pt idx="930" formatCode="General">
                  <c:v>-2.1806272721408901</c:v>
                </c:pt>
                <c:pt idx="931" formatCode="General">
                  <c:v>-2.0990454327777099</c:v>
                </c:pt>
                <c:pt idx="932" formatCode="General">
                  <c:v>-2.02143864258497</c:v>
                </c:pt>
                <c:pt idx="933" formatCode="General">
                  <c:v>-1.94746172486019</c:v>
                </c:pt>
                <c:pt idx="934" formatCode="General">
                  <c:v>-1.8768289860576901</c:v>
                </c:pt>
                <c:pt idx="935" formatCode="General">
                  <c:v>-1.80949148608692</c:v>
                </c:pt>
                <c:pt idx="936" formatCode="General">
                  <c:v>-1.74527025458261</c:v>
                </c:pt>
                <c:pt idx="937" formatCode="General">
                  <c:v>-1.68385218557016</c:v>
                </c:pt>
                <c:pt idx="938" formatCode="General">
                  <c:v>-1.62518214417949</c:v>
                </c:pt>
                <c:pt idx="939" formatCode="General">
                  <c:v>-1.5690027181030901</c:v>
                </c:pt>
                <c:pt idx="940" formatCode="General">
                  <c:v>-1.51533540845884</c:v>
                </c:pt>
                <c:pt idx="941" formatCode="General">
                  <c:v>-1.4639394686154901</c:v>
                </c:pt>
                <c:pt idx="942" formatCode="General">
                  <c:v>-1.4146570996062899</c:v>
                </c:pt>
                <c:pt idx="943" formatCode="General">
                  <c:v>-1.3674535487947499</c:v>
                </c:pt>
                <c:pt idx="944" formatCode="General">
                  <c:v>-1.32222993139103</c:v>
                </c:pt>
                <c:pt idx="945" formatCode="General">
                  <c:v>-1.2788509271323001</c:v>
                </c:pt>
                <c:pt idx="946" formatCode="General">
                  <c:v>-1.2371966669049901</c:v>
                </c:pt>
                <c:pt idx="947" formatCode="General">
                  <c:v>-1.19725602833808</c:v>
                </c:pt>
                <c:pt idx="948" formatCode="General">
                  <c:v>-1.1589116899401199</c:v>
                </c:pt>
                <c:pt idx="949" formatCode="General">
                  <c:v>-1.1220834960607999</c:v>
                </c:pt>
                <c:pt idx="950" formatCode="General">
                  <c:v>-1.08660159118224</c:v>
                </c:pt>
                <c:pt idx="951" formatCode="General">
                  <c:v>-1.0525541864470001</c:v>
                </c:pt>
                <c:pt idx="952" formatCode="General">
                  <c:v>-1.01983628723946</c:v>
                </c:pt>
                <c:pt idx="953" formatCode="General">
                  <c:v>-0.98831154392185805</c:v>
                </c:pt>
                <c:pt idx="954" formatCode="General">
                  <c:v>-0.95803079429060101</c:v>
                </c:pt>
                <c:pt idx="955" formatCode="General">
                  <c:v>-0.92881970571211903</c:v>
                </c:pt>
                <c:pt idx="956" formatCode="General">
                  <c:v>-0.900690410249263</c:v>
                </c:pt>
                <c:pt idx="957" formatCode="General">
                  <c:v>-0.87363629003265797</c:v>
                </c:pt>
                <c:pt idx="958" formatCode="General">
                  <c:v>-0.84753989293492704</c:v>
                </c:pt>
                <c:pt idx="959" formatCode="General">
                  <c:v>-0.82240176337484405</c:v>
                </c:pt>
                <c:pt idx="960" formatCode="General">
                  <c:v>-0.79814207640040202</c:v>
                </c:pt>
                <c:pt idx="961" formatCode="General">
                  <c:v>-0.77474023114648005</c:v>
                </c:pt>
                <c:pt idx="962" formatCode="General">
                  <c:v>-0.75215282353601798</c:v>
                </c:pt>
                <c:pt idx="963" formatCode="General">
                  <c:v>-0.73039324130092698</c:v>
                </c:pt>
                <c:pt idx="964" formatCode="General">
                  <c:v>-0.70937520858081504</c:v>
                </c:pt>
                <c:pt idx="965" formatCode="General">
                  <c:v>-0.68908157664509895</c:v>
                </c:pt>
                <c:pt idx="966" formatCode="General">
                  <c:v>-0.66946411575341003</c:v>
                </c:pt>
                <c:pt idx="967" formatCode="General">
                  <c:v>-0.65052564546874503</c:v>
                </c:pt>
                <c:pt idx="968" formatCode="General">
                  <c:v>-0.63224260263953402</c:v>
                </c:pt>
                <c:pt idx="969" formatCode="General">
                  <c:v>-0.61455083887610695</c:v>
                </c:pt>
                <c:pt idx="970" formatCode="General">
                  <c:v>-0.59747624650939701</c:v>
                </c:pt>
                <c:pt idx="971" formatCode="General">
                  <c:v>-0.580939529935799</c:v>
                </c:pt>
                <c:pt idx="972" formatCode="General">
                  <c:v>-0.56494648627777599</c:v>
                </c:pt>
                <c:pt idx="973" formatCode="General">
                  <c:v>-0.54948631990992303</c:v>
                </c:pt>
                <c:pt idx="974" formatCode="General">
                  <c:v>-0.53453631831552095</c:v>
                </c:pt>
                <c:pt idx="975" formatCode="General">
                  <c:v>-0.52006458060094896</c:v>
                </c:pt>
                <c:pt idx="976" formatCode="General">
                  <c:v>-0.50603845600397401</c:v>
                </c:pt>
                <c:pt idx="977" formatCode="General">
                  <c:v>-0.49246574878142402</c:v>
                </c:pt>
                <c:pt idx="978" formatCode="General">
                  <c:v>-0.47934946837371001</c:v>
                </c:pt>
                <c:pt idx="979" formatCode="General">
                  <c:v>-0.466622819900264</c:v>
                </c:pt>
                <c:pt idx="980" formatCode="General">
                  <c:v>-0.45428475079438502</c:v>
                </c:pt>
                <c:pt idx="981" formatCode="General">
                  <c:v>-0.44234343256608999</c:v>
                </c:pt>
                <c:pt idx="982" formatCode="General">
                  <c:v>-0.43077656013837501</c:v>
                </c:pt>
                <c:pt idx="983" formatCode="General">
                  <c:v>-0.41956752279808701</c:v>
                </c:pt>
                <c:pt idx="984" formatCode="General">
                  <c:v>-0.40868763438810901</c:v>
                </c:pt>
                <c:pt idx="985" formatCode="General">
                  <c:v>-0.39814969134650802</c:v>
                </c:pt>
                <c:pt idx="986" formatCode="General">
                  <c:v>-0.38793291376710298</c:v>
                </c:pt>
                <c:pt idx="987" formatCode="General">
                  <c:v>-0.37801837292986601</c:v>
                </c:pt>
                <c:pt idx="988" formatCode="General">
                  <c:v>-0.36840736312898198</c:v>
                </c:pt>
                <c:pt idx="989" formatCode="General">
                  <c:v>-0.35907210177742299</c:v>
                </c:pt>
                <c:pt idx="990" formatCode="General">
                  <c:v>-0.350029451183198</c:v>
                </c:pt>
                <c:pt idx="991" formatCode="General">
                  <c:v>-0.34124243522856101</c:v>
                </c:pt>
                <c:pt idx="992" formatCode="General">
                  <c:v>-0.33271224357815399</c:v>
                </c:pt>
                <c:pt idx="993" formatCode="General">
                  <c:v>-0.32443720655978298</c:v>
                </c:pt>
                <c:pt idx="994" formatCode="General">
                  <c:v>-0.31640644406983298</c:v>
                </c:pt>
                <c:pt idx="995" formatCode="General">
                  <c:v>-0.30859591126215302</c:v>
                </c:pt>
                <c:pt idx="996" formatCode="General">
                  <c:v>-0.30102484543939501</c:v>
                </c:pt>
                <c:pt idx="997" formatCode="General">
                  <c:v>-0.29366622179563701</c:v>
                </c:pt>
                <c:pt idx="998" formatCode="General">
                  <c:v>-0.28651801193301801</c:v>
                </c:pt>
                <c:pt idx="999" formatCode="General">
                  <c:v>-0.27957122062536</c:v>
                </c:pt>
                <c:pt idx="1000" formatCode="General">
                  <c:v>-0.272819696858351</c:v>
                </c:pt>
                <c:pt idx="1001" formatCode="General">
                  <c:v>-0.26626351036854301</c:v>
                </c:pt>
                <c:pt idx="1002" formatCode="General">
                  <c:v>-0.259892211564688</c:v>
                </c:pt>
                <c:pt idx="1003" formatCode="General">
                  <c:v>-0.25369393190373501</c:v>
                </c:pt>
                <c:pt idx="1004" formatCode="General">
                  <c:v>-0.24766208900322301</c:v>
                </c:pt>
                <c:pt idx="1005" formatCode="General">
                  <c:v>-0.241808551342205</c:v>
                </c:pt>
                <c:pt idx="1006" formatCode="General">
                  <c:v>-0.23611167536415001</c:v>
                </c:pt>
                <c:pt idx="1007" formatCode="General">
                  <c:v>-0.230567696829105</c:v>
                </c:pt>
                <c:pt idx="1008" formatCode="General">
                  <c:v>-0.22517925257952601</c:v>
                </c:pt>
                <c:pt idx="1009" formatCode="General">
                  <c:v>-0.21993265724167599</c:v>
                </c:pt>
                <c:pt idx="1010" formatCode="General">
                  <c:v>-0.214831044199846</c:v>
                </c:pt>
                <c:pt idx="1011" formatCode="General">
                  <c:v>-0.209861948441362</c:v>
                </c:pt>
                <c:pt idx="1012" formatCode="General">
                  <c:v>-0.205035671998053</c:v>
                </c:pt>
                <c:pt idx="1013" formatCode="General">
                  <c:v>-0.20032822446064599</c:v>
                </c:pt>
                <c:pt idx="1014" formatCode="General">
                  <c:v>-0.195755002939551</c:v>
                </c:pt>
                <c:pt idx="1015" formatCode="General">
                  <c:v>-0.19128964431050299</c:v>
                </c:pt>
                <c:pt idx="1016" formatCode="General">
                  <c:v>-0.18695354320851601</c:v>
                </c:pt>
                <c:pt idx="1017" formatCode="General">
                  <c:v>-0.18272718860815601</c:v>
                </c:pt>
                <c:pt idx="1018" formatCode="General">
                  <c:v>-0.17861204384285201</c:v>
                </c:pt>
                <c:pt idx="1019" formatCode="General">
                  <c:v>-0.17460210922571801</c:v>
                </c:pt>
                <c:pt idx="1020" formatCode="General">
                  <c:v>-0.17069839983035001</c:v>
                </c:pt>
                <c:pt idx="1021" formatCode="General">
                  <c:v>-0.16689230967638699</c:v>
                </c:pt>
                <c:pt idx="1022" formatCode="General">
                  <c:v>-0.16318437804265101</c:v>
                </c:pt>
                <c:pt idx="1023" formatCode="General">
                  <c:v>-0.159577663166967</c:v>
                </c:pt>
                <c:pt idx="1024" formatCode="General">
                  <c:v>-0.15605928731948099</c:v>
                </c:pt>
                <c:pt idx="1025" formatCode="General">
                  <c:v>-0.152626625121392</c:v>
                </c:pt>
                <c:pt idx="1026" formatCode="General">
                  <c:v>-0.14928922717801299</c:v>
                </c:pt>
                <c:pt idx="1027" formatCode="General">
                  <c:v>-0.14602981942982499</c:v>
                </c:pt>
                <c:pt idx="1028" formatCode="General">
                  <c:v>-0.14285902955928101</c:v>
                </c:pt>
                <c:pt idx="1029" formatCode="General">
                  <c:v>-0.13976132857722601</c:v>
                </c:pt>
                <c:pt idx="1030" formatCode="General">
                  <c:v>-0.13674734532350599</c:v>
                </c:pt>
                <c:pt idx="1031" formatCode="General">
                  <c:v>-0.133805002500099</c:v>
                </c:pt>
                <c:pt idx="1032" formatCode="General">
                  <c:v>-0.130934160644231</c:v>
                </c:pt>
                <c:pt idx="1033" formatCode="General">
                  <c:v>-0.12814077336097199</c:v>
                </c:pt>
                <c:pt idx="1034" formatCode="General">
                  <c:v>-0.125417153503315</c:v>
                </c:pt>
                <c:pt idx="1035" formatCode="General">
                  <c:v>-0.122754071415139</c:v>
                </c:pt>
                <c:pt idx="1036" formatCode="General">
                  <c:v>-0.120164024772467</c:v>
                </c:pt>
                <c:pt idx="1037" formatCode="General">
                  <c:v>-0.117633761880795</c:v>
                </c:pt>
                <c:pt idx="1038" formatCode="General">
                  <c:v>-0.115165572161173</c:v>
                </c:pt>
                <c:pt idx="1039" formatCode="General">
                  <c:v>-0.112757727072355</c:v>
                </c:pt>
                <c:pt idx="1040" formatCode="General">
                  <c:v>-0.11041393102703401</c:v>
                </c:pt>
                <c:pt idx="1041" formatCode="General">
                  <c:v>-0.10812140346676399</c:v>
                </c:pt>
                <c:pt idx="1042" formatCode="General">
                  <c:v>-0.105885269114963</c:v>
                </c:pt>
                <c:pt idx="1043" formatCode="General">
                  <c:v>-0.103701868919002</c:v>
                </c:pt>
                <c:pt idx="1044" formatCode="General">
                  <c:v>-0.101575572835675</c:v>
                </c:pt>
                <c:pt idx="1045" formatCode="General">
                  <c:v>-9.9493849280598498E-2</c:v>
                </c:pt>
                <c:pt idx="1046" formatCode="General">
                  <c:v>-9.7467611164142695E-2</c:v>
                </c:pt>
                <c:pt idx="1047" formatCode="General">
                  <c:v>-9.5488329480704695E-2</c:v>
                </c:pt>
                <c:pt idx="1048" formatCode="General">
                  <c:v>-9.3553659554255805E-2</c:v>
                </c:pt>
                <c:pt idx="1049" formatCode="General">
                  <c:v>-9.1667229141061096E-2</c:v>
                </c:pt>
                <c:pt idx="1050" formatCode="General">
                  <c:v>-8.9824557356729104E-2</c:v>
                </c:pt>
                <c:pt idx="1051" formatCode="General">
                  <c:v>-8.8025135009929298E-2</c:v>
                </c:pt>
                <c:pt idx="1052" formatCode="General">
                  <c:v>-8.6265841972704593E-2</c:v>
                </c:pt>
                <c:pt idx="1053" formatCode="General">
                  <c:v>-8.4550384795714001E-2</c:v>
                </c:pt>
                <c:pt idx="1054" formatCode="General">
                  <c:v>-8.2873497565253001E-2</c:v>
                </c:pt>
                <c:pt idx="1055" formatCode="General">
                  <c:v>-8.1235177607057896E-2</c:v>
                </c:pt>
                <c:pt idx="1056" formatCode="General">
                  <c:v>-7.9633824019517005E-2</c:v>
                </c:pt>
                <c:pt idx="1057" formatCode="General">
                  <c:v>-7.8069741782742799E-2</c:v>
                </c:pt>
                <c:pt idx="1058" formatCode="General">
                  <c:v>-7.6542395278152597E-2</c:v>
                </c:pt>
                <c:pt idx="1059" formatCode="General">
                  <c:v>-7.5049731542064693E-2</c:v>
                </c:pt>
                <c:pt idx="1060" formatCode="General">
                  <c:v>-7.3589892729471404E-2</c:v>
                </c:pt>
                <c:pt idx="1061" formatCode="General">
                  <c:v>-7.2163970050315898E-2</c:v>
                </c:pt>
                <c:pt idx="1062" formatCode="General">
                  <c:v>-7.0771431005281799E-2</c:v>
                </c:pt>
                <c:pt idx="1063" formatCode="General">
                  <c:v>-6.9408731336083204E-2</c:v>
                </c:pt>
                <c:pt idx="1064" formatCode="General">
                  <c:v>-6.8077827954919304E-2</c:v>
                </c:pt>
                <c:pt idx="1065" formatCode="General">
                  <c:v>-6.6774845003073693E-2</c:v>
                </c:pt>
                <c:pt idx="1066" formatCode="General">
                  <c:v>-6.5502165975298607E-2</c:v>
                </c:pt>
                <c:pt idx="1067" formatCode="General">
                  <c:v>-6.4258581449296706E-2</c:v>
                </c:pt>
                <c:pt idx="1068" formatCode="General">
                  <c:v>-6.3041498916941802E-2</c:v>
                </c:pt>
                <c:pt idx="1069" formatCode="General">
                  <c:v>-6.1851682751199601E-2</c:v>
                </c:pt>
                <c:pt idx="1070" formatCode="General">
                  <c:v>-6.0687311730065301E-2</c:v>
                </c:pt>
                <c:pt idx="1071" formatCode="General">
                  <c:v>-5.9549521010940902E-2</c:v>
                </c:pt>
                <c:pt idx="1072" formatCode="General">
                  <c:v>-5.8435871003251399E-2</c:v>
                </c:pt>
                <c:pt idx="1073" formatCode="General">
                  <c:v>-5.7345318447189798E-2</c:v>
                </c:pt>
                <c:pt idx="1074" formatCode="General">
                  <c:v>-5.6282481909126797E-2</c:v>
                </c:pt>
                <c:pt idx="1075" formatCode="General">
                  <c:v>-5.5238597036025197E-2</c:v>
                </c:pt>
                <c:pt idx="1076" formatCode="General">
                  <c:v>-5.42175147459176E-2</c:v>
                </c:pt>
                <c:pt idx="1077" formatCode="General">
                  <c:v>-5.3220250534826298E-2</c:v>
                </c:pt>
                <c:pt idx="1078" formatCode="General">
                  <c:v>-5.2243521276726997E-2</c:v>
                </c:pt>
                <c:pt idx="1079" formatCode="General">
                  <c:v>-5.12865958474737E-2</c:v>
                </c:pt>
                <c:pt idx="1080" formatCode="General">
                  <c:v>-5.03502930068443E-2</c:v>
                </c:pt>
                <c:pt idx="1081" formatCode="General">
                  <c:v>-4.9433864811473598E-2</c:v>
                </c:pt>
                <c:pt idx="1082" formatCode="General">
                  <c:v>-4.8537876534153201E-2</c:v>
                </c:pt>
                <c:pt idx="1083" formatCode="General">
                  <c:v>-4.7658722806831401E-2</c:v>
                </c:pt>
                <c:pt idx="1084" formatCode="General">
                  <c:v>-4.6799644717886203E-2</c:v>
                </c:pt>
                <c:pt idx="1085" formatCode="General">
                  <c:v>-4.5956561133360198E-2</c:v>
                </c:pt>
                <c:pt idx="1086" formatCode="General">
                  <c:v>-4.5133224061444301E-2</c:v>
                </c:pt>
                <c:pt idx="1087" formatCode="General">
                  <c:v>-4.4325667229916099E-2</c:v>
                </c:pt>
                <c:pt idx="1088" formatCode="General">
                  <c:v>-4.3534816405318602E-2</c:v>
                </c:pt>
                <c:pt idx="1089" formatCode="General">
                  <c:v>-4.2761011785592197E-2</c:v>
                </c:pt>
                <c:pt idx="1090" formatCode="General">
                  <c:v>-4.2001754264530101E-2</c:v>
                </c:pt>
                <c:pt idx="1091" formatCode="General">
                  <c:v>-4.1259704911497698E-2</c:v>
                </c:pt>
                <c:pt idx="1092" formatCode="General">
                  <c:v>-4.0531471683089397E-2</c:v>
                </c:pt>
                <c:pt idx="1093" formatCode="General">
                  <c:v>-3.98187214090912E-2</c:v>
                </c:pt>
                <c:pt idx="1094" formatCode="General">
                  <c:v>-3.9120971178573098E-2</c:v>
                </c:pt>
                <c:pt idx="1095" formatCode="General">
                  <c:v>-3.8436831287930802E-2</c:v>
                </c:pt>
                <c:pt idx="1096" formatCode="General">
                  <c:v>-3.7766142029445497E-2</c:v>
                </c:pt>
                <c:pt idx="1097" formatCode="General">
                  <c:v>-3.71100127376668E-2</c:v>
                </c:pt>
                <c:pt idx="1098" formatCode="General">
                  <c:v>-3.6466214218568098E-2</c:v>
                </c:pt>
                <c:pt idx="1099" formatCode="General">
                  <c:v>-3.5835570172057699E-2</c:v>
                </c:pt>
                <c:pt idx="1100" formatCode="General">
                  <c:v>-3.5217776251517799E-2</c:v>
                </c:pt>
                <c:pt idx="1101" formatCode="General">
                  <c:v>-3.4612520712699102E-2</c:v>
                </c:pt>
                <c:pt idx="1102" formatCode="General">
                  <c:v>-3.4018958361083103E-2</c:v>
                </c:pt>
                <c:pt idx="1103" formatCode="General">
                  <c:v>-3.3437294805292402E-2</c:v>
                </c:pt>
                <c:pt idx="1104" formatCode="General">
                  <c:v>-3.2867109348000002E-2</c:v>
                </c:pt>
                <c:pt idx="1105" formatCode="General">
                  <c:v>-3.2308397701308902E-2</c:v>
                </c:pt>
                <c:pt idx="1106" formatCode="General">
                  <c:v>-3.1760527511012E-2</c:v>
                </c:pt>
                <c:pt idx="1107" formatCode="General">
                  <c:v>-3.1223283688797E-2</c:v>
                </c:pt>
                <c:pt idx="1108" formatCode="General">
                  <c:v>-3.0697382024464401E-2</c:v>
                </c:pt>
                <c:pt idx="1109" formatCode="General">
                  <c:v>-3.01807332376628E-2</c:v>
                </c:pt>
                <c:pt idx="1110" formatCode="General">
                  <c:v>-2.9674369785652299E-2</c:v>
                </c:pt>
                <c:pt idx="1111" formatCode="General">
                  <c:v>-2.9177539495134401E-2</c:v>
                </c:pt>
                <c:pt idx="1112" formatCode="General">
                  <c:v>-2.8691109723946999E-2</c:v>
                </c:pt>
                <c:pt idx="1113" formatCode="General">
                  <c:v>-2.8213425155850701E-2</c:v>
                </c:pt>
                <c:pt idx="1114" formatCode="General">
                  <c:v>-2.7744931752990799E-2</c:v>
                </c:pt>
                <c:pt idx="1115" formatCode="General">
                  <c:v>-2.7285991812555699E-2</c:v>
                </c:pt>
                <c:pt idx="1116" formatCode="General">
                  <c:v>-2.6834913820639902E-2</c:v>
                </c:pt>
                <c:pt idx="1117" formatCode="General">
                  <c:v>-2.63929431345994E-2</c:v>
                </c:pt>
                <c:pt idx="1118" formatCode="General">
                  <c:v>-2.59593716570918E-2</c:v>
                </c:pt>
                <c:pt idx="1119" formatCode="General">
                  <c:v>-2.5533803625971099E-2</c:v>
                </c:pt>
                <c:pt idx="1120" formatCode="General">
                  <c:v>-2.51165366655637E-2</c:v>
                </c:pt>
                <c:pt idx="1121" formatCode="General">
                  <c:v>-2.47066594598137E-2</c:v>
                </c:pt>
                <c:pt idx="1122" formatCode="General">
                  <c:v>-2.4305070832114899E-2</c:v>
                </c:pt>
                <c:pt idx="1123" formatCode="General">
                  <c:v>-2.3910762710297202E-2</c:v>
                </c:pt>
                <c:pt idx="1124" formatCode="General">
                  <c:v>-2.35236180545326E-2</c:v>
                </c:pt>
                <c:pt idx="1125" formatCode="General">
                  <c:v>-2.3144148765494699E-2</c:v>
                </c:pt>
                <c:pt idx="1126" formatCode="General">
                  <c:v>-2.2771657602381101E-2</c:v>
                </c:pt>
                <c:pt idx="1127" formatCode="General">
                  <c:v>-2.2405926129410201E-2</c:v>
                </c:pt>
                <c:pt idx="1128" formatCode="General">
                  <c:v>-2.2047038680094899E-2</c:v>
                </c:pt>
                <c:pt idx="1129" formatCode="General">
                  <c:v>-2.1694939565614E-2</c:v>
                </c:pt>
                <c:pt idx="1130" formatCode="General">
                  <c:v>-2.1349531514142501E-2</c:v>
                </c:pt>
                <c:pt idx="1131" formatCode="General">
                  <c:v>-2.10105665545289E-2</c:v>
                </c:pt>
                <c:pt idx="1132" formatCode="General">
                  <c:v>-2.0677699328718002E-2</c:v>
                </c:pt>
                <c:pt idx="1133" formatCode="General">
                  <c:v>-2.0351162751287E-2</c:v>
                </c:pt>
                <c:pt idx="1134" formatCode="General">
                  <c:v>-2.0031079517181999E-2</c:v>
                </c:pt>
                <c:pt idx="1135" formatCode="General">
                  <c:v>-1.9716184439588402E-2</c:v>
                </c:pt>
                <c:pt idx="1136" formatCode="General">
                  <c:v>-1.94079650444802E-2</c:v>
                </c:pt>
                <c:pt idx="1137" formatCode="General">
                  <c:v>-1.9104686674968601E-2</c:v>
                </c:pt>
                <c:pt idx="1138" formatCode="General">
                  <c:v>-1.8807632743537198E-2</c:v>
                </c:pt>
                <c:pt idx="1139" formatCode="General">
                  <c:v>-1.85159809609695E-2</c:v>
                </c:pt>
                <c:pt idx="1140" formatCode="General">
                  <c:v>-1.8229272757673699E-2</c:v>
                </c:pt>
                <c:pt idx="1141" formatCode="General">
                  <c:v>-1.7948469085033E-2</c:v>
                </c:pt>
                <c:pt idx="1142" formatCode="General">
                  <c:v>-1.76724774643396E-2</c:v>
                </c:pt>
                <c:pt idx="1143" formatCode="General">
                  <c:v>-1.7401667290224399E-2</c:v>
                </c:pt>
                <c:pt idx="1144" formatCode="General">
                  <c:v>-1.7135757303221401E-2</c:v>
                </c:pt>
                <c:pt idx="1145" formatCode="General">
                  <c:v>-1.68749819868067E-2</c:v>
                </c:pt>
                <c:pt idx="1146" formatCode="General">
                  <c:v>-1.66187295044955E-2</c:v>
                </c:pt>
                <c:pt idx="1147" formatCode="General">
                  <c:v>-1.6367151790506299E-2</c:v>
                </c:pt>
                <c:pt idx="1148" formatCode="General">
                  <c:v>-1.61202567939977E-2</c:v>
                </c:pt>
                <c:pt idx="1149" formatCode="General">
                  <c:v>-1.58776817243023E-2</c:v>
                </c:pt>
                <c:pt idx="1150" formatCode="General">
                  <c:v>-1.5639862239196601E-2</c:v>
                </c:pt>
                <c:pt idx="1151" formatCode="General">
                  <c:v>-1.5405991609341399E-2</c:v>
                </c:pt>
                <c:pt idx="1152" formatCode="General">
                  <c:v>-1.51767677445521E-2</c:v>
                </c:pt>
                <c:pt idx="1153" formatCode="General">
                  <c:v>-1.4951081639014201E-2</c:v>
                </c:pt>
                <c:pt idx="1154" formatCode="General">
                  <c:v>-1.47300111402881E-2</c:v>
                </c:pt>
                <c:pt idx="1155" formatCode="General">
                  <c:v>-1.45126306969879E-2</c:v>
                </c:pt>
                <c:pt idx="1156" formatCode="General">
                  <c:v>-1.429918955712E-2</c:v>
                </c:pt>
                <c:pt idx="1157" formatCode="General">
                  <c:v>-1.40896096782329E-2</c:v>
                </c:pt>
                <c:pt idx="1158" formatCode="General">
                  <c:v>-1.3883511357446299E-2</c:v>
                </c:pt>
                <c:pt idx="1159" formatCode="General">
                  <c:v>-1.36813651079352E-2</c:v>
                </c:pt>
                <c:pt idx="1160" formatCode="General">
                  <c:v>-1.34827418831847E-2</c:v>
                </c:pt>
                <c:pt idx="1161" formatCode="General">
                  <c:v>-1.32876291882733E-2</c:v>
                </c:pt>
                <c:pt idx="1162" formatCode="General">
                  <c:v>-1.3095821444255499E-2</c:v>
                </c:pt>
                <c:pt idx="1163" formatCode="General">
                  <c:v>-1.29072489176295E-2</c:v>
                </c:pt>
                <c:pt idx="1164" formatCode="General">
                  <c:v>-1.2722330656162699E-2</c:v>
                </c:pt>
                <c:pt idx="1165" formatCode="General">
                  <c:v>-1.2539881787718799E-2</c:v>
                </c:pt>
                <c:pt idx="1166" formatCode="General">
                  <c:v>-1.2360967784819399E-2</c:v>
                </c:pt>
                <c:pt idx="1167" formatCode="General">
                  <c:v>-1.21851031908602E-2</c:v>
                </c:pt>
                <c:pt idx="1168">
                  <c:v>-1.2012222097967099E-2</c:v>
                </c:pt>
                <c:pt idx="1169">
                  <c:v>-1.18420703315999E-2</c:v>
                </c:pt>
                <c:pt idx="1170">
                  <c:v>-1.16745910390632E-2</c:v>
                </c:pt>
                <c:pt idx="1171">
                  <c:v>-1.1510004800500399E-2</c:v>
                </c:pt>
                <c:pt idx="1172">
                  <c:v>-1.13479937941977E-2</c:v>
                </c:pt>
                <c:pt idx="1173">
                  <c:v>-1.11888085101912E-2</c:v>
                </c:pt>
                <c:pt idx="1174">
                  <c:v>-1.10317887938361E-2</c:v>
                </c:pt>
                <c:pt idx="1175">
                  <c:v>-1.08774353830848E-2</c:v>
                </c:pt>
                <c:pt idx="1176">
                  <c:v>-1.0725632135088099E-2</c:v>
                </c:pt>
                <c:pt idx="1177">
                  <c:v>-1.05760420504027E-2</c:v>
                </c:pt>
                <c:pt idx="1178">
                  <c:v>-1.04287090231795E-2</c:v>
                </c:pt>
                <c:pt idx="1179">
                  <c:v>-1.02839979698906E-2</c:v>
                </c:pt>
                <c:pt idx="1180">
                  <c:v>-1.01413051972228E-2</c:v>
                </c:pt>
                <c:pt idx="1181">
                  <c:v>-1.0000844423417799E-2</c:v>
                </c:pt>
                <c:pt idx="1182">
                  <c:v>-9.86275611374632E-3</c:v>
                </c:pt>
                <c:pt idx="1183">
                  <c:v>-9.7267225228659104E-3</c:v>
                </c:pt>
                <c:pt idx="1184">
                  <c:v>-9.5928458972142291E-3</c:v>
                </c:pt>
                <c:pt idx="1185">
                  <c:v>-9.4610727540924491E-3</c:v>
                </c:pt>
                <c:pt idx="1186">
                  <c:v>-9.3313464370069696E-3</c:v>
                </c:pt>
                <c:pt idx="1187">
                  <c:v>-9.2037983952263508E-3</c:v>
                </c:pt>
                <c:pt idx="1188">
                  <c:v>-9.0782278795081203E-3</c:v>
                </c:pt>
                <c:pt idx="1189">
                  <c:v>-8.9546136877687692E-3</c:v>
                </c:pt>
                <c:pt idx="1190">
                  <c:v>-8.8329910036950704E-3</c:v>
                </c:pt>
                <c:pt idx="1191">
                  <c:v>-8.7132755180436994E-3</c:v>
                </c:pt>
                <c:pt idx="1192">
                  <c:v>-8.5957028392310494E-3</c:v>
                </c:pt>
                <c:pt idx="1193">
                  <c:v>-8.4797911817527608E-3</c:v>
                </c:pt>
                <c:pt idx="1194">
                  <c:v>-8.3658678347695598E-3</c:v>
                </c:pt>
                <c:pt idx="1195">
                  <c:v>-8.2538232390648707E-3</c:v>
                </c:pt>
                <c:pt idx="1196">
                  <c:v>-8.1435310671506608E-3</c:v>
                </c:pt>
                <c:pt idx="1197">
                  <c:v>-8.0351357003527295E-3</c:v>
                </c:pt>
                <c:pt idx="1198">
                  <c:v>-7.9283905831943804E-3</c:v>
                </c:pt>
                <c:pt idx="1199">
                  <c:v>-7.82320660754624E-3</c:v>
                </c:pt>
                <c:pt idx="1200">
                  <c:v>-7.7200634217107099E-3</c:v>
                </c:pt>
                <c:pt idx="1201">
                  <c:v>-7.6185318690163298E-3</c:v>
                </c:pt>
                <c:pt idx="1202">
                  <c:v>-7.5186308851625597E-3</c:v>
                </c:pt>
                <c:pt idx="1203">
                  <c:v>-7.4203765882093599E-3</c:v>
                </c:pt>
                <c:pt idx="1204">
                  <c:v>-7.3237707826580602E-3</c:v>
                </c:pt>
                <c:pt idx="1205">
                  <c:v>-7.2285983976690697E-3</c:v>
                </c:pt>
                <c:pt idx="1206">
                  <c:v>-7.1350753496791999E-3</c:v>
                </c:pt>
                <c:pt idx="1207">
                  <c:v>-7.0431019608959101E-3</c:v>
                </c:pt>
                <c:pt idx="1208">
                  <c:v>-6.9523844654791498E-3</c:v>
                </c:pt>
                <c:pt idx="1209">
                  <c:v>-6.8634242048430903E-3</c:v>
                </c:pt>
                <c:pt idx="1210">
                  <c:v>-6.7756766497455503E-3</c:v>
                </c:pt>
                <c:pt idx="1211">
                  <c:v>-6.6894501550538001E-3</c:v>
                </c:pt>
                <c:pt idx="1212">
                  <c:v>-6.6045443566777901E-3</c:v>
                </c:pt>
                <c:pt idx="1213">
                  <c:v>-6.5209470566602703E-3</c:v>
                </c:pt>
                <c:pt idx="1214">
                  <c:v>-6.4386260961299298E-3</c:v>
                </c:pt>
                <c:pt idx="1215">
                  <c:v>-6.3575710610192003E-3</c:v>
                </c:pt>
                <c:pt idx="1216">
                  <c:v>-6.2778606525657199E-3</c:v>
                </c:pt>
                <c:pt idx="1217">
                  <c:v>-6.1992606163797197E-3</c:v>
                </c:pt>
                <c:pt idx="1218">
                  <c:v>-6.1218417183753803E-3</c:v>
                </c:pt>
                <c:pt idx="1219">
                  <c:v>-6.0456777548495303E-3</c:v>
                </c:pt>
                <c:pt idx="1220">
                  <c:v>-5.9706546557869401E-3</c:v>
                </c:pt>
                <c:pt idx="1221">
                  <c:v>-5.89662601170693E-3</c:v>
                </c:pt>
                <c:pt idx="1222">
                  <c:v>-5.8238209256289497E-3</c:v>
                </c:pt>
                <c:pt idx="1223">
                  <c:v>-5.7519628167598596E-3</c:v>
                </c:pt>
                <c:pt idx="1224">
                  <c:v>-5.6812003282457604E-3</c:v>
                </c:pt>
                <c:pt idx="1225">
                  <c:v>-5.6115338412885702E-3</c:v>
                </c:pt>
                <c:pt idx="1226">
                  <c:v>-5.5428465562295604E-3</c:v>
                </c:pt>
                <c:pt idx="1227">
                  <c:v>-5.4750382921160499E-3</c:v>
                </c:pt>
                <c:pt idx="1228">
                  <c:v>-5.4083860169865704E-3</c:v>
                </c:pt>
                <c:pt idx="1229">
                  <c:v>-5.3425574062586998E-3</c:v>
                </c:pt>
                <c:pt idx="1230">
                  <c:v>-5.2776938836442203E-3</c:v>
                </c:pt>
                <c:pt idx="1231">
                  <c:v>-5.2138291932321296E-3</c:v>
                </c:pt>
                <c:pt idx="1232">
                  <c:v>-5.1508338278977101E-3</c:v>
                </c:pt>
                <c:pt idx="1233">
                  <c:v>-5.0887432878822603E-3</c:v>
                </c:pt>
                <c:pt idx="1234">
                  <c:v>-5.02750938752013E-3</c:v>
                </c:pt>
                <c:pt idx="1235">
                  <c:v>-4.9672141775567802E-3</c:v>
                </c:pt>
                <c:pt idx="1236">
                  <c:v>-4.9077464521772602E-3</c:v>
                </c:pt>
                <c:pt idx="1237">
                  <c:v>-4.8491049555150403E-3</c:v>
                </c:pt>
                <c:pt idx="1238">
                  <c:v>-4.7912797933650601E-3</c:v>
                </c:pt>
                <c:pt idx="1239">
                  <c:v>-4.7343194327545898E-3</c:v>
                </c:pt>
                <c:pt idx="1240">
                  <c:v>-4.6781407431998601E-3</c:v>
                </c:pt>
                <c:pt idx="1241">
                  <c:v>-4.6227294396673103E-3</c:v>
                </c:pt>
                <c:pt idx="1242">
                  <c:v>-4.5681469639786499E-3</c:v>
                </c:pt>
                <c:pt idx="1243">
                  <c:v>-4.5143136461263797E-3</c:v>
                </c:pt>
                <c:pt idx="1244">
                  <c:v>-4.4611952213877704E-3</c:v>
                </c:pt>
                <c:pt idx="1245">
                  <c:v>-4.408815950846E-3</c:v>
                </c:pt>
                <c:pt idx="1246">
                  <c:v>-4.3572089604503603E-3</c:v>
                </c:pt>
                <c:pt idx="1247">
                  <c:v>-4.3063666931887597E-3</c:v>
                </c:pt>
                <c:pt idx="1248">
                  <c:v>-4.2560337859538803E-3</c:v>
                </c:pt>
                <c:pt idx="1249">
                  <c:v>-4.2064212713219503E-3</c:v>
                </c:pt>
                <c:pt idx="1250">
                  <c:v>-4.1576487053777596E-3</c:v>
                </c:pt>
                <c:pt idx="1251">
                  <c:v>-4.1094322666972698E-3</c:v>
                </c:pt>
                <c:pt idx="1252">
                  <c:v>-4.0617955414391296E-3</c:v>
                </c:pt>
                <c:pt idx="1253">
                  <c:v>-4.0148569080323696E-3</c:v>
                </c:pt>
                <c:pt idx="1254">
                  <c:v>-3.9685757922838698E-3</c:v>
                </c:pt>
                <c:pt idx="1255">
                  <c:v>-3.9228457121117701E-3</c:v>
                </c:pt>
                <c:pt idx="1256">
                  <c:v>-3.8777875233516499E-3</c:v>
                </c:pt>
                <c:pt idx="1257">
                  <c:v>-3.8332412404208098E-3</c:v>
                </c:pt>
                <c:pt idx="1258">
                  <c:v>-3.7892570672550699E-3</c:v>
                </c:pt>
                <c:pt idx="1259">
                  <c:v>-3.7459058626518101E-3</c:v>
                </c:pt>
                <c:pt idx="1260">
                  <c:v>-3.7030990208018499E-3</c:v>
                </c:pt>
                <c:pt idx="1261">
                  <c:v>-3.6608478506740798E-3</c:v>
                </c:pt>
                <c:pt idx="1262">
                  <c:v>-3.6191806682103699E-3</c:v>
                </c:pt>
                <c:pt idx="1263">
                  <c:v>-3.5779723718448301E-3</c:v>
                </c:pt>
                <c:pt idx="1264">
                  <c:v>-3.5373269052166598E-3</c:v>
                </c:pt>
                <c:pt idx="1265">
                  <c:v>-3.4972420269672199E-3</c:v>
                </c:pt>
                <c:pt idx="1266">
                  <c:v>-3.4576139592372699E-3</c:v>
                </c:pt>
                <c:pt idx="1267">
                  <c:v>-3.4185287236307002E-3</c:v>
                </c:pt>
                <c:pt idx="1268">
                  <c:v>-3.3799086085225701E-3</c:v>
                </c:pt>
                <c:pt idx="1269">
                  <c:v>-3.3417846387969702E-3</c:v>
                </c:pt>
                <c:pt idx="1270">
                  <c:v>-3.3042219299733999E-3</c:v>
                </c:pt>
                <c:pt idx="1271">
                  <c:v>-3.26713470887006E-3</c:v>
                </c:pt>
                <c:pt idx="1272">
                  <c:v>-3.2304756360191401E-3</c:v>
                </c:pt>
                <c:pt idx="1273">
                  <c:v>-3.1942961001444601E-3</c:v>
                </c:pt>
                <c:pt idx="1274">
                  <c:v>-3.1585845189581198E-3</c:v>
                </c:pt>
                <c:pt idx="1275">
                  <c:v>-3.12338122753846E-3</c:v>
                </c:pt>
                <c:pt idx="1276">
                  <c:v>-3.0885491852054099E-3</c:v>
                </c:pt>
                <c:pt idx="1277">
                  <c:v>-3.0542214596510401E-3</c:v>
                </c:pt>
                <c:pt idx="1278">
                  <c:v>-3.0203612738214599E-3</c:v>
                </c:pt>
                <c:pt idx="1279">
                  <c:v>-2.9869388137998402E-3</c:v>
                </c:pt>
                <c:pt idx="1280">
                  <c:v>-2.95390019681887E-3</c:v>
                </c:pt>
                <c:pt idx="1281">
                  <c:v>-2.9213238791975702E-3</c:v>
                </c:pt>
                <c:pt idx="1282">
                  <c:v>-2.88917494629306E-3</c:v>
                </c:pt>
                <c:pt idx="1283">
                  <c:v>-2.85746680459529E-3</c:v>
                </c:pt>
                <c:pt idx="1284">
                  <c:v>-2.8261218375830398E-3</c:v>
                </c:pt>
                <c:pt idx="1285">
                  <c:v>-2.7952270520285702E-3</c:v>
                </c:pt>
                <c:pt idx="1286">
                  <c:v>-2.76470271224805E-3</c:v>
                </c:pt>
                <c:pt idx="1287">
                  <c:v>-2.73456506870535E-3</c:v>
                </c:pt>
                <c:pt idx="1288">
                  <c:v>-2.7049024191451998E-3</c:v>
                </c:pt>
                <c:pt idx="1289">
                  <c:v>-2.6755828373511399E-3</c:v>
                </c:pt>
                <c:pt idx="1290">
                  <c:v>-2.64663935590331E-3</c:v>
                </c:pt>
                <c:pt idx="1291">
                  <c:v>-2.6180735482275101E-3</c:v>
                </c:pt>
                <c:pt idx="1292">
                  <c:v>-2.5899069224241101E-3</c:v>
                </c:pt>
                <c:pt idx="1293">
                  <c:v>-2.5620537198152698E-3</c:v>
                </c:pt>
                <c:pt idx="1294">
                  <c:v>-2.5346183468606901E-3</c:v>
                </c:pt>
                <c:pt idx="1295">
                  <c:v>-2.5075323570745598E-3</c:v>
                </c:pt>
                <c:pt idx="1296">
                  <c:v>-2.48075220369063E-3</c:v>
                </c:pt>
                <c:pt idx="1297">
                  <c:v>-2.4543297659023701E-3</c:v>
                </c:pt>
                <c:pt idx="1298">
                  <c:v>-2.4282869921785498E-3</c:v>
                </c:pt>
                <c:pt idx="1299">
                  <c:v>-2.4025599143011902E-3</c:v>
                </c:pt>
                <c:pt idx="1300">
                  <c:v>-2.37717327494179E-3</c:v>
                </c:pt>
                <c:pt idx="1301">
                  <c:v>-2.3520953149199198E-3</c:v>
                </c:pt>
                <c:pt idx="1302">
                  <c:v>-2.3273446783225798E-3</c:v>
                </c:pt>
                <c:pt idx="1303">
                  <c:v>-2.30291016345534E-3</c:v>
                </c:pt>
                <c:pt idx="1304">
                  <c:v>-2.2787765891079401E-3</c:v>
                </c:pt>
                <c:pt idx="1305">
                  <c:v>-2.25497288250882E-3</c:v>
                </c:pt>
                <c:pt idx="1306">
                  <c:v>-2.2314513252930102E-3</c:v>
                </c:pt>
                <c:pt idx="1307">
                  <c:v>-2.2082105327528301E-3</c:v>
                </c:pt>
                <c:pt idx="1308">
                  <c:v>-2.18527613635247E-3</c:v>
                </c:pt>
                <c:pt idx="1309">
                  <c:v>-2.1626516624854101E-3</c:v>
                </c:pt>
                <c:pt idx="1310">
                  <c:v>-2.1402762008684798E-3</c:v>
                </c:pt>
                <c:pt idx="1311">
                  <c:v>-2.1181521845884599E-3</c:v>
                </c:pt>
                <c:pt idx="1312">
                  <c:v>-2.0963367749037699E-3</c:v>
                </c:pt>
                <c:pt idx="1313">
                  <c:v>-2.0748029195606799E-3</c:v>
                </c:pt>
                <c:pt idx="1314">
                  <c:v>-2.0535135246394602E-3</c:v>
                </c:pt>
                <c:pt idx="1315">
                  <c:v>-2.0324531869958902E-3</c:v>
                </c:pt>
                <c:pt idx="1316">
                  <c:v>-2.01170451894373E-3</c:v>
                </c:pt>
                <c:pt idx="1317">
                  <c:v>-1.9911550987146199E-3</c:v>
                </c:pt>
                <c:pt idx="1318">
                  <c:v>-1.9709027069309999E-3</c:v>
                </c:pt>
                <c:pt idx="1319">
                  <c:v>-1.95085158436429E-3</c:v>
                </c:pt>
                <c:pt idx="1320">
                  <c:v>-1.9310598789805901E-3</c:v>
                </c:pt>
                <c:pt idx="1321">
                  <c:v>-1.9115291933917099E-3</c:v>
                </c:pt>
                <c:pt idx="1322">
                  <c:v>-1.89220578097509E-3</c:v>
                </c:pt>
                <c:pt idx="1323">
                  <c:v>-1.8731243181792799E-3</c:v>
                </c:pt>
                <c:pt idx="1324">
                  <c:v>-1.8542461390597699E-3</c:v>
                </c:pt>
                <c:pt idx="1325">
                  <c:v>-1.83563235762105E-3</c:v>
                </c:pt>
                <c:pt idx="1326">
                  <c:v>-1.81722612077771E-3</c:v>
                </c:pt>
                <c:pt idx="1327">
                  <c:v>-1.7990417955757499E-3</c:v>
                </c:pt>
                <c:pt idx="1328">
                  <c:v>-1.78110713422181E-3</c:v>
                </c:pt>
                <c:pt idx="1329">
                  <c:v>-1.76335454007203E-3</c:v>
                </c:pt>
                <c:pt idx="1330">
                  <c:v>-1.7458041779540401E-3</c:v>
                </c:pt>
                <c:pt idx="1331">
                  <c:v>-1.7284968726749099E-3</c:v>
                </c:pt>
                <c:pt idx="1332">
                  <c:v>-1.7113625318260399E-3</c:v>
                </c:pt>
                <c:pt idx="1333">
                  <c:v>-1.69445234309441E-3</c:v>
                </c:pt>
                <c:pt idx="1334">
                  <c:v>-1.67773527534882E-3</c:v>
                </c:pt>
                <c:pt idx="1335">
                  <c:v>-1.6612174933155199E-3</c:v>
                </c:pt>
                <c:pt idx="1336">
                  <c:v>-1.6449064501453999E-3</c:v>
                </c:pt>
                <c:pt idx="1337">
                  <c:v>-1.62877323158443E-3</c:v>
                </c:pt>
                <c:pt idx="1338">
                  <c:v>-1.6128374424674401E-3</c:v>
                </c:pt>
                <c:pt idx="1339">
                  <c:v>-1.5970940301725601E-3</c:v>
                </c:pt>
                <c:pt idx="1340">
                  <c:v>-1.5815194112625199E-3</c:v>
                </c:pt>
                <c:pt idx="1341">
                  <c:v>-1.5661305840874401E-3</c:v>
                </c:pt>
                <c:pt idx="1342">
                  <c:v>-1.5509416584130701E-3</c:v>
                </c:pt>
                <c:pt idx="1343">
                  <c:v>-1.53591427266548E-3</c:v>
                </c:pt>
                <c:pt idx="1344">
                  <c:v>-1.5210527511989799E-3</c:v>
                </c:pt>
                <c:pt idx="1345">
                  <c:v>-1.5063843318582201E-3</c:v>
                </c:pt>
                <c:pt idx="1346">
                  <c:v>-1.4918871634883701E-3</c:v>
                </c:pt>
                <c:pt idx="1347">
                  <c:v>-1.4775443027674E-3</c:v>
                </c:pt>
                <c:pt idx="1348">
                  <c:v>-1.4633683812195499E-3</c:v>
                </c:pt>
                <c:pt idx="1349">
                  <c:v>-1.4493699665645201E-3</c:v>
                </c:pt>
                <c:pt idx="1350">
                  <c:v>-1.4355330241586999E-3</c:v>
                </c:pt>
                <c:pt idx="1351">
                  <c:v>-1.4218429940578701E-3</c:v>
                </c:pt>
                <c:pt idx="1352">
                  <c:v>-1.4083182455371999E-3</c:v>
                </c:pt>
                <c:pt idx="1353">
                  <c:v>-1.39494634586067E-3</c:v>
                </c:pt>
                <c:pt idx="1354">
                  <c:v>-1.38173366663691E-3</c:v>
                </c:pt>
                <c:pt idx="1355">
                  <c:v>-1.36866186486041E-3</c:v>
                </c:pt>
                <c:pt idx="1356">
                  <c:v>-1.3557622276700299E-3</c:v>
                </c:pt>
                <c:pt idx="1357">
                  <c:v>-1.34299003773436E-3</c:v>
                </c:pt>
                <c:pt idx="1358">
                  <c:v>-1.3303692547740301E-3</c:v>
                </c:pt>
                <c:pt idx="1359">
                  <c:v>-1.31789579378403E-3</c:v>
                </c:pt>
                <c:pt idx="1360">
                  <c:v>-1.3055529803182499E-3</c:v>
                </c:pt>
                <c:pt idx="1361">
                  <c:v>-1.2933740546477799E-3</c:v>
                </c:pt>
                <c:pt idx="1362">
                  <c:v>-1.2813055623333001E-3</c:v>
                </c:pt>
                <c:pt idx="1363">
                  <c:v>-1.26938807977865E-3</c:v>
                </c:pt>
                <c:pt idx="1364">
                  <c:v>-1.2575953948372499E-3</c:v>
                </c:pt>
                <c:pt idx="1365">
                  <c:v>-1.24593326433573E-3</c:v>
                </c:pt>
                <c:pt idx="1366">
                  <c:v>-1.2344107258569199E-3</c:v>
                </c:pt>
                <c:pt idx="1367">
                  <c:v>-1.22300973518296E-3</c:v>
                </c:pt>
                <c:pt idx="1368">
                  <c:v>-1.2117354119581499E-3</c:v>
                </c:pt>
                <c:pt idx="1369">
                  <c:v>-1.2005880471474999E-3</c:v>
                </c:pt>
                <c:pt idx="1370">
                  <c:v>-1.1895481352744901E-3</c:v>
                </c:pt>
                <c:pt idx="1371">
                  <c:v>-1.1786360501585E-3</c:v>
                </c:pt>
                <c:pt idx="1372">
                  <c:v>-1.1678640307586699E-3</c:v>
                </c:pt>
                <c:pt idx="1373">
                  <c:v>-1.1571678338510899E-3</c:v>
                </c:pt>
                <c:pt idx="1374">
                  <c:v>-1.1465973286197001E-3</c:v>
                </c:pt>
                <c:pt idx="1375">
                  <c:v>-1.13616668467334E-3</c:v>
                </c:pt>
                <c:pt idx="1376">
                  <c:v>-1.12582740667583E-3</c:v>
                </c:pt>
                <c:pt idx="1377">
                  <c:v>-1.1155948811441101E-3</c:v>
                </c:pt>
                <c:pt idx="1378">
                  <c:v>-1.1054758914451699E-3</c:v>
                </c:pt>
                <c:pt idx="1379">
                  <c:v>-1.09546571743773E-3</c:v>
                </c:pt>
                <c:pt idx="1380">
                  <c:v>-1.0855498946137499E-3</c:v>
                </c:pt>
                <c:pt idx="1381">
                  <c:v>-1.0757492999028801E-3</c:v>
                </c:pt>
                <c:pt idx="1382">
                  <c:v>-1.06605166266008E-3</c:v>
                </c:pt>
                <c:pt idx="1383">
                  <c:v>-1.0564511365143199E-3</c:v>
                </c:pt>
                <c:pt idx="1384">
                  <c:v>-1.0469515942676799E-3</c:v>
                </c:pt>
                <c:pt idx="1385">
                  <c:v>-1.0375536525314001E-3</c:v>
                </c:pt>
                <c:pt idx="1386">
                  <c:v>-1.0282565821123099E-3</c:v>
                </c:pt>
                <c:pt idx="1387">
                  <c:v>-1.0190521773316601E-3</c:v>
                </c:pt>
                <c:pt idx="1388">
                  <c:v>-1.0099493476288901E-3</c:v>
                </c:pt>
                <c:pt idx="1389">
                  <c:v>-1.0009387290294499E-3</c:v>
                </c:pt>
                <c:pt idx="1390">
                  <c:v>-9.9202998973081592E-4</c:v>
                </c:pt>
                <c:pt idx="1391">
                  <c:v>-9.8320080361245397E-4</c:v>
                </c:pt>
                <c:pt idx="1392">
                  <c:v>-9.7446726941703503E-4</c:v>
                </c:pt>
                <c:pt idx="1393">
                  <c:v>-9.6582739956795299E-4</c:v>
                </c:pt>
                <c:pt idx="1394">
                  <c:v>-9.5728914546841396E-4</c:v>
                </c:pt>
                <c:pt idx="1395">
                  <c:v>-9.4882753300298101E-4</c:v>
                </c:pt>
                <c:pt idx="1396">
                  <c:v>-9.4045695958854003E-4</c:v>
                </c:pt>
                <c:pt idx="1397">
                  <c:v>-9.3215818541597596E-4</c:v>
                </c:pt>
                <c:pt idx="1398">
                  <c:v>-9.2397339876719702E-4</c:v>
                </c:pt>
                <c:pt idx="1399">
                  <c:v>-9.1587058866191798E-4</c:v>
                </c:pt>
                <c:pt idx="1400">
                  <c:v>-9.0783122366046504E-4</c:v>
                </c:pt>
                <c:pt idx="1401">
                  <c:v>-8.9990051425352499E-4</c:v>
                </c:pt>
                <c:pt idx="1402">
                  <c:v>-8.9205198756346301E-4</c:v>
                </c:pt>
                <c:pt idx="1403">
                  <c:v>-8.8433398129330796E-4</c:v>
                </c:pt>
                <c:pt idx="1404">
                  <c:v>-8.7659206938526602E-4</c:v>
                </c:pt>
                <c:pt idx="1405">
                  <c:v>-8.6883577450275098E-4</c:v>
                </c:pt>
                <c:pt idx="1406">
                  <c:v>-8.6118592495823196E-4</c:v>
                </c:pt>
                <c:pt idx="1407">
                  <c:v>-8.5358950171414004E-4</c:v>
                </c:pt>
                <c:pt idx="1408">
                  <c:v>-8.4629987078945997E-4</c:v>
                </c:pt>
                <c:pt idx="1409">
                  <c:v>-8.3898884929457297E-4</c:v>
                </c:pt>
                <c:pt idx="1410">
                  <c:v>-8.3187555167732897E-4</c:v>
                </c:pt>
                <c:pt idx="1411">
                  <c:v>-8.2495338285035105E-4</c:v>
                </c:pt>
                <c:pt idx="1412">
                  <c:v>-8.1852528093485097E-4</c:v>
                </c:pt>
                <c:pt idx="1413">
                  <c:v>-8.1196412543478895E-4</c:v>
                </c:pt>
                <c:pt idx="1414">
                  <c:v>-8.0522179035793899E-4</c:v>
                </c:pt>
                <c:pt idx="1415">
                  <c:v>-7.9840181654494799E-4</c:v>
                </c:pt>
                <c:pt idx="1416">
                  <c:v>-7.9163146355676003E-4</c:v>
                </c:pt>
                <c:pt idx="1417">
                  <c:v>-7.8428459743848096E-4</c:v>
                </c:pt>
                <c:pt idx="1418">
                  <c:v>-7.7698745438692504E-4</c:v>
                </c:pt>
                <c:pt idx="1419">
                  <c:v>-7.7014888796232499E-4</c:v>
                </c:pt>
                <c:pt idx="1420">
                  <c:v>-7.6371113670412104E-4</c:v>
                </c:pt>
                <c:pt idx="1421">
                  <c:v>-7.5767128263140603E-4</c:v>
                </c:pt>
                <c:pt idx="1422">
                  <c:v>-7.51856667224751E-4</c:v>
                </c:pt>
                <c:pt idx="1423">
                  <c:v>-7.4612224294755996E-4</c:v>
                </c:pt>
                <c:pt idx="1424">
                  <c:v>-7.4036429478130795E-4</c:v>
                </c:pt>
                <c:pt idx="1425">
                  <c:v>-7.3452285135640403E-4</c:v>
                </c:pt>
                <c:pt idx="1426">
                  <c:v>-7.2860364982771505E-4</c:v>
                </c:pt>
                <c:pt idx="1427">
                  <c:v>-7.2261754586611896E-4</c:v>
                </c:pt>
                <c:pt idx="1428">
                  <c:v>-7.1726473345080899E-4</c:v>
                </c:pt>
                <c:pt idx="1429">
                  <c:v>-7.1232775289763899E-4</c:v>
                </c:pt>
                <c:pt idx="1430">
                  <c:v>-7.0738900439884002E-4</c:v>
                </c:pt>
                <c:pt idx="1431">
                  <c:v>-7.02322705862517E-4</c:v>
                </c:pt>
                <c:pt idx="1432">
                  <c:v>-6.9678591393794996E-4</c:v>
                </c:pt>
                <c:pt idx="1433">
                  <c:v>-6.9038323377631995E-4</c:v>
                </c:pt>
                <c:pt idx="1434">
                  <c:v>-6.8299650987280398E-4</c:v>
                </c:pt>
                <c:pt idx="1435">
                  <c:v>-6.7450573191315004E-4</c:v>
                </c:pt>
                <c:pt idx="1436">
                  <c:v>-6.6718385364963298E-4</c:v>
                </c:pt>
                <c:pt idx="1437">
                  <c:v>-6.61489447036624E-4</c:v>
                </c:pt>
                <c:pt idx="1438">
                  <c:v>-6.56937102642016E-4</c:v>
                </c:pt>
                <c:pt idx="1439">
                  <c:v>-6.5321667815317899E-4</c:v>
                </c:pt>
                <c:pt idx="1440">
                  <c:v>-6.4999094676653499E-4</c:v>
                </c:pt>
                <c:pt idx="1441">
                  <c:v>-6.4670936869273203E-4</c:v>
                </c:pt>
                <c:pt idx="1442">
                  <c:v>-6.4253999569096199E-4</c:v>
                </c:pt>
                <c:pt idx="1443">
                  <c:v>-6.3659608317714802E-4</c:v>
                </c:pt>
                <c:pt idx="1444">
                  <c:v>-6.3021128650382098E-4</c:v>
                </c:pt>
                <c:pt idx="1445">
                  <c:v>-6.2486649349830599E-4</c:v>
                </c:pt>
                <c:pt idx="1446">
                  <c:v>-6.2003037971261295E-4</c:v>
                </c:pt>
                <c:pt idx="1447">
                  <c:v>-6.15348590901284E-4</c:v>
                </c:pt>
                <c:pt idx="1448">
                  <c:v>-6.1067346568103903E-4</c:v>
                </c:pt>
                <c:pt idx="1449">
                  <c:v>-6.0599834046079395E-4</c:v>
                </c:pt>
                <c:pt idx="1450">
                  <c:v>-6.0132321524054898E-4</c:v>
                </c:pt>
                <c:pt idx="1451">
                  <c:v>-5.9664809002030303E-4</c:v>
                </c:pt>
                <c:pt idx="1452">
                  <c:v>-5.9197296480005903E-4</c:v>
                </c:pt>
                <c:pt idx="1453">
                  <c:v>-5.87297839579812E-4</c:v>
                </c:pt>
                <c:pt idx="1454">
                  <c:v>-5.8262271435956801E-4</c:v>
                </c:pt>
                <c:pt idx="1455">
                  <c:v>-5.7794758913932195E-4</c:v>
                </c:pt>
                <c:pt idx="1456">
                  <c:v>-5.7510726730822703E-4</c:v>
                </c:pt>
                <c:pt idx="1457">
                  <c:v>-5.7506184020577299E-4</c:v>
                </c:pt>
                <c:pt idx="1458">
                  <c:v>-5.7590656358628902E-4</c:v>
                </c:pt>
                <c:pt idx="1459">
                  <c:v>-5.7679368601919103E-4</c:v>
                </c:pt>
                <c:pt idx="1460">
                  <c:v>-5.76951251014872E-4</c:v>
                </c:pt>
                <c:pt idx="1461">
                  <c:v>-5.76012291653113E-4</c:v>
                </c:pt>
                <c:pt idx="1462">
                  <c:v>-5.73415015227809E-4</c:v>
                </c:pt>
                <c:pt idx="1463">
                  <c:v>-5.6873182023044796E-4</c:v>
                </c:pt>
                <c:pt idx="1464">
                  <c:v>-5.6121852814531204E-4</c:v>
                </c:pt>
                <c:pt idx="1465">
                  <c:v>-5.5007846303291102E-4</c:v>
                </c:pt>
                <c:pt idx="1466">
                  <c:v>-5.3935501223672296E-4</c:v>
                </c:pt>
                <c:pt idx="1467">
                  <c:v>-5.3079106059956103E-4</c:v>
                </c:pt>
                <c:pt idx="1468">
                  <c:v>-5.2365603732417701E-4</c:v>
                </c:pt>
                <c:pt idx="1469">
                  <c:v>-5.1705334549741395E-4</c:v>
                </c:pt>
                <c:pt idx="1470">
                  <c:v>-5.1055882291740505E-4</c:v>
                </c:pt>
                <c:pt idx="1471">
                  <c:v>-5.0410046580287495E-4</c:v>
                </c:pt>
                <c:pt idx="1472">
                  <c:v>-4.9765085928533395E-4</c:v>
                </c:pt>
                <c:pt idx="1473">
                  <c:v>-4.9120125276779099E-4</c:v>
                </c:pt>
                <c:pt idx="1474">
                  <c:v>-4.8475164625024999E-4</c:v>
                </c:pt>
                <c:pt idx="1475">
                  <c:v>-4.7830203973270801E-4</c:v>
                </c:pt>
                <c:pt idx="1476">
                  <c:v>-4.7185243321516598E-4</c:v>
                </c:pt>
                <c:pt idx="1477">
                  <c:v>-4.6540282669762302E-4</c:v>
                </c:pt>
                <c:pt idx="1478">
                  <c:v>-4.5895322018008202E-4</c:v>
                </c:pt>
                <c:pt idx="1479">
                  <c:v>-4.5250361366253901E-4</c:v>
                </c:pt>
                <c:pt idx="1480">
                  <c:v>-4.4605400714499698E-4</c:v>
                </c:pt>
                <c:pt idx="1481">
                  <c:v>-4.39604400627455E-4</c:v>
                </c:pt>
                <c:pt idx="1482">
                  <c:v>-4.33154794109914E-4</c:v>
                </c:pt>
                <c:pt idx="1483">
                  <c:v>-4.2670518759237099E-4</c:v>
                </c:pt>
                <c:pt idx="1484">
                  <c:v>-4.2025558107482998E-4</c:v>
                </c:pt>
                <c:pt idx="1485">
                  <c:v>-4.13805974557288E-4</c:v>
                </c:pt>
                <c:pt idx="1486">
                  <c:v>-4.0735636803974603E-4</c:v>
                </c:pt>
                <c:pt idx="1487">
                  <c:v>-4.0090676152220302E-4</c:v>
                </c:pt>
                <c:pt idx="1488">
                  <c:v>-3.9445715500466201E-4</c:v>
                </c:pt>
                <c:pt idx="1489">
                  <c:v>-3.88007548487119E-4</c:v>
                </c:pt>
                <c:pt idx="1490">
                  <c:v>-3.81557941969578E-4</c:v>
                </c:pt>
                <c:pt idx="1491">
                  <c:v>-3.7510833545203499E-4</c:v>
                </c:pt>
                <c:pt idx="1492">
                  <c:v>-3.6953735709649199E-4</c:v>
                </c:pt>
                <c:pt idx="1493">
                  <c:v>-3.6606518190427902E-4</c:v>
                </c:pt>
                <c:pt idx="1494">
                  <c:v>-3.6367608226976002E-4</c:v>
                </c:pt>
                <c:pt idx="1495">
                  <c:v>-3.6219268194180999E-4</c:v>
                </c:pt>
                <c:pt idx="1496">
                  <c:v>-3.6088462274705001E-4</c:v>
                </c:pt>
                <c:pt idx="1497">
                  <c:v>-3.5960124052434201E-4</c:v>
                </c:pt>
                <c:pt idx="1498">
                  <c:v>-3.5816841993537501E-4</c:v>
                </c:pt>
                <c:pt idx="1499">
                  <c:v>-3.5630677306123501E-4</c:v>
                </c:pt>
                <c:pt idx="1500">
                  <c:v>-3.5186150461163798E-4</c:v>
                </c:pt>
                <c:pt idx="1501">
                  <c:v>-3.4281737797350501E-4</c:v>
                </c:pt>
                <c:pt idx="1502">
                  <c:v>-3.27160891713519E-4</c:v>
                </c:pt>
                <c:pt idx="1503">
                  <c:v>-3.1388293397836901E-4</c:v>
                </c:pt>
                <c:pt idx="1504">
                  <c:v>-3.0314427958835798E-4</c:v>
                </c:pt>
                <c:pt idx="1505">
                  <c:v>-2.9516145373564601E-4</c:v>
                </c:pt>
                <c:pt idx="1506">
                  <c:v>-2.8986311514282899E-4</c:v>
                </c:pt>
                <c:pt idx="1507">
                  <c:v>-2.86835034138816E-4</c:v>
                </c:pt>
                <c:pt idx="1508">
                  <c:v>-2.8616877769432902E-4</c:v>
                </c:pt>
                <c:pt idx="1509">
                  <c:v>-2.8760146074934998E-4</c:v>
                </c:pt>
                <c:pt idx="1510">
                  <c:v>-2.9073150688563001E-4</c:v>
                </c:pt>
                <c:pt idx="1511">
                  <c:v>-2.9513225463757202E-4</c:v>
                </c:pt>
                <c:pt idx="1512">
                  <c:v>-2.9949284003046999E-4</c:v>
                </c:pt>
                <c:pt idx="1513">
                  <c:v>-2.9991763993304099E-4</c:v>
                </c:pt>
                <c:pt idx="1514">
                  <c:v>-2.9991763993304099E-4</c:v>
                </c:pt>
                <c:pt idx="1515">
                  <c:v>-2.9991763993304099E-4</c:v>
                </c:pt>
                <c:pt idx="1516">
                  <c:v>-2.9991763993304099E-4</c:v>
                </c:pt>
                <c:pt idx="1517">
                  <c:v>-2.9991763993304099E-4</c:v>
                </c:pt>
                <c:pt idx="1518">
                  <c:v>-2.9991763993304099E-4</c:v>
                </c:pt>
                <c:pt idx="1519">
                  <c:v>-2.9991763993304099E-4</c:v>
                </c:pt>
                <c:pt idx="1520">
                  <c:v>-2.9991763993304099E-4</c:v>
                </c:pt>
                <c:pt idx="1521">
                  <c:v>-2.9991763993304099E-4</c:v>
                </c:pt>
                <c:pt idx="1522">
                  <c:v>-2.9991763993304099E-4</c:v>
                </c:pt>
                <c:pt idx="1523">
                  <c:v>-2.9991763993304099E-4</c:v>
                </c:pt>
                <c:pt idx="1524">
                  <c:v>-2.9991763993304099E-4</c:v>
                </c:pt>
                <c:pt idx="1525">
                  <c:v>-2.9991763993304099E-4</c:v>
                </c:pt>
                <c:pt idx="1526">
                  <c:v>-2.9991763993304099E-4</c:v>
                </c:pt>
                <c:pt idx="1527">
                  <c:v>-2.9991763993304099E-4</c:v>
                </c:pt>
                <c:pt idx="1528">
                  <c:v>-2.9991763993304099E-4</c:v>
                </c:pt>
                <c:pt idx="1529">
                  <c:v>-2.9991763993304099E-4</c:v>
                </c:pt>
                <c:pt idx="1530">
                  <c:v>-2.9991763993304001E-4</c:v>
                </c:pt>
                <c:pt idx="1531">
                  <c:v>-2.9991763993304099E-4</c:v>
                </c:pt>
                <c:pt idx="1532">
                  <c:v>-2.9991763993304099E-4</c:v>
                </c:pt>
                <c:pt idx="1533">
                  <c:v>-2.9991763993304001E-4</c:v>
                </c:pt>
                <c:pt idx="1534">
                  <c:v>-2.9991763993304099E-4</c:v>
                </c:pt>
                <c:pt idx="1535">
                  <c:v>-2.9991763993304099E-4</c:v>
                </c:pt>
                <c:pt idx="1536">
                  <c:v>-2.9991763993304099E-4</c:v>
                </c:pt>
                <c:pt idx="1537">
                  <c:v>-2.9991763993304099E-4</c:v>
                </c:pt>
                <c:pt idx="1538">
                  <c:v>-2.9991763993304099E-4</c:v>
                </c:pt>
                <c:pt idx="1539">
                  <c:v>-2.9991763993304099E-4</c:v>
                </c:pt>
                <c:pt idx="1540">
                  <c:v>-2.9991763993304099E-4</c:v>
                </c:pt>
                <c:pt idx="1541">
                  <c:v>-2.9991763993304099E-4</c:v>
                </c:pt>
                <c:pt idx="1542">
                  <c:v>-2.9991763993304099E-4</c:v>
                </c:pt>
                <c:pt idx="1543">
                  <c:v>-2.9991763993304099E-4</c:v>
                </c:pt>
                <c:pt idx="1544">
                  <c:v>-2.9991763993304099E-4</c:v>
                </c:pt>
                <c:pt idx="1545">
                  <c:v>-2.9991763993304099E-4</c:v>
                </c:pt>
                <c:pt idx="1546">
                  <c:v>-2.9991763993304099E-4</c:v>
                </c:pt>
                <c:pt idx="1547">
                  <c:v>-2.9991763993304099E-4</c:v>
                </c:pt>
                <c:pt idx="1548">
                  <c:v>-2.9991763993304099E-4</c:v>
                </c:pt>
                <c:pt idx="1549">
                  <c:v>-2.9991763993304099E-4</c:v>
                </c:pt>
                <c:pt idx="1550">
                  <c:v>-2.9991763993304099E-4</c:v>
                </c:pt>
                <c:pt idx="1551">
                  <c:v>-2.9991763993304099E-4</c:v>
                </c:pt>
                <c:pt idx="1552">
                  <c:v>-2.9991763993304099E-4</c:v>
                </c:pt>
                <c:pt idx="1553">
                  <c:v>-2.9991763993304099E-4</c:v>
                </c:pt>
                <c:pt idx="1554">
                  <c:v>-2.9991763993304099E-4</c:v>
                </c:pt>
                <c:pt idx="1555">
                  <c:v>-2.9991763993304099E-4</c:v>
                </c:pt>
                <c:pt idx="1556">
                  <c:v>-2.9991763993304099E-4</c:v>
                </c:pt>
                <c:pt idx="1557">
                  <c:v>-2.9991763993304099E-4</c:v>
                </c:pt>
                <c:pt idx="1558">
                  <c:v>-2.9991763993304099E-4</c:v>
                </c:pt>
                <c:pt idx="1559">
                  <c:v>-2.9991763993304099E-4</c:v>
                </c:pt>
                <c:pt idx="1560">
                  <c:v>-2.9991763993304099E-4</c:v>
                </c:pt>
                <c:pt idx="1561">
                  <c:v>-2.9991763993304099E-4</c:v>
                </c:pt>
                <c:pt idx="1562">
                  <c:v>-2.9991763993304099E-4</c:v>
                </c:pt>
                <c:pt idx="1563">
                  <c:v>-2.9991763993304001E-4</c:v>
                </c:pt>
                <c:pt idx="1564">
                  <c:v>-2.9991763993304099E-4</c:v>
                </c:pt>
                <c:pt idx="1565">
                  <c:v>-2.9991763993304099E-4</c:v>
                </c:pt>
                <c:pt idx="1566">
                  <c:v>-2.9991763993304099E-4</c:v>
                </c:pt>
                <c:pt idx="1567">
                  <c:v>-2.9991763993304099E-4</c:v>
                </c:pt>
                <c:pt idx="1568">
                  <c:v>-2.9938858161124201E-4</c:v>
                </c:pt>
                <c:pt idx="1569">
                  <c:v>-2.9110487818454601E-4</c:v>
                </c:pt>
                <c:pt idx="1570">
                  <c:v>-2.80050564366175E-4</c:v>
                </c:pt>
                <c:pt idx="1571">
                  <c:v>-2.6871856468028797E-4</c:v>
                </c:pt>
                <c:pt idx="1572">
                  <c:v>-2.5793580631172999E-4</c:v>
                </c:pt>
                <c:pt idx="1573">
                  <c:v>-2.4805604518419398E-4</c:v>
                </c:pt>
                <c:pt idx="1574">
                  <c:v>-2.39356672166647E-4</c:v>
                </c:pt>
                <c:pt idx="1575">
                  <c:v>-2.3168800984435501E-4</c:v>
                </c:pt>
                <c:pt idx="1576">
                  <c:v>-2.24942977602591E-4</c:v>
                </c:pt>
                <c:pt idx="1577">
                  <c:v>-2.1894273728038799E-4</c:v>
                </c:pt>
                <c:pt idx="1578">
                  <c:v>-2.1346402114659201E-4</c:v>
                </c:pt>
                <c:pt idx="1579">
                  <c:v>-2.0827071324327901E-4</c:v>
                </c:pt>
                <c:pt idx="1580">
                  <c:v>-2.0309938966895399E-4</c:v>
                </c:pt>
                <c:pt idx="1581">
                  <c:v>-1.9779967342235599E-4</c:v>
                </c:pt>
                <c:pt idx="1582">
                  <c:v>-1.92479636818409E-4</c:v>
                </c:pt>
                <c:pt idx="1583">
                  <c:v>-1.8781079235576399E-4</c:v>
                </c:pt>
                <c:pt idx="1584">
                  <c:v>-1.8684447391722599E-4</c:v>
                </c:pt>
                <c:pt idx="1585">
                  <c:v>-1.8684447391722599E-4</c:v>
                </c:pt>
                <c:pt idx="1586">
                  <c:v>-1.8684447391722599E-4</c:v>
                </c:pt>
                <c:pt idx="1587">
                  <c:v>-1.8684447391722599E-4</c:v>
                </c:pt>
                <c:pt idx="1588">
                  <c:v>-1.8684447391722599E-4</c:v>
                </c:pt>
                <c:pt idx="1589">
                  <c:v>-1.8684447391722599E-4</c:v>
                </c:pt>
                <c:pt idx="1590">
                  <c:v>-1.8684447391722599E-4</c:v>
                </c:pt>
                <c:pt idx="1591">
                  <c:v>-1.8684447391722599E-4</c:v>
                </c:pt>
                <c:pt idx="1592">
                  <c:v>-1.8684447391722599E-4</c:v>
                </c:pt>
                <c:pt idx="1593">
                  <c:v>-1.8684447391722599E-4</c:v>
                </c:pt>
                <c:pt idx="1594">
                  <c:v>-1.8684447391722599E-4</c:v>
                </c:pt>
                <c:pt idx="1595">
                  <c:v>-1.8684447391722599E-4</c:v>
                </c:pt>
                <c:pt idx="1596">
                  <c:v>-1.8684447391722599E-4</c:v>
                </c:pt>
                <c:pt idx="1597">
                  <c:v>-1.8684447391722599E-4</c:v>
                </c:pt>
                <c:pt idx="1598">
                  <c:v>-1.8684447391722599E-4</c:v>
                </c:pt>
                <c:pt idx="1599">
                  <c:v>-1.8684447391722599E-4</c:v>
                </c:pt>
                <c:pt idx="1600">
                  <c:v>-1.8684447391722599E-4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217-4E5A-94B8-B14FF82AA9B8}"/>
            </c:ext>
          </c:extLst>
        </c:ser>
        <c:ser>
          <c:idx val="1"/>
          <c:order val="1"/>
          <c:tx>
            <c:v>Quad length=76.5mm with a 3.43mm long shim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Feuil2!$A$2:$A$1602</c:f>
              <c:numCache>
                <c:formatCode>General</c:formatCode>
                <c:ptCount val="1601"/>
                <c:pt idx="0">
                  <c:v>-0.4</c:v>
                </c:pt>
                <c:pt idx="1">
                  <c:v>-0.39950000000000002</c:v>
                </c:pt>
                <c:pt idx="2">
                  <c:v>-0.39900000000000002</c:v>
                </c:pt>
                <c:pt idx="3">
                  <c:v>-0.39850000000000002</c:v>
                </c:pt>
                <c:pt idx="4">
                  <c:v>-0.39800000000000002</c:v>
                </c:pt>
                <c:pt idx="5">
                  <c:v>-0.39750000000000002</c:v>
                </c:pt>
                <c:pt idx="6">
                  <c:v>-0.39700000000000002</c:v>
                </c:pt>
                <c:pt idx="7">
                  <c:v>-0.39650000000000002</c:v>
                </c:pt>
                <c:pt idx="8">
                  <c:v>-0.39600000000000002</c:v>
                </c:pt>
                <c:pt idx="9">
                  <c:v>-0.39550000000000002</c:v>
                </c:pt>
                <c:pt idx="10">
                  <c:v>-0.39500000000000002</c:v>
                </c:pt>
                <c:pt idx="11">
                  <c:v>-0.39450000000000002</c:v>
                </c:pt>
                <c:pt idx="12">
                  <c:v>-0.39400000000000002</c:v>
                </c:pt>
                <c:pt idx="13">
                  <c:v>-0.39350000000000002</c:v>
                </c:pt>
                <c:pt idx="14">
                  <c:v>-0.39300000000000002</c:v>
                </c:pt>
                <c:pt idx="15">
                  <c:v>-0.39250000000000002</c:v>
                </c:pt>
                <c:pt idx="16">
                  <c:v>-0.39200000000000002</c:v>
                </c:pt>
                <c:pt idx="17">
                  <c:v>-0.39150000000000001</c:v>
                </c:pt>
                <c:pt idx="18">
                  <c:v>-0.39100000000000001</c:v>
                </c:pt>
                <c:pt idx="19">
                  <c:v>-0.39050000000000001</c:v>
                </c:pt>
                <c:pt idx="20">
                  <c:v>-0.39</c:v>
                </c:pt>
                <c:pt idx="21">
                  <c:v>-0.38950000000000001</c:v>
                </c:pt>
                <c:pt idx="22">
                  <c:v>-0.38900000000000001</c:v>
                </c:pt>
                <c:pt idx="23">
                  <c:v>-0.38850000000000001</c:v>
                </c:pt>
                <c:pt idx="24">
                  <c:v>-0.38800000000000001</c:v>
                </c:pt>
                <c:pt idx="25">
                  <c:v>-0.38750000000000001</c:v>
                </c:pt>
                <c:pt idx="26">
                  <c:v>-0.38700000000000001</c:v>
                </c:pt>
                <c:pt idx="27">
                  <c:v>-0.38650000000000001</c:v>
                </c:pt>
                <c:pt idx="28">
                  <c:v>-0.38600000000000001</c:v>
                </c:pt>
                <c:pt idx="29">
                  <c:v>-0.38550000000000001</c:v>
                </c:pt>
                <c:pt idx="30">
                  <c:v>-0.38500000000000001</c:v>
                </c:pt>
                <c:pt idx="31">
                  <c:v>-0.38450000000000001</c:v>
                </c:pt>
                <c:pt idx="32">
                  <c:v>-0.38400000000000001</c:v>
                </c:pt>
                <c:pt idx="33">
                  <c:v>-0.38350000000000001</c:v>
                </c:pt>
                <c:pt idx="34">
                  <c:v>-0.38300000000000001</c:v>
                </c:pt>
                <c:pt idx="35">
                  <c:v>-0.38250000000000001</c:v>
                </c:pt>
                <c:pt idx="36">
                  <c:v>-0.38200000000000001</c:v>
                </c:pt>
                <c:pt idx="37">
                  <c:v>-0.38150000000000001</c:v>
                </c:pt>
                <c:pt idx="38">
                  <c:v>-0.38100000000000001</c:v>
                </c:pt>
                <c:pt idx="39">
                  <c:v>-0.3805</c:v>
                </c:pt>
                <c:pt idx="40">
                  <c:v>-0.38</c:v>
                </c:pt>
                <c:pt idx="41">
                  <c:v>-0.3795</c:v>
                </c:pt>
                <c:pt idx="42">
                  <c:v>-0.379</c:v>
                </c:pt>
                <c:pt idx="43">
                  <c:v>-0.3785</c:v>
                </c:pt>
                <c:pt idx="44">
                  <c:v>-0.378</c:v>
                </c:pt>
                <c:pt idx="45">
                  <c:v>-0.3775</c:v>
                </c:pt>
                <c:pt idx="46">
                  <c:v>-0.377</c:v>
                </c:pt>
                <c:pt idx="47">
                  <c:v>-0.3765</c:v>
                </c:pt>
                <c:pt idx="48">
                  <c:v>-0.376</c:v>
                </c:pt>
                <c:pt idx="49">
                  <c:v>-0.3755</c:v>
                </c:pt>
                <c:pt idx="50">
                  <c:v>-0.375</c:v>
                </c:pt>
                <c:pt idx="51">
                  <c:v>-0.3745</c:v>
                </c:pt>
                <c:pt idx="52">
                  <c:v>-0.374</c:v>
                </c:pt>
                <c:pt idx="53">
                  <c:v>-0.3735</c:v>
                </c:pt>
                <c:pt idx="54">
                  <c:v>-0.373</c:v>
                </c:pt>
                <c:pt idx="55">
                  <c:v>-0.3725</c:v>
                </c:pt>
                <c:pt idx="56">
                  <c:v>-0.372</c:v>
                </c:pt>
                <c:pt idx="57">
                  <c:v>-0.3715</c:v>
                </c:pt>
                <c:pt idx="58">
                  <c:v>-0.371</c:v>
                </c:pt>
                <c:pt idx="59">
                  <c:v>-0.3705</c:v>
                </c:pt>
                <c:pt idx="60">
                  <c:v>-0.37</c:v>
                </c:pt>
                <c:pt idx="61">
                  <c:v>-0.3695</c:v>
                </c:pt>
                <c:pt idx="62">
                  <c:v>-0.36899999999999999</c:v>
                </c:pt>
                <c:pt idx="63">
                  <c:v>-0.36849999999999999</c:v>
                </c:pt>
                <c:pt idx="64">
                  <c:v>-0.36799999999999999</c:v>
                </c:pt>
                <c:pt idx="65">
                  <c:v>-0.36749999999999999</c:v>
                </c:pt>
                <c:pt idx="66">
                  <c:v>-0.36699999999999999</c:v>
                </c:pt>
                <c:pt idx="67">
                  <c:v>-0.36649999999999999</c:v>
                </c:pt>
                <c:pt idx="68">
                  <c:v>-0.36599999999999999</c:v>
                </c:pt>
                <c:pt idx="69">
                  <c:v>-0.36549999999999999</c:v>
                </c:pt>
                <c:pt idx="70">
                  <c:v>-0.36499999999999999</c:v>
                </c:pt>
                <c:pt idx="71">
                  <c:v>-0.36449999999999999</c:v>
                </c:pt>
                <c:pt idx="72">
                  <c:v>-0.36399999999999999</c:v>
                </c:pt>
                <c:pt idx="73">
                  <c:v>-0.36349999999999999</c:v>
                </c:pt>
                <c:pt idx="74">
                  <c:v>-0.36299999999999999</c:v>
                </c:pt>
                <c:pt idx="75">
                  <c:v>-0.36249999999999999</c:v>
                </c:pt>
                <c:pt idx="76">
                  <c:v>-0.36199999999999999</c:v>
                </c:pt>
                <c:pt idx="77">
                  <c:v>-0.36149999999999999</c:v>
                </c:pt>
                <c:pt idx="78">
                  <c:v>-0.36099999999999999</c:v>
                </c:pt>
                <c:pt idx="79">
                  <c:v>-0.36049999999999999</c:v>
                </c:pt>
                <c:pt idx="80">
                  <c:v>-0.36</c:v>
                </c:pt>
                <c:pt idx="81">
                  <c:v>-0.35949999999999999</c:v>
                </c:pt>
                <c:pt idx="82">
                  <c:v>-0.35899999999999999</c:v>
                </c:pt>
                <c:pt idx="83">
                  <c:v>-0.35849999999999999</c:v>
                </c:pt>
                <c:pt idx="84">
                  <c:v>-0.35799999999999998</c:v>
                </c:pt>
                <c:pt idx="85">
                  <c:v>-0.35749999999999998</c:v>
                </c:pt>
                <c:pt idx="86">
                  <c:v>-0.35699999999999998</c:v>
                </c:pt>
                <c:pt idx="87">
                  <c:v>-0.35649999999999998</c:v>
                </c:pt>
                <c:pt idx="88">
                  <c:v>-0.35599999999999998</c:v>
                </c:pt>
                <c:pt idx="89">
                  <c:v>-0.35549999999999998</c:v>
                </c:pt>
                <c:pt idx="90">
                  <c:v>-0.35499999999999998</c:v>
                </c:pt>
                <c:pt idx="91">
                  <c:v>-0.35449999999999998</c:v>
                </c:pt>
                <c:pt idx="92">
                  <c:v>-0.35399999999999998</c:v>
                </c:pt>
                <c:pt idx="93">
                  <c:v>-0.35349999999999998</c:v>
                </c:pt>
                <c:pt idx="94">
                  <c:v>-0.35299999999999998</c:v>
                </c:pt>
                <c:pt idx="95">
                  <c:v>-0.35249999999999998</c:v>
                </c:pt>
                <c:pt idx="96">
                  <c:v>-0.35199999999999998</c:v>
                </c:pt>
                <c:pt idx="97">
                  <c:v>-0.35149999999999998</c:v>
                </c:pt>
                <c:pt idx="98">
                  <c:v>-0.35099999999999998</c:v>
                </c:pt>
                <c:pt idx="99">
                  <c:v>-0.35049999999999998</c:v>
                </c:pt>
                <c:pt idx="100">
                  <c:v>-0.35</c:v>
                </c:pt>
                <c:pt idx="101">
                  <c:v>-0.34949999999999998</c:v>
                </c:pt>
                <c:pt idx="102">
                  <c:v>-0.34899999999999998</c:v>
                </c:pt>
                <c:pt idx="103">
                  <c:v>-0.34849999999999998</c:v>
                </c:pt>
                <c:pt idx="104">
                  <c:v>-0.34799999999999998</c:v>
                </c:pt>
                <c:pt idx="105">
                  <c:v>-0.34749999999999998</c:v>
                </c:pt>
                <c:pt idx="106">
                  <c:v>-0.34699999999999998</c:v>
                </c:pt>
                <c:pt idx="107">
                  <c:v>-0.34649999999999997</c:v>
                </c:pt>
                <c:pt idx="108">
                  <c:v>-0.34599999999999997</c:v>
                </c:pt>
                <c:pt idx="109">
                  <c:v>-0.34549999999999997</c:v>
                </c:pt>
                <c:pt idx="110">
                  <c:v>-0.34499999999999997</c:v>
                </c:pt>
                <c:pt idx="111">
                  <c:v>-0.34449999999999997</c:v>
                </c:pt>
                <c:pt idx="112">
                  <c:v>-0.34399999999999997</c:v>
                </c:pt>
                <c:pt idx="113">
                  <c:v>-0.34350000000000003</c:v>
                </c:pt>
                <c:pt idx="114">
                  <c:v>-0.34300000000000003</c:v>
                </c:pt>
                <c:pt idx="115">
                  <c:v>-0.34250000000000003</c:v>
                </c:pt>
                <c:pt idx="116">
                  <c:v>-0.34200000000000003</c:v>
                </c:pt>
                <c:pt idx="117">
                  <c:v>-0.34150000000000003</c:v>
                </c:pt>
                <c:pt idx="118">
                  <c:v>-0.34100000000000003</c:v>
                </c:pt>
                <c:pt idx="119">
                  <c:v>-0.34050000000000002</c:v>
                </c:pt>
                <c:pt idx="120">
                  <c:v>-0.34</c:v>
                </c:pt>
                <c:pt idx="121">
                  <c:v>-0.33950000000000002</c:v>
                </c:pt>
                <c:pt idx="122">
                  <c:v>-0.33900000000000002</c:v>
                </c:pt>
                <c:pt idx="123">
                  <c:v>-0.33850000000000002</c:v>
                </c:pt>
                <c:pt idx="124">
                  <c:v>-0.33800000000000002</c:v>
                </c:pt>
                <c:pt idx="125">
                  <c:v>-0.33750000000000002</c:v>
                </c:pt>
                <c:pt idx="126">
                  <c:v>-0.33700000000000002</c:v>
                </c:pt>
                <c:pt idx="127">
                  <c:v>-0.33650000000000002</c:v>
                </c:pt>
                <c:pt idx="128">
                  <c:v>-0.33600000000000002</c:v>
                </c:pt>
                <c:pt idx="129">
                  <c:v>-0.33550000000000002</c:v>
                </c:pt>
                <c:pt idx="130">
                  <c:v>-0.33500000000000002</c:v>
                </c:pt>
                <c:pt idx="131">
                  <c:v>-0.33450000000000002</c:v>
                </c:pt>
                <c:pt idx="132">
                  <c:v>-0.33400000000000002</c:v>
                </c:pt>
                <c:pt idx="133">
                  <c:v>-0.33350000000000002</c:v>
                </c:pt>
                <c:pt idx="134">
                  <c:v>-0.33300000000000002</c:v>
                </c:pt>
                <c:pt idx="135">
                  <c:v>-0.33250000000000002</c:v>
                </c:pt>
                <c:pt idx="136">
                  <c:v>-0.33200000000000002</c:v>
                </c:pt>
                <c:pt idx="137">
                  <c:v>-0.33150000000000002</c:v>
                </c:pt>
                <c:pt idx="138">
                  <c:v>-0.33100000000000002</c:v>
                </c:pt>
                <c:pt idx="139">
                  <c:v>-0.33050000000000002</c:v>
                </c:pt>
                <c:pt idx="140">
                  <c:v>-0.33</c:v>
                </c:pt>
                <c:pt idx="141">
                  <c:v>-0.32950000000000002</c:v>
                </c:pt>
                <c:pt idx="142">
                  <c:v>-0.32900000000000001</c:v>
                </c:pt>
                <c:pt idx="143">
                  <c:v>-0.32850000000000001</c:v>
                </c:pt>
                <c:pt idx="144">
                  <c:v>-0.32800000000000001</c:v>
                </c:pt>
                <c:pt idx="145">
                  <c:v>-0.32750000000000001</c:v>
                </c:pt>
                <c:pt idx="146">
                  <c:v>-0.32700000000000001</c:v>
                </c:pt>
                <c:pt idx="147">
                  <c:v>-0.32650000000000001</c:v>
                </c:pt>
                <c:pt idx="148">
                  <c:v>-0.32600000000000001</c:v>
                </c:pt>
                <c:pt idx="149">
                  <c:v>-0.32550000000000001</c:v>
                </c:pt>
                <c:pt idx="150">
                  <c:v>-0.32500000000000001</c:v>
                </c:pt>
                <c:pt idx="151">
                  <c:v>-0.32450000000000001</c:v>
                </c:pt>
                <c:pt idx="152">
                  <c:v>-0.32400000000000001</c:v>
                </c:pt>
                <c:pt idx="153">
                  <c:v>-0.32350000000000001</c:v>
                </c:pt>
                <c:pt idx="154">
                  <c:v>-0.32300000000000001</c:v>
                </c:pt>
                <c:pt idx="155">
                  <c:v>-0.32250000000000001</c:v>
                </c:pt>
                <c:pt idx="156">
                  <c:v>-0.32200000000000001</c:v>
                </c:pt>
                <c:pt idx="157">
                  <c:v>-0.32150000000000001</c:v>
                </c:pt>
                <c:pt idx="158">
                  <c:v>-0.32100000000000001</c:v>
                </c:pt>
                <c:pt idx="159">
                  <c:v>-0.32050000000000001</c:v>
                </c:pt>
                <c:pt idx="160">
                  <c:v>-0.32</c:v>
                </c:pt>
                <c:pt idx="161">
                  <c:v>-0.31950000000000001</c:v>
                </c:pt>
                <c:pt idx="162">
                  <c:v>-0.31900000000000001</c:v>
                </c:pt>
                <c:pt idx="163">
                  <c:v>-0.31850000000000001</c:v>
                </c:pt>
                <c:pt idx="164">
                  <c:v>-0.318</c:v>
                </c:pt>
                <c:pt idx="165">
                  <c:v>-0.3175</c:v>
                </c:pt>
                <c:pt idx="166">
                  <c:v>-0.317</c:v>
                </c:pt>
                <c:pt idx="167">
                  <c:v>-0.3165</c:v>
                </c:pt>
                <c:pt idx="168">
                  <c:v>-0.316</c:v>
                </c:pt>
                <c:pt idx="169">
                  <c:v>-0.3155</c:v>
                </c:pt>
                <c:pt idx="170">
                  <c:v>-0.315</c:v>
                </c:pt>
                <c:pt idx="171">
                  <c:v>-0.3145</c:v>
                </c:pt>
                <c:pt idx="172">
                  <c:v>-0.314</c:v>
                </c:pt>
                <c:pt idx="173">
                  <c:v>-0.3135</c:v>
                </c:pt>
                <c:pt idx="174">
                  <c:v>-0.313</c:v>
                </c:pt>
                <c:pt idx="175">
                  <c:v>-0.3125</c:v>
                </c:pt>
                <c:pt idx="176">
                  <c:v>-0.312</c:v>
                </c:pt>
                <c:pt idx="177">
                  <c:v>-0.3115</c:v>
                </c:pt>
                <c:pt idx="178">
                  <c:v>-0.311</c:v>
                </c:pt>
                <c:pt idx="179">
                  <c:v>-0.3105</c:v>
                </c:pt>
                <c:pt idx="180">
                  <c:v>-0.31</c:v>
                </c:pt>
                <c:pt idx="181">
                  <c:v>-0.3095</c:v>
                </c:pt>
                <c:pt idx="182">
                  <c:v>-0.309</c:v>
                </c:pt>
                <c:pt idx="183">
                  <c:v>-0.3085</c:v>
                </c:pt>
                <c:pt idx="184">
                  <c:v>-0.308</c:v>
                </c:pt>
                <c:pt idx="185">
                  <c:v>-0.3075</c:v>
                </c:pt>
                <c:pt idx="186">
                  <c:v>-0.307</c:v>
                </c:pt>
                <c:pt idx="187">
                  <c:v>-0.30649999999999999</c:v>
                </c:pt>
                <c:pt idx="188">
                  <c:v>-0.30599999999999999</c:v>
                </c:pt>
                <c:pt idx="189">
                  <c:v>-0.30549999999999999</c:v>
                </c:pt>
                <c:pt idx="190">
                  <c:v>-0.30499999999999999</c:v>
                </c:pt>
                <c:pt idx="191">
                  <c:v>-0.30449999999999999</c:v>
                </c:pt>
                <c:pt idx="192">
                  <c:v>-0.30399999999999999</c:v>
                </c:pt>
                <c:pt idx="193">
                  <c:v>-0.30349999999999999</c:v>
                </c:pt>
                <c:pt idx="194">
                  <c:v>-0.30299999999999999</c:v>
                </c:pt>
                <c:pt idx="195">
                  <c:v>-0.30249999999999999</c:v>
                </c:pt>
                <c:pt idx="196">
                  <c:v>-0.30199999999999999</c:v>
                </c:pt>
                <c:pt idx="197">
                  <c:v>-0.30149999999999999</c:v>
                </c:pt>
                <c:pt idx="198">
                  <c:v>-0.30099999999999999</c:v>
                </c:pt>
                <c:pt idx="199">
                  <c:v>-0.30049999999999999</c:v>
                </c:pt>
                <c:pt idx="200">
                  <c:v>-0.3</c:v>
                </c:pt>
                <c:pt idx="201">
                  <c:v>-0.29949999999999999</c:v>
                </c:pt>
                <c:pt idx="202">
                  <c:v>-0.29899999999999999</c:v>
                </c:pt>
                <c:pt idx="203">
                  <c:v>-0.29849999999999999</c:v>
                </c:pt>
                <c:pt idx="204">
                  <c:v>-0.29799999999999999</c:v>
                </c:pt>
                <c:pt idx="205">
                  <c:v>-0.29749999999999999</c:v>
                </c:pt>
                <c:pt idx="206">
                  <c:v>-0.29699999999999999</c:v>
                </c:pt>
                <c:pt idx="207">
                  <c:v>-0.29649999999999999</c:v>
                </c:pt>
                <c:pt idx="208">
                  <c:v>-0.29599999999999999</c:v>
                </c:pt>
                <c:pt idx="209">
                  <c:v>-0.29549999999999998</c:v>
                </c:pt>
                <c:pt idx="210">
                  <c:v>-0.29499999999999998</c:v>
                </c:pt>
                <c:pt idx="211">
                  <c:v>-0.29449999999999998</c:v>
                </c:pt>
                <c:pt idx="212">
                  <c:v>-0.29399999999999998</c:v>
                </c:pt>
                <c:pt idx="213">
                  <c:v>-0.29349999999999998</c:v>
                </c:pt>
                <c:pt idx="214">
                  <c:v>-0.29299999999999998</c:v>
                </c:pt>
                <c:pt idx="215">
                  <c:v>-0.29249999999999998</c:v>
                </c:pt>
                <c:pt idx="216">
                  <c:v>-0.29199999999999998</c:v>
                </c:pt>
                <c:pt idx="217">
                  <c:v>-0.29149999999999998</c:v>
                </c:pt>
                <c:pt idx="218">
                  <c:v>-0.29099999999999998</c:v>
                </c:pt>
                <c:pt idx="219">
                  <c:v>-0.29049999999999998</c:v>
                </c:pt>
                <c:pt idx="220">
                  <c:v>-0.28999999999999998</c:v>
                </c:pt>
                <c:pt idx="221">
                  <c:v>-0.28949999999999998</c:v>
                </c:pt>
                <c:pt idx="222">
                  <c:v>-0.28899999999999998</c:v>
                </c:pt>
                <c:pt idx="223">
                  <c:v>-0.28849999999999998</c:v>
                </c:pt>
                <c:pt idx="224">
                  <c:v>-0.28799999999999998</c:v>
                </c:pt>
                <c:pt idx="225">
                  <c:v>-0.28749999999999998</c:v>
                </c:pt>
                <c:pt idx="226">
                  <c:v>-0.28699999999999998</c:v>
                </c:pt>
                <c:pt idx="227">
                  <c:v>-0.28649999999999998</c:v>
                </c:pt>
                <c:pt idx="228">
                  <c:v>-0.28599999999999998</c:v>
                </c:pt>
                <c:pt idx="229">
                  <c:v>-0.28549999999999998</c:v>
                </c:pt>
                <c:pt idx="230">
                  <c:v>-0.28499999999999998</c:v>
                </c:pt>
                <c:pt idx="231">
                  <c:v>-0.28449999999999998</c:v>
                </c:pt>
                <c:pt idx="232">
                  <c:v>-0.28399999999999997</c:v>
                </c:pt>
                <c:pt idx="233">
                  <c:v>-0.28349999999999997</c:v>
                </c:pt>
                <c:pt idx="234">
                  <c:v>-0.28299999999999997</c:v>
                </c:pt>
                <c:pt idx="235">
                  <c:v>-0.28249999999999997</c:v>
                </c:pt>
                <c:pt idx="236">
                  <c:v>-0.28199999999999997</c:v>
                </c:pt>
                <c:pt idx="237">
                  <c:v>-0.28149999999999997</c:v>
                </c:pt>
                <c:pt idx="238">
                  <c:v>-0.28100000000000003</c:v>
                </c:pt>
                <c:pt idx="239">
                  <c:v>-0.28050000000000003</c:v>
                </c:pt>
                <c:pt idx="240">
                  <c:v>-0.28000000000000003</c:v>
                </c:pt>
                <c:pt idx="241">
                  <c:v>-0.27950000000000003</c:v>
                </c:pt>
                <c:pt idx="242">
                  <c:v>-0.27900000000000003</c:v>
                </c:pt>
                <c:pt idx="243">
                  <c:v>-0.27850000000000003</c:v>
                </c:pt>
                <c:pt idx="244">
                  <c:v>-0.27800000000000002</c:v>
                </c:pt>
                <c:pt idx="245">
                  <c:v>-0.27750000000000002</c:v>
                </c:pt>
                <c:pt idx="246">
                  <c:v>-0.27700000000000002</c:v>
                </c:pt>
                <c:pt idx="247">
                  <c:v>-0.27650000000000002</c:v>
                </c:pt>
                <c:pt idx="248">
                  <c:v>-0.27600000000000002</c:v>
                </c:pt>
                <c:pt idx="249">
                  <c:v>-0.27550000000000002</c:v>
                </c:pt>
                <c:pt idx="250">
                  <c:v>-0.27500000000000002</c:v>
                </c:pt>
                <c:pt idx="251">
                  <c:v>-0.27450000000000002</c:v>
                </c:pt>
                <c:pt idx="252">
                  <c:v>-0.27400000000000002</c:v>
                </c:pt>
                <c:pt idx="253">
                  <c:v>-0.27350000000000002</c:v>
                </c:pt>
                <c:pt idx="254">
                  <c:v>-0.27300000000000002</c:v>
                </c:pt>
                <c:pt idx="255">
                  <c:v>-0.27250000000000002</c:v>
                </c:pt>
                <c:pt idx="256">
                  <c:v>-0.27200000000000002</c:v>
                </c:pt>
                <c:pt idx="257">
                  <c:v>-0.27150000000000002</c:v>
                </c:pt>
                <c:pt idx="258">
                  <c:v>-0.27100000000000002</c:v>
                </c:pt>
                <c:pt idx="259">
                  <c:v>-0.27050000000000002</c:v>
                </c:pt>
                <c:pt idx="260">
                  <c:v>-0.27</c:v>
                </c:pt>
                <c:pt idx="261">
                  <c:v>-0.26950000000000002</c:v>
                </c:pt>
                <c:pt idx="262">
                  <c:v>-0.26900000000000002</c:v>
                </c:pt>
                <c:pt idx="263">
                  <c:v>-0.26850000000000002</c:v>
                </c:pt>
                <c:pt idx="264">
                  <c:v>-0.26800000000000002</c:v>
                </c:pt>
                <c:pt idx="265">
                  <c:v>-0.26750000000000002</c:v>
                </c:pt>
                <c:pt idx="266">
                  <c:v>-0.26700000000000002</c:v>
                </c:pt>
                <c:pt idx="267">
                  <c:v>-0.26650000000000001</c:v>
                </c:pt>
                <c:pt idx="268">
                  <c:v>-0.26600000000000001</c:v>
                </c:pt>
                <c:pt idx="269">
                  <c:v>-0.26550000000000001</c:v>
                </c:pt>
                <c:pt idx="270">
                  <c:v>-0.26500000000000001</c:v>
                </c:pt>
                <c:pt idx="271">
                  <c:v>-0.26450000000000001</c:v>
                </c:pt>
                <c:pt idx="272">
                  <c:v>-0.26400000000000001</c:v>
                </c:pt>
                <c:pt idx="273">
                  <c:v>-0.26350000000000001</c:v>
                </c:pt>
                <c:pt idx="274">
                  <c:v>-0.26300000000000001</c:v>
                </c:pt>
                <c:pt idx="275">
                  <c:v>-0.26250000000000001</c:v>
                </c:pt>
                <c:pt idx="276">
                  <c:v>-0.26200000000000001</c:v>
                </c:pt>
                <c:pt idx="277">
                  <c:v>-0.26150000000000001</c:v>
                </c:pt>
                <c:pt idx="278">
                  <c:v>-0.26100000000000001</c:v>
                </c:pt>
                <c:pt idx="279">
                  <c:v>-0.26050000000000001</c:v>
                </c:pt>
                <c:pt idx="280">
                  <c:v>-0.26</c:v>
                </c:pt>
                <c:pt idx="281">
                  <c:v>-0.25950000000000001</c:v>
                </c:pt>
                <c:pt idx="282">
                  <c:v>-0.25900000000000001</c:v>
                </c:pt>
                <c:pt idx="283">
                  <c:v>-0.25850000000000001</c:v>
                </c:pt>
                <c:pt idx="284">
                  <c:v>-0.25800000000000001</c:v>
                </c:pt>
                <c:pt idx="285">
                  <c:v>-0.25750000000000001</c:v>
                </c:pt>
                <c:pt idx="286">
                  <c:v>-0.25700000000000001</c:v>
                </c:pt>
                <c:pt idx="287">
                  <c:v>-0.25650000000000001</c:v>
                </c:pt>
                <c:pt idx="288">
                  <c:v>-0.25600000000000001</c:v>
                </c:pt>
                <c:pt idx="289">
                  <c:v>-0.2555</c:v>
                </c:pt>
                <c:pt idx="290">
                  <c:v>-0.255</c:v>
                </c:pt>
                <c:pt idx="291">
                  <c:v>-0.2545</c:v>
                </c:pt>
                <c:pt idx="292">
                  <c:v>-0.254</c:v>
                </c:pt>
                <c:pt idx="293">
                  <c:v>-0.2535</c:v>
                </c:pt>
                <c:pt idx="294">
                  <c:v>-0.253</c:v>
                </c:pt>
                <c:pt idx="295">
                  <c:v>-0.2525</c:v>
                </c:pt>
                <c:pt idx="296">
                  <c:v>-0.252</c:v>
                </c:pt>
                <c:pt idx="297">
                  <c:v>-0.2515</c:v>
                </c:pt>
                <c:pt idx="298">
                  <c:v>-0.251</c:v>
                </c:pt>
                <c:pt idx="299">
                  <c:v>-0.2505</c:v>
                </c:pt>
                <c:pt idx="300">
                  <c:v>-0.25</c:v>
                </c:pt>
                <c:pt idx="301">
                  <c:v>-0.2495</c:v>
                </c:pt>
                <c:pt idx="302">
                  <c:v>-0.249</c:v>
                </c:pt>
                <c:pt idx="303">
                  <c:v>-0.2485</c:v>
                </c:pt>
                <c:pt idx="304">
                  <c:v>-0.248</c:v>
                </c:pt>
                <c:pt idx="305">
                  <c:v>-0.2475</c:v>
                </c:pt>
                <c:pt idx="306">
                  <c:v>-0.247</c:v>
                </c:pt>
                <c:pt idx="307">
                  <c:v>-0.2465</c:v>
                </c:pt>
                <c:pt idx="308">
                  <c:v>-0.246</c:v>
                </c:pt>
                <c:pt idx="309">
                  <c:v>-0.2455</c:v>
                </c:pt>
                <c:pt idx="310">
                  <c:v>-0.245</c:v>
                </c:pt>
                <c:pt idx="311">
                  <c:v>-0.2445</c:v>
                </c:pt>
                <c:pt idx="312">
                  <c:v>-0.24399999999999999</c:v>
                </c:pt>
                <c:pt idx="313">
                  <c:v>-0.24349999999999999</c:v>
                </c:pt>
                <c:pt idx="314">
                  <c:v>-0.24299999999999999</c:v>
                </c:pt>
                <c:pt idx="315">
                  <c:v>-0.24249999999999999</c:v>
                </c:pt>
                <c:pt idx="316">
                  <c:v>-0.24199999999999999</c:v>
                </c:pt>
                <c:pt idx="317">
                  <c:v>-0.24149999999999999</c:v>
                </c:pt>
                <c:pt idx="318">
                  <c:v>-0.24099999999999999</c:v>
                </c:pt>
                <c:pt idx="319">
                  <c:v>-0.24049999999999999</c:v>
                </c:pt>
                <c:pt idx="320">
                  <c:v>-0.24</c:v>
                </c:pt>
                <c:pt idx="321">
                  <c:v>-0.23949999999999999</c:v>
                </c:pt>
                <c:pt idx="322">
                  <c:v>-0.23899999999999999</c:v>
                </c:pt>
                <c:pt idx="323">
                  <c:v>-0.23849999999999999</c:v>
                </c:pt>
                <c:pt idx="324">
                  <c:v>-0.23799999999999999</c:v>
                </c:pt>
                <c:pt idx="325">
                  <c:v>-0.23749999999999999</c:v>
                </c:pt>
                <c:pt idx="326">
                  <c:v>-0.23699999999999999</c:v>
                </c:pt>
                <c:pt idx="327">
                  <c:v>-0.23649999999999999</c:v>
                </c:pt>
                <c:pt idx="328">
                  <c:v>-0.23599999999999999</c:v>
                </c:pt>
                <c:pt idx="329">
                  <c:v>-0.23549999999999999</c:v>
                </c:pt>
                <c:pt idx="330">
                  <c:v>-0.23499999999999999</c:v>
                </c:pt>
                <c:pt idx="331">
                  <c:v>-0.23449999999999999</c:v>
                </c:pt>
                <c:pt idx="332">
                  <c:v>-0.23400000000000001</c:v>
                </c:pt>
                <c:pt idx="333">
                  <c:v>-0.23350000000000001</c:v>
                </c:pt>
                <c:pt idx="334">
                  <c:v>-0.23300000000000001</c:v>
                </c:pt>
                <c:pt idx="335">
                  <c:v>-0.23250000000000001</c:v>
                </c:pt>
                <c:pt idx="336">
                  <c:v>-0.23200000000000001</c:v>
                </c:pt>
                <c:pt idx="337">
                  <c:v>-0.23150000000000001</c:v>
                </c:pt>
                <c:pt idx="338">
                  <c:v>-0.23100000000000001</c:v>
                </c:pt>
                <c:pt idx="339">
                  <c:v>-0.23050000000000001</c:v>
                </c:pt>
                <c:pt idx="340">
                  <c:v>-0.23</c:v>
                </c:pt>
                <c:pt idx="341">
                  <c:v>-0.22950000000000001</c:v>
                </c:pt>
                <c:pt idx="342">
                  <c:v>-0.22900000000000001</c:v>
                </c:pt>
                <c:pt idx="343">
                  <c:v>-0.22850000000000001</c:v>
                </c:pt>
                <c:pt idx="344">
                  <c:v>-0.22800000000000001</c:v>
                </c:pt>
                <c:pt idx="345">
                  <c:v>-0.22750000000000001</c:v>
                </c:pt>
                <c:pt idx="346">
                  <c:v>-0.22700000000000001</c:v>
                </c:pt>
                <c:pt idx="347">
                  <c:v>-0.22650000000000001</c:v>
                </c:pt>
                <c:pt idx="348">
                  <c:v>-0.22600000000000001</c:v>
                </c:pt>
                <c:pt idx="349">
                  <c:v>-0.22550000000000001</c:v>
                </c:pt>
                <c:pt idx="350">
                  <c:v>-0.22500000000000001</c:v>
                </c:pt>
                <c:pt idx="351">
                  <c:v>-0.22450000000000001</c:v>
                </c:pt>
                <c:pt idx="352">
                  <c:v>-0.224</c:v>
                </c:pt>
                <c:pt idx="353">
                  <c:v>-0.2235</c:v>
                </c:pt>
                <c:pt idx="354">
                  <c:v>-0.223</c:v>
                </c:pt>
                <c:pt idx="355">
                  <c:v>-0.2225</c:v>
                </c:pt>
                <c:pt idx="356">
                  <c:v>-0.222</c:v>
                </c:pt>
                <c:pt idx="357">
                  <c:v>-0.2215</c:v>
                </c:pt>
                <c:pt idx="358">
                  <c:v>-0.221</c:v>
                </c:pt>
                <c:pt idx="359">
                  <c:v>-0.2205</c:v>
                </c:pt>
                <c:pt idx="360">
                  <c:v>-0.22</c:v>
                </c:pt>
                <c:pt idx="361">
                  <c:v>-0.2195</c:v>
                </c:pt>
                <c:pt idx="362">
                  <c:v>-0.219</c:v>
                </c:pt>
                <c:pt idx="363">
                  <c:v>-0.2185</c:v>
                </c:pt>
                <c:pt idx="364">
                  <c:v>-0.218</c:v>
                </c:pt>
                <c:pt idx="365">
                  <c:v>-0.2175</c:v>
                </c:pt>
                <c:pt idx="366">
                  <c:v>-0.217</c:v>
                </c:pt>
                <c:pt idx="367">
                  <c:v>-0.2165</c:v>
                </c:pt>
                <c:pt idx="368">
                  <c:v>-0.216</c:v>
                </c:pt>
                <c:pt idx="369">
                  <c:v>-0.2155</c:v>
                </c:pt>
                <c:pt idx="370">
                  <c:v>-0.215</c:v>
                </c:pt>
                <c:pt idx="371">
                  <c:v>-0.2145</c:v>
                </c:pt>
                <c:pt idx="372">
                  <c:v>-0.214</c:v>
                </c:pt>
                <c:pt idx="373">
                  <c:v>-0.2135</c:v>
                </c:pt>
                <c:pt idx="374">
                  <c:v>-0.21299999999999999</c:v>
                </c:pt>
                <c:pt idx="375">
                  <c:v>-0.21249999999999999</c:v>
                </c:pt>
                <c:pt idx="376">
                  <c:v>-0.21199999999999999</c:v>
                </c:pt>
                <c:pt idx="377">
                  <c:v>-0.21149999999999999</c:v>
                </c:pt>
                <c:pt idx="378">
                  <c:v>-0.21099999999999999</c:v>
                </c:pt>
                <c:pt idx="379">
                  <c:v>-0.21049999999999999</c:v>
                </c:pt>
                <c:pt idx="380">
                  <c:v>-0.21</c:v>
                </c:pt>
                <c:pt idx="381">
                  <c:v>-0.20949999999999999</c:v>
                </c:pt>
                <c:pt idx="382">
                  <c:v>-0.20899999999999999</c:v>
                </c:pt>
                <c:pt idx="383">
                  <c:v>-0.20849999999999999</c:v>
                </c:pt>
                <c:pt idx="384">
                  <c:v>-0.20799999999999999</c:v>
                </c:pt>
                <c:pt idx="385">
                  <c:v>-0.20749999999999999</c:v>
                </c:pt>
                <c:pt idx="386">
                  <c:v>-0.20699999999999999</c:v>
                </c:pt>
                <c:pt idx="387">
                  <c:v>-0.20649999999999999</c:v>
                </c:pt>
                <c:pt idx="388">
                  <c:v>-0.20599999999999999</c:v>
                </c:pt>
                <c:pt idx="389">
                  <c:v>-0.20549999999999999</c:v>
                </c:pt>
                <c:pt idx="390">
                  <c:v>-0.20499999999999999</c:v>
                </c:pt>
                <c:pt idx="391">
                  <c:v>-0.20449999999999999</c:v>
                </c:pt>
                <c:pt idx="392">
                  <c:v>-0.20399999999999999</c:v>
                </c:pt>
                <c:pt idx="393">
                  <c:v>-0.20349999999999999</c:v>
                </c:pt>
                <c:pt idx="394">
                  <c:v>-0.20300000000000001</c:v>
                </c:pt>
                <c:pt idx="395">
                  <c:v>-0.20250000000000001</c:v>
                </c:pt>
                <c:pt idx="396">
                  <c:v>-0.20200000000000001</c:v>
                </c:pt>
                <c:pt idx="397">
                  <c:v>-0.20150000000000001</c:v>
                </c:pt>
                <c:pt idx="398">
                  <c:v>-0.20100000000000001</c:v>
                </c:pt>
                <c:pt idx="399">
                  <c:v>-0.20050000000000001</c:v>
                </c:pt>
                <c:pt idx="400">
                  <c:v>-0.2</c:v>
                </c:pt>
                <c:pt idx="401">
                  <c:v>-0.19950000000000001</c:v>
                </c:pt>
                <c:pt idx="402">
                  <c:v>-0.19900000000000001</c:v>
                </c:pt>
                <c:pt idx="403">
                  <c:v>-0.19850000000000001</c:v>
                </c:pt>
                <c:pt idx="404">
                  <c:v>-0.19800000000000001</c:v>
                </c:pt>
                <c:pt idx="405">
                  <c:v>-0.19750000000000001</c:v>
                </c:pt>
                <c:pt idx="406">
                  <c:v>-0.19700000000000001</c:v>
                </c:pt>
                <c:pt idx="407">
                  <c:v>-0.19650000000000001</c:v>
                </c:pt>
                <c:pt idx="408">
                  <c:v>-0.19600000000000001</c:v>
                </c:pt>
                <c:pt idx="409">
                  <c:v>-0.19550000000000001</c:v>
                </c:pt>
                <c:pt idx="410">
                  <c:v>-0.19500000000000001</c:v>
                </c:pt>
                <c:pt idx="411">
                  <c:v>-0.19450000000000001</c:v>
                </c:pt>
                <c:pt idx="412">
                  <c:v>-0.19400000000000001</c:v>
                </c:pt>
                <c:pt idx="413">
                  <c:v>-0.19350000000000001</c:v>
                </c:pt>
                <c:pt idx="414">
                  <c:v>-0.193</c:v>
                </c:pt>
                <c:pt idx="415">
                  <c:v>-0.1925</c:v>
                </c:pt>
                <c:pt idx="416">
                  <c:v>-0.192</c:v>
                </c:pt>
                <c:pt idx="417">
                  <c:v>-0.1915</c:v>
                </c:pt>
                <c:pt idx="418">
                  <c:v>-0.191</c:v>
                </c:pt>
                <c:pt idx="419">
                  <c:v>-0.1905</c:v>
                </c:pt>
                <c:pt idx="420">
                  <c:v>-0.19</c:v>
                </c:pt>
                <c:pt idx="421">
                  <c:v>-0.1895</c:v>
                </c:pt>
                <c:pt idx="422">
                  <c:v>-0.189</c:v>
                </c:pt>
                <c:pt idx="423">
                  <c:v>-0.1885</c:v>
                </c:pt>
                <c:pt idx="424">
                  <c:v>-0.188</c:v>
                </c:pt>
                <c:pt idx="425">
                  <c:v>-0.1875</c:v>
                </c:pt>
                <c:pt idx="426">
                  <c:v>-0.187</c:v>
                </c:pt>
                <c:pt idx="427">
                  <c:v>-0.1865</c:v>
                </c:pt>
                <c:pt idx="428">
                  <c:v>-0.186</c:v>
                </c:pt>
                <c:pt idx="429">
                  <c:v>-0.1855</c:v>
                </c:pt>
                <c:pt idx="430">
                  <c:v>-0.185</c:v>
                </c:pt>
                <c:pt idx="431">
                  <c:v>-0.1845</c:v>
                </c:pt>
                <c:pt idx="432">
                  <c:v>-0.184</c:v>
                </c:pt>
                <c:pt idx="433">
                  <c:v>-0.1835</c:v>
                </c:pt>
                <c:pt idx="434">
                  <c:v>-0.183</c:v>
                </c:pt>
                <c:pt idx="435">
                  <c:v>-0.1825</c:v>
                </c:pt>
                <c:pt idx="436">
                  <c:v>-0.182</c:v>
                </c:pt>
                <c:pt idx="437">
                  <c:v>-0.18149999999999999</c:v>
                </c:pt>
                <c:pt idx="438">
                  <c:v>-0.18099999999999999</c:v>
                </c:pt>
                <c:pt idx="439">
                  <c:v>-0.18049999999999999</c:v>
                </c:pt>
                <c:pt idx="440">
                  <c:v>-0.18</c:v>
                </c:pt>
                <c:pt idx="441">
                  <c:v>-0.17949999999999999</c:v>
                </c:pt>
                <c:pt idx="442">
                  <c:v>-0.17899999999999999</c:v>
                </c:pt>
                <c:pt idx="443">
                  <c:v>-0.17849999999999999</c:v>
                </c:pt>
                <c:pt idx="444">
                  <c:v>-0.17799999999999999</c:v>
                </c:pt>
                <c:pt idx="445">
                  <c:v>-0.17749999999999999</c:v>
                </c:pt>
                <c:pt idx="446">
                  <c:v>-0.17699999999999999</c:v>
                </c:pt>
                <c:pt idx="447">
                  <c:v>-0.17649999999999999</c:v>
                </c:pt>
                <c:pt idx="448">
                  <c:v>-0.17599999999999999</c:v>
                </c:pt>
                <c:pt idx="449">
                  <c:v>-0.17549999999999999</c:v>
                </c:pt>
                <c:pt idx="450">
                  <c:v>-0.17499999999999999</c:v>
                </c:pt>
                <c:pt idx="451">
                  <c:v>-0.17449999999999999</c:v>
                </c:pt>
                <c:pt idx="452">
                  <c:v>-0.17399999999999999</c:v>
                </c:pt>
                <c:pt idx="453">
                  <c:v>-0.17349999999999999</c:v>
                </c:pt>
                <c:pt idx="454">
                  <c:v>-0.17299999999999999</c:v>
                </c:pt>
                <c:pt idx="455">
                  <c:v>-0.17249999999999999</c:v>
                </c:pt>
                <c:pt idx="456">
                  <c:v>-0.17199999999999999</c:v>
                </c:pt>
                <c:pt idx="457">
                  <c:v>-0.17150000000000001</c:v>
                </c:pt>
                <c:pt idx="458">
                  <c:v>-0.17100000000000001</c:v>
                </c:pt>
                <c:pt idx="459">
                  <c:v>-0.17050000000000001</c:v>
                </c:pt>
                <c:pt idx="460">
                  <c:v>-0.17</c:v>
                </c:pt>
                <c:pt idx="461">
                  <c:v>-0.16950000000000001</c:v>
                </c:pt>
                <c:pt idx="462">
                  <c:v>-0.16900000000000001</c:v>
                </c:pt>
                <c:pt idx="463">
                  <c:v>-0.16850000000000001</c:v>
                </c:pt>
                <c:pt idx="464">
                  <c:v>-0.16800000000000001</c:v>
                </c:pt>
                <c:pt idx="465">
                  <c:v>-0.16750000000000001</c:v>
                </c:pt>
                <c:pt idx="466">
                  <c:v>-0.16700000000000001</c:v>
                </c:pt>
                <c:pt idx="467">
                  <c:v>-0.16650000000000001</c:v>
                </c:pt>
                <c:pt idx="468">
                  <c:v>-0.16600000000000001</c:v>
                </c:pt>
                <c:pt idx="469">
                  <c:v>-0.16550000000000001</c:v>
                </c:pt>
                <c:pt idx="470">
                  <c:v>-0.16500000000000001</c:v>
                </c:pt>
                <c:pt idx="471">
                  <c:v>-0.16450000000000001</c:v>
                </c:pt>
                <c:pt idx="472">
                  <c:v>-0.16400000000000001</c:v>
                </c:pt>
                <c:pt idx="473">
                  <c:v>-0.16350000000000001</c:v>
                </c:pt>
                <c:pt idx="474">
                  <c:v>-0.16300000000000001</c:v>
                </c:pt>
                <c:pt idx="475">
                  <c:v>-0.16250000000000001</c:v>
                </c:pt>
                <c:pt idx="476">
                  <c:v>-0.16200000000000001</c:v>
                </c:pt>
                <c:pt idx="477">
                  <c:v>-0.1615</c:v>
                </c:pt>
                <c:pt idx="478">
                  <c:v>-0.161</c:v>
                </c:pt>
                <c:pt idx="479">
                  <c:v>-0.1605</c:v>
                </c:pt>
                <c:pt idx="480">
                  <c:v>-0.16</c:v>
                </c:pt>
                <c:pt idx="481">
                  <c:v>-0.1595</c:v>
                </c:pt>
                <c:pt idx="482">
                  <c:v>-0.159</c:v>
                </c:pt>
                <c:pt idx="483">
                  <c:v>-0.1585</c:v>
                </c:pt>
                <c:pt idx="484">
                  <c:v>-0.158</c:v>
                </c:pt>
                <c:pt idx="485">
                  <c:v>-0.1575</c:v>
                </c:pt>
                <c:pt idx="486">
                  <c:v>-0.157</c:v>
                </c:pt>
                <c:pt idx="487">
                  <c:v>-0.1565</c:v>
                </c:pt>
                <c:pt idx="488">
                  <c:v>-0.156</c:v>
                </c:pt>
                <c:pt idx="489">
                  <c:v>-0.1555</c:v>
                </c:pt>
                <c:pt idx="490">
                  <c:v>-0.155</c:v>
                </c:pt>
                <c:pt idx="491">
                  <c:v>-0.1545</c:v>
                </c:pt>
                <c:pt idx="492">
                  <c:v>-0.154</c:v>
                </c:pt>
                <c:pt idx="493">
                  <c:v>-0.1535</c:v>
                </c:pt>
                <c:pt idx="494">
                  <c:v>-0.153</c:v>
                </c:pt>
                <c:pt idx="495">
                  <c:v>-0.1525</c:v>
                </c:pt>
                <c:pt idx="496">
                  <c:v>-0.152</c:v>
                </c:pt>
                <c:pt idx="497">
                  <c:v>-0.1515</c:v>
                </c:pt>
                <c:pt idx="498">
                  <c:v>-0.151</c:v>
                </c:pt>
                <c:pt idx="499">
                  <c:v>-0.15049999999999999</c:v>
                </c:pt>
                <c:pt idx="500">
                  <c:v>-0.15</c:v>
                </c:pt>
                <c:pt idx="501">
                  <c:v>-0.14949999999999999</c:v>
                </c:pt>
                <c:pt idx="502">
                  <c:v>-0.14899999999999999</c:v>
                </c:pt>
                <c:pt idx="503">
                  <c:v>-0.14849999999999999</c:v>
                </c:pt>
                <c:pt idx="504">
                  <c:v>-0.14799999999999999</c:v>
                </c:pt>
                <c:pt idx="505">
                  <c:v>-0.14749999999999999</c:v>
                </c:pt>
                <c:pt idx="506">
                  <c:v>-0.14699999999999999</c:v>
                </c:pt>
                <c:pt idx="507">
                  <c:v>-0.14649999999999999</c:v>
                </c:pt>
                <c:pt idx="508">
                  <c:v>-0.14599999999999999</c:v>
                </c:pt>
                <c:pt idx="509">
                  <c:v>-0.14549999999999999</c:v>
                </c:pt>
                <c:pt idx="510">
                  <c:v>-0.14499999999999999</c:v>
                </c:pt>
                <c:pt idx="511">
                  <c:v>-0.14449999999999999</c:v>
                </c:pt>
                <c:pt idx="512">
                  <c:v>-0.14399999999999999</c:v>
                </c:pt>
                <c:pt idx="513">
                  <c:v>-0.14349999999999999</c:v>
                </c:pt>
                <c:pt idx="514">
                  <c:v>-0.14299999999999999</c:v>
                </c:pt>
                <c:pt idx="515">
                  <c:v>-0.14249999999999999</c:v>
                </c:pt>
                <c:pt idx="516">
                  <c:v>-0.14199999999999999</c:v>
                </c:pt>
                <c:pt idx="517">
                  <c:v>-0.14149999999999999</c:v>
                </c:pt>
                <c:pt idx="518">
                  <c:v>-0.14099999999999999</c:v>
                </c:pt>
                <c:pt idx="519">
                  <c:v>-0.14050000000000001</c:v>
                </c:pt>
                <c:pt idx="520">
                  <c:v>-0.14000000000000001</c:v>
                </c:pt>
                <c:pt idx="521">
                  <c:v>-0.13950000000000001</c:v>
                </c:pt>
                <c:pt idx="522">
                  <c:v>-0.13900000000000001</c:v>
                </c:pt>
                <c:pt idx="523">
                  <c:v>-0.13850000000000001</c:v>
                </c:pt>
                <c:pt idx="524">
                  <c:v>-0.13800000000000001</c:v>
                </c:pt>
                <c:pt idx="525">
                  <c:v>-0.13750000000000001</c:v>
                </c:pt>
                <c:pt idx="526">
                  <c:v>-0.13700000000000001</c:v>
                </c:pt>
                <c:pt idx="527">
                  <c:v>-0.13650000000000001</c:v>
                </c:pt>
                <c:pt idx="528">
                  <c:v>-0.13600000000000001</c:v>
                </c:pt>
                <c:pt idx="529">
                  <c:v>-0.13550000000000001</c:v>
                </c:pt>
                <c:pt idx="530">
                  <c:v>-0.13500000000000001</c:v>
                </c:pt>
                <c:pt idx="531">
                  <c:v>-0.13450000000000001</c:v>
                </c:pt>
                <c:pt idx="532">
                  <c:v>-0.13400000000000001</c:v>
                </c:pt>
                <c:pt idx="533">
                  <c:v>-0.13350000000000001</c:v>
                </c:pt>
                <c:pt idx="534">
                  <c:v>-0.13300000000000001</c:v>
                </c:pt>
                <c:pt idx="535">
                  <c:v>-0.13250000000000001</c:v>
                </c:pt>
                <c:pt idx="536">
                  <c:v>-0.13200000000000001</c:v>
                </c:pt>
                <c:pt idx="537">
                  <c:v>-0.13150000000000001</c:v>
                </c:pt>
                <c:pt idx="538">
                  <c:v>-0.13100000000000001</c:v>
                </c:pt>
                <c:pt idx="539">
                  <c:v>-0.1305</c:v>
                </c:pt>
                <c:pt idx="540">
                  <c:v>-0.13</c:v>
                </c:pt>
                <c:pt idx="541">
                  <c:v>-0.1295</c:v>
                </c:pt>
                <c:pt idx="542">
                  <c:v>-0.129</c:v>
                </c:pt>
                <c:pt idx="543">
                  <c:v>-0.1285</c:v>
                </c:pt>
                <c:pt idx="544">
                  <c:v>-0.128</c:v>
                </c:pt>
                <c:pt idx="545">
                  <c:v>-0.1275</c:v>
                </c:pt>
                <c:pt idx="546">
                  <c:v>-0.127</c:v>
                </c:pt>
                <c:pt idx="547">
                  <c:v>-0.1265</c:v>
                </c:pt>
                <c:pt idx="548">
                  <c:v>-0.126</c:v>
                </c:pt>
                <c:pt idx="549">
                  <c:v>-0.1255</c:v>
                </c:pt>
                <c:pt idx="550">
                  <c:v>-0.125</c:v>
                </c:pt>
                <c:pt idx="551">
                  <c:v>-0.1245</c:v>
                </c:pt>
                <c:pt idx="552">
                  <c:v>-0.124</c:v>
                </c:pt>
                <c:pt idx="553">
                  <c:v>-0.1235</c:v>
                </c:pt>
                <c:pt idx="554">
                  <c:v>-0.123</c:v>
                </c:pt>
                <c:pt idx="555">
                  <c:v>-0.1225</c:v>
                </c:pt>
                <c:pt idx="556">
                  <c:v>-0.122</c:v>
                </c:pt>
                <c:pt idx="557">
                  <c:v>-0.1215</c:v>
                </c:pt>
                <c:pt idx="558">
                  <c:v>-0.121</c:v>
                </c:pt>
                <c:pt idx="559">
                  <c:v>-0.1205</c:v>
                </c:pt>
                <c:pt idx="560">
                  <c:v>-0.12</c:v>
                </c:pt>
                <c:pt idx="561">
                  <c:v>-0.1195</c:v>
                </c:pt>
                <c:pt idx="562">
                  <c:v>-0.11899999999999999</c:v>
                </c:pt>
                <c:pt idx="563">
                  <c:v>-0.11849999999999999</c:v>
                </c:pt>
                <c:pt idx="564">
                  <c:v>-0.11799999999999999</c:v>
                </c:pt>
                <c:pt idx="565">
                  <c:v>-0.11749999999999999</c:v>
                </c:pt>
                <c:pt idx="566">
                  <c:v>-0.11700000000000001</c:v>
                </c:pt>
                <c:pt idx="567">
                  <c:v>-0.11650000000000001</c:v>
                </c:pt>
                <c:pt idx="568">
                  <c:v>-0.11600000000000001</c:v>
                </c:pt>
                <c:pt idx="569">
                  <c:v>-0.11550000000000001</c:v>
                </c:pt>
                <c:pt idx="570">
                  <c:v>-0.115</c:v>
                </c:pt>
                <c:pt idx="571">
                  <c:v>-0.1145</c:v>
                </c:pt>
                <c:pt idx="572">
                  <c:v>-0.114</c:v>
                </c:pt>
                <c:pt idx="573">
                  <c:v>-0.1135</c:v>
                </c:pt>
                <c:pt idx="574">
                  <c:v>-0.113</c:v>
                </c:pt>
                <c:pt idx="575">
                  <c:v>-0.1125</c:v>
                </c:pt>
                <c:pt idx="576">
                  <c:v>-0.112</c:v>
                </c:pt>
                <c:pt idx="577">
                  <c:v>-0.1115</c:v>
                </c:pt>
                <c:pt idx="578">
                  <c:v>-0.111</c:v>
                </c:pt>
                <c:pt idx="579">
                  <c:v>-0.1105</c:v>
                </c:pt>
                <c:pt idx="580">
                  <c:v>-0.11</c:v>
                </c:pt>
                <c:pt idx="581">
                  <c:v>-0.1095</c:v>
                </c:pt>
                <c:pt idx="582">
                  <c:v>-0.109</c:v>
                </c:pt>
                <c:pt idx="583">
                  <c:v>-0.1085</c:v>
                </c:pt>
                <c:pt idx="584">
                  <c:v>-0.108</c:v>
                </c:pt>
                <c:pt idx="585">
                  <c:v>-0.1075</c:v>
                </c:pt>
                <c:pt idx="586">
                  <c:v>-0.107</c:v>
                </c:pt>
                <c:pt idx="587">
                  <c:v>-0.1065</c:v>
                </c:pt>
                <c:pt idx="588">
                  <c:v>-0.106</c:v>
                </c:pt>
                <c:pt idx="589">
                  <c:v>-0.1055</c:v>
                </c:pt>
                <c:pt idx="590">
                  <c:v>-0.105</c:v>
                </c:pt>
                <c:pt idx="591">
                  <c:v>-0.1045</c:v>
                </c:pt>
                <c:pt idx="592">
                  <c:v>-0.104</c:v>
                </c:pt>
                <c:pt idx="593">
                  <c:v>-0.10349999999999999</c:v>
                </c:pt>
                <c:pt idx="594">
                  <c:v>-0.10299999999999999</c:v>
                </c:pt>
                <c:pt idx="595">
                  <c:v>-0.10249999999999999</c:v>
                </c:pt>
                <c:pt idx="596">
                  <c:v>-0.10199999999999999</c:v>
                </c:pt>
                <c:pt idx="597">
                  <c:v>-0.10150000000000001</c:v>
                </c:pt>
                <c:pt idx="598">
                  <c:v>-0.10100000000000001</c:v>
                </c:pt>
                <c:pt idx="599">
                  <c:v>-0.10050000000000001</c:v>
                </c:pt>
                <c:pt idx="600">
                  <c:v>-0.1</c:v>
                </c:pt>
                <c:pt idx="601">
                  <c:v>-9.9500000000000005E-2</c:v>
                </c:pt>
                <c:pt idx="602">
                  <c:v>-9.9000000000000005E-2</c:v>
                </c:pt>
                <c:pt idx="603">
                  <c:v>-9.8500000000000004E-2</c:v>
                </c:pt>
                <c:pt idx="604">
                  <c:v>-9.8000000000000004E-2</c:v>
                </c:pt>
                <c:pt idx="605">
                  <c:v>-9.7500000000000003E-2</c:v>
                </c:pt>
                <c:pt idx="606">
                  <c:v>-9.7000000000000003E-2</c:v>
                </c:pt>
                <c:pt idx="607">
                  <c:v>-9.6500000000000002E-2</c:v>
                </c:pt>
                <c:pt idx="608">
                  <c:v>-9.6000000000000002E-2</c:v>
                </c:pt>
                <c:pt idx="609">
                  <c:v>-9.5500000000000002E-2</c:v>
                </c:pt>
                <c:pt idx="610">
                  <c:v>-9.5000000000000001E-2</c:v>
                </c:pt>
                <c:pt idx="611">
                  <c:v>-9.4500000000000001E-2</c:v>
                </c:pt>
                <c:pt idx="612">
                  <c:v>-9.4E-2</c:v>
                </c:pt>
                <c:pt idx="613">
                  <c:v>-9.35E-2</c:v>
                </c:pt>
                <c:pt idx="614">
                  <c:v>-9.2999999999999999E-2</c:v>
                </c:pt>
                <c:pt idx="615">
                  <c:v>-9.2499999999999999E-2</c:v>
                </c:pt>
                <c:pt idx="616">
                  <c:v>-9.1999999999999998E-2</c:v>
                </c:pt>
                <c:pt idx="617">
                  <c:v>-9.1499999999999998E-2</c:v>
                </c:pt>
                <c:pt idx="618">
                  <c:v>-9.0999999999999998E-2</c:v>
                </c:pt>
                <c:pt idx="619">
                  <c:v>-9.0499999999999997E-2</c:v>
                </c:pt>
                <c:pt idx="620">
                  <c:v>-0.09</c:v>
                </c:pt>
                <c:pt idx="621">
                  <c:v>-8.9499999999999996E-2</c:v>
                </c:pt>
                <c:pt idx="622">
                  <c:v>-8.8999999999999996E-2</c:v>
                </c:pt>
                <c:pt idx="623">
                  <c:v>-8.8499999999999995E-2</c:v>
                </c:pt>
                <c:pt idx="624">
                  <c:v>-8.7999999999999995E-2</c:v>
                </c:pt>
                <c:pt idx="625">
                  <c:v>-8.7499999999999994E-2</c:v>
                </c:pt>
                <c:pt idx="626">
                  <c:v>-8.6999999999999994E-2</c:v>
                </c:pt>
                <c:pt idx="627">
                  <c:v>-8.6499999999999994E-2</c:v>
                </c:pt>
                <c:pt idx="628">
                  <c:v>-8.5999999999999993E-2</c:v>
                </c:pt>
                <c:pt idx="629">
                  <c:v>-8.5500000000000007E-2</c:v>
                </c:pt>
                <c:pt idx="630">
                  <c:v>-8.5000000000000006E-2</c:v>
                </c:pt>
                <c:pt idx="631">
                  <c:v>-8.4500000000000006E-2</c:v>
                </c:pt>
                <c:pt idx="632">
                  <c:v>-8.4000000000000005E-2</c:v>
                </c:pt>
                <c:pt idx="633">
                  <c:v>-8.3500000000000005E-2</c:v>
                </c:pt>
                <c:pt idx="634">
                  <c:v>-8.3000000000000004E-2</c:v>
                </c:pt>
                <c:pt idx="635">
                  <c:v>-8.2500000000000004E-2</c:v>
                </c:pt>
                <c:pt idx="636">
                  <c:v>-8.2000000000000003E-2</c:v>
                </c:pt>
                <c:pt idx="637">
                  <c:v>-8.1500000000000003E-2</c:v>
                </c:pt>
                <c:pt idx="638">
                  <c:v>-8.1000000000000003E-2</c:v>
                </c:pt>
                <c:pt idx="639">
                  <c:v>-8.0500000000000002E-2</c:v>
                </c:pt>
                <c:pt idx="640">
                  <c:v>-0.08</c:v>
                </c:pt>
                <c:pt idx="641">
                  <c:v>-7.9500000000000001E-2</c:v>
                </c:pt>
                <c:pt idx="642">
                  <c:v>-7.9000000000000001E-2</c:v>
                </c:pt>
                <c:pt idx="643">
                  <c:v>-7.85E-2</c:v>
                </c:pt>
                <c:pt idx="644">
                  <c:v>-7.8E-2</c:v>
                </c:pt>
                <c:pt idx="645">
                  <c:v>-7.7499999999999999E-2</c:v>
                </c:pt>
                <c:pt idx="646">
                  <c:v>-7.6999999999999999E-2</c:v>
                </c:pt>
                <c:pt idx="647">
                  <c:v>-7.6499999999999999E-2</c:v>
                </c:pt>
                <c:pt idx="648">
                  <c:v>-7.5999999999999998E-2</c:v>
                </c:pt>
                <c:pt idx="649">
                  <c:v>-7.5499999999999998E-2</c:v>
                </c:pt>
                <c:pt idx="650">
                  <c:v>-7.4999999999999997E-2</c:v>
                </c:pt>
                <c:pt idx="651">
                  <c:v>-7.4499999999999997E-2</c:v>
                </c:pt>
                <c:pt idx="652">
                  <c:v>-7.3999999999999996E-2</c:v>
                </c:pt>
                <c:pt idx="653">
                  <c:v>-7.3499999999999996E-2</c:v>
                </c:pt>
                <c:pt idx="654">
                  <c:v>-7.2999999999999995E-2</c:v>
                </c:pt>
                <c:pt idx="655">
                  <c:v>-7.2499999999999995E-2</c:v>
                </c:pt>
                <c:pt idx="656">
                  <c:v>-7.1999999999999995E-2</c:v>
                </c:pt>
                <c:pt idx="657">
                  <c:v>-7.1499999999999994E-2</c:v>
                </c:pt>
                <c:pt idx="658">
                  <c:v>-7.0999999999999994E-2</c:v>
                </c:pt>
                <c:pt idx="659">
                  <c:v>-7.0499999999999993E-2</c:v>
                </c:pt>
                <c:pt idx="660">
                  <c:v>-7.0000000000000007E-2</c:v>
                </c:pt>
                <c:pt idx="661">
                  <c:v>-6.9500000000000006E-2</c:v>
                </c:pt>
                <c:pt idx="662">
                  <c:v>-6.9000000000000006E-2</c:v>
                </c:pt>
                <c:pt idx="663">
                  <c:v>-6.8500000000000005E-2</c:v>
                </c:pt>
                <c:pt idx="664">
                  <c:v>-6.8000000000000005E-2</c:v>
                </c:pt>
                <c:pt idx="665">
                  <c:v>-6.7500000000000004E-2</c:v>
                </c:pt>
                <c:pt idx="666">
                  <c:v>-6.7000000000000004E-2</c:v>
                </c:pt>
                <c:pt idx="667">
                  <c:v>-6.6500000000000004E-2</c:v>
                </c:pt>
                <c:pt idx="668">
                  <c:v>-6.6000000000000003E-2</c:v>
                </c:pt>
                <c:pt idx="669">
                  <c:v>-6.5500000000000003E-2</c:v>
                </c:pt>
                <c:pt idx="670">
                  <c:v>-6.5000000000000002E-2</c:v>
                </c:pt>
                <c:pt idx="671">
                  <c:v>-6.4500000000000002E-2</c:v>
                </c:pt>
                <c:pt idx="672">
                  <c:v>-6.4000000000000001E-2</c:v>
                </c:pt>
                <c:pt idx="673">
                  <c:v>-6.3500000000000001E-2</c:v>
                </c:pt>
                <c:pt idx="674">
                  <c:v>-6.3E-2</c:v>
                </c:pt>
                <c:pt idx="675">
                  <c:v>-6.25E-2</c:v>
                </c:pt>
                <c:pt idx="676">
                  <c:v>-6.2E-2</c:v>
                </c:pt>
                <c:pt idx="677">
                  <c:v>-6.1499999999999999E-2</c:v>
                </c:pt>
                <c:pt idx="678">
                  <c:v>-6.0999999999999999E-2</c:v>
                </c:pt>
                <c:pt idx="679">
                  <c:v>-6.0499999999999998E-2</c:v>
                </c:pt>
                <c:pt idx="680">
                  <c:v>-0.06</c:v>
                </c:pt>
                <c:pt idx="681">
                  <c:v>-5.9499999999999997E-2</c:v>
                </c:pt>
                <c:pt idx="682">
                  <c:v>-5.8999999999999997E-2</c:v>
                </c:pt>
                <c:pt idx="683">
                  <c:v>-5.8500000000000003E-2</c:v>
                </c:pt>
                <c:pt idx="684">
                  <c:v>-5.8000000000000003E-2</c:v>
                </c:pt>
                <c:pt idx="685">
                  <c:v>-5.7500000000000002E-2</c:v>
                </c:pt>
                <c:pt idx="686">
                  <c:v>-5.7000000000000002E-2</c:v>
                </c:pt>
                <c:pt idx="687">
                  <c:v>-5.6500000000000002E-2</c:v>
                </c:pt>
                <c:pt idx="688">
                  <c:v>-5.6000000000000001E-2</c:v>
                </c:pt>
                <c:pt idx="689">
                  <c:v>-5.5500000000000001E-2</c:v>
                </c:pt>
                <c:pt idx="690">
                  <c:v>-5.5E-2</c:v>
                </c:pt>
                <c:pt idx="691">
                  <c:v>-5.45E-2</c:v>
                </c:pt>
                <c:pt idx="692">
                  <c:v>-5.3999999999999999E-2</c:v>
                </c:pt>
                <c:pt idx="693">
                  <c:v>-5.3499999999999999E-2</c:v>
                </c:pt>
                <c:pt idx="694">
                  <c:v>-5.2999999999999999E-2</c:v>
                </c:pt>
                <c:pt idx="695">
                  <c:v>-5.2499999999999998E-2</c:v>
                </c:pt>
                <c:pt idx="696">
                  <c:v>-5.1999999999999998E-2</c:v>
                </c:pt>
                <c:pt idx="697">
                  <c:v>-5.1499999999999997E-2</c:v>
                </c:pt>
                <c:pt idx="698">
                  <c:v>-5.0999999999999997E-2</c:v>
                </c:pt>
                <c:pt idx="699">
                  <c:v>-5.0500000000000003E-2</c:v>
                </c:pt>
                <c:pt idx="700">
                  <c:v>-0.05</c:v>
                </c:pt>
                <c:pt idx="701">
                  <c:v>-4.9500000000000002E-2</c:v>
                </c:pt>
                <c:pt idx="702">
                  <c:v>-4.9000000000000002E-2</c:v>
                </c:pt>
                <c:pt idx="703">
                  <c:v>-4.8500000000000001E-2</c:v>
                </c:pt>
                <c:pt idx="704">
                  <c:v>-4.8000000000000001E-2</c:v>
                </c:pt>
                <c:pt idx="705">
                  <c:v>-4.7500000000000001E-2</c:v>
                </c:pt>
                <c:pt idx="706">
                  <c:v>-4.7E-2</c:v>
                </c:pt>
                <c:pt idx="707">
                  <c:v>-4.65E-2</c:v>
                </c:pt>
                <c:pt idx="708">
                  <c:v>-4.5999999999999999E-2</c:v>
                </c:pt>
                <c:pt idx="709">
                  <c:v>-4.5499999999999999E-2</c:v>
                </c:pt>
                <c:pt idx="710">
                  <c:v>-4.4999999999999998E-2</c:v>
                </c:pt>
                <c:pt idx="711">
                  <c:v>-4.4499999999999998E-2</c:v>
                </c:pt>
                <c:pt idx="712">
                  <c:v>-4.3999999999999997E-2</c:v>
                </c:pt>
                <c:pt idx="713">
                  <c:v>-4.3499999999999997E-2</c:v>
                </c:pt>
                <c:pt idx="714">
                  <c:v>-4.2999999999999997E-2</c:v>
                </c:pt>
                <c:pt idx="715">
                  <c:v>-4.2500000000000003E-2</c:v>
                </c:pt>
                <c:pt idx="716">
                  <c:v>-4.2000000000000003E-2</c:v>
                </c:pt>
                <c:pt idx="717">
                  <c:v>-4.1500000000000002E-2</c:v>
                </c:pt>
                <c:pt idx="718">
                  <c:v>-4.1000000000000002E-2</c:v>
                </c:pt>
                <c:pt idx="719">
                  <c:v>-4.0500000000000001E-2</c:v>
                </c:pt>
                <c:pt idx="720">
                  <c:v>-0.04</c:v>
                </c:pt>
                <c:pt idx="721">
                  <c:v>-3.95E-2</c:v>
                </c:pt>
                <c:pt idx="722">
                  <c:v>-3.9E-2</c:v>
                </c:pt>
                <c:pt idx="723">
                  <c:v>-3.85E-2</c:v>
                </c:pt>
                <c:pt idx="724">
                  <c:v>-3.7999999999999999E-2</c:v>
                </c:pt>
                <c:pt idx="725">
                  <c:v>-3.7499999999999999E-2</c:v>
                </c:pt>
                <c:pt idx="726">
                  <c:v>-3.6999999999999998E-2</c:v>
                </c:pt>
                <c:pt idx="727">
                  <c:v>-3.6499999999999998E-2</c:v>
                </c:pt>
                <c:pt idx="728">
                  <c:v>-3.5999999999999997E-2</c:v>
                </c:pt>
                <c:pt idx="729">
                  <c:v>-3.5499999999999997E-2</c:v>
                </c:pt>
                <c:pt idx="730">
                  <c:v>-3.5000000000000003E-2</c:v>
                </c:pt>
                <c:pt idx="731">
                  <c:v>-3.4500000000000003E-2</c:v>
                </c:pt>
                <c:pt idx="732">
                  <c:v>-3.4000000000000002E-2</c:v>
                </c:pt>
                <c:pt idx="733">
                  <c:v>-3.3500000000000002E-2</c:v>
                </c:pt>
                <c:pt idx="734">
                  <c:v>-3.3000000000000002E-2</c:v>
                </c:pt>
                <c:pt idx="735">
                  <c:v>-3.2500000000000001E-2</c:v>
                </c:pt>
                <c:pt idx="736">
                  <c:v>-3.2000000000000001E-2</c:v>
                </c:pt>
                <c:pt idx="737">
                  <c:v>-3.15E-2</c:v>
                </c:pt>
                <c:pt idx="738">
                  <c:v>-3.1E-2</c:v>
                </c:pt>
                <c:pt idx="739">
                  <c:v>-3.0499999999999999E-2</c:v>
                </c:pt>
                <c:pt idx="740">
                  <c:v>-0.03</c:v>
                </c:pt>
                <c:pt idx="741">
                  <c:v>-2.9499999999999998E-2</c:v>
                </c:pt>
                <c:pt idx="742">
                  <c:v>-2.9000000000000001E-2</c:v>
                </c:pt>
                <c:pt idx="743">
                  <c:v>-2.8500000000000001E-2</c:v>
                </c:pt>
                <c:pt idx="744">
                  <c:v>-2.8000000000000001E-2</c:v>
                </c:pt>
                <c:pt idx="745">
                  <c:v>-2.75E-2</c:v>
                </c:pt>
                <c:pt idx="746">
                  <c:v>-2.7E-2</c:v>
                </c:pt>
                <c:pt idx="747">
                  <c:v>-2.6499999999999999E-2</c:v>
                </c:pt>
                <c:pt idx="748">
                  <c:v>-2.5999999999999999E-2</c:v>
                </c:pt>
                <c:pt idx="749">
                  <c:v>-2.5499999999999998E-2</c:v>
                </c:pt>
                <c:pt idx="750">
                  <c:v>-2.5000000000000001E-2</c:v>
                </c:pt>
                <c:pt idx="751">
                  <c:v>-2.4500000000000001E-2</c:v>
                </c:pt>
                <c:pt idx="752">
                  <c:v>-2.4E-2</c:v>
                </c:pt>
                <c:pt idx="753">
                  <c:v>-2.35E-2</c:v>
                </c:pt>
                <c:pt idx="754">
                  <c:v>-2.3E-2</c:v>
                </c:pt>
                <c:pt idx="755">
                  <c:v>-2.2499999999999999E-2</c:v>
                </c:pt>
                <c:pt idx="756">
                  <c:v>-2.1999999999999999E-2</c:v>
                </c:pt>
                <c:pt idx="757">
                  <c:v>-2.1499999999999998E-2</c:v>
                </c:pt>
                <c:pt idx="758">
                  <c:v>-2.1000000000000001E-2</c:v>
                </c:pt>
                <c:pt idx="759">
                  <c:v>-2.0500000000000001E-2</c:v>
                </c:pt>
                <c:pt idx="760">
                  <c:v>-0.02</c:v>
                </c:pt>
                <c:pt idx="761">
                  <c:v>-1.95E-2</c:v>
                </c:pt>
                <c:pt idx="762">
                  <c:v>-1.9E-2</c:v>
                </c:pt>
                <c:pt idx="763">
                  <c:v>-1.8499999999999999E-2</c:v>
                </c:pt>
                <c:pt idx="764">
                  <c:v>-1.7999999999999999E-2</c:v>
                </c:pt>
                <c:pt idx="765">
                  <c:v>-1.7500000000000002E-2</c:v>
                </c:pt>
                <c:pt idx="766">
                  <c:v>-1.7000000000000001E-2</c:v>
                </c:pt>
                <c:pt idx="767">
                  <c:v>-1.6500000000000001E-2</c:v>
                </c:pt>
                <c:pt idx="768">
                  <c:v>-1.6E-2</c:v>
                </c:pt>
                <c:pt idx="769">
                  <c:v>-1.55E-2</c:v>
                </c:pt>
                <c:pt idx="770">
                  <c:v>-1.4999999999999999E-2</c:v>
                </c:pt>
                <c:pt idx="771">
                  <c:v>-1.4500000000000001E-2</c:v>
                </c:pt>
                <c:pt idx="772">
                  <c:v>-1.4E-2</c:v>
                </c:pt>
                <c:pt idx="773">
                  <c:v>-1.35E-2</c:v>
                </c:pt>
                <c:pt idx="774">
                  <c:v>-1.2999999999999999E-2</c:v>
                </c:pt>
                <c:pt idx="775">
                  <c:v>-1.2500000000000001E-2</c:v>
                </c:pt>
                <c:pt idx="776">
                  <c:v>-1.2E-2</c:v>
                </c:pt>
                <c:pt idx="777">
                  <c:v>-1.15E-2</c:v>
                </c:pt>
                <c:pt idx="778">
                  <c:v>-1.0999999999999999E-2</c:v>
                </c:pt>
                <c:pt idx="779">
                  <c:v>-1.0500000000000001E-2</c:v>
                </c:pt>
                <c:pt idx="780">
                  <c:v>-0.01</c:v>
                </c:pt>
                <c:pt idx="781" formatCode="0.00E+00">
                  <c:v>-9.5000000000000102E-3</c:v>
                </c:pt>
                <c:pt idx="782" formatCode="0.00E+00">
                  <c:v>-9.0000000000000097E-3</c:v>
                </c:pt>
                <c:pt idx="783" formatCode="0.00E+00">
                  <c:v>-8.5000000000000093E-3</c:v>
                </c:pt>
                <c:pt idx="784" formatCode="0.00E+00">
                  <c:v>-8.0000000000000106E-3</c:v>
                </c:pt>
                <c:pt idx="785" formatCode="0.00E+00">
                  <c:v>-7.5000000000000101E-3</c:v>
                </c:pt>
                <c:pt idx="786" formatCode="0.00E+00">
                  <c:v>-7.0000000000000097E-3</c:v>
                </c:pt>
                <c:pt idx="787" formatCode="0.00E+00">
                  <c:v>-6.5000000000000101E-3</c:v>
                </c:pt>
                <c:pt idx="788" formatCode="0.00E+00">
                  <c:v>-6.0000000000000097E-3</c:v>
                </c:pt>
                <c:pt idx="789" formatCode="0.00E+00">
                  <c:v>-5.4999999999999997E-3</c:v>
                </c:pt>
                <c:pt idx="790" formatCode="0.00E+00">
                  <c:v>-5.0000000000000001E-3</c:v>
                </c:pt>
                <c:pt idx="791" formatCode="0.00E+00">
                  <c:v>-4.4999999999999997E-3</c:v>
                </c:pt>
                <c:pt idx="792" formatCode="0.00E+00">
                  <c:v>-4.0000000000000001E-3</c:v>
                </c:pt>
                <c:pt idx="793" formatCode="0.00E+00">
                  <c:v>-3.5000000000000001E-3</c:v>
                </c:pt>
                <c:pt idx="794" formatCode="0.00E+00">
                  <c:v>-3.0000000000000001E-3</c:v>
                </c:pt>
                <c:pt idx="795" formatCode="0.00E+00">
                  <c:v>-2.5000000000000001E-3</c:v>
                </c:pt>
                <c:pt idx="796" formatCode="0.00E+00">
                  <c:v>-2E-3</c:v>
                </c:pt>
                <c:pt idx="797" formatCode="0.00E+00">
                  <c:v>-1.5E-3</c:v>
                </c:pt>
                <c:pt idx="798" formatCode="0.00E+00">
                  <c:v>-1E-3</c:v>
                </c:pt>
                <c:pt idx="799" formatCode="0.00E+00">
                  <c:v>-5.0000000000000001E-4</c:v>
                </c:pt>
                <c:pt idx="800">
                  <c:v>0</c:v>
                </c:pt>
                <c:pt idx="801" formatCode="0.00E+00">
                  <c:v>5.0000000000000001E-4</c:v>
                </c:pt>
                <c:pt idx="802" formatCode="0.00E+00">
                  <c:v>1E-3</c:v>
                </c:pt>
                <c:pt idx="803" formatCode="0.00E+00">
                  <c:v>1.5E-3</c:v>
                </c:pt>
                <c:pt idx="804" formatCode="0.00E+00">
                  <c:v>2E-3</c:v>
                </c:pt>
                <c:pt idx="805" formatCode="0.00E+00">
                  <c:v>2.5000000000000001E-3</c:v>
                </c:pt>
                <c:pt idx="806" formatCode="0.00E+00">
                  <c:v>3.0000000000000001E-3</c:v>
                </c:pt>
                <c:pt idx="807" formatCode="0.00E+00">
                  <c:v>3.5000000000000001E-3</c:v>
                </c:pt>
                <c:pt idx="808" formatCode="0.00E+00">
                  <c:v>4.0000000000000001E-3</c:v>
                </c:pt>
                <c:pt idx="809" formatCode="0.00E+00">
                  <c:v>4.4999999999999997E-3</c:v>
                </c:pt>
                <c:pt idx="810" formatCode="0.00E+00">
                  <c:v>5.0000000000000001E-3</c:v>
                </c:pt>
                <c:pt idx="811" formatCode="0.00E+00">
                  <c:v>5.4999999999999997E-3</c:v>
                </c:pt>
                <c:pt idx="812" formatCode="0.00E+00">
                  <c:v>6.0000000000000097E-3</c:v>
                </c:pt>
                <c:pt idx="813" formatCode="0.00E+00">
                  <c:v>6.5000000000000101E-3</c:v>
                </c:pt>
                <c:pt idx="814" formatCode="0.00E+00">
                  <c:v>7.0000000000000097E-3</c:v>
                </c:pt>
                <c:pt idx="815" formatCode="0.00E+00">
                  <c:v>7.5000000000000101E-3</c:v>
                </c:pt>
                <c:pt idx="816" formatCode="0.00E+00">
                  <c:v>8.0000000000000106E-3</c:v>
                </c:pt>
                <c:pt idx="817" formatCode="0.00E+00">
                  <c:v>8.5000000000000093E-3</c:v>
                </c:pt>
                <c:pt idx="818" formatCode="0.00E+00">
                  <c:v>9.0000000000000097E-3</c:v>
                </c:pt>
                <c:pt idx="819" formatCode="0.00E+00">
                  <c:v>9.5000000000000102E-3</c:v>
                </c:pt>
                <c:pt idx="820">
                  <c:v>0.01</c:v>
                </c:pt>
                <c:pt idx="821">
                  <c:v>1.0500000000000001E-2</c:v>
                </c:pt>
                <c:pt idx="822">
                  <c:v>1.0999999999999999E-2</c:v>
                </c:pt>
                <c:pt idx="823">
                  <c:v>1.15E-2</c:v>
                </c:pt>
                <c:pt idx="824">
                  <c:v>1.2E-2</c:v>
                </c:pt>
                <c:pt idx="825">
                  <c:v>1.2500000000000001E-2</c:v>
                </c:pt>
                <c:pt idx="826">
                  <c:v>1.2999999999999999E-2</c:v>
                </c:pt>
                <c:pt idx="827">
                  <c:v>1.35E-2</c:v>
                </c:pt>
                <c:pt idx="828">
                  <c:v>1.4E-2</c:v>
                </c:pt>
                <c:pt idx="829">
                  <c:v>1.4500000000000001E-2</c:v>
                </c:pt>
                <c:pt idx="830">
                  <c:v>1.4999999999999999E-2</c:v>
                </c:pt>
                <c:pt idx="831">
                  <c:v>1.55E-2</c:v>
                </c:pt>
                <c:pt idx="832">
                  <c:v>1.6E-2</c:v>
                </c:pt>
                <c:pt idx="833">
                  <c:v>1.6500000000000001E-2</c:v>
                </c:pt>
                <c:pt idx="834">
                  <c:v>1.7000000000000001E-2</c:v>
                </c:pt>
                <c:pt idx="835">
                  <c:v>1.7500000000000002E-2</c:v>
                </c:pt>
                <c:pt idx="836">
                  <c:v>1.7999999999999999E-2</c:v>
                </c:pt>
                <c:pt idx="837">
                  <c:v>1.8499999999999999E-2</c:v>
                </c:pt>
                <c:pt idx="838">
                  <c:v>1.9E-2</c:v>
                </c:pt>
                <c:pt idx="839">
                  <c:v>1.95E-2</c:v>
                </c:pt>
                <c:pt idx="840">
                  <c:v>0.02</c:v>
                </c:pt>
                <c:pt idx="841">
                  <c:v>2.0500000000000001E-2</c:v>
                </c:pt>
                <c:pt idx="842">
                  <c:v>2.1000000000000001E-2</c:v>
                </c:pt>
                <c:pt idx="843">
                  <c:v>2.1499999999999998E-2</c:v>
                </c:pt>
                <c:pt idx="844">
                  <c:v>2.1999999999999999E-2</c:v>
                </c:pt>
                <c:pt idx="845">
                  <c:v>2.2499999999999999E-2</c:v>
                </c:pt>
                <c:pt idx="846">
                  <c:v>2.3E-2</c:v>
                </c:pt>
                <c:pt idx="847">
                  <c:v>2.35E-2</c:v>
                </c:pt>
                <c:pt idx="848">
                  <c:v>2.4E-2</c:v>
                </c:pt>
                <c:pt idx="849">
                  <c:v>2.4500000000000001E-2</c:v>
                </c:pt>
                <c:pt idx="850">
                  <c:v>2.5000000000000001E-2</c:v>
                </c:pt>
                <c:pt idx="851">
                  <c:v>2.5499999999999998E-2</c:v>
                </c:pt>
                <c:pt idx="852">
                  <c:v>2.5999999999999999E-2</c:v>
                </c:pt>
                <c:pt idx="853">
                  <c:v>2.6499999999999999E-2</c:v>
                </c:pt>
                <c:pt idx="854">
                  <c:v>2.7E-2</c:v>
                </c:pt>
                <c:pt idx="855">
                  <c:v>2.75E-2</c:v>
                </c:pt>
                <c:pt idx="856">
                  <c:v>2.8000000000000001E-2</c:v>
                </c:pt>
                <c:pt idx="857">
                  <c:v>2.8500000000000001E-2</c:v>
                </c:pt>
                <c:pt idx="858">
                  <c:v>2.9000000000000001E-2</c:v>
                </c:pt>
                <c:pt idx="859">
                  <c:v>2.9499999999999998E-2</c:v>
                </c:pt>
                <c:pt idx="860">
                  <c:v>0.03</c:v>
                </c:pt>
                <c:pt idx="861">
                  <c:v>3.0499999999999999E-2</c:v>
                </c:pt>
                <c:pt idx="862">
                  <c:v>3.1E-2</c:v>
                </c:pt>
                <c:pt idx="863">
                  <c:v>3.15E-2</c:v>
                </c:pt>
                <c:pt idx="864">
                  <c:v>3.2000000000000001E-2</c:v>
                </c:pt>
                <c:pt idx="865">
                  <c:v>3.2500000000000001E-2</c:v>
                </c:pt>
                <c:pt idx="866">
                  <c:v>3.3000000000000002E-2</c:v>
                </c:pt>
                <c:pt idx="867">
                  <c:v>3.3500000000000002E-2</c:v>
                </c:pt>
                <c:pt idx="868">
                  <c:v>3.4000000000000002E-2</c:v>
                </c:pt>
                <c:pt idx="869">
                  <c:v>3.4500000000000003E-2</c:v>
                </c:pt>
                <c:pt idx="870">
                  <c:v>3.5000000000000003E-2</c:v>
                </c:pt>
                <c:pt idx="871">
                  <c:v>3.5499999999999997E-2</c:v>
                </c:pt>
                <c:pt idx="872">
                  <c:v>3.5999999999999997E-2</c:v>
                </c:pt>
                <c:pt idx="873">
                  <c:v>3.6499999999999998E-2</c:v>
                </c:pt>
                <c:pt idx="874">
                  <c:v>3.6999999999999998E-2</c:v>
                </c:pt>
                <c:pt idx="875">
                  <c:v>3.7499999999999999E-2</c:v>
                </c:pt>
                <c:pt idx="876">
                  <c:v>3.7999999999999999E-2</c:v>
                </c:pt>
                <c:pt idx="877">
                  <c:v>3.85E-2</c:v>
                </c:pt>
                <c:pt idx="878">
                  <c:v>3.9E-2</c:v>
                </c:pt>
                <c:pt idx="879">
                  <c:v>3.95E-2</c:v>
                </c:pt>
                <c:pt idx="880">
                  <c:v>0.04</c:v>
                </c:pt>
                <c:pt idx="881">
                  <c:v>4.0500000000000001E-2</c:v>
                </c:pt>
                <c:pt idx="882">
                  <c:v>4.1000000000000002E-2</c:v>
                </c:pt>
                <c:pt idx="883">
                  <c:v>4.1500000000000002E-2</c:v>
                </c:pt>
                <c:pt idx="884">
                  <c:v>4.2000000000000003E-2</c:v>
                </c:pt>
                <c:pt idx="885">
                  <c:v>4.2500000000000003E-2</c:v>
                </c:pt>
                <c:pt idx="886">
                  <c:v>4.2999999999999997E-2</c:v>
                </c:pt>
                <c:pt idx="887">
                  <c:v>4.3499999999999997E-2</c:v>
                </c:pt>
                <c:pt idx="888">
                  <c:v>4.3999999999999997E-2</c:v>
                </c:pt>
                <c:pt idx="889">
                  <c:v>4.4499999999999998E-2</c:v>
                </c:pt>
                <c:pt idx="890">
                  <c:v>4.4999999999999998E-2</c:v>
                </c:pt>
                <c:pt idx="891">
                  <c:v>4.5499999999999999E-2</c:v>
                </c:pt>
                <c:pt idx="892">
                  <c:v>4.5999999999999999E-2</c:v>
                </c:pt>
                <c:pt idx="893">
                  <c:v>4.65E-2</c:v>
                </c:pt>
                <c:pt idx="894">
                  <c:v>4.7E-2</c:v>
                </c:pt>
                <c:pt idx="895">
                  <c:v>4.7500000000000001E-2</c:v>
                </c:pt>
                <c:pt idx="896">
                  <c:v>4.8000000000000001E-2</c:v>
                </c:pt>
                <c:pt idx="897">
                  <c:v>4.8500000000000001E-2</c:v>
                </c:pt>
                <c:pt idx="898">
                  <c:v>4.9000000000000002E-2</c:v>
                </c:pt>
                <c:pt idx="899">
                  <c:v>4.9500000000000002E-2</c:v>
                </c:pt>
                <c:pt idx="900">
                  <c:v>0.05</c:v>
                </c:pt>
                <c:pt idx="901">
                  <c:v>5.0500000000000003E-2</c:v>
                </c:pt>
                <c:pt idx="902">
                  <c:v>5.0999999999999997E-2</c:v>
                </c:pt>
                <c:pt idx="903">
                  <c:v>5.1499999999999997E-2</c:v>
                </c:pt>
                <c:pt idx="904">
                  <c:v>5.1999999999999998E-2</c:v>
                </c:pt>
                <c:pt idx="905">
                  <c:v>5.2499999999999998E-2</c:v>
                </c:pt>
                <c:pt idx="906">
                  <c:v>5.2999999999999999E-2</c:v>
                </c:pt>
                <c:pt idx="907">
                  <c:v>5.3499999999999999E-2</c:v>
                </c:pt>
                <c:pt idx="908">
                  <c:v>5.3999999999999999E-2</c:v>
                </c:pt>
                <c:pt idx="909">
                  <c:v>5.45E-2</c:v>
                </c:pt>
                <c:pt idx="910">
                  <c:v>5.5E-2</c:v>
                </c:pt>
                <c:pt idx="911">
                  <c:v>5.5500000000000001E-2</c:v>
                </c:pt>
                <c:pt idx="912">
                  <c:v>5.6000000000000001E-2</c:v>
                </c:pt>
                <c:pt idx="913">
                  <c:v>5.6500000000000002E-2</c:v>
                </c:pt>
                <c:pt idx="914">
                  <c:v>5.7000000000000002E-2</c:v>
                </c:pt>
                <c:pt idx="915">
                  <c:v>5.7500000000000002E-2</c:v>
                </c:pt>
                <c:pt idx="916">
                  <c:v>5.8000000000000003E-2</c:v>
                </c:pt>
                <c:pt idx="917">
                  <c:v>5.8500000000000003E-2</c:v>
                </c:pt>
                <c:pt idx="918">
                  <c:v>5.8999999999999997E-2</c:v>
                </c:pt>
                <c:pt idx="919">
                  <c:v>5.9499999999999997E-2</c:v>
                </c:pt>
                <c:pt idx="920">
                  <c:v>0.06</c:v>
                </c:pt>
                <c:pt idx="921">
                  <c:v>6.0499999999999998E-2</c:v>
                </c:pt>
                <c:pt idx="922">
                  <c:v>6.0999999999999999E-2</c:v>
                </c:pt>
                <c:pt idx="923">
                  <c:v>6.1499999999999999E-2</c:v>
                </c:pt>
                <c:pt idx="924">
                  <c:v>6.2E-2</c:v>
                </c:pt>
                <c:pt idx="925">
                  <c:v>6.25E-2</c:v>
                </c:pt>
                <c:pt idx="926">
                  <c:v>6.3E-2</c:v>
                </c:pt>
                <c:pt idx="927">
                  <c:v>6.3500000000000001E-2</c:v>
                </c:pt>
                <c:pt idx="928">
                  <c:v>6.4000000000000001E-2</c:v>
                </c:pt>
                <c:pt idx="929">
                  <c:v>6.4500000000000002E-2</c:v>
                </c:pt>
                <c:pt idx="930">
                  <c:v>6.5000000000000002E-2</c:v>
                </c:pt>
                <c:pt idx="931">
                  <c:v>6.5500000000000003E-2</c:v>
                </c:pt>
                <c:pt idx="932">
                  <c:v>6.6000000000000003E-2</c:v>
                </c:pt>
                <c:pt idx="933">
                  <c:v>6.6500000000000004E-2</c:v>
                </c:pt>
                <c:pt idx="934">
                  <c:v>6.7000000000000004E-2</c:v>
                </c:pt>
                <c:pt idx="935">
                  <c:v>6.7500000000000004E-2</c:v>
                </c:pt>
                <c:pt idx="936">
                  <c:v>6.8000000000000005E-2</c:v>
                </c:pt>
                <c:pt idx="937">
                  <c:v>6.8500000000000005E-2</c:v>
                </c:pt>
                <c:pt idx="938">
                  <c:v>6.9000000000000006E-2</c:v>
                </c:pt>
                <c:pt idx="939">
                  <c:v>6.9500000000000006E-2</c:v>
                </c:pt>
                <c:pt idx="940">
                  <c:v>7.0000000000000007E-2</c:v>
                </c:pt>
                <c:pt idx="941">
                  <c:v>7.0499999999999993E-2</c:v>
                </c:pt>
                <c:pt idx="942">
                  <c:v>7.0999999999999994E-2</c:v>
                </c:pt>
                <c:pt idx="943">
                  <c:v>7.1499999999999994E-2</c:v>
                </c:pt>
                <c:pt idx="944">
                  <c:v>7.1999999999999995E-2</c:v>
                </c:pt>
                <c:pt idx="945">
                  <c:v>7.2499999999999995E-2</c:v>
                </c:pt>
                <c:pt idx="946">
                  <c:v>7.2999999999999995E-2</c:v>
                </c:pt>
                <c:pt idx="947">
                  <c:v>7.3499999999999996E-2</c:v>
                </c:pt>
                <c:pt idx="948">
                  <c:v>7.3999999999999996E-2</c:v>
                </c:pt>
                <c:pt idx="949">
                  <c:v>7.4499999999999997E-2</c:v>
                </c:pt>
                <c:pt idx="950">
                  <c:v>7.4999999999999997E-2</c:v>
                </c:pt>
                <c:pt idx="951">
                  <c:v>7.5499999999999998E-2</c:v>
                </c:pt>
                <c:pt idx="952">
                  <c:v>7.5999999999999998E-2</c:v>
                </c:pt>
                <c:pt idx="953">
                  <c:v>7.6499999999999999E-2</c:v>
                </c:pt>
                <c:pt idx="954">
                  <c:v>7.6999999999999999E-2</c:v>
                </c:pt>
                <c:pt idx="955">
                  <c:v>7.7499999999999999E-2</c:v>
                </c:pt>
                <c:pt idx="956">
                  <c:v>7.8E-2</c:v>
                </c:pt>
                <c:pt idx="957">
                  <c:v>7.85E-2</c:v>
                </c:pt>
                <c:pt idx="958">
                  <c:v>7.9000000000000001E-2</c:v>
                </c:pt>
                <c:pt idx="959">
                  <c:v>7.9500000000000001E-2</c:v>
                </c:pt>
                <c:pt idx="960">
                  <c:v>0.08</c:v>
                </c:pt>
                <c:pt idx="961">
                  <c:v>8.0500000000000002E-2</c:v>
                </c:pt>
                <c:pt idx="962">
                  <c:v>8.1000000000000003E-2</c:v>
                </c:pt>
                <c:pt idx="963">
                  <c:v>8.1500000000000003E-2</c:v>
                </c:pt>
                <c:pt idx="964">
                  <c:v>8.2000000000000003E-2</c:v>
                </c:pt>
                <c:pt idx="965">
                  <c:v>8.2500000000000004E-2</c:v>
                </c:pt>
                <c:pt idx="966">
                  <c:v>8.3000000000000004E-2</c:v>
                </c:pt>
                <c:pt idx="967">
                  <c:v>8.3500000000000005E-2</c:v>
                </c:pt>
                <c:pt idx="968">
                  <c:v>8.4000000000000005E-2</c:v>
                </c:pt>
                <c:pt idx="969">
                  <c:v>8.4500000000000006E-2</c:v>
                </c:pt>
                <c:pt idx="970">
                  <c:v>8.5000000000000006E-2</c:v>
                </c:pt>
                <c:pt idx="971">
                  <c:v>8.5500000000000007E-2</c:v>
                </c:pt>
                <c:pt idx="972">
                  <c:v>8.5999999999999993E-2</c:v>
                </c:pt>
                <c:pt idx="973">
                  <c:v>8.6499999999999994E-2</c:v>
                </c:pt>
                <c:pt idx="974">
                  <c:v>8.6999999999999994E-2</c:v>
                </c:pt>
                <c:pt idx="975">
                  <c:v>8.7499999999999994E-2</c:v>
                </c:pt>
                <c:pt idx="976">
                  <c:v>8.7999999999999995E-2</c:v>
                </c:pt>
                <c:pt idx="977">
                  <c:v>8.8499999999999995E-2</c:v>
                </c:pt>
                <c:pt idx="978">
                  <c:v>8.8999999999999996E-2</c:v>
                </c:pt>
                <c:pt idx="979">
                  <c:v>8.9499999999999996E-2</c:v>
                </c:pt>
                <c:pt idx="980">
                  <c:v>0.09</c:v>
                </c:pt>
                <c:pt idx="981">
                  <c:v>9.0499999999999997E-2</c:v>
                </c:pt>
                <c:pt idx="982">
                  <c:v>9.0999999999999998E-2</c:v>
                </c:pt>
                <c:pt idx="983">
                  <c:v>9.1499999999999998E-2</c:v>
                </c:pt>
                <c:pt idx="984">
                  <c:v>9.1999999999999998E-2</c:v>
                </c:pt>
                <c:pt idx="985">
                  <c:v>9.2499999999999999E-2</c:v>
                </c:pt>
                <c:pt idx="986">
                  <c:v>9.2999999999999999E-2</c:v>
                </c:pt>
                <c:pt idx="987">
                  <c:v>9.35E-2</c:v>
                </c:pt>
                <c:pt idx="988">
                  <c:v>9.4E-2</c:v>
                </c:pt>
                <c:pt idx="989">
                  <c:v>9.4500000000000001E-2</c:v>
                </c:pt>
                <c:pt idx="990">
                  <c:v>9.5000000000000001E-2</c:v>
                </c:pt>
                <c:pt idx="991">
                  <c:v>9.5500000000000002E-2</c:v>
                </c:pt>
                <c:pt idx="992">
                  <c:v>9.6000000000000002E-2</c:v>
                </c:pt>
                <c:pt idx="993">
                  <c:v>9.6500000000000002E-2</c:v>
                </c:pt>
                <c:pt idx="994">
                  <c:v>9.7000000000000003E-2</c:v>
                </c:pt>
                <c:pt idx="995">
                  <c:v>9.7500000000000003E-2</c:v>
                </c:pt>
                <c:pt idx="996">
                  <c:v>9.8000000000000004E-2</c:v>
                </c:pt>
                <c:pt idx="997">
                  <c:v>9.8500000000000004E-2</c:v>
                </c:pt>
                <c:pt idx="998">
                  <c:v>9.9000000000000005E-2</c:v>
                </c:pt>
                <c:pt idx="999">
                  <c:v>9.9500000000000005E-2</c:v>
                </c:pt>
                <c:pt idx="1000">
                  <c:v>0.1</c:v>
                </c:pt>
                <c:pt idx="1001">
                  <c:v>0.10050000000000001</c:v>
                </c:pt>
                <c:pt idx="1002">
                  <c:v>0.10100000000000001</c:v>
                </c:pt>
                <c:pt idx="1003">
                  <c:v>0.10150000000000001</c:v>
                </c:pt>
                <c:pt idx="1004">
                  <c:v>0.10199999999999999</c:v>
                </c:pt>
                <c:pt idx="1005">
                  <c:v>0.10249999999999999</c:v>
                </c:pt>
                <c:pt idx="1006">
                  <c:v>0.10299999999999999</c:v>
                </c:pt>
                <c:pt idx="1007">
                  <c:v>0.10349999999999999</c:v>
                </c:pt>
                <c:pt idx="1008">
                  <c:v>0.104</c:v>
                </c:pt>
                <c:pt idx="1009">
                  <c:v>0.1045</c:v>
                </c:pt>
                <c:pt idx="1010">
                  <c:v>0.105</c:v>
                </c:pt>
                <c:pt idx="1011">
                  <c:v>0.1055</c:v>
                </c:pt>
                <c:pt idx="1012">
                  <c:v>0.106</c:v>
                </c:pt>
                <c:pt idx="1013">
                  <c:v>0.1065</c:v>
                </c:pt>
                <c:pt idx="1014">
                  <c:v>0.107</c:v>
                </c:pt>
                <c:pt idx="1015">
                  <c:v>0.1075</c:v>
                </c:pt>
                <c:pt idx="1016">
                  <c:v>0.108</c:v>
                </c:pt>
                <c:pt idx="1017">
                  <c:v>0.1085</c:v>
                </c:pt>
                <c:pt idx="1018">
                  <c:v>0.109</c:v>
                </c:pt>
                <c:pt idx="1019">
                  <c:v>0.1095</c:v>
                </c:pt>
                <c:pt idx="1020">
                  <c:v>0.11</c:v>
                </c:pt>
                <c:pt idx="1021">
                  <c:v>0.1105</c:v>
                </c:pt>
                <c:pt idx="1022">
                  <c:v>0.111</c:v>
                </c:pt>
                <c:pt idx="1023">
                  <c:v>0.1115</c:v>
                </c:pt>
                <c:pt idx="1024">
                  <c:v>0.112</c:v>
                </c:pt>
                <c:pt idx="1025">
                  <c:v>0.1125</c:v>
                </c:pt>
                <c:pt idx="1026">
                  <c:v>0.113</c:v>
                </c:pt>
                <c:pt idx="1027">
                  <c:v>0.1135</c:v>
                </c:pt>
                <c:pt idx="1028">
                  <c:v>0.114</c:v>
                </c:pt>
                <c:pt idx="1029">
                  <c:v>0.1145</c:v>
                </c:pt>
                <c:pt idx="1030">
                  <c:v>0.115</c:v>
                </c:pt>
                <c:pt idx="1031">
                  <c:v>0.11550000000000001</c:v>
                </c:pt>
                <c:pt idx="1032">
                  <c:v>0.11600000000000001</c:v>
                </c:pt>
                <c:pt idx="1033">
                  <c:v>0.11650000000000001</c:v>
                </c:pt>
                <c:pt idx="1034">
                  <c:v>0.11700000000000001</c:v>
                </c:pt>
                <c:pt idx="1035">
                  <c:v>0.11749999999999999</c:v>
                </c:pt>
                <c:pt idx="1036">
                  <c:v>0.11799999999999999</c:v>
                </c:pt>
                <c:pt idx="1037">
                  <c:v>0.11849999999999999</c:v>
                </c:pt>
                <c:pt idx="1038">
                  <c:v>0.11899999999999999</c:v>
                </c:pt>
                <c:pt idx="1039">
                  <c:v>0.1195</c:v>
                </c:pt>
                <c:pt idx="1040">
                  <c:v>0.12</c:v>
                </c:pt>
                <c:pt idx="1041">
                  <c:v>0.1205</c:v>
                </c:pt>
                <c:pt idx="1042">
                  <c:v>0.121</c:v>
                </c:pt>
                <c:pt idx="1043">
                  <c:v>0.1215</c:v>
                </c:pt>
                <c:pt idx="1044">
                  <c:v>0.122</c:v>
                </c:pt>
                <c:pt idx="1045">
                  <c:v>0.1225</c:v>
                </c:pt>
                <c:pt idx="1046">
                  <c:v>0.123</c:v>
                </c:pt>
                <c:pt idx="1047">
                  <c:v>0.1235</c:v>
                </c:pt>
                <c:pt idx="1048">
                  <c:v>0.124</c:v>
                </c:pt>
                <c:pt idx="1049">
                  <c:v>0.1245</c:v>
                </c:pt>
                <c:pt idx="1050">
                  <c:v>0.125</c:v>
                </c:pt>
                <c:pt idx="1051">
                  <c:v>0.1255</c:v>
                </c:pt>
                <c:pt idx="1052">
                  <c:v>0.126</c:v>
                </c:pt>
                <c:pt idx="1053">
                  <c:v>0.1265</c:v>
                </c:pt>
                <c:pt idx="1054">
                  <c:v>0.127</c:v>
                </c:pt>
                <c:pt idx="1055">
                  <c:v>0.1275</c:v>
                </c:pt>
                <c:pt idx="1056">
                  <c:v>0.128</c:v>
                </c:pt>
                <c:pt idx="1057">
                  <c:v>0.1285</c:v>
                </c:pt>
                <c:pt idx="1058">
                  <c:v>0.129</c:v>
                </c:pt>
                <c:pt idx="1059">
                  <c:v>0.1295</c:v>
                </c:pt>
                <c:pt idx="1060">
                  <c:v>0.13</c:v>
                </c:pt>
                <c:pt idx="1061">
                  <c:v>0.1305</c:v>
                </c:pt>
                <c:pt idx="1062">
                  <c:v>0.13100000000000001</c:v>
                </c:pt>
                <c:pt idx="1063">
                  <c:v>0.13150000000000001</c:v>
                </c:pt>
                <c:pt idx="1064">
                  <c:v>0.13200000000000001</c:v>
                </c:pt>
                <c:pt idx="1065">
                  <c:v>0.13250000000000001</c:v>
                </c:pt>
                <c:pt idx="1066">
                  <c:v>0.13300000000000001</c:v>
                </c:pt>
                <c:pt idx="1067">
                  <c:v>0.13350000000000001</c:v>
                </c:pt>
                <c:pt idx="1068">
                  <c:v>0.13400000000000001</c:v>
                </c:pt>
                <c:pt idx="1069">
                  <c:v>0.13450000000000001</c:v>
                </c:pt>
                <c:pt idx="1070">
                  <c:v>0.13500000000000001</c:v>
                </c:pt>
                <c:pt idx="1071">
                  <c:v>0.13550000000000001</c:v>
                </c:pt>
                <c:pt idx="1072">
                  <c:v>0.13600000000000001</c:v>
                </c:pt>
                <c:pt idx="1073">
                  <c:v>0.13650000000000001</c:v>
                </c:pt>
                <c:pt idx="1074">
                  <c:v>0.13700000000000001</c:v>
                </c:pt>
                <c:pt idx="1075">
                  <c:v>0.13750000000000001</c:v>
                </c:pt>
                <c:pt idx="1076">
                  <c:v>0.13800000000000001</c:v>
                </c:pt>
                <c:pt idx="1077">
                  <c:v>0.13850000000000001</c:v>
                </c:pt>
                <c:pt idx="1078">
                  <c:v>0.13900000000000001</c:v>
                </c:pt>
                <c:pt idx="1079">
                  <c:v>0.13950000000000001</c:v>
                </c:pt>
                <c:pt idx="1080">
                  <c:v>0.14000000000000001</c:v>
                </c:pt>
                <c:pt idx="1081">
                  <c:v>0.14050000000000001</c:v>
                </c:pt>
                <c:pt idx="1082">
                  <c:v>0.14099999999999999</c:v>
                </c:pt>
                <c:pt idx="1083">
                  <c:v>0.14149999999999999</c:v>
                </c:pt>
                <c:pt idx="1084">
                  <c:v>0.14199999999999999</c:v>
                </c:pt>
                <c:pt idx="1085">
                  <c:v>0.14249999999999999</c:v>
                </c:pt>
                <c:pt idx="1086">
                  <c:v>0.14299999999999999</c:v>
                </c:pt>
                <c:pt idx="1087">
                  <c:v>0.14349999999999999</c:v>
                </c:pt>
                <c:pt idx="1088">
                  <c:v>0.14399999999999999</c:v>
                </c:pt>
                <c:pt idx="1089">
                  <c:v>0.14449999999999999</c:v>
                </c:pt>
                <c:pt idx="1090">
                  <c:v>0.14499999999999999</c:v>
                </c:pt>
                <c:pt idx="1091">
                  <c:v>0.14549999999999999</c:v>
                </c:pt>
                <c:pt idx="1092">
                  <c:v>0.14599999999999999</c:v>
                </c:pt>
                <c:pt idx="1093">
                  <c:v>0.14649999999999999</c:v>
                </c:pt>
                <c:pt idx="1094">
                  <c:v>0.14699999999999999</c:v>
                </c:pt>
                <c:pt idx="1095">
                  <c:v>0.14749999999999999</c:v>
                </c:pt>
                <c:pt idx="1096">
                  <c:v>0.14799999999999999</c:v>
                </c:pt>
                <c:pt idx="1097">
                  <c:v>0.14849999999999999</c:v>
                </c:pt>
                <c:pt idx="1098">
                  <c:v>0.14899999999999999</c:v>
                </c:pt>
                <c:pt idx="1099">
                  <c:v>0.14949999999999999</c:v>
                </c:pt>
                <c:pt idx="1100">
                  <c:v>0.15</c:v>
                </c:pt>
                <c:pt idx="1101">
                  <c:v>0.15049999999999999</c:v>
                </c:pt>
                <c:pt idx="1102">
                  <c:v>0.151</c:v>
                </c:pt>
                <c:pt idx="1103">
                  <c:v>0.1515</c:v>
                </c:pt>
                <c:pt idx="1104">
                  <c:v>0.152</c:v>
                </c:pt>
                <c:pt idx="1105">
                  <c:v>0.1525</c:v>
                </c:pt>
                <c:pt idx="1106">
                  <c:v>0.153</c:v>
                </c:pt>
                <c:pt idx="1107">
                  <c:v>0.1535</c:v>
                </c:pt>
                <c:pt idx="1108">
                  <c:v>0.154</c:v>
                </c:pt>
                <c:pt idx="1109">
                  <c:v>0.1545</c:v>
                </c:pt>
                <c:pt idx="1110">
                  <c:v>0.155</c:v>
                </c:pt>
                <c:pt idx="1111">
                  <c:v>0.1555</c:v>
                </c:pt>
                <c:pt idx="1112">
                  <c:v>0.156</c:v>
                </c:pt>
                <c:pt idx="1113">
                  <c:v>0.1565</c:v>
                </c:pt>
                <c:pt idx="1114">
                  <c:v>0.157</c:v>
                </c:pt>
                <c:pt idx="1115">
                  <c:v>0.1575</c:v>
                </c:pt>
                <c:pt idx="1116">
                  <c:v>0.158</c:v>
                </c:pt>
                <c:pt idx="1117">
                  <c:v>0.1585</c:v>
                </c:pt>
                <c:pt idx="1118">
                  <c:v>0.159</c:v>
                </c:pt>
                <c:pt idx="1119">
                  <c:v>0.1595</c:v>
                </c:pt>
                <c:pt idx="1120">
                  <c:v>0.16</c:v>
                </c:pt>
                <c:pt idx="1121">
                  <c:v>0.1605</c:v>
                </c:pt>
                <c:pt idx="1122">
                  <c:v>0.161</c:v>
                </c:pt>
                <c:pt idx="1123">
                  <c:v>0.1615</c:v>
                </c:pt>
                <c:pt idx="1124">
                  <c:v>0.16200000000000001</c:v>
                </c:pt>
                <c:pt idx="1125">
                  <c:v>0.16250000000000001</c:v>
                </c:pt>
                <c:pt idx="1126">
                  <c:v>0.16300000000000001</c:v>
                </c:pt>
                <c:pt idx="1127">
                  <c:v>0.16350000000000001</c:v>
                </c:pt>
                <c:pt idx="1128">
                  <c:v>0.16400000000000001</c:v>
                </c:pt>
                <c:pt idx="1129">
                  <c:v>0.16450000000000001</c:v>
                </c:pt>
                <c:pt idx="1130">
                  <c:v>0.16500000000000001</c:v>
                </c:pt>
                <c:pt idx="1131">
                  <c:v>0.16550000000000001</c:v>
                </c:pt>
                <c:pt idx="1132">
                  <c:v>0.16600000000000001</c:v>
                </c:pt>
                <c:pt idx="1133">
                  <c:v>0.16650000000000001</c:v>
                </c:pt>
                <c:pt idx="1134">
                  <c:v>0.16700000000000001</c:v>
                </c:pt>
                <c:pt idx="1135">
                  <c:v>0.16750000000000001</c:v>
                </c:pt>
                <c:pt idx="1136">
                  <c:v>0.16800000000000001</c:v>
                </c:pt>
                <c:pt idx="1137">
                  <c:v>0.16850000000000001</c:v>
                </c:pt>
                <c:pt idx="1138">
                  <c:v>0.16900000000000001</c:v>
                </c:pt>
                <c:pt idx="1139">
                  <c:v>0.16950000000000001</c:v>
                </c:pt>
                <c:pt idx="1140">
                  <c:v>0.17</c:v>
                </c:pt>
                <c:pt idx="1141">
                  <c:v>0.17050000000000001</c:v>
                </c:pt>
                <c:pt idx="1142">
                  <c:v>0.17100000000000001</c:v>
                </c:pt>
                <c:pt idx="1143">
                  <c:v>0.17150000000000001</c:v>
                </c:pt>
                <c:pt idx="1144">
                  <c:v>0.17199999999999999</c:v>
                </c:pt>
                <c:pt idx="1145">
                  <c:v>0.17249999999999999</c:v>
                </c:pt>
                <c:pt idx="1146">
                  <c:v>0.17299999999999999</c:v>
                </c:pt>
                <c:pt idx="1147">
                  <c:v>0.17349999999999999</c:v>
                </c:pt>
                <c:pt idx="1148">
                  <c:v>0.17399999999999999</c:v>
                </c:pt>
                <c:pt idx="1149">
                  <c:v>0.17449999999999999</c:v>
                </c:pt>
                <c:pt idx="1150">
                  <c:v>0.17499999999999999</c:v>
                </c:pt>
                <c:pt idx="1151">
                  <c:v>0.17549999999999999</c:v>
                </c:pt>
                <c:pt idx="1152">
                  <c:v>0.17599999999999999</c:v>
                </c:pt>
                <c:pt idx="1153">
                  <c:v>0.17649999999999999</c:v>
                </c:pt>
                <c:pt idx="1154">
                  <c:v>0.17699999999999999</c:v>
                </c:pt>
                <c:pt idx="1155">
                  <c:v>0.17749999999999999</c:v>
                </c:pt>
                <c:pt idx="1156">
                  <c:v>0.17799999999999999</c:v>
                </c:pt>
                <c:pt idx="1157">
                  <c:v>0.17849999999999999</c:v>
                </c:pt>
                <c:pt idx="1158">
                  <c:v>0.17899999999999999</c:v>
                </c:pt>
                <c:pt idx="1159">
                  <c:v>0.17949999999999999</c:v>
                </c:pt>
                <c:pt idx="1160">
                  <c:v>0.18</c:v>
                </c:pt>
                <c:pt idx="1161">
                  <c:v>0.18049999999999999</c:v>
                </c:pt>
                <c:pt idx="1162">
                  <c:v>0.18099999999999999</c:v>
                </c:pt>
                <c:pt idx="1163">
                  <c:v>0.18149999999999999</c:v>
                </c:pt>
                <c:pt idx="1164">
                  <c:v>0.182</c:v>
                </c:pt>
                <c:pt idx="1165">
                  <c:v>0.1825</c:v>
                </c:pt>
                <c:pt idx="1166">
                  <c:v>0.183</c:v>
                </c:pt>
                <c:pt idx="1167">
                  <c:v>0.1835</c:v>
                </c:pt>
                <c:pt idx="1168">
                  <c:v>0.184</c:v>
                </c:pt>
                <c:pt idx="1169">
                  <c:v>0.1845</c:v>
                </c:pt>
                <c:pt idx="1170">
                  <c:v>0.185</c:v>
                </c:pt>
                <c:pt idx="1171">
                  <c:v>0.1855</c:v>
                </c:pt>
                <c:pt idx="1172">
                  <c:v>0.186</c:v>
                </c:pt>
                <c:pt idx="1173">
                  <c:v>0.1865</c:v>
                </c:pt>
                <c:pt idx="1174">
                  <c:v>0.187</c:v>
                </c:pt>
                <c:pt idx="1175">
                  <c:v>0.1875</c:v>
                </c:pt>
                <c:pt idx="1176">
                  <c:v>0.188</c:v>
                </c:pt>
                <c:pt idx="1177">
                  <c:v>0.1885</c:v>
                </c:pt>
                <c:pt idx="1178">
                  <c:v>0.189</c:v>
                </c:pt>
                <c:pt idx="1179">
                  <c:v>0.1895</c:v>
                </c:pt>
                <c:pt idx="1180">
                  <c:v>0.19</c:v>
                </c:pt>
                <c:pt idx="1181">
                  <c:v>0.1905</c:v>
                </c:pt>
                <c:pt idx="1182">
                  <c:v>0.191</c:v>
                </c:pt>
                <c:pt idx="1183">
                  <c:v>0.1915</c:v>
                </c:pt>
                <c:pt idx="1184">
                  <c:v>0.192</c:v>
                </c:pt>
                <c:pt idx="1185">
                  <c:v>0.1925</c:v>
                </c:pt>
                <c:pt idx="1186">
                  <c:v>0.193</c:v>
                </c:pt>
                <c:pt idx="1187">
                  <c:v>0.19350000000000001</c:v>
                </c:pt>
                <c:pt idx="1188">
                  <c:v>0.19400000000000001</c:v>
                </c:pt>
                <c:pt idx="1189">
                  <c:v>0.19450000000000001</c:v>
                </c:pt>
                <c:pt idx="1190">
                  <c:v>0.19500000000000001</c:v>
                </c:pt>
                <c:pt idx="1191">
                  <c:v>0.19550000000000001</c:v>
                </c:pt>
                <c:pt idx="1192">
                  <c:v>0.19600000000000001</c:v>
                </c:pt>
                <c:pt idx="1193">
                  <c:v>0.19650000000000001</c:v>
                </c:pt>
                <c:pt idx="1194">
                  <c:v>0.19700000000000001</c:v>
                </c:pt>
                <c:pt idx="1195">
                  <c:v>0.19750000000000001</c:v>
                </c:pt>
                <c:pt idx="1196">
                  <c:v>0.19800000000000001</c:v>
                </c:pt>
                <c:pt idx="1197">
                  <c:v>0.19850000000000001</c:v>
                </c:pt>
                <c:pt idx="1198">
                  <c:v>0.19900000000000001</c:v>
                </c:pt>
                <c:pt idx="1199">
                  <c:v>0.19950000000000001</c:v>
                </c:pt>
                <c:pt idx="1200">
                  <c:v>0.2</c:v>
                </c:pt>
                <c:pt idx="1201">
                  <c:v>0.20050000000000001</c:v>
                </c:pt>
                <c:pt idx="1202">
                  <c:v>0.20100000000000001</c:v>
                </c:pt>
                <c:pt idx="1203">
                  <c:v>0.20150000000000001</c:v>
                </c:pt>
                <c:pt idx="1204">
                  <c:v>0.20200000000000001</c:v>
                </c:pt>
                <c:pt idx="1205">
                  <c:v>0.20250000000000001</c:v>
                </c:pt>
                <c:pt idx="1206">
                  <c:v>0.20300000000000001</c:v>
                </c:pt>
                <c:pt idx="1207">
                  <c:v>0.20349999999999999</c:v>
                </c:pt>
                <c:pt idx="1208">
                  <c:v>0.20399999999999999</c:v>
                </c:pt>
                <c:pt idx="1209">
                  <c:v>0.20449999999999999</c:v>
                </c:pt>
                <c:pt idx="1210">
                  <c:v>0.20499999999999999</c:v>
                </c:pt>
                <c:pt idx="1211">
                  <c:v>0.20549999999999999</c:v>
                </c:pt>
                <c:pt idx="1212">
                  <c:v>0.20599999999999999</c:v>
                </c:pt>
                <c:pt idx="1213">
                  <c:v>0.20649999999999999</c:v>
                </c:pt>
                <c:pt idx="1214">
                  <c:v>0.20699999999999999</c:v>
                </c:pt>
                <c:pt idx="1215">
                  <c:v>0.20749999999999999</c:v>
                </c:pt>
                <c:pt idx="1216">
                  <c:v>0.20799999999999999</c:v>
                </c:pt>
                <c:pt idx="1217">
                  <c:v>0.20849999999999999</c:v>
                </c:pt>
                <c:pt idx="1218">
                  <c:v>0.20899999999999999</c:v>
                </c:pt>
                <c:pt idx="1219">
                  <c:v>0.20949999999999999</c:v>
                </c:pt>
                <c:pt idx="1220">
                  <c:v>0.21</c:v>
                </c:pt>
                <c:pt idx="1221">
                  <c:v>0.21049999999999999</c:v>
                </c:pt>
                <c:pt idx="1222">
                  <c:v>0.21099999999999999</c:v>
                </c:pt>
                <c:pt idx="1223">
                  <c:v>0.21149999999999999</c:v>
                </c:pt>
                <c:pt idx="1224">
                  <c:v>0.21199999999999999</c:v>
                </c:pt>
                <c:pt idx="1225">
                  <c:v>0.21249999999999999</c:v>
                </c:pt>
                <c:pt idx="1226">
                  <c:v>0.21299999999999999</c:v>
                </c:pt>
                <c:pt idx="1227">
                  <c:v>0.2135</c:v>
                </c:pt>
                <c:pt idx="1228">
                  <c:v>0.214</c:v>
                </c:pt>
                <c:pt idx="1229">
                  <c:v>0.2145</c:v>
                </c:pt>
                <c:pt idx="1230">
                  <c:v>0.215</c:v>
                </c:pt>
                <c:pt idx="1231">
                  <c:v>0.2155</c:v>
                </c:pt>
                <c:pt idx="1232">
                  <c:v>0.216</c:v>
                </c:pt>
                <c:pt idx="1233">
                  <c:v>0.2165</c:v>
                </c:pt>
                <c:pt idx="1234">
                  <c:v>0.217</c:v>
                </c:pt>
                <c:pt idx="1235">
                  <c:v>0.2175</c:v>
                </c:pt>
                <c:pt idx="1236">
                  <c:v>0.218</c:v>
                </c:pt>
                <c:pt idx="1237">
                  <c:v>0.2185</c:v>
                </c:pt>
                <c:pt idx="1238">
                  <c:v>0.219</c:v>
                </c:pt>
                <c:pt idx="1239">
                  <c:v>0.2195</c:v>
                </c:pt>
                <c:pt idx="1240">
                  <c:v>0.22</c:v>
                </c:pt>
                <c:pt idx="1241">
                  <c:v>0.2205</c:v>
                </c:pt>
                <c:pt idx="1242">
                  <c:v>0.221</c:v>
                </c:pt>
                <c:pt idx="1243">
                  <c:v>0.2215</c:v>
                </c:pt>
                <c:pt idx="1244">
                  <c:v>0.222</c:v>
                </c:pt>
                <c:pt idx="1245">
                  <c:v>0.2225</c:v>
                </c:pt>
                <c:pt idx="1246">
                  <c:v>0.223</c:v>
                </c:pt>
                <c:pt idx="1247">
                  <c:v>0.2235</c:v>
                </c:pt>
                <c:pt idx="1248">
                  <c:v>0.224</c:v>
                </c:pt>
                <c:pt idx="1249">
                  <c:v>0.22450000000000001</c:v>
                </c:pt>
                <c:pt idx="1250">
                  <c:v>0.22500000000000001</c:v>
                </c:pt>
                <c:pt idx="1251">
                  <c:v>0.22550000000000001</c:v>
                </c:pt>
                <c:pt idx="1252">
                  <c:v>0.22600000000000001</c:v>
                </c:pt>
                <c:pt idx="1253">
                  <c:v>0.22650000000000001</c:v>
                </c:pt>
                <c:pt idx="1254">
                  <c:v>0.22700000000000001</c:v>
                </c:pt>
                <c:pt idx="1255">
                  <c:v>0.22750000000000001</c:v>
                </c:pt>
                <c:pt idx="1256">
                  <c:v>0.22800000000000001</c:v>
                </c:pt>
                <c:pt idx="1257">
                  <c:v>0.22850000000000001</c:v>
                </c:pt>
                <c:pt idx="1258">
                  <c:v>0.22900000000000001</c:v>
                </c:pt>
                <c:pt idx="1259">
                  <c:v>0.22950000000000001</c:v>
                </c:pt>
                <c:pt idx="1260">
                  <c:v>0.23</c:v>
                </c:pt>
                <c:pt idx="1261">
                  <c:v>0.23050000000000001</c:v>
                </c:pt>
                <c:pt idx="1262">
                  <c:v>0.23100000000000001</c:v>
                </c:pt>
                <c:pt idx="1263">
                  <c:v>0.23150000000000001</c:v>
                </c:pt>
                <c:pt idx="1264">
                  <c:v>0.23200000000000001</c:v>
                </c:pt>
                <c:pt idx="1265">
                  <c:v>0.23250000000000001</c:v>
                </c:pt>
                <c:pt idx="1266">
                  <c:v>0.23300000000000001</c:v>
                </c:pt>
                <c:pt idx="1267">
                  <c:v>0.23350000000000001</c:v>
                </c:pt>
                <c:pt idx="1268">
                  <c:v>0.23400000000000001</c:v>
                </c:pt>
                <c:pt idx="1269">
                  <c:v>0.23449999999999999</c:v>
                </c:pt>
                <c:pt idx="1270">
                  <c:v>0.23499999999999999</c:v>
                </c:pt>
                <c:pt idx="1271">
                  <c:v>0.23549999999999999</c:v>
                </c:pt>
                <c:pt idx="1272">
                  <c:v>0.23599999999999999</c:v>
                </c:pt>
                <c:pt idx="1273">
                  <c:v>0.23649999999999999</c:v>
                </c:pt>
                <c:pt idx="1274">
                  <c:v>0.23699999999999999</c:v>
                </c:pt>
                <c:pt idx="1275">
                  <c:v>0.23749999999999999</c:v>
                </c:pt>
                <c:pt idx="1276">
                  <c:v>0.23799999999999999</c:v>
                </c:pt>
                <c:pt idx="1277">
                  <c:v>0.23849999999999999</c:v>
                </c:pt>
                <c:pt idx="1278">
                  <c:v>0.23899999999999999</c:v>
                </c:pt>
                <c:pt idx="1279">
                  <c:v>0.23949999999999999</c:v>
                </c:pt>
                <c:pt idx="1280">
                  <c:v>0.24</c:v>
                </c:pt>
                <c:pt idx="1281">
                  <c:v>0.24049999999999999</c:v>
                </c:pt>
                <c:pt idx="1282">
                  <c:v>0.24099999999999999</c:v>
                </c:pt>
                <c:pt idx="1283">
                  <c:v>0.24149999999999999</c:v>
                </c:pt>
                <c:pt idx="1284">
                  <c:v>0.24199999999999999</c:v>
                </c:pt>
                <c:pt idx="1285">
                  <c:v>0.24249999999999999</c:v>
                </c:pt>
                <c:pt idx="1286">
                  <c:v>0.24299999999999999</c:v>
                </c:pt>
                <c:pt idx="1287">
                  <c:v>0.24349999999999999</c:v>
                </c:pt>
                <c:pt idx="1288">
                  <c:v>0.24399999999999999</c:v>
                </c:pt>
                <c:pt idx="1289">
                  <c:v>0.2445</c:v>
                </c:pt>
                <c:pt idx="1290">
                  <c:v>0.245</c:v>
                </c:pt>
                <c:pt idx="1291">
                  <c:v>0.2455</c:v>
                </c:pt>
                <c:pt idx="1292">
                  <c:v>0.246</c:v>
                </c:pt>
                <c:pt idx="1293">
                  <c:v>0.2465</c:v>
                </c:pt>
                <c:pt idx="1294">
                  <c:v>0.247</c:v>
                </c:pt>
                <c:pt idx="1295">
                  <c:v>0.2475</c:v>
                </c:pt>
                <c:pt idx="1296">
                  <c:v>0.248</c:v>
                </c:pt>
                <c:pt idx="1297">
                  <c:v>0.2485</c:v>
                </c:pt>
                <c:pt idx="1298">
                  <c:v>0.249</c:v>
                </c:pt>
                <c:pt idx="1299">
                  <c:v>0.2495</c:v>
                </c:pt>
                <c:pt idx="1300">
                  <c:v>0.25</c:v>
                </c:pt>
                <c:pt idx="1301">
                  <c:v>0.2505</c:v>
                </c:pt>
                <c:pt idx="1302">
                  <c:v>0.251</c:v>
                </c:pt>
                <c:pt idx="1303">
                  <c:v>0.2515</c:v>
                </c:pt>
                <c:pt idx="1304">
                  <c:v>0.252</c:v>
                </c:pt>
                <c:pt idx="1305">
                  <c:v>0.2525</c:v>
                </c:pt>
                <c:pt idx="1306">
                  <c:v>0.253</c:v>
                </c:pt>
                <c:pt idx="1307">
                  <c:v>0.2535</c:v>
                </c:pt>
                <c:pt idx="1308">
                  <c:v>0.254</c:v>
                </c:pt>
                <c:pt idx="1309">
                  <c:v>0.2545</c:v>
                </c:pt>
                <c:pt idx="1310">
                  <c:v>0.255</c:v>
                </c:pt>
                <c:pt idx="1311">
                  <c:v>0.2555</c:v>
                </c:pt>
                <c:pt idx="1312">
                  <c:v>0.25600000000000001</c:v>
                </c:pt>
                <c:pt idx="1313">
                  <c:v>0.25650000000000001</c:v>
                </c:pt>
                <c:pt idx="1314">
                  <c:v>0.25700000000000001</c:v>
                </c:pt>
                <c:pt idx="1315">
                  <c:v>0.25750000000000001</c:v>
                </c:pt>
                <c:pt idx="1316">
                  <c:v>0.25800000000000001</c:v>
                </c:pt>
                <c:pt idx="1317">
                  <c:v>0.25850000000000001</c:v>
                </c:pt>
                <c:pt idx="1318">
                  <c:v>0.25900000000000001</c:v>
                </c:pt>
                <c:pt idx="1319">
                  <c:v>0.25950000000000001</c:v>
                </c:pt>
                <c:pt idx="1320">
                  <c:v>0.26</c:v>
                </c:pt>
                <c:pt idx="1321">
                  <c:v>0.26050000000000001</c:v>
                </c:pt>
                <c:pt idx="1322">
                  <c:v>0.26100000000000001</c:v>
                </c:pt>
                <c:pt idx="1323">
                  <c:v>0.26150000000000001</c:v>
                </c:pt>
                <c:pt idx="1324">
                  <c:v>0.26200000000000001</c:v>
                </c:pt>
                <c:pt idx="1325">
                  <c:v>0.26250000000000001</c:v>
                </c:pt>
                <c:pt idx="1326">
                  <c:v>0.26300000000000001</c:v>
                </c:pt>
                <c:pt idx="1327">
                  <c:v>0.26350000000000001</c:v>
                </c:pt>
                <c:pt idx="1328">
                  <c:v>0.26400000000000001</c:v>
                </c:pt>
                <c:pt idx="1329">
                  <c:v>0.26450000000000001</c:v>
                </c:pt>
                <c:pt idx="1330">
                  <c:v>0.26500000000000001</c:v>
                </c:pt>
                <c:pt idx="1331">
                  <c:v>0.26550000000000001</c:v>
                </c:pt>
                <c:pt idx="1332">
                  <c:v>0.26600000000000001</c:v>
                </c:pt>
                <c:pt idx="1333">
                  <c:v>0.26650000000000001</c:v>
                </c:pt>
                <c:pt idx="1334">
                  <c:v>0.26700000000000002</c:v>
                </c:pt>
                <c:pt idx="1335">
                  <c:v>0.26750000000000002</c:v>
                </c:pt>
                <c:pt idx="1336">
                  <c:v>0.26800000000000002</c:v>
                </c:pt>
                <c:pt idx="1337">
                  <c:v>0.26850000000000002</c:v>
                </c:pt>
                <c:pt idx="1338">
                  <c:v>0.26900000000000002</c:v>
                </c:pt>
                <c:pt idx="1339">
                  <c:v>0.26950000000000002</c:v>
                </c:pt>
                <c:pt idx="1340">
                  <c:v>0.27</c:v>
                </c:pt>
                <c:pt idx="1341">
                  <c:v>0.27050000000000002</c:v>
                </c:pt>
                <c:pt idx="1342">
                  <c:v>0.27100000000000002</c:v>
                </c:pt>
                <c:pt idx="1343">
                  <c:v>0.27150000000000002</c:v>
                </c:pt>
                <c:pt idx="1344">
                  <c:v>0.27200000000000002</c:v>
                </c:pt>
                <c:pt idx="1345">
                  <c:v>0.27250000000000002</c:v>
                </c:pt>
                <c:pt idx="1346">
                  <c:v>0.27300000000000002</c:v>
                </c:pt>
                <c:pt idx="1347">
                  <c:v>0.27350000000000002</c:v>
                </c:pt>
                <c:pt idx="1348">
                  <c:v>0.27400000000000002</c:v>
                </c:pt>
                <c:pt idx="1349">
                  <c:v>0.27450000000000002</c:v>
                </c:pt>
                <c:pt idx="1350">
                  <c:v>0.27500000000000002</c:v>
                </c:pt>
                <c:pt idx="1351">
                  <c:v>0.27550000000000002</c:v>
                </c:pt>
                <c:pt idx="1352">
                  <c:v>0.27600000000000002</c:v>
                </c:pt>
                <c:pt idx="1353">
                  <c:v>0.27650000000000002</c:v>
                </c:pt>
                <c:pt idx="1354">
                  <c:v>0.27700000000000002</c:v>
                </c:pt>
                <c:pt idx="1355">
                  <c:v>0.27750000000000002</c:v>
                </c:pt>
                <c:pt idx="1356">
                  <c:v>0.27800000000000002</c:v>
                </c:pt>
                <c:pt idx="1357">
                  <c:v>0.27850000000000003</c:v>
                </c:pt>
                <c:pt idx="1358">
                  <c:v>0.27900000000000003</c:v>
                </c:pt>
                <c:pt idx="1359">
                  <c:v>0.27950000000000003</c:v>
                </c:pt>
                <c:pt idx="1360">
                  <c:v>0.28000000000000003</c:v>
                </c:pt>
                <c:pt idx="1361">
                  <c:v>0.28050000000000003</c:v>
                </c:pt>
                <c:pt idx="1362">
                  <c:v>0.28100000000000003</c:v>
                </c:pt>
                <c:pt idx="1363">
                  <c:v>0.28149999999999997</c:v>
                </c:pt>
                <c:pt idx="1364">
                  <c:v>0.28199999999999997</c:v>
                </c:pt>
                <c:pt idx="1365">
                  <c:v>0.28249999999999997</c:v>
                </c:pt>
                <c:pt idx="1366">
                  <c:v>0.28299999999999997</c:v>
                </c:pt>
                <c:pt idx="1367">
                  <c:v>0.28349999999999997</c:v>
                </c:pt>
                <c:pt idx="1368">
                  <c:v>0.28399999999999997</c:v>
                </c:pt>
                <c:pt idx="1369">
                  <c:v>0.28449999999999998</c:v>
                </c:pt>
                <c:pt idx="1370">
                  <c:v>0.28499999999999998</c:v>
                </c:pt>
                <c:pt idx="1371">
                  <c:v>0.28549999999999998</c:v>
                </c:pt>
                <c:pt idx="1372">
                  <c:v>0.28599999999999998</c:v>
                </c:pt>
                <c:pt idx="1373">
                  <c:v>0.28649999999999998</c:v>
                </c:pt>
                <c:pt idx="1374">
                  <c:v>0.28699999999999998</c:v>
                </c:pt>
                <c:pt idx="1375">
                  <c:v>0.28749999999999998</c:v>
                </c:pt>
                <c:pt idx="1376">
                  <c:v>0.28799999999999998</c:v>
                </c:pt>
                <c:pt idx="1377">
                  <c:v>0.28849999999999998</c:v>
                </c:pt>
                <c:pt idx="1378">
                  <c:v>0.28899999999999998</c:v>
                </c:pt>
                <c:pt idx="1379">
                  <c:v>0.28949999999999998</c:v>
                </c:pt>
                <c:pt idx="1380">
                  <c:v>0.28999999999999998</c:v>
                </c:pt>
                <c:pt idx="1381">
                  <c:v>0.29049999999999998</c:v>
                </c:pt>
                <c:pt idx="1382">
                  <c:v>0.29099999999999998</c:v>
                </c:pt>
                <c:pt idx="1383">
                  <c:v>0.29149999999999998</c:v>
                </c:pt>
                <c:pt idx="1384">
                  <c:v>0.29199999999999998</c:v>
                </c:pt>
                <c:pt idx="1385">
                  <c:v>0.29249999999999998</c:v>
                </c:pt>
                <c:pt idx="1386">
                  <c:v>0.29299999999999998</c:v>
                </c:pt>
                <c:pt idx="1387">
                  <c:v>0.29349999999999998</c:v>
                </c:pt>
                <c:pt idx="1388">
                  <c:v>0.29399999999999998</c:v>
                </c:pt>
                <c:pt idx="1389">
                  <c:v>0.29449999999999998</c:v>
                </c:pt>
                <c:pt idx="1390">
                  <c:v>0.29499999999999998</c:v>
                </c:pt>
                <c:pt idx="1391">
                  <c:v>0.29549999999999998</c:v>
                </c:pt>
                <c:pt idx="1392">
                  <c:v>0.29599999999999999</c:v>
                </c:pt>
                <c:pt idx="1393">
                  <c:v>0.29649999999999999</c:v>
                </c:pt>
                <c:pt idx="1394">
                  <c:v>0.29699999999999999</c:v>
                </c:pt>
                <c:pt idx="1395">
                  <c:v>0.29749999999999999</c:v>
                </c:pt>
                <c:pt idx="1396">
                  <c:v>0.29799999999999999</c:v>
                </c:pt>
                <c:pt idx="1397">
                  <c:v>0.29849999999999999</c:v>
                </c:pt>
                <c:pt idx="1398">
                  <c:v>0.29899999999999999</c:v>
                </c:pt>
                <c:pt idx="1399">
                  <c:v>0.29949999999999999</c:v>
                </c:pt>
                <c:pt idx="1400">
                  <c:v>0.3</c:v>
                </c:pt>
                <c:pt idx="1401">
                  <c:v>0.30049999999999999</c:v>
                </c:pt>
                <c:pt idx="1402">
                  <c:v>0.30099999999999999</c:v>
                </c:pt>
                <c:pt idx="1403">
                  <c:v>0.30149999999999999</c:v>
                </c:pt>
                <c:pt idx="1404">
                  <c:v>0.30199999999999999</c:v>
                </c:pt>
                <c:pt idx="1405">
                  <c:v>0.30249999999999999</c:v>
                </c:pt>
                <c:pt idx="1406">
                  <c:v>0.30299999999999999</c:v>
                </c:pt>
                <c:pt idx="1407">
                  <c:v>0.30349999999999999</c:v>
                </c:pt>
                <c:pt idx="1408">
                  <c:v>0.30399999999999999</c:v>
                </c:pt>
                <c:pt idx="1409">
                  <c:v>0.30449999999999999</c:v>
                </c:pt>
                <c:pt idx="1410">
                  <c:v>0.30499999999999999</c:v>
                </c:pt>
                <c:pt idx="1411">
                  <c:v>0.30549999999999999</c:v>
                </c:pt>
                <c:pt idx="1412">
                  <c:v>0.30599999999999999</c:v>
                </c:pt>
                <c:pt idx="1413">
                  <c:v>0.30649999999999999</c:v>
                </c:pt>
                <c:pt idx="1414">
                  <c:v>0.307</c:v>
                </c:pt>
                <c:pt idx="1415">
                  <c:v>0.3075</c:v>
                </c:pt>
                <c:pt idx="1416">
                  <c:v>0.308</c:v>
                </c:pt>
                <c:pt idx="1417">
                  <c:v>0.3085</c:v>
                </c:pt>
                <c:pt idx="1418">
                  <c:v>0.309</c:v>
                </c:pt>
                <c:pt idx="1419">
                  <c:v>0.3095</c:v>
                </c:pt>
                <c:pt idx="1420">
                  <c:v>0.31</c:v>
                </c:pt>
                <c:pt idx="1421">
                  <c:v>0.3105</c:v>
                </c:pt>
                <c:pt idx="1422">
                  <c:v>0.311</c:v>
                </c:pt>
                <c:pt idx="1423">
                  <c:v>0.3115</c:v>
                </c:pt>
                <c:pt idx="1424">
                  <c:v>0.312</c:v>
                </c:pt>
                <c:pt idx="1425">
                  <c:v>0.3125</c:v>
                </c:pt>
                <c:pt idx="1426">
                  <c:v>0.313</c:v>
                </c:pt>
                <c:pt idx="1427">
                  <c:v>0.3135</c:v>
                </c:pt>
                <c:pt idx="1428">
                  <c:v>0.314</c:v>
                </c:pt>
                <c:pt idx="1429">
                  <c:v>0.3145</c:v>
                </c:pt>
                <c:pt idx="1430">
                  <c:v>0.315</c:v>
                </c:pt>
                <c:pt idx="1431">
                  <c:v>0.3155</c:v>
                </c:pt>
                <c:pt idx="1432">
                  <c:v>0.316</c:v>
                </c:pt>
                <c:pt idx="1433">
                  <c:v>0.3165</c:v>
                </c:pt>
                <c:pt idx="1434">
                  <c:v>0.317</c:v>
                </c:pt>
                <c:pt idx="1435">
                  <c:v>0.3175</c:v>
                </c:pt>
                <c:pt idx="1436">
                  <c:v>0.318</c:v>
                </c:pt>
                <c:pt idx="1437">
                  <c:v>0.31850000000000001</c:v>
                </c:pt>
                <c:pt idx="1438">
                  <c:v>0.31900000000000001</c:v>
                </c:pt>
                <c:pt idx="1439">
                  <c:v>0.31950000000000001</c:v>
                </c:pt>
                <c:pt idx="1440">
                  <c:v>0.32</c:v>
                </c:pt>
                <c:pt idx="1441">
                  <c:v>0.32050000000000001</c:v>
                </c:pt>
                <c:pt idx="1442">
                  <c:v>0.32100000000000001</c:v>
                </c:pt>
                <c:pt idx="1443">
                  <c:v>0.32150000000000001</c:v>
                </c:pt>
                <c:pt idx="1444">
                  <c:v>0.32200000000000001</c:v>
                </c:pt>
                <c:pt idx="1445">
                  <c:v>0.32250000000000001</c:v>
                </c:pt>
                <c:pt idx="1446">
                  <c:v>0.32300000000000001</c:v>
                </c:pt>
                <c:pt idx="1447">
                  <c:v>0.32350000000000001</c:v>
                </c:pt>
                <c:pt idx="1448">
                  <c:v>0.32400000000000001</c:v>
                </c:pt>
                <c:pt idx="1449">
                  <c:v>0.32450000000000001</c:v>
                </c:pt>
                <c:pt idx="1450">
                  <c:v>0.32500000000000001</c:v>
                </c:pt>
                <c:pt idx="1451">
                  <c:v>0.32550000000000001</c:v>
                </c:pt>
                <c:pt idx="1452">
                  <c:v>0.32600000000000001</c:v>
                </c:pt>
                <c:pt idx="1453">
                  <c:v>0.32650000000000001</c:v>
                </c:pt>
                <c:pt idx="1454">
                  <c:v>0.32700000000000001</c:v>
                </c:pt>
                <c:pt idx="1455">
                  <c:v>0.32750000000000001</c:v>
                </c:pt>
                <c:pt idx="1456">
                  <c:v>0.32800000000000001</c:v>
                </c:pt>
                <c:pt idx="1457">
                  <c:v>0.32850000000000001</c:v>
                </c:pt>
                <c:pt idx="1458">
                  <c:v>0.32900000000000001</c:v>
                </c:pt>
                <c:pt idx="1459">
                  <c:v>0.32950000000000002</c:v>
                </c:pt>
                <c:pt idx="1460">
                  <c:v>0.33</c:v>
                </c:pt>
                <c:pt idx="1461">
                  <c:v>0.33050000000000002</c:v>
                </c:pt>
                <c:pt idx="1462">
                  <c:v>0.33100000000000002</c:v>
                </c:pt>
                <c:pt idx="1463">
                  <c:v>0.33150000000000002</c:v>
                </c:pt>
                <c:pt idx="1464">
                  <c:v>0.33200000000000002</c:v>
                </c:pt>
                <c:pt idx="1465">
                  <c:v>0.33250000000000002</c:v>
                </c:pt>
                <c:pt idx="1466">
                  <c:v>0.33300000000000002</c:v>
                </c:pt>
                <c:pt idx="1467">
                  <c:v>0.33350000000000002</c:v>
                </c:pt>
                <c:pt idx="1468">
                  <c:v>0.33400000000000002</c:v>
                </c:pt>
                <c:pt idx="1469">
                  <c:v>0.33450000000000002</c:v>
                </c:pt>
                <c:pt idx="1470">
                  <c:v>0.33500000000000002</c:v>
                </c:pt>
                <c:pt idx="1471">
                  <c:v>0.33550000000000002</c:v>
                </c:pt>
                <c:pt idx="1472">
                  <c:v>0.33600000000000002</c:v>
                </c:pt>
                <c:pt idx="1473">
                  <c:v>0.33650000000000002</c:v>
                </c:pt>
                <c:pt idx="1474">
                  <c:v>0.33700000000000002</c:v>
                </c:pt>
                <c:pt idx="1475">
                  <c:v>0.33750000000000002</c:v>
                </c:pt>
                <c:pt idx="1476">
                  <c:v>0.33800000000000002</c:v>
                </c:pt>
                <c:pt idx="1477">
                  <c:v>0.33850000000000002</c:v>
                </c:pt>
                <c:pt idx="1478">
                  <c:v>0.33900000000000002</c:v>
                </c:pt>
                <c:pt idx="1479">
                  <c:v>0.33950000000000002</c:v>
                </c:pt>
                <c:pt idx="1480">
                  <c:v>0.34</c:v>
                </c:pt>
                <c:pt idx="1481">
                  <c:v>0.34050000000000002</c:v>
                </c:pt>
                <c:pt idx="1482">
                  <c:v>0.34100000000000003</c:v>
                </c:pt>
                <c:pt idx="1483">
                  <c:v>0.34150000000000003</c:v>
                </c:pt>
                <c:pt idx="1484">
                  <c:v>0.34200000000000003</c:v>
                </c:pt>
                <c:pt idx="1485">
                  <c:v>0.34250000000000003</c:v>
                </c:pt>
                <c:pt idx="1486">
                  <c:v>0.34300000000000003</c:v>
                </c:pt>
                <c:pt idx="1487">
                  <c:v>0.34350000000000003</c:v>
                </c:pt>
                <c:pt idx="1488">
                  <c:v>0.34399999999999997</c:v>
                </c:pt>
                <c:pt idx="1489">
                  <c:v>0.34449999999999997</c:v>
                </c:pt>
                <c:pt idx="1490">
                  <c:v>0.34499999999999997</c:v>
                </c:pt>
                <c:pt idx="1491">
                  <c:v>0.34549999999999997</c:v>
                </c:pt>
                <c:pt idx="1492">
                  <c:v>0.34599999999999997</c:v>
                </c:pt>
                <c:pt idx="1493">
                  <c:v>0.34649999999999997</c:v>
                </c:pt>
                <c:pt idx="1494">
                  <c:v>0.34699999999999998</c:v>
                </c:pt>
                <c:pt idx="1495">
                  <c:v>0.34749999999999998</c:v>
                </c:pt>
                <c:pt idx="1496">
                  <c:v>0.34799999999999998</c:v>
                </c:pt>
                <c:pt idx="1497">
                  <c:v>0.34849999999999998</c:v>
                </c:pt>
                <c:pt idx="1498">
                  <c:v>0.34899999999999998</c:v>
                </c:pt>
                <c:pt idx="1499">
                  <c:v>0.34949999999999998</c:v>
                </c:pt>
                <c:pt idx="1500">
                  <c:v>0.35</c:v>
                </c:pt>
                <c:pt idx="1501">
                  <c:v>0.35049999999999998</c:v>
                </c:pt>
                <c:pt idx="1502">
                  <c:v>0.35099999999999998</c:v>
                </c:pt>
                <c:pt idx="1503">
                  <c:v>0.35149999999999998</c:v>
                </c:pt>
                <c:pt idx="1504">
                  <c:v>0.35199999999999998</c:v>
                </c:pt>
                <c:pt idx="1505">
                  <c:v>0.35249999999999998</c:v>
                </c:pt>
                <c:pt idx="1506">
                  <c:v>0.35299999999999998</c:v>
                </c:pt>
                <c:pt idx="1507">
                  <c:v>0.35349999999999998</c:v>
                </c:pt>
                <c:pt idx="1508">
                  <c:v>0.35399999999999998</c:v>
                </c:pt>
                <c:pt idx="1509">
                  <c:v>0.35449999999999998</c:v>
                </c:pt>
                <c:pt idx="1510">
                  <c:v>0.35499999999999998</c:v>
                </c:pt>
                <c:pt idx="1511">
                  <c:v>0.35549999999999998</c:v>
                </c:pt>
                <c:pt idx="1512">
                  <c:v>0.35599999999999998</c:v>
                </c:pt>
                <c:pt idx="1513">
                  <c:v>0.35649999999999998</c:v>
                </c:pt>
                <c:pt idx="1514">
                  <c:v>0.35699999999999998</c:v>
                </c:pt>
                <c:pt idx="1515">
                  <c:v>0.35749999999999998</c:v>
                </c:pt>
                <c:pt idx="1516">
                  <c:v>0.35799999999999998</c:v>
                </c:pt>
                <c:pt idx="1517">
                  <c:v>0.35849999999999999</c:v>
                </c:pt>
                <c:pt idx="1518">
                  <c:v>0.35899999999999999</c:v>
                </c:pt>
                <c:pt idx="1519">
                  <c:v>0.35949999999999999</c:v>
                </c:pt>
                <c:pt idx="1520">
                  <c:v>0.36</c:v>
                </c:pt>
                <c:pt idx="1521">
                  <c:v>0.36049999999999999</c:v>
                </c:pt>
                <c:pt idx="1522">
                  <c:v>0.36099999999999999</c:v>
                </c:pt>
                <c:pt idx="1523">
                  <c:v>0.36149999999999999</c:v>
                </c:pt>
                <c:pt idx="1524">
                  <c:v>0.36199999999999999</c:v>
                </c:pt>
                <c:pt idx="1525">
                  <c:v>0.36249999999999999</c:v>
                </c:pt>
                <c:pt idx="1526">
                  <c:v>0.36299999999999999</c:v>
                </c:pt>
                <c:pt idx="1527">
                  <c:v>0.36349999999999999</c:v>
                </c:pt>
                <c:pt idx="1528">
                  <c:v>0.36399999999999999</c:v>
                </c:pt>
                <c:pt idx="1529">
                  <c:v>0.36449999999999999</c:v>
                </c:pt>
                <c:pt idx="1530">
                  <c:v>0.36499999999999999</c:v>
                </c:pt>
                <c:pt idx="1531">
                  <c:v>0.36549999999999999</c:v>
                </c:pt>
                <c:pt idx="1532">
                  <c:v>0.36599999999999999</c:v>
                </c:pt>
                <c:pt idx="1533">
                  <c:v>0.36649999999999999</c:v>
                </c:pt>
                <c:pt idx="1534">
                  <c:v>0.36699999999999999</c:v>
                </c:pt>
                <c:pt idx="1535">
                  <c:v>0.36749999999999999</c:v>
                </c:pt>
                <c:pt idx="1536">
                  <c:v>0.36799999999999999</c:v>
                </c:pt>
                <c:pt idx="1537">
                  <c:v>0.36849999999999999</c:v>
                </c:pt>
                <c:pt idx="1538">
                  <c:v>0.36899999999999999</c:v>
                </c:pt>
                <c:pt idx="1539">
                  <c:v>0.3695</c:v>
                </c:pt>
                <c:pt idx="1540">
                  <c:v>0.37</c:v>
                </c:pt>
                <c:pt idx="1541">
                  <c:v>0.3705</c:v>
                </c:pt>
                <c:pt idx="1542">
                  <c:v>0.371</c:v>
                </c:pt>
                <c:pt idx="1543">
                  <c:v>0.3715</c:v>
                </c:pt>
                <c:pt idx="1544">
                  <c:v>0.372</c:v>
                </c:pt>
                <c:pt idx="1545">
                  <c:v>0.3725</c:v>
                </c:pt>
                <c:pt idx="1546">
                  <c:v>0.373</c:v>
                </c:pt>
                <c:pt idx="1547">
                  <c:v>0.3735</c:v>
                </c:pt>
                <c:pt idx="1548">
                  <c:v>0.374</c:v>
                </c:pt>
                <c:pt idx="1549">
                  <c:v>0.3745</c:v>
                </c:pt>
                <c:pt idx="1550">
                  <c:v>0.375</c:v>
                </c:pt>
                <c:pt idx="1551">
                  <c:v>0.3755</c:v>
                </c:pt>
                <c:pt idx="1552">
                  <c:v>0.376</c:v>
                </c:pt>
                <c:pt idx="1553">
                  <c:v>0.3765</c:v>
                </c:pt>
                <c:pt idx="1554">
                  <c:v>0.377</c:v>
                </c:pt>
                <c:pt idx="1555">
                  <c:v>0.3775</c:v>
                </c:pt>
                <c:pt idx="1556">
                  <c:v>0.378</c:v>
                </c:pt>
                <c:pt idx="1557">
                  <c:v>0.3785</c:v>
                </c:pt>
                <c:pt idx="1558">
                  <c:v>0.379</c:v>
                </c:pt>
                <c:pt idx="1559">
                  <c:v>0.3795</c:v>
                </c:pt>
                <c:pt idx="1560">
                  <c:v>0.38</c:v>
                </c:pt>
                <c:pt idx="1561">
                  <c:v>0.3805</c:v>
                </c:pt>
                <c:pt idx="1562">
                  <c:v>0.38100000000000001</c:v>
                </c:pt>
                <c:pt idx="1563">
                  <c:v>0.38150000000000001</c:v>
                </c:pt>
                <c:pt idx="1564">
                  <c:v>0.38200000000000001</c:v>
                </c:pt>
                <c:pt idx="1565">
                  <c:v>0.38250000000000001</c:v>
                </c:pt>
                <c:pt idx="1566">
                  <c:v>0.38300000000000001</c:v>
                </c:pt>
                <c:pt idx="1567">
                  <c:v>0.38350000000000001</c:v>
                </c:pt>
                <c:pt idx="1568">
                  <c:v>0.38400000000000001</c:v>
                </c:pt>
                <c:pt idx="1569">
                  <c:v>0.38450000000000001</c:v>
                </c:pt>
                <c:pt idx="1570">
                  <c:v>0.38500000000000001</c:v>
                </c:pt>
                <c:pt idx="1571">
                  <c:v>0.38550000000000001</c:v>
                </c:pt>
                <c:pt idx="1572">
                  <c:v>0.38600000000000001</c:v>
                </c:pt>
                <c:pt idx="1573">
                  <c:v>0.38650000000000001</c:v>
                </c:pt>
                <c:pt idx="1574">
                  <c:v>0.38700000000000001</c:v>
                </c:pt>
                <c:pt idx="1575">
                  <c:v>0.38750000000000001</c:v>
                </c:pt>
                <c:pt idx="1576">
                  <c:v>0.38800000000000001</c:v>
                </c:pt>
                <c:pt idx="1577">
                  <c:v>0.38850000000000001</c:v>
                </c:pt>
                <c:pt idx="1578">
                  <c:v>0.38900000000000001</c:v>
                </c:pt>
                <c:pt idx="1579">
                  <c:v>0.38950000000000001</c:v>
                </c:pt>
                <c:pt idx="1580">
                  <c:v>0.39</c:v>
                </c:pt>
                <c:pt idx="1581">
                  <c:v>0.39050000000000001</c:v>
                </c:pt>
                <c:pt idx="1582">
                  <c:v>0.39100000000000001</c:v>
                </c:pt>
                <c:pt idx="1583">
                  <c:v>0.39150000000000001</c:v>
                </c:pt>
                <c:pt idx="1584">
                  <c:v>0.39200000000000002</c:v>
                </c:pt>
                <c:pt idx="1585">
                  <c:v>0.39250000000000002</c:v>
                </c:pt>
                <c:pt idx="1586">
                  <c:v>0.39300000000000002</c:v>
                </c:pt>
                <c:pt idx="1587">
                  <c:v>0.39350000000000002</c:v>
                </c:pt>
                <c:pt idx="1588">
                  <c:v>0.39400000000000002</c:v>
                </c:pt>
                <c:pt idx="1589">
                  <c:v>0.39450000000000002</c:v>
                </c:pt>
                <c:pt idx="1590">
                  <c:v>0.39500000000000002</c:v>
                </c:pt>
                <c:pt idx="1591">
                  <c:v>0.39550000000000002</c:v>
                </c:pt>
                <c:pt idx="1592">
                  <c:v>0.39600000000000002</c:v>
                </c:pt>
                <c:pt idx="1593">
                  <c:v>0.39650000000000002</c:v>
                </c:pt>
                <c:pt idx="1594">
                  <c:v>0.39700000000000002</c:v>
                </c:pt>
                <c:pt idx="1595">
                  <c:v>0.39750000000000002</c:v>
                </c:pt>
                <c:pt idx="1596">
                  <c:v>0.39800000000000002</c:v>
                </c:pt>
                <c:pt idx="1597">
                  <c:v>0.39850000000000002</c:v>
                </c:pt>
                <c:pt idx="1598">
                  <c:v>0.39900000000000002</c:v>
                </c:pt>
                <c:pt idx="1599">
                  <c:v>0.39950000000000002</c:v>
                </c:pt>
                <c:pt idx="1600">
                  <c:v>0.4</c:v>
                </c:pt>
              </c:numCache>
            </c:numRef>
          </c:xVal>
          <c:yVal>
            <c:numRef>
              <c:f>Feuil2!$C$2:$C$1602</c:f>
              <c:numCache>
                <c:formatCode>0.00E+00</c:formatCode>
                <c:ptCount val="1601"/>
                <c:pt idx="0">
                  <c:v>-2.6948154054151201E-4</c:v>
                </c:pt>
                <c:pt idx="1">
                  <c:v>-2.7611646278160202E-4</c:v>
                </c:pt>
                <c:pt idx="2">
                  <c:v>-2.8275138502169202E-4</c:v>
                </c:pt>
                <c:pt idx="3">
                  <c:v>-2.89386307261783E-4</c:v>
                </c:pt>
                <c:pt idx="4">
                  <c:v>-2.9602122950187198E-4</c:v>
                </c:pt>
                <c:pt idx="5">
                  <c:v>-3.0265615174196198E-4</c:v>
                </c:pt>
                <c:pt idx="6">
                  <c:v>-3.0929107398205199E-4</c:v>
                </c:pt>
                <c:pt idx="7">
                  <c:v>-3.1592599622214302E-4</c:v>
                </c:pt>
                <c:pt idx="8">
                  <c:v>-3.2256091846223297E-4</c:v>
                </c:pt>
                <c:pt idx="9">
                  <c:v>-3.29195840702322E-4</c:v>
                </c:pt>
                <c:pt idx="10">
                  <c:v>-3.3583076294241401E-4</c:v>
                </c:pt>
                <c:pt idx="11">
                  <c:v>-3.4246568518250201E-4</c:v>
                </c:pt>
                <c:pt idx="12">
                  <c:v>-3.4910060742259299E-4</c:v>
                </c:pt>
                <c:pt idx="13">
                  <c:v>-3.55735529662683E-4</c:v>
                </c:pt>
                <c:pt idx="14">
                  <c:v>-3.6237045190277203E-4</c:v>
                </c:pt>
                <c:pt idx="15">
                  <c:v>-3.6900537414286301E-4</c:v>
                </c:pt>
                <c:pt idx="16">
                  <c:v>-3.7564029638295301E-4</c:v>
                </c:pt>
                <c:pt idx="17">
                  <c:v>-3.8227521862304302E-4</c:v>
                </c:pt>
                <c:pt idx="18">
                  <c:v>-3.8891014086313302E-4</c:v>
                </c:pt>
                <c:pt idx="19">
                  <c:v>-3.9514530738534099E-4</c:v>
                </c:pt>
                <c:pt idx="20">
                  <c:v>-3.9737315821670901E-4</c:v>
                </c:pt>
                <c:pt idx="21">
                  <c:v>-3.9172459173274899E-4</c:v>
                </c:pt>
                <c:pt idx="22">
                  <c:v>-3.66001928020824E-4</c:v>
                </c:pt>
                <c:pt idx="23">
                  <c:v>-3.1256300361305199E-4</c:v>
                </c:pt>
                <c:pt idx="24">
                  <c:v>-2.6051132450112801E-4</c:v>
                </c:pt>
                <c:pt idx="25">
                  <c:v>-2.2034289421449501E-4</c:v>
                </c:pt>
                <c:pt idx="26">
                  <c:v>-1.9578302664252501E-4</c:v>
                </c:pt>
                <c:pt idx="27">
                  <c:v>-1.8714221213977599E-4</c:v>
                </c:pt>
                <c:pt idx="28">
                  <c:v>-1.9511179317196299E-4</c:v>
                </c:pt>
                <c:pt idx="29">
                  <c:v>-2.0905659899101101E-4</c:v>
                </c:pt>
                <c:pt idx="30">
                  <c:v>-2.2391504431999999E-4</c:v>
                </c:pt>
                <c:pt idx="31">
                  <c:v>-2.4011406012692399E-4</c:v>
                </c:pt>
                <c:pt idx="32">
                  <c:v>-2.5734636625425299E-4</c:v>
                </c:pt>
                <c:pt idx="33">
                  <c:v>-2.7504768670123298E-4</c:v>
                </c:pt>
                <c:pt idx="34">
                  <c:v>-2.9191406126458699E-4</c:v>
                </c:pt>
                <c:pt idx="35">
                  <c:v>-3.0786161610594099E-4</c:v>
                </c:pt>
                <c:pt idx="36">
                  <c:v>-3.22536895647183E-4</c:v>
                </c:pt>
                <c:pt idx="37">
                  <c:v>-3.3614747351853798E-4</c:v>
                </c:pt>
                <c:pt idx="38">
                  <c:v>-3.4808791209460001E-4</c:v>
                </c:pt>
                <c:pt idx="39">
                  <c:v>-3.5841860592697602E-4</c:v>
                </c:pt>
                <c:pt idx="40">
                  <c:v>-3.6703562189582199E-4</c:v>
                </c:pt>
                <c:pt idx="41">
                  <c:v>-3.7379170516689601E-4</c:v>
                </c:pt>
                <c:pt idx="42">
                  <c:v>-3.78438063267395E-4</c:v>
                </c:pt>
                <c:pt idx="43">
                  <c:v>-3.80135875646321E-4</c:v>
                </c:pt>
                <c:pt idx="44">
                  <c:v>-3.80135875646321E-4</c:v>
                </c:pt>
                <c:pt idx="45">
                  <c:v>-3.80135875646321E-4</c:v>
                </c:pt>
                <c:pt idx="46">
                  <c:v>-3.80135875646321E-4</c:v>
                </c:pt>
                <c:pt idx="47">
                  <c:v>-3.8013587564632198E-4</c:v>
                </c:pt>
                <c:pt idx="48">
                  <c:v>-3.8013587564632198E-4</c:v>
                </c:pt>
                <c:pt idx="49">
                  <c:v>-3.8013587564632198E-4</c:v>
                </c:pt>
                <c:pt idx="50">
                  <c:v>-3.80135875646321E-4</c:v>
                </c:pt>
                <c:pt idx="51">
                  <c:v>-3.8013587564632198E-4</c:v>
                </c:pt>
                <c:pt idx="52">
                  <c:v>-3.8013587564632198E-4</c:v>
                </c:pt>
                <c:pt idx="53">
                  <c:v>-3.8013587564632198E-4</c:v>
                </c:pt>
                <c:pt idx="54">
                  <c:v>-3.8013587564632198E-4</c:v>
                </c:pt>
                <c:pt idx="55">
                  <c:v>-3.8013587564632198E-4</c:v>
                </c:pt>
                <c:pt idx="56">
                  <c:v>-3.8013587564632198E-4</c:v>
                </c:pt>
                <c:pt idx="57">
                  <c:v>-3.8013587564632198E-4</c:v>
                </c:pt>
                <c:pt idx="58">
                  <c:v>-3.8013587564632198E-4</c:v>
                </c:pt>
                <c:pt idx="59">
                  <c:v>-3.80135875646321E-4</c:v>
                </c:pt>
                <c:pt idx="60">
                  <c:v>-3.80135875646321E-4</c:v>
                </c:pt>
                <c:pt idx="61">
                  <c:v>-3.8013587564632198E-4</c:v>
                </c:pt>
                <c:pt idx="62">
                  <c:v>-3.80135875646321E-4</c:v>
                </c:pt>
                <c:pt idx="63">
                  <c:v>-3.8013587564632198E-4</c:v>
                </c:pt>
                <c:pt idx="64">
                  <c:v>-3.8013587564632198E-4</c:v>
                </c:pt>
                <c:pt idx="65">
                  <c:v>-3.8013587564632198E-4</c:v>
                </c:pt>
                <c:pt idx="66">
                  <c:v>-3.8013587564632198E-4</c:v>
                </c:pt>
                <c:pt idx="67">
                  <c:v>-3.80135875646321E-4</c:v>
                </c:pt>
                <c:pt idx="68">
                  <c:v>-3.8013587564632198E-4</c:v>
                </c:pt>
                <c:pt idx="69">
                  <c:v>-3.8013587564632198E-4</c:v>
                </c:pt>
                <c:pt idx="70">
                  <c:v>-3.80135875646321E-4</c:v>
                </c:pt>
                <c:pt idx="71">
                  <c:v>-3.8013587564632198E-4</c:v>
                </c:pt>
                <c:pt idx="72">
                  <c:v>-3.8013587564632198E-4</c:v>
                </c:pt>
                <c:pt idx="73">
                  <c:v>-3.8013587564632198E-4</c:v>
                </c:pt>
                <c:pt idx="74">
                  <c:v>-3.8013587564632198E-4</c:v>
                </c:pt>
                <c:pt idx="75">
                  <c:v>-3.80135875646321E-4</c:v>
                </c:pt>
                <c:pt idx="76">
                  <c:v>-3.80135875646321E-4</c:v>
                </c:pt>
                <c:pt idx="77">
                  <c:v>-3.8013587564632198E-4</c:v>
                </c:pt>
                <c:pt idx="78">
                  <c:v>-3.8013587564632198E-4</c:v>
                </c:pt>
                <c:pt idx="79">
                  <c:v>-3.8013587564632198E-4</c:v>
                </c:pt>
                <c:pt idx="80">
                  <c:v>-3.8013587564632198E-4</c:v>
                </c:pt>
                <c:pt idx="81">
                  <c:v>-3.8013587564632198E-4</c:v>
                </c:pt>
                <c:pt idx="82">
                  <c:v>-3.8013587564632198E-4</c:v>
                </c:pt>
                <c:pt idx="83">
                  <c:v>-3.8013587564632198E-4</c:v>
                </c:pt>
                <c:pt idx="84">
                  <c:v>-3.8013587564632198E-4</c:v>
                </c:pt>
                <c:pt idx="85">
                  <c:v>-3.8013587564632198E-4</c:v>
                </c:pt>
                <c:pt idx="86">
                  <c:v>-3.8013587564632198E-4</c:v>
                </c:pt>
                <c:pt idx="87">
                  <c:v>-3.8013587564632198E-4</c:v>
                </c:pt>
                <c:pt idx="88">
                  <c:v>-3.8013587564632198E-4</c:v>
                </c:pt>
                <c:pt idx="89">
                  <c:v>-3.8013587564632198E-4</c:v>
                </c:pt>
                <c:pt idx="90">
                  <c:v>-3.7845215426783802E-4</c:v>
                </c:pt>
                <c:pt idx="91">
                  <c:v>-3.73302157951886E-4</c:v>
                </c:pt>
                <c:pt idx="92">
                  <c:v>-3.6609738528092702E-4</c:v>
                </c:pt>
                <c:pt idx="93">
                  <c:v>-3.5855091847877401E-4</c:v>
                </c:pt>
                <c:pt idx="94">
                  <c:v>-3.5157366705978999E-4</c:v>
                </c:pt>
                <c:pt idx="95">
                  <c:v>-3.4584152531703802E-4</c:v>
                </c:pt>
                <c:pt idx="96">
                  <c:v>-3.4261379457376699E-4</c:v>
                </c:pt>
                <c:pt idx="97">
                  <c:v>-3.4186693512940801E-4</c:v>
                </c:pt>
                <c:pt idx="98">
                  <c:v>-3.4353239490917699E-4</c:v>
                </c:pt>
                <c:pt idx="99">
                  <c:v>-3.4828955726388797E-4</c:v>
                </c:pt>
                <c:pt idx="100">
                  <c:v>-3.5557356027820998E-4</c:v>
                </c:pt>
                <c:pt idx="101">
                  <c:v>-3.6509207562609102E-4</c:v>
                </c:pt>
                <c:pt idx="102">
                  <c:v>-3.7471932211058698E-4</c:v>
                </c:pt>
                <c:pt idx="103">
                  <c:v>-3.82804661252626E-4</c:v>
                </c:pt>
                <c:pt idx="104">
                  <c:v>-3.9089000039466501E-4</c:v>
                </c:pt>
                <c:pt idx="105">
                  <c:v>-3.9897533953670402E-4</c:v>
                </c:pt>
                <c:pt idx="106">
                  <c:v>-4.07060678678742E-4</c:v>
                </c:pt>
                <c:pt idx="107">
                  <c:v>-4.1514601782078101E-4</c:v>
                </c:pt>
                <c:pt idx="108">
                  <c:v>-4.2323135696282002E-4</c:v>
                </c:pt>
                <c:pt idx="109">
                  <c:v>-4.3131669610485898E-4</c:v>
                </c:pt>
                <c:pt idx="110">
                  <c:v>-4.3940203524689799E-4</c:v>
                </c:pt>
                <c:pt idx="111">
                  <c:v>-4.4748737438893602E-4</c:v>
                </c:pt>
                <c:pt idx="112">
                  <c:v>-4.5557271353097498E-4</c:v>
                </c:pt>
                <c:pt idx="113">
                  <c:v>-4.6365805267301399E-4</c:v>
                </c:pt>
                <c:pt idx="114">
                  <c:v>-4.71743391815053E-4</c:v>
                </c:pt>
                <c:pt idx="115">
                  <c:v>-4.7982873095709202E-4</c:v>
                </c:pt>
                <c:pt idx="116">
                  <c:v>-4.8791407009913E-4</c:v>
                </c:pt>
                <c:pt idx="117">
                  <c:v>-4.9599940924116895E-4</c:v>
                </c:pt>
                <c:pt idx="118">
                  <c:v>-5.0408474838320796E-4</c:v>
                </c:pt>
                <c:pt idx="119">
                  <c:v>-5.1217008752524698E-4</c:v>
                </c:pt>
                <c:pt idx="120">
                  <c:v>-5.2025542666728599E-4</c:v>
                </c:pt>
                <c:pt idx="121">
                  <c:v>-5.2834076580932402E-4</c:v>
                </c:pt>
                <c:pt idx="122">
                  <c:v>-5.3642610495136303E-4</c:v>
                </c:pt>
                <c:pt idx="123">
                  <c:v>-5.4451144409340204E-4</c:v>
                </c:pt>
                <c:pt idx="124">
                  <c:v>-5.5259678323544095E-4</c:v>
                </c:pt>
                <c:pt idx="125">
                  <c:v>-5.6068212237747996E-4</c:v>
                </c:pt>
                <c:pt idx="126">
                  <c:v>-5.6876746151951897E-4</c:v>
                </c:pt>
                <c:pt idx="127">
                  <c:v>-5.7686896305037796E-4</c:v>
                </c:pt>
                <c:pt idx="128">
                  <c:v>-5.8517754834288302E-4</c:v>
                </c:pt>
                <c:pt idx="129">
                  <c:v>-5.9390806686207705E-4</c:v>
                </c:pt>
                <c:pt idx="130">
                  <c:v>-6.0349143560764495E-4</c:v>
                </c:pt>
                <c:pt idx="131">
                  <c:v>-6.1567018462882202E-4</c:v>
                </c:pt>
                <c:pt idx="132">
                  <c:v>-6.2921914413237702E-4</c:v>
                </c:pt>
                <c:pt idx="133">
                  <c:v>-6.3764117886969801E-4</c:v>
                </c:pt>
                <c:pt idx="134">
                  <c:v>-6.4074417205359799E-4</c:v>
                </c:pt>
                <c:pt idx="135">
                  <c:v>-6.3951419333732303E-4</c:v>
                </c:pt>
                <c:pt idx="136">
                  <c:v>-6.3447060265354798E-4</c:v>
                </c:pt>
                <c:pt idx="137">
                  <c:v>-6.2681286218558099E-4</c:v>
                </c:pt>
                <c:pt idx="138">
                  <c:v>-6.1827806625437405E-4</c:v>
                </c:pt>
                <c:pt idx="139">
                  <c:v>-6.13818301192527E-4</c:v>
                </c:pt>
                <c:pt idx="140">
                  <c:v>-6.13818301192527E-4</c:v>
                </c:pt>
                <c:pt idx="141">
                  <c:v>-6.13818301192527E-4</c:v>
                </c:pt>
                <c:pt idx="142">
                  <c:v>-6.13818301192527E-4</c:v>
                </c:pt>
                <c:pt idx="143">
                  <c:v>-6.13818301192527E-4</c:v>
                </c:pt>
                <c:pt idx="144">
                  <c:v>-6.13818301192527E-4</c:v>
                </c:pt>
                <c:pt idx="145">
                  <c:v>-6.13818301192527E-4</c:v>
                </c:pt>
                <c:pt idx="146">
                  <c:v>-6.13818301192527E-4</c:v>
                </c:pt>
                <c:pt idx="147">
                  <c:v>-6.13818301192527E-4</c:v>
                </c:pt>
                <c:pt idx="148">
                  <c:v>-6.13818301192527E-4</c:v>
                </c:pt>
                <c:pt idx="149">
                  <c:v>-6.13818301192527E-4</c:v>
                </c:pt>
                <c:pt idx="150">
                  <c:v>-6.13818301192527E-4</c:v>
                </c:pt>
                <c:pt idx="151">
                  <c:v>-6.1414342422828395E-4</c:v>
                </c:pt>
                <c:pt idx="152">
                  <c:v>-6.1684412286933598E-4</c:v>
                </c:pt>
                <c:pt idx="153">
                  <c:v>-6.2100427260837097E-4</c:v>
                </c:pt>
                <c:pt idx="154">
                  <c:v>-6.2638401584224897E-4</c:v>
                </c:pt>
                <c:pt idx="155">
                  <c:v>-6.3294253869647095E-4</c:v>
                </c:pt>
                <c:pt idx="156">
                  <c:v>-6.4063389250824205E-4</c:v>
                </c:pt>
                <c:pt idx="157">
                  <c:v>-6.4938473556857797E-4</c:v>
                </c:pt>
                <c:pt idx="158">
                  <c:v>-6.5908169573504905E-4</c:v>
                </c:pt>
                <c:pt idx="159">
                  <c:v>-6.6963825099430299E-4</c:v>
                </c:pt>
                <c:pt idx="160">
                  <c:v>-6.8093344598384197E-4</c:v>
                </c:pt>
                <c:pt idx="161">
                  <c:v>-6.92817424352686E-4</c:v>
                </c:pt>
                <c:pt idx="162">
                  <c:v>-7.0509117029657505E-4</c:v>
                </c:pt>
                <c:pt idx="163">
                  <c:v>-7.1725680426588403E-4</c:v>
                </c:pt>
                <c:pt idx="164">
                  <c:v>-7.28135157362118E-4</c:v>
                </c:pt>
                <c:pt idx="165">
                  <c:v>-7.3743609033771805E-4</c:v>
                </c:pt>
                <c:pt idx="166">
                  <c:v>-7.4545234496545504E-4</c:v>
                </c:pt>
                <c:pt idx="167">
                  <c:v>-7.5238532743583295E-4</c:v>
                </c:pt>
                <c:pt idx="168">
                  <c:v>-7.5851312438027598E-4</c:v>
                </c:pt>
                <c:pt idx="169">
                  <c:v>-7.6429422285818405E-4</c:v>
                </c:pt>
                <c:pt idx="170">
                  <c:v>-7.7003435036941204E-4</c:v>
                </c:pt>
                <c:pt idx="171">
                  <c:v>-7.7577447788064002E-4</c:v>
                </c:pt>
                <c:pt idx="172">
                  <c:v>-7.8173597961394095E-4</c:v>
                </c:pt>
                <c:pt idx="173">
                  <c:v>-7.8837045194598795E-4</c:v>
                </c:pt>
                <c:pt idx="174">
                  <c:v>-7.9482643841675298E-4</c:v>
                </c:pt>
                <c:pt idx="175">
                  <c:v>-8.0075211396821004E-4</c:v>
                </c:pt>
                <c:pt idx="176">
                  <c:v>-8.0618598508232296E-4</c:v>
                </c:pt>
                <c:pt idx="177">
                  <c:v>-8.1141505644349897E-4</c:v>
                </c:pt>
                <c:pt idx="178">
                  <c:v>-8.1703974122616105E-4</c:v>
                </c:pt>
                <c:pt idx="179">
                  <c:v>-8.2292389188190799E-4</c:v>
                </c:pt>
                <c:pt idx="180">
                  <c:v>-8.2979064418337598E-4</c:v>
                </c:pt>
                <c:pt idx="181">
                  <c:v>-8.3697135862897596E-4</c:v>
                </c:pt>
                <c:pt idx="182">
                  <c:v>-8.4422337260058695E-4</c:v>
                </c:pt>
                <c:pt idx="183">
                  <c:v>-8.5164111856158805E-4</c:v>
                </c:pt>
                <c:pt idx="184">
                  <c:v>-8.5921461093769699E-4</c:v>
                </c:pt>
                <c:pt idx="185">
                  <c:v>-8.6683146662893805E-4</c:v>
                </c:pt>
                <c:pt idx="186">
                  <c:v>-8.7462806492070804E-4</c:v>
                </c:pt>
                <c:pt idx="187">
                  <c:v>-8.82136870077993E-4</c:v>
                </c:pt>
                <c:pt idx="188">
                  <c:v>-8.8978277685248901E-4</c:v>
                </c:pt>
                <c:pt idx="189">
                  <c:v>-8.9767600042693304E-4</c:v>
                </c:pt>
                <c:pt idx="190">
                  <c:v>-9.0570537351531203E-4</c:v>
                </c:pt>
                <c:pt idx="191">
                  <c:v>-9.1386896252010396E-4</c:v>
                </c:pt>
                <c:pt idx="192">
                  <c:v>-9.2210948375313797E-4</c:v>
                </c:pt>
                <c:pt idx="193">
                  <c:v>-9.3045996700639501E-4</c:v>
                </c:pt>
                <c:pt idx="194">
                  <c:v>-9.3892278280344199E-4</c:v>
                </c:pt>
                <c:pt idx="195">
                  <c:v>-9.47091290981783E-4</c:v>
                </c:pt>
                <c:pt idx="196">
                  <c:v>-9.55267256855136E-4</c:v>
                </c:pt>
                <c:pt idx="197">
                  <c:v>-9.6373613255692104E-4</c:v>
                </c:pt>
                <c:pt idx="198">
                  <c:v>-9.7234464526820604E-4</c:v>
                </c:pt>
                <c:pt idx="199">
                  <c:v>-9.8105239351964509E-4</c:v>
                </c:pt>
                <c:pt idx="200">
                  <c:v>-9.898250281092241E-4</c:v>
                </c:pt>
                <c:pt idx="201">
                  <c:v>-9.9869750810453696E-4</c:v>
                </c:pt>
                <c:pt idx="202">
                  <c:v>-1.0076709848119601E-3</c:v>
                </c:pt>
                <c:pt idx="203">
                  <c:v>-1.0167369744841701E-3</c:v>
                </c:pt>
                <c:pt idx="204">
                  <c:v>-1.0259084243118199E-3</c:v>
                </c:pt>
                <c:pt idx="205">
                  <c:v>-1.0351694124432001E-3</c:v>
                </c:pt>
                <c:pt idx="206">
                  <c:v>-1.04453791768274E-3</c:v>
                </c:pt>
                <c:pt idx="207">
                  <c:v>-1.0539971150028301E-3</c:v>
                </c:pt>
                <c:pt idx="208">
                  <c:v>-1.06357090538947E-3</c:v>
                </c:pt>
                <c:pt idx="209">
                  <c:v>-1.0732294660359E-3</c:v>
                </c:pt>
                <c:pt idx="210">
                  <c:v>-1.0830080970698299E-3</c:v>
                </c:pt>
                <c:pt idx="211">
                  <c:v>-1.0928877071009801E-3</c:v>
                </c:pt>
                <c:pt idx="212">
                  <c:v>-1.1028657021856601E-3</c:v>
                </c:pt>
                <c:pt idx="213">
                  <c:v>-1.1129709129619799E-3</c:v>
                </c:pt>
                <c:pt idx="214">
                  <c:v>-1.12317310388494E-3</c:v>
                </c:pt>
                <c:pt idx="215">
                  <c:v>-1.13348246403586E-3</c:v>
                </c:pt>
                <c:pt idx="216">
                  <c:v>-1.1439078512486701E-3</c:v>
                </c:pt>
                <c:pt idx="217">
                  <c:v>-1.1544545716780201E-3</c:v>
                </c:pt>
                <c:pt idx="218">
                  <c:v>-1.16510757262314E-3</c:v>
                </c:pt>
                <c:pt idx="219">
                  <c:v>-1.17588414091289E-3</c:v>
                </c:pt>
                <c:pt idx="220">
                  <c:v>-1.18676144892087E-3</c:v>
                </c:pt>
                <c:pt idx="221">
                  <c:v>-1.1977813721761701E-3</c:v>
                </c:pt>
                <c:pt idx="222">
                  <c:v>-1.2089045099555201E-3</c:v>
                </c:pt>
                <c:pt idx="223">
                  <c:v>-1.2201476572588201E-3</c:v>
                </c:pt>
                <c:pt idx="224">
                  <c:v>-1.2315336945707301E-3</c:v>
                </c:pt>
                <c:pt idx="225">
                  <c:v>-1.24305140933592E-3</c:v>
                </c:pt>
                <c:pt idx="226">
                  <c:v>-1.25467584592509E-3</c:v>
                </c:pt>
                <c:pt idx="227">
                  <c:v>-1.26643356387794E-3</c:v>
                </c:pt>
                <c:pt idx="228">
                  <c:v>-1.2783276723893899E-3</c:v>
                </c:pt>
                <c:pt idx="229">
                  <c:v>-1.2903594513817901E-3</c:v>
                </c:pt>
                <c:pt idx="230">
                  <c:v>-1.3025147228814199E-3</c:v>
                </c:pt>
                <c:pt idx="231">
                  <c:v>-1.31482129883219E-3</c:v>
                </c:pt>
                <c:pt idx="232">
                  <c:v>-1.32724577630884E-3</c:v>
                </c:pt>
                <c:pt idx="233">
                  <c:v>-1.33984634132885E-3</c:v>
                </c:pt>
                <c:pt idx="234">
                  <c:v>-1.35256469521894E-3</c:v>
                </c:pt>
                <c:pt idx="235">
                  <c:v>-1.36542805690462E-3</c:v>
                </c:pt>
                <c:pt idx="236">
                  <c:v>-1.3784669524216199E-3</c:v>
                </c:pt>
                <c:pt idx="237">
                  <c:v>-1.3916308335745E-3</c:v>
                </c:pt>
                <c:pt idx="238">
                  <c:v>-1.4049536479561399E-3</c:v>
                </c:pt>
                <c:pt idx="239">
                  <c:v>-1.4184354420924601E-3</c:v>
                </c:pt>
                <c:pt idx="240">
                  <c:v>-1.43205001783022E-3</c:v>
                </c:pt>
                <c:pt idx="241">
                  <c:v>-1.44584778301754E-3</c:v>
                </c:pt>
                <c:pt idx="242">
                  <c:v>-1.4598083451165401E-3</c:v>
                </c:pt>
                <c:pt idx="243">
                  <c:v>-1.47391747834664E-3</c:v>
                </c:pt>
                <c:pt idx="244">
                  <c:v>-1.48821955520596E-3</c:v>
                </c:pt>
                <c:pt idx="245">
                  <c:v>-1.50265042699449E-3</c:v>
                </c:pt>
                <c:pt idx="246">
                  <c:v>-1.5172729419014601E-3</c:v>
                </c:pt>
                <c:pt idx="247">
                  <c:v>-1.53206184746978E-3</c:v>
                </c:pt>
                <c:pt idx="248">
                  <c:v>-1.5470222674893899E-3</c:v>
                </c:pt>
                <c:pt idx="249">
                  <c:v>-1.56218317543006E-3</c:v>
                </c:pt>
                <c:pt idx="250">
                  <c:v>-1.5774818978761399E-3</c:v>
                </c:pt>
                <c:pt idx="251">
                  <c:v>-1.59300037109979E-3</c:v>
                </c:pt>
                <c:pt idx="252">
                  <c:v>-1.6086710951404399E-3</c:v>
                </c:pt>
                <c:pt idx="253">
                  <c:v>-1.6245389197315999E-3</c:v>
                </c:pt>
                <c:pt idx="254">
                  <c:v>-1.6405995186616501E-3</c:v>
                </c:pt>
                <c:pt idx="255">
                  <c:v>-1.65684199353198E-3</c:v>
                </c:pt>
                <c:pt idx="256">
                  <c:v>-1.67328694573149E-3</c:v>
                </c:pt>
                <c:pt idx="257">
                  <c:v>-1.68991923284638E-3</c:v>
                </c:pt>
                <c:pt idx="258">
                  <c:v>-1.7067433536778801E-3</c:v>
                </c:pt>
                <c:pt idx="259">
                  <c:v>-1.7237847709764601E-3</c:v>
                </c:pt>
                <c:pt idx="260">
                  <c:v>-1.7410258440001499E-3</c:v>
                </c:pt>
                <c:pt idx="261">
                  <c:v>-1.7584544106295399E-3</c:v>
                </c:pt>
                <c:pt idx="262">
                  <c:v>-1.77610733369699E-3</c:v>
                </c:pt>
                <c:pt idx="263">
                  <c:v>-1.79398271672897E-3</c:v>
                </c:pt>
                <c:pt idx="264">
                  <c:v>-1.8120529445875501E-3</c:v>
                </c:pt>
                <c:pt idx="265">
                  <c:v>-1.83034907832238E-3</c:v>
                </c:pt>
                <c:pt idx="266">
                  <c:v>-1.84887548896603E-3</c:v>
                </c:pt>
                <c:pt idx="267">
                  <c:v>-1.8676394364090299E-3</c:v>
                </c:pt>
                <c:pt idx="268">
                  <c:v>-1.8866043965099499E-3</c:v>
                </c:pt>
                <c:pt idx="269">
                  <c:v>-1.9057975033804899E-3</c:v>
                </c:pt>
                <c:pt idx="270">
                  <c:v>-1.9252478387846101E-3</c:v>
                </c:pt>
                <c:pt idx="271">
                  <c:v>-1.9449368721372001E-3</c:v>
                </c:pt>
                <c:pt idx="272">
                  <c:v>-1.9648663664656001E-3</c:v>
                </c:pt>
                <c:pt idx="273">
                  <c:v>-1.9850336040789498E-3</c:v>
                </c:pt>
                <c:pt idx="274">
                  <c:v>-2.0054683549591101E-3</c:v>
                </c:pt>
                <c:pt idx="275">
                  <c:v>-2.02612104201263E-3</c:v>
                </c:pt>
                <c:pt idx="276">
                  <c:v>-2.0470825393173902E-3</c:v>
                </c:pt>
                <c:pt idx="277">
                  <c:v>-2.0682864272845301E-3</c:v>
                </c:pt>
                <c:pt idx="278">
                  <c:v>-2.0897551578140999E-3</c:v>
                </c:pt>
                <c:pt idx="279">
                  <c:v>-2.1114863644332701E-3</c:v>
                </c:pt>
                <c:pt idx="280">
                  <c:v>-2.1334816963049599E-3</c:v>
                </c:pt>
                <c:pt idx="281">
                  <c:v>-2.1557823738729501E-3</c:v>
                </c:pt>
                <c:pt idx="282">
                  <c:v>-2.1783603393243501E-3</c:v>
                </c:pt>
                <c:pt idx="283">
                  <c:v>-2.2011993927678998E-3</c:v>
                </c:pt>
                <c:pt idx="284">
                  <c:v>-2.2243216844539701E-3</c:v>
                </c:pt>
                <c:pt idx="285">
                  <c:v>-2.2478037997100001E-3</c:v>
                </c:pt>
                <c:pt idx="286">
                  <c:v>-2.2715169933237899E-3</c:v>
                </c:pt>
                <c:pt idx="287">
                  <c:v>-2.2955697066876801E-3</c:v>
                </c:pt>
                <c:pt idx="288">
                  <c:v>-2.3199233614273301E-3</c:v>
                </c:pt>
                <c:pt idx="289">
                  <c:v>-2.3445920573086799E-3</c:v>
                </c:pt>
                <c:pt idx="290">
                  <c:v>-2.3695581068222402E-3</c:v>
                </c:pt>
                <c:pt idx="291">
                  <c:v>-2.39485717985638E-3</c:v>
                </c:pt>
                <c:pt idx="292">
                  <c:v>-2.4204915513509101E-3</c:v>
                </c:pt>
                <c:pt idx="293">
                  <c:v>-2.4464506473332601E-3</c:v>
                </c:pt>
                <c:pt idx="294">
                  <c:v>-2.4727260893008E-3</c:v>
                </c:pt>
                <c:pt idx="295">
                  <c:v>-2.49935593867985E-3</c:v>
                </c:pt>
                <c:pt idx="296">
                  <c:v>-2.52630575744512E-3</c:v>
                </c:pt>
                <c:pt idx="297">
                  <c:v>-2.5536193623158102E-3</c:v>
                </c:pt>
                <c:pt idx="298">
                  <c:v>-2.5813209987848398E-3</c:v>
                </c:pt>
                <c:pt idx="299">
                  <c:v>-2.6093163534522202E-3</c:v>
                </c:pt>
                <c:pt idx="300">
                  <c:v>-2.6376795294118299E-3</c:v>
                </c:pt>
                <c:pt idx="301">
                  <c:v>-2.6664482308554299E-3</c:v>
                </c:pt>
                <c:pt idx="302">
                  <c:v>-2.6955576227697701E-3</c:v>
                </c:pt>
                <c:pt idx="303">
                  <c:v>-2.7250812732298401E-3</c:v>
                </c:pt>
                <c:pt idx="304">
                  <c:v>-2.7549464724770699E-3</c:v>
                </c:pt>
                <c:pt idx="305">
                  <c:v>-2.7852328240187099E-3</c:v>
                </c:pt>
                <c:pt idx="306">
                  <c:v>-2.8159366772658599E-3</c:v>
                </c:pt>
                <c:pt idx="307">
                  <c:v>-2.8470149016019998E-3</c:v>
                </c:pt>
                <c:pt idx="308">
                  <c:v>-2.8785284615364501E-3</c:v>
                </c:pt>
                <c:pt idx="309">
                  <c:v>-2.9104476811723798E-3</c:v>
                </c:pt>
                <c:pt idx="310">
                  <c:v>-2.9427772267756501E-3</c:v>
                </c:pt>
                <c:pt idx="311">
                  <c:v>-2.97559487308566E-3</c:v>
                </c:pt>
                <c:pt idx="312">
                  <c:v>-3.00883607996582E-3</c:v>
                </c:pt>
                <c:pt idx="313">
                  <c:v>-3.0424679700894498E-3</c:v>
                </c:pt>
                <c:pt idx="314">
                  <c:v>-3.0766617562106601E-3</c:v>
                </c:pt>
                <c:pt idx="315">
                  <c:v>-3.1112765666579199E-3</c:v>
                </c:pt>
                <c:pt idx="316">
                  <c:v>-3.1463142631309201E-3</c:v>
                </c:pt>
                <c:pt idx="317">
                  <c:v>-3.1818881238617298E-3</c:v>
                </c:pt>
                <c:pt idx="318">
                  <c:v>-3.2179189139425299E-3</c:v>
                </c:pt>
                <c:pt idx="319">
                  <c:v>-3.2544800659218801E-3</c:v>
                </c:pt>
                <c:pt idx="320">
                  <c:v>-3.2915397284135998E-3</c:v>
                </c:pt>
                <c:pt idx="321">
                  <c:v>-3.3291083406225201E-3</c:v>
                </c:pt>
                <c:pt idx="322">
                  <c:v>-3.36717254476326E-3</c:v>
                </c:pt>
                <c:pt idx="323">
                  <c:v>-3.4057773998111599E-3</c:v>
                </c:pt>
                <c:pt idx="324">
                  <c:v>-3.44490189528295E-3</c:v>
                </c:pt>
                <c:pt idx="325">
                  <c:v>-3.4845756304749602E-3</c:v>
                </c:pt>
                <c:pt idx="326">
                  <c:v>-3.5248025970792901E-3</c:v>
                </c:pt>
                <c:pt idx="327">
                  <c:v>-3.5656090779199899E-3</c:v>
                </c:pt>
                <c:pt idx="328">
                  <c:v>-3.6069447521656401E-3</c:v>
                </c:pt>
                <c:pt idx="329">
                  <c:v>-3.64886274585803E-3</c:v>
                </c:pt>
                <c:pt idx="330">
                  <c:v>-3.6913956629039701E-3</c:v>
                </c:pt>
                <c:pt idx="331">
                  <c:v>-3.7345078153541698E-3</c:v>
                </c:pt>
                <c:pt idx="332">
                  <c:v>-3.7782008244858201E-3</c:v>
                </c:pt>
                <c:pt idx="333">
                  <c:v>-3.82250436009426E-3</c:v>
                </c:pt>
                <c:pt idx="334">
                  <c:v>-3.8674067447996801E-3</c:v>
                </c:pt>
                <c:pt idx="335">
                  <c:v>-3.9129230168056103E-3</c:v>
                </c:pt>
                <c:pt idx="336">
                  <c:v>-3.9591561181246899E-3</c:v>
                </c:pt>
                <c:pt idx="337">
                  <c:v>-4.0058741849385996E-3</c:v>
                </c:pt>
                <c:pt idx="338">
                  <c:v>-4.0533841785460696E-3</c:v>
                </c:pt>
                <c:pt idx="339">
                  <c:v>-4.1015465709528997E-3</c:v>
                </c:pt>
                <c:pt idx="340">
                  <c:v>-4.1502713436711702E-3</c:v>
                </c:pt>
                <c:pt idx="341">
                  <c:v>-4.1997861390258998E-3</c:v>
                </c:pt>
                <c:pt idx="342">
                  <c:v>-4.2499347312096201E-3</c:v>
                </c:pt>
                <c:pt idx="343">
                  <c:v>-4.3007617909005102E-3</c:v>
                </c:pt>
                <c:pt idx="344">
                  <c:v>-4.3523014984928696E-3</c:v>
                </c:pt>
                <c:pt idx="345">
                  <c:v>-4.4046206344663498E-3</c:v>
                </c:pt>
                <c:pt idx="346">
                  <c:v>-4.4575663664241797E-3</c:v>
                </c:pt>
                <c:pt idx="347">
                  <c:v>-4.5112922087443101E-3</c:v>
                </c:pt>
                <c:pt idx="348">
                  <c:v>-4.5658080358147298E-3</c:v>
                </c:pt>
                <c:pt idx="349">
                  <c:v>-4.6210364285533198E-3</c:v>
                </c:pt>
                <c:pt idx="350">
                  <c:v>-4.6770396887408404E-3</c:v>
                </c:pt>
                <c:pt idx="351">
                  <c:v>-4.7338715786379697E-3</c:v>
                </c:pt>
                <c:pt idx="352">
                  <c:v>-4.7914810673696196E-3</c:v>
                </c:pt>
                <c:pt idx="353">
                  <c:v>-4.8498572816309997E-3</c:v>
                </c:pt>
                <c:pt idx="354">
                  <c:v>-4.9091124472446001E-3</c:v>
                </c:pt>
                <c:pt idx="355">
                  <c:v>-4.9691780368596797E-3</c:v>
                </c:pt>
                <c:pt idx="356">
                  <c:v>-5.0300952007178799E-3</c:v>
                </c:pt>
                <c:pt idx="357">
                  <c:v>-5.0918456096225697E-3</c:v>
                </c:pt>
                <c:pt idx="358">
                  <c:v>-5.1545322239246296E-3</c:v>
                </c:pt>
                <c:pt idx="359">
                  <c:v>-5.2181039764746502E-3</c:v>
                </c:pt>
                <c:pt idx="360">
                  <c:v>-5.2826339745070403E-3</c:v>
                </c:pt>
                <c:pt idx="361">
                  <c:v>-5.3479037501510699E-3</c:v>
                </c:pt>
                <c:pt idx="362">
                  <c:v>-5.4143081640689299E-3</c:v>
                </c:pt>
                <c:pt idx="363">
                  <c:v>-5.4815531637835199E-3</c:v>
                </c:pt>
                <c:pt idx="364">
                  <c:v>-5.5498861806801397E-3</c:v>
                </c:pt>
                <c:pt idx="365">
                  <c:v>-5.6191704064854197E-3</c:v>
                </c:pt>
                <c:pt idx="366">
                  <c:v>-5.68949444744438E-3</c:v>
                </c:pt>
                <c:pt idx="367">
                  <c:v>-5.7607616263353097E-3</c:v>
                </c:pt>
                <c:pt idx="368">
                  <c:v>-5.8332206618469298E-3</c:v>
                </c:pt>
                <c:pt idx="369">
                  <c:v>-5.9067771499142401E-3</c:v>
                </c:pt>
                <c:pt idx="370">
                  <c:v>-5.9812444552633003E-3</c:v>
                </c:pt>
                <c:pt idx="371">
                  <c:v>-6.0569761490476904E-3</c:v>
                </c:pt>
                <c:pt idx="372">
                  <c:v>-6.1338500744025498E-3</c:v>
                </c:pt>
                <c:pt idx="373">
                  <c:v>-6.2118150505496503E-3</c:v>
                </c:pt>
                <c:pt idx="374">
                  <c:v>-6.2911351241953899E-3</c:v>
                </c:pt>
                <c:pt idx="375">
                  <c:v>-6.3714374940637402E-3</c:v>
                </c:pt>
                <c:pt idx="376">
                  <c:v>-6.4531073665578496E-3</c:v>
                </c:pt>
                <c:pt idx="377">
                  <c:v>-6.5359479026767999E-3</c:v>
                </c:pt>
                <c:pt idx="378">
                  <c:v>-6.6201991699170997E-3</c:v>
                </c:pt>
                <c:pt idx="379">
                  <c:v>-6.7056475093639697E-3</c:v>
                </c:pt>
                <c:pt idx="380">
                  <c:v>-6.79236852896869E-3</c:v>
                </c:pt>
                <c:pt idx="381">
                  <c:v>-6.8805908776964101E-3</c:v>
                </c:pt>
                <c:pt idx="382">
                  <c:v>-6.9700178579912703E-3</c:v>
                </c:pt>
                <c:pt idx="383">
                  <c:v>-7.0609059445451801E-3</c:v>
                </c:pt>
                <c:pt idx="384">
                  <c:v>-7.1531896737236601E-3</c:v>
                </c:pt>
                <c:pt idx="385">
                  <c:v>-7.2470007602925103E-3</c:v>
                </c:pt>
                <c:pt idx="386">
                  <c:v>-7.3422415825027303E-3</c:v>
                </c:pt>
                <c:pt idx="387">
                  <c:v>-7.4389322661863001E-3</c:v>
                </c:pt>
                <c:pt idx="388">
                  <c:v>-7.5370990178771496E-3</c:v>
                </c:pt>
                <c:pt idx="389">
                  <c:v>-7.6368474069437101E-3</c:v>
                </c:pt>
                <c:pt idx="390">
                  <c:v>-7.7382046763360196E-3</c:v>
                </c:pt>
                <c:pt idx="391">
                  <c:v>-7.8411485189189504E-3</c:v>
                </c:pt>
                <c:pt idx="392">
                  <c:v>-7.9456349606071702E-3</c:v>
                </c:pt>
                <c:pt idx="393">
                  <c:v>-8.0517803781859198E-3</c:v>
                </c:pt>
                <c:pt idx="394">
                  <c:v>-8.1596264856410496E-3</c:v>
                </c:pt>
                <c:pt idx="395">
                  <c:v>-8.2692868209531308E-3</c:v>
                </c:pt>
                <c:pt idx="396">
                  <c:v>-8.38030088793487E-3</c:v>
                </c:pt>
                <c:pt idx="397">
                  <c:v>-8.49348789685761E-3</c:v>
                </c:pt>
                <c:pt idx="398">
                  <c:v>-8.6084334571448103E-3</c:v>
                </c:pt>
                <c:pt idx="399">
                  <c:v>-8.7250413476128892E-3</c:v>
                </c:pt>
                <c:pt idx="400">
                  <c:v>-8.84360460894619E-3</c:v>
                </c:pt>
                <c:pt idx="401">
                  <c:v>-8.9641104559019594E-3</c:v>
                </c:pt>
                <c:pt idx="402">
                  <c:v>-9.0863500515884505E-3</c:v>
                </c:pt>
                <c:pt idx="403">
                  <c:v>-9.21084652836128E-3</c:v>
                </c:pt>
                <c:pt idx="404">
                  <c:v>-9.3373006227960107E-3</c:v>
                </c:pt>
                <c:pt idx="405">
                  <c:v>-9.4657213832060102E-3</c:v>
                </c:pt>
                <c:pt idx="406">
                  <c:v>-9.5962297206930707E-3</c:v>
                </c:pt>
                <c:pt idx="407">
                  <c:v>-9.7290534150550109E-3</c:v>
                </c:pt>
                <c:pt idx="408">
                  <c:v>-9.8638479147543003E-3</c:v>
                </c:pt>
                <c:pt idx="409" formatCode="General">
                  <c:v>-1.0000920803085799E-2</c:v>
                </c:pt>
                <c:pt idx="410" formatCode="General">
                  <c:v>-1.0140299153549401E-2</c:v>
                </c:pt>
                <c:pt idx="411" formatCode="General">
                  <c:v>-1.02818756067248E-2</c:v>
                </c:pt>
                <c:pt idx="412" formatCode="General">
                  <c:v>-1.04260061135504E-2</c:v>
                </c:pt>
                <c:pt idx="413" formatCode="General">
                  <c:v>-1.0572374921699599E-2</c:v>
                </c:pt>
                <c:pt idx="414" formatCode="General">
                  <c:v>-1.0721062800734199E-2</c:v>
                </c:pt>
                <c:pt idx="415" formatCode="General">
                  <c:v>-1.0872321869559E-2</c:v>
                </c:pt>
                <c:pt idx="416" formatCode="General">
                  <c:v>-1.1026142199859E-2</c:v>
                </c:pt>
                <c:pt idx="417" formatCode="General">
                  <c:v>-1.11823920476916E-2</c:v>
                </c:pt>
                <c:pt idx="418" formatCode="General">
                  <c:v>-1.1341414566924699E-2</c:v>
                </c:pt>
                <c:pt idx="419" formatCode="General">
                  <c:v>-1.1502877163491E-2</c:v>
                </c:pt>
                <c:pt idx="420" formatCode="General">
                  <c:v>-1.16670571709025E-2</c:v>
                </c:pt>
                <c:pt idx="421" formatCode="General">
                  <c:v>-1.1834051050706699E-2</c:v>
                </c:pt>
                <c:pt idx="422" formatCode="General">
                  <c:v>-1.2003728856879E-2</c:v>
                </c:pt>
                <c:pt idx="423" formatCode="General">
                  <c:v>-1.21760953195443E-2</c:v>
                </c:pt>
                <c:pt idx="424" formatCode="General">
                  <c:v>-1.2351788980508699E-2</c:v>
                </c:pt>
                <c:pt idx="425" formatCode="General">
                  <c:v>-1.25299572734556E-2</c:v>
                </c:pt>
                <c:pt idx="426" formatCode="General">
                  <c:v>-1.2711213418163199E-2</c:v>
                </c:pt>
                <c:pt idx="427" formatCode="General">
                  <c:v>-1.2895586389407999E-2</c:v>
                </c:pt>
                <c:pt idx="428" formatCode="General">
                  <c:v>-1.3082755709722199E-2</c:v>
                </c:pt>
                <c:pt idx="429" formatCode="General">
                  <c:v>-1.3273430800924999E-2</c:v>
                </c:pt>
                <c:pt idx="430" formatCode="General">
                  <c:v>-1.34672582691051E-2</c:v>
                </c:pt>
                <c:pt idx="431" formatCode="General">
                  <c:v>-1.3664007056090799E-2</c:v>
                </c:pt>
                <c:pt idx="432" formatCode="General">
                  <c:v>-1.3864614196770301E-2</c:v>
                </c:pt>
                <c:pt idx="433" formatCode="General">
                  <c:v>-1.40683357104463E-2</c:v>
                </c:pt>
                <c:pt idx="434" formatCode="General">
                  <c:v>-1.42755059378746E-2</c:v>
                </c:pt>
                <c:pt idx="435" formatCode="General">
                  <c:v>-1.4486407558058001E-2</c:v>
                </c:pt>
                <c:pt idx="436" formatCode="General">
                  <c:v>-1.47007480496227E-2</c:v>
                </c:pt>
                <c:pt idx="437" formatCode="General">
                  <c:v>-1.49188387627788E-2</c:v>
                </c:pt>
                <c:pt idx="438" formatCode="General">
                  <c:v>-1.51409342718724E-2</c:v>
                </c:pt>
                <c:pt idx="439" formatCode="General">
                  <c:v>-1.53665116937964E-2</c:v>
                </c:pt>
                <c:pt idx="440" formatCode="General">
                  <c:v>-1.55960341498565E-2</c:v>
                </c:pt>
                <c:pt idx="441" formatCode="General">
                  <c:v>-1.5829806553833599E-2</c:v>
                </c:pt>
                <c:pt idx="442" formatCode="General">
                  <c:v>-1.6067704024640299E-2</c:v>
                </c:pt>
                <c:pt idx="443" formatCode="General">
                  <c:v>-1.6309633617411199E-2</c:v>
                </c:pt>
                <c:pt idx="444" formatCode="General">
                  <c:v>-1.6555840499830499E-2</c:v>
                </c:pt>
                <c:pt idx="445" formatCode="General">
                  <c:v>-1.68062700632499E-2</c:v>
                </c:pt>
                <c:pt idx="446" formatCode="General">
                  <c:v>-1.7061142457351901E-2</c:v>
                </c:pt>
                <c:pt idx="447" formatCode="General">
                  <c:v>-1.73209138841218E-2</c:v>
                </c:pt>
                <c:pt idx="448" formatCode="General">
                  <c:v>-1.7585285010430499E-2</c:v>
                </c:pt>
                <c:pt idx="449" formatCode="General">
                  <c:v>-1.78540284387117E-2</c:v>
                </c:pt>
                <c:pt idx="450" formatCode="General">
                  <c:v>-1.8127754967857401E-2</c:v>
                </c:pt>
                <c:pt idx="451" formatCode="General">
                  <c:v>-1.84066078027539E-2</c:v>
                </c:pt>
                <c:pt idx="452" formatCode="General">
                  <c:v>-1.8690467678619E-2</c:v>
                </c:pt>
                <c:pt idx="453" formatCode="General">
                  <c:v>-1.8979466334024801E-2</c:v>
                </c:pt>
                <c:pt idx="454" formatCode="General">
                  <c:v>-1.9273553439852101E-2</c:v>
                </c:pt>
                <c:pt idx="455" formatCode="General">
                  <c:v>-1.9573258852055901E-2</c:v>
                </c:pt>
                <c:pt idx="456" formatCode="General">
                  <c:v>-1.9878201416995402E-2</c:v>
                </c:pt>
                <c:pt idx="457" formatCode="General">
                  <c:v>-2.0189095385044101E-2</c:v>
                </c:pt>
                <c:pt idx="458" formatCode="General">
                  <c:v>-2.05055165893697E-2</c:v>
                </c:pt>
                <c:pt idx="459" formatCode="General">
                  <c:v>-2.08275041792658E-2</c:v>
                </c:pt>
                <c:pt idx="460" formatCode="General">
                  <c:v>-2.1155947565660901E-2</c:v>
                </c:pt>
                <c:pt idx="461" formatCode="General">
                  <c:v>-2.1490403058845701E-2</c:v>
                </c:pt>
                <c:pt idx="462" formatCode="General">
                  <c:v>-2.1830969284648401E-2</c:v>
                </c:pt>
                <c:pt idx="463" formatCode="General">
                  <c:v>-2.21778223977286E-2</c:v>
                </c:pt>
                <c:pt idx="464" formatCode="General">
                  <c:v>-2.2531522818084699E-2</c:v>
                </c:pt>
                <c:pt idx="465" formatCode="General">
                  <c:v>-2.28917092973378E-2</c:v>
                </c:pt>
                <c:pt idx="466" formatCode="General">
                  <c:v>-2.32589355561298E-2</c:v>
                </c:pt>
                <c:pt idx="467" formatCode="General">
                  <c:v>-2.3632507724168601E-2</c:v>
                </c:pt>
                <c:pt idx="468" formatCode="General">
                  <c:v>-2.4013721171759601E-2</c:v>
                </c:pt>
                <c:pt idx="469" formatCode="General">
                  <c:v>-2.4401851528408899E-2</c:v>
                </c:pt>
                <c:pt idx="470" formatCode="General">
                  <c:v>-2.4797925648584799E-2</c:v>
                </c:pt>
                <c:pt idx="471" formatCode="General">
                  <c:v>-2.52011110612749E-2</c:v>
                </c:pt>
                <c:pt idx="472" formatCode="General">
                  <c:v>-2.56116826368844E-2</c:v>
                </c:pt>
                <c:pt idx="473" formatCode="General">
                  <c:v>-2.6030904469826598E-2</c:v>
                </c:pt>
                <c:pt idx="474" formatCode="General">
                  <c:v>-2.6457477208603399E-2</c:v>
                </c:pt>
                <c:pt idx="475" formatCode="General">
                  <c:v>-2.6892884065647101E-2</c:v>
                </c:pt>
                <c:pt idx="476" formatCode="General">
                  <c:v>-2.73362652648282E-2</c:v>
                </c:pt>
                <c:pt idx="477" formatCode="General">
                  <c:v>-2.77880682589195E-2</c:v>
                </c:pt>
                <c:pt idx="478" formatCode="General">
                  <c:v>-2.8249099770675301E-2</c:v>
                </c:pt>
                <c:pt idx="479" formatCode="General">
                  <c:v>-2.8718301407978899E-2</c:v>
                </c:pt>
                <c:pt idx="480" formatCode="General">
                  <c:v>-2.9197119895541301E-2</c:v>
                </c:pt>
                <c:pt idx="481" formatCode="General">
                  <c:v>-2.9684765703950601E-2</c:v>
                </c:pt>
                <c:pt idx="482" formatCode="General">
                  <c:v>-3.0181546158468301E-2</c:v>
                </c:pt>
                <c:pt idx="483" formatCode="General">
                  <c:v>-3.0688226639266101E-2</c:v>
                </c:pt>
                <c:pt idx="484" formatCode="General">
                  <c:v>-3.1205543078874399E-2</c:v>
                </c:pt>
                <c:pt idx="485" formatCode="General">
                  <c:v>-3.1732466855607898E-2</c:v>
                </c:pt>
                <c:pt idx="486" formatCode="General">
                  <c:v>-3.2268959379967301E-2</c:v>
                </c:pt>
                <c:pt idx="487" formatCode="General">
                  <c:v>-3.2815915351444402E-2</c:v>
                </c:pt>
                <c:pt idx="488" formatCode="General">
                  <c:v>-3.3374484111416303E-2</c:v>
                </c:pt>
                <c:pt idx="489" formatCode="General">
                  <c:v>-3.3943479596270802E-2</c:v>
                </c:pt>
                <c:pt idx="490" formatCode="General">
                  <c:v>-3.45230842802852E-2</c:v>
                </c:pt>
                <c:pt idx="491" formatCode="General">
                  <c:v>-3.51147899507714E-2</c:v>
                </c:pt>
                <c:pt idx="492" formatCode="General">
                  <c:v>-3.5718348406177103E-2</c:v>
                </c:pt>
                <c:pt idx="493" formatCode="General">
                  <c:v>-3.6333435248234701E-2</c:v>
                </c:pt>
                <c:pt idx="494" formatCode="General">
                  <c:v>-3.6960699090877902E-2</c:v>
                </c:pt>
                <c:pt idx="495" formatCode="General">
                  <c:v>-3.7601240516288402E-2</c:v>
                </c:pt>
                <c:pt idx="496" formatCode="General">
                  <c:v>-3.8254787351434401E-2</c:v>
                </c:pt>
                <c:pt idx="497" formatCode="General">
                  <c:v>-3.8920885757435998E-2</c:v>
                </c:pt>
                <c:pt idx="498" formatCode="General">
                  <c:v>-3.9599399190799502E-2</c:v>
                </c:pt>
                <c:pt idx="499" formatCode="General">
                  <c:v>-4.0293073850170898E-2</c:v>
                </c:pt>
                <c:pt idx="500" formatCode="General">
                  <c:v>-4.1001170502718801E-2</c:v>
                </c:pt>
                <c:pt idx="501" formatCode="General">
                  <c:v>-4.1723934668867702E-2</c:v>
                </c:pt>
                <c:pt idx="502" formatCode="General">
                  <c:v>-4.24615289319933E-2</c:v>
                </c:pt>
                <c:pt idx="503" formatCode="General">
                  <c:v>-4.3212969847162802E-2</c:v>
                </c:pt>
                <c:pt idx="504" formatCode="General">
                  <c:v>-4.3982252593663902E-2</c:v>
                </c:pt>
                <c:pt idx="505" formatCode="General">
                  <c:v>-4.4766332772137797E-2</c:v>
                </c:pt>
                <c:pt idx="506" formatCode="General">
                  <c:v>-4.5567273743712902E-2</c:v>
                </c:pt>
                <c:pt idx="507" formatCode="General">
                  <c:v>-4.6385271823084398E-2</c:v>
                </c:pt>
                <c:pt idx="508" formatCode="General">
                  <c:v>-4.7220663998749399E-2</c:v>
                </c:pt>
                <c:pt idx="509" formatCode="General">
                  <c:v>-4.8074409762968201E-2</c:v>
                </c:pt>
                <c:pt idx="510" formatCode="General">
                  <c:v>-4.8945858604009497E-2</c:v>
                </c:pt>
                <c:pt idx="511" formatCode="General">
                  <c:v>-4.9836844767244003E-2</c:v>
                </c:pt>
                <c:pt idx="512" formatCode="General">
                  <c:v>-5.0746779710751297E-2</c:v>
                </c:pt>
                <c:pt idx="513" formatCode="General">
                  <c:v>-5.1676141118963001E-2</c:v>
                </c:pt>
                <c:pt idx="514" formatCode="General">
                  <c:v>-5.2626376142679399E-2</c:v>
                </c:pt>
                <c:pt idx="515" formatCode="General">
                  <c:v>-5.3598354878158401E-2</c:v>
                </c:pt>
                <c:pt idx="516" formatCode="General">
                  <c:v>-5.4589650311880997E-2</c:v>
                </c:pt>
                <c:pt idx="517" formatCode="General">
                  <c:v>-5.5604496747288797E-2</c:v>
                </c:pt>
                <c:pt idx="518" formatCode="General">
                  <c:v>-5.6640183162628602E-2</c:v>
                </c:pt>
                <c:pt idx="519" formatCode="General">
                  <c:v>-5.7700774547938198E-2</c:v>
                </c:pt>
                <c:pt idx="520" formatCode="General">
                  <c:v>-5.87826887602243E-2</c:v>
                </c:pt>
                <c:pt idx="521" formatCode="General">
                  <c:v>-5.9889826372500302E-2</c:v>
                </c:pt>
                <c:pt idx="522" formatCode="General">
                  <c:v>-6.1020147648916001E-2</c:v>
                </c:pt>
                <c:pt idx="523" formatCode="General">
                  <c:v>-6.2176525800284703E-2</c:v>
                </c:pt>
                <c:pt idx="524" formatCode="General">
                  <c:v>-6.3358023517914697E-2</c:v>
                </c:pt>
                <c:pt idx="525" formatCode="General">
                  <c:v>-6.4566251828430996E-2</c:v>
                </c:pt>
                <c:pt idx="526" formatCode="General">
                  <c:v>-6.5802484315308496E-2</c:v>
                </c:pt>
                <c:pt idx="527" formatCode="General">
                  <c:v>-6.7063175464891295E-2</c:v>
                </c:pt>
                <c:pt idx="528" formatCode="General">
                  <c:v>-6.8352292149490901E-2</c:v>
                </c:pt>
                <c:pt idx="529" formatCode="General">
                  <c:v>-6.9671594808349793E-2</c:v>
                </c:pt>
                <c:pt idx="530" formatCode="General">
                  <c:v>-7.1019121786937298E-2</c:v>
                </c:pt>
                <c:pt idx="531" formatCode="General">
                  <c:v>-7.2397298526019005E-2</c:v>
                </c:pt>
                <c:pt idx="532" formatCode="General">
                  <c:v>-7.3805004927895407E-2</c:v>
                </c:pt>
                <c:pt idx="533" formatCode="General">
                  <c:v>-7.5245701896726302E-2</c:v>
                </c:pt>
                <c:pt idx="534" formatCode="General">
                  <c:v>-7.6718147979134302E-2</c:v>
                </c:pt>
                <c:pt idx="535" formatCode="General">
                  <c:v>-7.8221351964641E-2</c:v>
                </c:pt>
                <c:pt idx="536" formatCode="General">
                  <c:v>-7.9761795075472694E-2</c:v>
                </c:pt>
                <c:pt idx="537" formatCode="General">
                  <c:v>-8.1334093530117793E-2</c:v>
                </c:pt>
                <c:pt idx="538" formatCode="General">
                  <c:v>-8.2942354179216707E-2</c:v>
                </c:pt>
                <c:pt idx="539" formatCode="General">
                  <c:v>-8.4590179583949696E-2</c:v>
                </c:pt>
                <c:pt idx="540" formatCode="General">
                  <c:v>-8.62706073929599E-2</c:v>
                </c:pt>
                <c:pt idx="541" formatCode="General">
                  <c:v>-8.7990216928356499E-2</c:v>
                </c:pt>
                <c:pt idx="542" formatCode="General">
                  <c:v>-8.9751746915519903E-2</c:v>
                </c:pt>
                <c:pt idx="543" formatCode="General">
                  <c:v>-9.1550597725353594E-2</c:v>
                </c:pt>
                <c:pt idx="544" formatCode="General">
                  <c:v>-9.33915670650034E-2</c:v>
                </c:pt>
                <c:pt idx="545" formatCode="General">
                  <c:v>-9.5276183519576604E-2</c:v>
                </c:pt>
                <c:pt idx="546" formatCode="General">
                  <c:v>-9.72027092763489E-2</c:v>
                </c:pt>
                <c:pt idx="547" formatCode="General">
                  <c:v>-9.9174496424207698E-2</c:v>
                </c:pt>
                <c:pt idx="548" formatCode="General">
                  <c:v>-0.101193190359049</c:v>
                </c:pt>
                <c:pt idx="549" formatCode="General">
                  <c:v>-0.10325510853992</c:v>
                </c:pt>
                <c:pt idx="550" formatCode="General">
                  <c:v>-0.105366342362188</c:v>
                </c:pt>
                <c:pt idx="551" formatCode="General">
                  <c:v>-0.10752880490201</c:v>
                </c:pt>
                <c:pt idx="552" formatCode="General">
                  <c:v>-0.109740786007909</c:v>
                </c:pt>
                <c:pt idx="553" formatCode="General">
                  <c:v>-0.112003767545235</c:v>
                </c:pt>
                <c:pt idx="554" formatCode="General">
                  <c:v>-0.114323594847188</c:v>
                </c:pt>
                <c:pt idx="555" formatCode="General">
                  <c:v>-0.116696085281905</c:v>
                </c:pt>
                <c:pt idx="556" formatCode="General">
                  <c:v>-0.11912279882910901</c:v>
                </c:pt>
                <c:pt idx="557" formatCode="General">
                  <c:v>-0.121609559869037</c:v>
                </c:pt>
                <c:pt idx="558" formatCode="General">
                  <c:v>-0.12415839757264301</c:v>
                </c:pt>
                <c:pt idx="559" formatCode="General">
                  <c:v>-0.12676723277714799</c:v>
                </c:pt>
                <c:pt idx="560" formatCode="General">
                  <c:v>-0.129434319674883</c:v>
                </c:pt>
                <c:pt idx="561" formatCode="General">
                  <c:v>-0.132170357344329</c:v>
                </c:pt>
                <c:pt idx="562" formatCode="General">
                  <c:v>-0.134972663576478</c:v>
                </c:pt>
                <c:pt idx="563" formatCode="General">
                  <c:v>-0.13784350307976501</c:v>
                </c:pt>
                <c:pt idx="564" formatCode="General">
                  <c:v>-0.140780938288809</c:v>
                </c:pt>
                <c:pt idx="565" formatCode="General">
                  <c:v>-0.14379508115057699</c:v>
                </c:pt>
                <c:pt idx="566" formatCode="General">
                  <c:v>-0.146884763724453</c:v>
                </c:pt>
                <c:pt idx="567" formatCode="General">
                  <c:v>-0.15004460038020401</c:v>
                </c:pt>
                <c:pt idx="568" formatCode="General">
                  <c:v>-0.15328918841504399</c:v>
                </c:pt>
                <c:pt idx="569" formatCode="General">
                  <c:v>-0.156612138051235</c:v>
                </c:pt>
                <c:pt idx="570" formatCode="General">
                  <c:v>-0.160016687809898</c:v>
                </c:pt>
                <c:pt idx="571" formatCode="General">
                  <c:v>-0.16351111709464899</c:v>
                </c:pt>
                <c:pt idx="572" formatCode="General">
                  <c:v>-0.16709318768356099</c:v>
                </c:pt>
                <c:pt idx="573" formatCode="General">
                  <c:v>-0.17076520566606199</c:v>
                </c:pt>
                <c:pt idx="574" formatCode="General">
                  <c:v>-0.17452545038161699</c:v>
                </c:pt>
                <c:pt idx="575" formatCode="General">
                  <c:v>-0.17838640803714501</c:v>
                </c:pt>
                <c:pt idx="576" formatCode="General">
                  <c:v>-0.18234653025285899</c:v>
                </c:pt>
                <c:pt idx="577" formatCode="General">
                  <c:v>-0.186406051436867</c:v>
                </c:pt>
                <c:pt idx="578" formatCode="General">
                  <c:v>-0.19057432675069599</c:v>
                </c:pt>
                <c:pt idx="579" formatCode="General">
                  <c:v>-0.194849134046154</c:v>
                </c:pt>
                <c:pt idx="580" formatCode="General">
                  <c:v>-0.199231602353833</c:v>
                </c:pt>
                <c:pt idx="581" formatCode="General">
                  <c:v>-0.20373149803576401</c:v>
                </c:pt>
                <c:pt idx="582" formatCode="General">
                  <c:v>-0.20834563638093301</c:v>
                </c:pt>
                <c:pt idx="583" formatCode="General">
                  <c:v>-0.213084849416457</c:v>
                </c:pt>
                <c:pt idx="584" formatCode="General">
                  <c:v>-0.21794934259083301</c:v>
                </c:pt>
                <c:pt idx="585" formatCode="General">
                  <c:v>-0.22294120822639901</c:v>
                </c:pt>
                <c:pt idx="586" formatCode="General">
                  <c:v>-0.22806330450376799</c:v>
                </c:pt>
                <c:pt idx="587" formatCode="General">
                  <c:v>-0.233324680737759</c:v>
                </c:pt>
                <c:pt idx="588" formatCode="General">
                  <c:v>-0.23872845034767001</c:v>
                </c:pt>
                <c:pt idx="589" formatCode="General">
                  <c:v>-0.24428006811640099</c:v>
                </c:pt>
                <c:pt idx="590" formatCode="General">
                  <c:v>-0.249974133654048</c:v>
                </c:pt>
                <c:pt idx="591" formatCode="General">
                  <c:v>-0.255820622041948</c:v>
                </c:pt>
                <c:pt idx="592" formatCode="General">
                  <c:v>-0.26184359696800602</c:v>
                </c:pt>
                <c:pt idx="593" formatCode="General">
                  <c:v>-0.268021703842523</c:v>
                </c:pt>
                <c:pt idx="594" formatCode="General">
                  <c:v>-0.27436948992543703</c:v>
                </c:pt>
                <c:pt idx="595" formatCode="General">
                  <c:v>-0.28089111387259902</c:v>
                </c:pt>
                <c:pt idx="596" formatCode="General">
                  <c:v>-0.28759371437266501</c:v>
                </c:pt>
                <c:pt idx="597" formatCode="General">
                  <c:v>-0.29448712338795802</c:v>
                </c:pt>
                <c:pt idx="598" formatCode="General">
                  <c:v>-0.30156311346595299</c:v>
                </c:pt>
                <c:pt idx="599" formatCode="General">
                  <c:v>-0.308849430484265</c:v>
                </c:pt>
                <c:pt idx="600" formatCode="General">
                  <c:v>-0.31634529124826299</c:v>
                </c:pt>
                <c:pt idx="601" formatCode="General">
                  <c:v>-0.32404372606063597</c:v>
                </c:pt>
                <c:pt idx="602" formatCode="General">
                  <c:v>-0.33196545851081699</c:v>
                </c:pt>
                <c:pt idx="603" formatCode="General">
                  <c:v>-0.34011481132384602</c:v>
                </c:pt>
                <c:pt idx="604" formatCode="General">
                  <c:v>-0.34850599039273999</c:v>
                </c:pt>
                <c:pt idx="605" formatCode="General">
                  <c:v>-0.35712919578806701</c:v>
                </c:pt>
                <c:pt idx="606" formatCode="General">
                  <c:v>-0.366015912589646</c:v>
                </c:pt>
                <c:pt idx="607" formatCode="General">
                  <c:v>-0.37514595167091502</c:v>
                </c:pt>
                <c:pt idx="608" formatCode="General">
                  <c:v>-0.38456495609066499</c:v>
                </c:pt>
                <c:pt idx="609" formatCode="General">
                  <c:v>-0.39425155733898398</c:v>
                </c:pt>
                <c:pt idx="610" formatCode="General">
                  <c:v>-0.40422257134371598</c:v>
                </c:pt>
                <c:pt idx="611" formatCode="General">
                  <c:v>-0.41449893063805099</c:v>
                </c:pt>
                <c:pt idx="612" formatCode="General">
                  <c:v>-0.42507390879088802</c:v>
                </c:pt>
                <c:pt idx="613" formatCode="General">
                  <c:v>-0.43598328857107399</c:v>
                </c:pt>
                <c:pt idx="614" formatCode="General">
                  <c:v>-0.44723097826444003</c:v>
                </c:pt>
                <c:pt idx="615" formatCode="General">
                  <c:v>-0.45879554864835498</c:v>
                </c:pt>
                <c:pt idx="616" formatCode="General">
                  <c:v>-0.47073129326007701</c:v>
                </c:pt>
                <c:pt idx="617" formatCode="General">
                  <c:v>-0.48302651050703799</c:v>
                </c:pt>
                <c:pt idx="618" formatCode="General">
                  <c:v>-0.49572780400104499</c:v>
                </c:pt>
                <c:pt idx="619" formatCode="General">
                  <c:v>-0.50879411304064004</c:v>
                </c:pt>
                <c:pt idx="620" formatCode="General">
                  <c:v>-0.52229502979106102</c:v>
                </c:pt>
                <c:pt idx="621" formatCode="General">
                  <c:v>-0.53621180803983604</c:v>
                </c:pt>
                <c:pt idx="622" formatCode="General">
                  <c:v>-0.55059412442338496</c:v>
                </c:pt>
                <c:pt idx="623" formatCode="General">
                  <c:v>-0.56540810051101997</c:v>
                </c:pt>
                <c:pt idx="624" formatCode="General">
                  <c:v>-0.58072634503311304</c:v>
                </c:pt>
                <c:pt idx="625" formatCode="General">
                  <c:v>-0.59652611352183205</c:v>
                </c:pt>
                <c:pt idx="626" formatCode="General">
                  <c:v>-0.61284649356743903</c:v>
                </c:pt>
                <c:pt idx="627" formatCode="General">
                  <c:v>-0.62972130936098103</c:v>
                </c:pt>
                <c:pt idx="628" formatCode="General">
                  <c:v>-0.64713284452806097</c:v>
                </c:pt>
                <c:pt idx="629" formatCode="General">
                  <c:v>-0.66513067053625796</c:v>
                </c:pt>
                <c:pt idx="630" formatCode="General">
                  <c:v>-0.68375040535943399</c:v>
                </c:pt>
                <c:pt idx="631" formatCode="General">
                  <c:v>-0.702999061827698</c:v>
                </c:pt>
                <c:pt idx="632" formatCode="General">
                  <c:v>-0.722895563095034</c:v>
                </c:pt>
                <c:pt idx="633" formatCode="General">
                  <c:v>-0.74348566971059005</c:v>
                </c:pt>
                <c:pt idx="634" formatCode="General">
                  <c:v>-0.76480885430829504</c:v>
                </c:pt>
                <c:pt idx="635" formatCode="General">
                  <c:v>-0.78684025630465304</c:v>
                </c:pt>
                <c:pt idx="636" formatCode="General">
                  <c:v>-0.80968328138049495</c:v>
                </c:pt>
                <c:pt idx="637" formatCode="General">
                  <c:v>-0.83334397345028299</c:v>
                </c:pt>
                <c:pt idx="638" formatCode="General">
                  <c:v>-0.85783293507035996</c:v>
                </c:pt>
                <c:pt idx="639" formatCode="General">
                  <c:v>-0.88322539680267098</c:v>
                </c:pt>
                <c:pt idx="640" formatCode="General">
                  <c:v>-0.90956047475860302</c:v>
                </c:pt>
                <c:pt idx="641" formatCode="General">
                  <c:v>-0.93681117762778499</c:v>
                </c:pt>
                <c:pt idx="642" formatCode="General">
                  <c:v>-0.96515010747673702</c:v>
                </c:pt>
                <c:pt idx="643" formatCode="General">
                  <c:v>-0.99454096081708399</c:v>
                </c:pt>
                <c:pt idx="644" formatCode="General">
                  <c:v>-1.02501633562156</c:v>
                </c:pt>
                <c:pt idx="645" formatCode="General">
                  <c:v>-1.0567154197536499</c:v>
                </c:pt>
                <c:pt idx="646" formatCode="General">
                  <c:v>-1.08959645991618</c:v>
                </c:pt>
                <c:pt idx="647" formatCode="General">
                  <c:v>-1.1238248689914501</c:v>
                </c:pt>
                <c:pt idx="648" formatCode="General">
                  <c:v>-1.1593446992121901</c:v>
                </c:pt>
                <c:pt idx="649" formatCode="General">
                  <c:v>-1.19635210733319</c:v>
                </c:pt>
                <c:pt idx="650" formatCode="General">
                  <c:v>-1.23486026003842</c:v>
                </c:pt>
                <c:pt idx="651" formatCode="General">
                  <c:v>-1.27491220292001</c:v>
                </c:pt>
                <c:pt idx="652" formatCode="General">
                  <c:v>-1.3166551193707501</c:v>
                </c:pt>
                <c:pt idx="653" formatCode="General">
                  <c:v>-1.36017461458445</c:v>
                </c:pt>
                <c:pt idx="654" formatCode="General">
                  <c:v>-1.40553086780809</c:v>
                </c:pt>
                <c:pt idx="655" formatCode="General">
                  <c:v>-1.45278134132468</c:v>
                </c:pt>
                <c:pt idx="656" formatCode="General">
                  <c:v>-1.50213561547285</c:v>
                </c:pt>
                <c:pt idx="657" formatCode="General">
                  <c:v>-1.5537296739552899</c:v>
                </c:pt>
                <c:pt idx="658" formatCode="General">
                  <c:v>-1.6075775786814801</c:v>
                </c:pt>
                <c:pt idx="659" formatCode="General">
                  <c:v>-1.66383623923788</c:v>
                </c:pt>
                <c:pt idx="660" formatCode="General">
                  <c:v>-1.7226765482009201</c:v>
                </c:pt>
                <c:pt idx="661" formatCode="General">
                  <c:v>-1.7843208474031</c:v>
                </c:pt>
                <c:pt idx="662" formatCode="General">
                  <c:v>-1.8488835210796499</c:v>
                </c:pt>
                <c:pt idx="663" formatCode="General">
                  <c:v>-1.9164507758434299</c:v>
                </c:pt>
                <c:pt idx="664" formatCode="General">
                  <c:v>-1.98736926059162</c:v>
                </c:pt>
                <c:pt idx="665" formatCode="General">
                  <c:v>-2.06169139688958</c:v>
                </c:pt>
                <c:pt idx="666" formatCode="General">
                  <c:v>-2.1397890216927902</c:v>
                </c:pt>
                <c:pt idx="667" formatCode="General">
                  <c:v>-2.2218562786382701</c:v>
                </c:pt>
                <c:pt idx="668" formatCode="General">
                  <c:v>-2.3081733881547501</c:v>
                </c:pt>
                <c:pt idx="669" formatCode="General">
                  <c:v>-2.3990978565251901</c:v>
                </c:pt>
                <c:pt idx="670" formatCode="General">
                  <c:v>-2.4947484687656698</c:v>
                </c:pt>
                <c:pt idx="671" formatCode="General">
                  <c:v>-2.5957045168939201</c:v>
                </c:pt>
                <c:pt idx="672" formatCode="General">
                  <c:v>-2.70212206740073</c:v>
                </c:pt>
                <c:pt idx="673" formatCode="General">
                  <c:v>-2.8144282552895499</c:v>
                </c:pt>
                <c:pt idx="674" formatCode="General">
                  <c:v>-2.9334035993879999</c:v>
                </c:pt>
                <c:pt idx="675" formatCode="General">
                  <c:v>-3.0590403681471301</c:v>
                </c:pt>
                <c:pt idx="676" formatCode="General">
                  <c:v>-3.1923820338330899</c:v>
                </c:pt>
                <c:pt idx="677" formatCode="General">
                  <c:v>-3.33359230312296</c:v>
                </c:pt>
                <c:pt idx="678" formatCode="General">
                  <c:v>-3.4835183804447301</c:v>
                </c:pt>
                <c:pt idx="679" formatCode="General">
                  <c:v>-3.64288620320026</c:v>
                </c:pt>
                <c:pt idx="680" formatCode="General">
                  <c:v>-3.8123299689733199</c:v>
                </c:pt>
                <c:pt idx="681" formatCode="General">
                  <c:v>-3.9929311393542601</c:v>
                </c:pt>
                <c:pt idx="682" formatCode="General">
                  <c:v>-4.1855431402322703</c:v>
                </c:pt>
                <c:pt idx="683" formatCode="General">
                  <c:v>-4.3911401298680603</c:v>
                </c:pt>
                <c:pt idx="684" formatCode="General">
                  <c:v>-4.6108677690612199</c:v>
                </c:pt>
                <c:pt idx="685" formatCode="General">
                  <c:v>-4.8462428185250701</c:v>
                </c:pt>
                <c:pt idx="686" formatCode="General">
                  <c:v>-5.0985887181420697</c:v>
                </c:pt>
                <c:pt idx="687" formatCode="General">
                  <c:v>-5.3694283987552902</c:v>
                </c:pt>
                <c:pt idx="688" formatCode="General">
                  <c:v>-5.66086692957614</c:v>
                </c:pt>
                <c:pt idx="689" formatCode="General">
                  <c:v>-5.9748291246398697</c:v>
                </c:pt>
                <c:pt idx="690" formatCode="General">
                  <c:v>-6.3129012091168102</c:v>
                </c:pt>
                <c:pt idx="691" formatCode="General">
                  <c:v>-6.6783229812196101</c:v>
                </c:pt>
                <c:pt idx="692" formatCode="General">
                  <c:v>-7.0736345908220501</c:v>
                </c:pt>
                <c:pt idx="693" formatCode="General">
                  <c:v>-7.5026245622794603</c:v>
                </c:pt>
                <c:pt idx="694" formatCode="General">
                  <c:v>-7.9672053934524296</c:v>
                </c:pt>
                <c:pt idx="695" formatCode="General">
                  <c:v>-8.4738142485358594</c:v>
                </c:pt>
                <c:pt idx="696" formatCode="General">
                  <c:v>-9.0242716729240104</c:v>
                </c:pt>
                <c:pt idx="697" formatCode="General">
                  <c:v>-9.6262437345109095</c:v>
                </c:pt>
                <c:pt idx="698" formatCode="General">
                  <c:v>-10.2834409781331</c:v>
                </c:pt>
                <c:pt idx="699" formatCode="General">
                  <c:v>-11.003310446789801</c:v>
                </c:pt>
                <c:pt idx="700" formatCode="General">
                  <c:v>-11.793521332586</c:v>
                </c:pt>
                <c:pt idx="701" formatCode="General">
                  <c:v>-12.6623481930108</c:v>
                </c:pt>
                <c:pt idx="702" formatCode="General">
                  <c:v>-13.617282460593801</c:v>
                </c:pt>
                <c:pt idx="703" formatCode="General">
                  <c:v>-14.6721666518122</c:v>
                </c:pt>
                <c:pt idx="704" formatCode="General">
                  <c:v>-15.836799807138201</c:v>
                </c:pt>
                <c:pt idx="705" formatCode="General">
                  <c:v>-17.126809090533801</c:v>
                </c:pt>
                <c:pt idx="706" formatCode="General">
                  <c:v>-18.556202182037499</c:v>
                </c:pt>
                <c:pt idx="707" formatCode="General">
                  <c:v>-20.140373893407801</c:v>
                </c:pt>
                <c:pt idx="708" formatCode="General">
                  <c:v>-21.898551819971299</c:v>
                </c:pt>
                <c:pt idx="709" formatCode="General">
                  <c:v>-23.857909291785798</c:v>
                </c:pt>
                <c:pt idx="710" formatCode="General">
                  <c:v>-26.028093410611302</c:v>
                </c:pt>
                <c:pt idx="711" formatCode="General">
                  <c:v>-28.454675776785201</c:v>
                </c:pt>
                <c:pt idx="712" formatCode="General">
                  <c:v>-31.134845525313398</c:v>
                </c:pt>
                <c:pt idx="713" formatCode="General">
                  <c:v>-34.118546208486698</c:v>
                </c:pt>
                <c:pt idx="714" formatCode="General">
                  <c:v>-37.420243522819497</c:v>
                </c:pt>
                <c:pt idx="715" formatCode="General">
                  <c:v>-41.063701812124499</c:v>
                </c:pt>
                <c:pt idx="716" formatCode="General">
                  <c:v>-45.0641255170842</c:v>
                </c:pt>
                <c:pt idx="717" formatCode="General">
                  <c:v>-49.424643087441801</c:v>
                </c:pt>
                <c:pt idx="718" formatCode="General">
                  <c:v>-54.120112069286201</c:v>
                </c:pt>
                <c:pt idx="719" formatCode="General">
                  <c:v>-59.138622591643099</c:v>
                </c:pt>
                <c:pt idx="720" formatCode="General">
                  <c:v>-64.388998868038499</c:v>
                </c:pt>
                <c:pt idx="721" formatCode="General">
                  <c:v>-69.7378391017903</c:v>
                </c:pt>
                <c:pt idx="722" formatCode="General">
                  <c:v>-75.081074018631597</c:v>
                </c:pt>
                <c:pt idx="723" formatCode="General">
                  <c:v>-80.188111803678694</c:v>
                </c:pt>
                <c:pt idx="724" formatCode="General">
                  <c:v>-84.913593004696693</c:v>
                </c:pt>
                <c:pt idx="725" formatCode="General">
                  <c:v>-89.140505817928002</c:v>
                </c:pt>
                <c:pt idx="726" formatCode="General">
                  <c:v>-92.758674318317404</c:v>
                </c:pt>
                <c:pt idx="727" formatCode="General">
                  <c:v>-95.786292958107097</c:v>
                </c:pt>
                <c:pt idx="728" formatCode="General">
                  <c:v>-98.237569642164601</c:v>
                </c:pt>
                <c:pt idx="729" formatCode="General">
                  <c:v>-100.20523965532</c:v>
                </c:pt>
                <c:pt idx="730" formatCode="General">
                  <c:v>-101.753116407923</c:v>
                </c:pt>
                <c:pt idx="731" formatCode="General">
                  <c:v>-102.964531221359</c:v>
                </c:pt>
                <c:pt idx="732" formatCode="General">
                  <c:v>-103.908583253833</c:v>
                </c:pt>
                <c:pt idx="733" formatCode="General">
                  <c:v>-104.641920931634</c:v>
                </c:pt>
                <c:pt idx="734" formatCode="General">
                  <c:v>-105.215562272667</c:v>
                </c:pt>
                <c:pt idx="735" formatCode="General">
                  <c:v>-105.661357159847</c:v>
                </c:pt>
                <c:pt idx="736" formatCode="General">
                  <c:v>-106.012806842443</c:v>
                </c:pt>
                <c:pt idx="737" formatCode="General">
                  <c:v>-106.28975505803901</c:v>
                </c:pt>
                <c:pt idx="738" formatCode="General">
                  <c:v>-106.512653471191</c:v>
                </c:pt>
                <c:pt idx="739" formatCode="General">
                  <c:v>-106.69188064952399</c:v>
                </c:pt>
                <c:pt idx="740" formatCode="General">
                  <c:v>-106.839092803604</c:v>
                </c:pt>
                <c:pt idx="741" formatCode="General">
                  <c:v>-106.96201019189699</c:v>
                </c:pt>
                <c:pt idx="742" formatCode="General">
                  <c:v>-107.065683213729</c:v>
                </c:pt>
                <c:pt idx="743" formatCode="General">
                  <c:v>-107.155375365259</c:v>
                </c:pt>
                <c:pt idx="744" formatCode="General">
                  <c:v>-107.233521520374</c:v>
                </c:pt>
                <c:pt idx="745" formatCode="General">
                  <c:v>-107.30273513875299</c:v>
                </c:pt>
                <c:pt idx="746" formatCode="General">
                  <c:v>-107.36547262939099</c:v>
                </c:pt>
                <c:pt idx="747" formatCode="General">
                  <c:v>-107.422567539513</c:v>
                </c:pt>
                <c:pt idx="748" formatCode="General">
                  <c:v>-107.47543484848801</c:v>
                </c:pt>
                <c:pt idx="749" formatCode="General">
                  <c:v>-107.524391785188</c:v>
                </c:pt>
                <c:pt idx="750" formatCode="General">
                  <c:v>-107.569928927836</c:v>
                </c:pt>
                <c:pt idx="751" formatCode="General">
                  <c:v>-107.612926726824</c:v>
                </c:pt>
                <c:pt idx="752" formatCode="General">
                  <c:v>-107.65375262936401</c:v>
                </c:pt>
                <c:pt idx="753" formatCode="General">
                  <c:v>-107.692704201745</c:v>
                </c:pt>
                <c:pt idx="754" formatCode="General">
                  <c:v>-107.729743601997</c:v>
                </c:pt>
                <c:pt idx="755" formatCode="General">
                  <c:v>-107.76520242606</c:v>
                </c:pt>
                <c:pt idx="756" formatCode="General">
                  <c:v>-107.79910339529999</c:v>
                </c:pt>
                <c:pt idx="757" formatCode="General">
                  <c:v>-107.831235001393</c:v>
                </c:pt>
                <c:pt idx="758" formatCode="General">
                  <c:v>-107.862152368358</c:v>
                </c:pt>
                <c:pt idx="759" formatCode="General">
                  <c:v>-107.892034250907</c:v>
                </c:pt>
                <c:pt idx="760" formatCode="General">
                  <c:v>-107.92026654029399</c:v>
                </c:pt>
                <c:pt idx="761" formatCode="General">
                  <c:v>-107.947388859109</c:v>
                </c:pt>
                <c:pt idx="762" formatCode="General">
                  <c:v>-107.973318062228</c:v>
                </c:pt>
                <c:pt idx="763" formatCode="General">
                  <c:v>-107.998107292621</c:v>
                </c:pt>
                <c:pt idx="764" formatCode="General">
                  <c:v>-108.022111568857</c:v>
                </c:pt>
                <c:pt idx="765" formatCode="General">
                  <c:v>-108.044733532674</c:v>
                </c:pt>
                <c:pt idx="766" formatCode="General">
                  <c:v>-108.06643148419499</c:v>
                </c:pt>
                <c:pt idx="767" formatCode="General">
                  <c:v>-108.08720349313199</c:v>
                </c:pt>
                <c:pt idx="768" formatCode="General">
                  <c:v>-108.106611763355</c:v>
                </c:pt>
                <c:pt idx="769" formatCode="General">
                  <c:v>-108.12520973419601</c:v>
                </c:pt>
                <c:pt idx="770" formatCode="General">
                  <c:v>-108.142814538275</c:v>
                </c:pt>
                <c:pt idx="771" formatCode="General">
                  <c:v>-108.159927068808</c:v>
                </c:pt>
                <c:pt idx="772" formatCode="General">
                  <c:v>-108.17601873948701</c:v>
                </c:pt>
                <c:pt idx="773" formatCode="General">
                  <c:v>-108.191361934158</c:v>
                </c:pt>
                <c:pt idx="774" formatCode="General">
                  <c:v>-108.20620349477301</c:v>
                </c:pt>
                <c:pt idx="775" formatCode="General">
                  <c:v>-108.22015858234499</c:v>
                </c:pt>
                <c:pt idx="776" formatCode="General">
                  <c:v>-108.233596180527</c:v>
                </c:pt>
                <c:pt idx="777" formatCode="General">
                  <c:v>-108.245986314839</c:v>
                </c:pt>
                <c:pt idx="778" formatCode="General">
                  <c:v>-108.257719360227</c:v>
                </c:pt>
                <c:pt idx="779" formatCode="General">
                  <c:v>-108.26901968006</c:v>
                </c:pt>
                <c:pt idx="780" formatCode="General">
                  <c:v>-108.279252726417</c:v>
                </c:pt>
                <c:pt idx="781" formatCode="General">
                  <c:v>-108.28887253338399</c:v>
                </c:pt>
                <c:pt idx="782" formatCode="General">
                  <c:v>-108.297823361517</c:v>
                </c:pt>
                <c:pt idx="783" formatCode="General">
                  <c:v>-108.305933329212</c:v>
                </c:pt>
                <c:pt idx="784" formatCode="General">
                  <c:v>-108.313794376487</c:v>
                </c:pt>
                <c:pt idx="785" formatCode="General">
                  <c:v>-108.320799258319</c:v>
                </c:pt>
                <c:pt idx="786" formatCode="General">
                  <c:v>-108.32707529395</c:v>
                </c:pt>
                <c:pt idx="787" formatCode="General">
                  <c:v>-108.333148733488</c:v>
                </c:pt>
                <c:pt idx="788" formatCode="General">
                  <c:v>-108.338497235331</c:v>
                </c:pt>
                <c:pt idx="789" formatCode="General">
                  <c:v>-108.34359457577099</c:v>
                </c:pt>
                <c:pt idx="790" formatCode="General">
                  <c:v>-108.348006063375</c:v>
                </c:pt>
                <c:pt idx="791" formatCode="General">
                  <c:v>-108.35248584804</c:v>
                </c:pt>
                <c:pt idx="792" formatCode="General">
                  <c:v>-108.356260960662</c:v>
                </c:pt>
                <c:pt idx="793" formatCode="General">
                  <c:v>-108.359526809274</c:v>
                </c:pt>
                <c:pt idx="794" formatCode="General">
                  <c:v>-108.36239628063301</c:v>
                </c:pt>
                <c:pt idx="795" formatCode="General">
                  <c:v>-108.364882519205</c:v>
                </c:pt>
                <c:pt idx="796" formatCode="General">
                  <c:v>-108.366732496683</c:v>
                </c:pt>
                <c:pt idx="797" formatCode="General">
                  <c:v>-108.368288991409</c:v>
                </c:pt>
                <c:pt idx="798" formatCode="General">
                  <c:v>-108.369488990118</c:v>
                </c:pt>
                <c:pt idx="799" formatCode="General">
                  <c:v>-108.370105297181</c:v>
                </c:pt>
                <c:pt idx="800" formatCode="General">
                  <c:v>-108.370370469054</c:v>
                </c:pt>
                <c:pt idx="801" formatCode="General">
                  <c:v>-108.370105297181</c:v>
                </c:pt>
                <c:pt idx="802" formatCode="General">
                  <c:v>-108.369488990118</c:v>
                </c:pt>
                <c:pt idx="803" formatCode="General">
                  <c:v>-108.368288991409</c:v>
                </c:pt>
                <c:pt idx="804" formatCode="General">
                  <c:v>-108.366732496683</c:v>
                </c:pt>
                <c:pt idx="805" formatCode="General">
                  <c:v>-108.364882519205</c:v>
                </c:pt>
                <c:pt idx="806" formatCode="General">
                  <c:v>-108.36239628063301</c:v>
                </c:pt>
                <c:pt idx="807" formatCode="General">
                  <c:v>-108.359526809274</c:v>
                </c:pt>
                <c:pt idx="808" formatCode="General">
                  <c:v>-108.356260960662</c:v>
                </c:pt>
                <c:pt idx="809" formatCode="General">
                  <c:v>-108.35248584804</c:v>
                </c:pt>
                <c:pt idx="810" formatCode="General">
                  <c:v>-108.348006063375</c:v>
                </c:pt>
                <c:pt idx="811" formatCode="General">
                  <c:v>-108.34359457577099</c:v>
                </c:pt>
                <c:pt idx="812" formatCode="General">
                  <c:v>-108.338497235331</c:v>
                </c:pt>
                <c:pt idx="813" formatCode="General">
                  <c:v>-108.333148733488</c:v>
                </c:pt>
                <c:pt idx="814" formatCode="General">
                  <c:v>-108.32707529395</c:v>
                </c:pt>
                <c:pt idx="815" formatCode="General">
                  <c:v>-108.320799258319</c:v>
                </c:pt>
                <c:pt idx="816" formatCode="General">
                  <c:v>-108.313794376487</c:v>
                </c:pt>
                <c:pt idx="817" formatCode="General">
                  <c:v>-108.305933329212</c:v>
                </c:pt>
                <c:pt idx="818" formatCode="General">
                  <c:v>-108.297823361517</c:v>
                </c:pt>
                <c:pt idx="819" formatCode="General">
                  <c:v>-108.28887253338399</c:v>
                </c:pt>
                <c:pt idx="820" formatCode="General">
                  <c:v>-108.279252726417</c:v>
                </c:pt>
                <c:pt idx="821" formatCode="General">
                  <c:v>-108.26901968006</c:v>
                </c:pt>
                <c:pt idx="822" formatCode="General">
                  <c:v>-108.257719360227</c:v>
                </c:pt>
                <c:pt idx="823" formatCode="General">
                  <c:v>-108.245986314839</c:v>
                </c:pt>
                <c:pt idx="824" formatCode="General">
                  <c:v>-108.233596180527</c:v>
                </c:pt>
                <c:pt idx="825" formatCode="General">
                  <c:v>-108.22015858234499</c:v>
                </c:pt>
                <c:pt idx="826" formatCode="General">
                  <c:v>-108.20620349477301</c:v>
                </c:pt>
                <c:pt idx="827" formatCode="General">
                  <c:v>-108.191361934158</c:v>
                </c:pt>
                <c:pt idx="828" formatCode="General">
                  <c:v>-108.17601873948701</c:v>
                </c:pt>
                <c:pt idx="829" formatCode="General">
                  <c:v>-108.159927068808</c:v>
                </c:pt>
                <c:pt idx="830" formatCode="General">
                  <c:v>-108.142814538275</c:v>
                </c:pt>
                <c:pt idx="831" formatCode="General">
                  <c:v>-108.12520973419601</c:v>
                </c:pt>
                <c:pt idx="832" formatCode="General">
                  <c:v>-108.106611763355</c:v>
                </c:pt>
                <c:pt idx="833" formatCode="General">
                  <c:v>-108.08720349313199</c:v>
                </c:pt>
                <c:pt idx="834" formatCode="General">
                  <c:v>-108.06643148419499</c:v>
                </c:pt>
                <c:pt idx="835" formatCode="General">
                  <c:v>-108.044733532674</c:v>
                </c:pt>
                <c:pt idx="836" formatCode="General">
                  <c:v>-108.022111568857</c:v>
                </c:pt>
                <c:pt idx="837" formatCode="General">
                  <c:v>-107.998107292621</c:v>
                </c:pt>
                <c:pt idx="838" formatCode="General">
                  <c:v>-107.973318062228</c:v>
                </c:pt>
                <c:pt idx="839" formatCode="General">
                  <c:v>-107.947388859109</c:v>
                </c:pt>
                <c:pt idx="840" formatCode="General">
                  <c:v>-107.92026654029399</c:v>
                </c:pt>
                <c:pt idx="841" formatCode="General">
                  <c:v>-107.892034250907</c:v>
                </c:pt>
                <c:pt idx="842" formatCode="General">
                  <c:v>-107.862152368358</c:v>
                </c:pt>
                <c:pt idx="843" formatCode="General">
                  <c:v>-107.831235001393</c:v>
                </c:pt>
                <c:pt idx="844" formatCode="General">
                  <c:v>-107.79910339529999</c:v>
                </c:pt>
                <c:pt idx="845" formatCode="General">
                  <c:v>-107.76520242606</c:v>
                </c:pt>
                <c:pt idx="846" formatCode="General">
                  <c:v>-107.729743601997</c:v>
                </c:pt>
                <c:pt idx="847" formatCode="General">
                  <c:v>-107.692704201745</c:v>
                </c:pt>
                <c:pt idx="848" formatCode="General">
                  <c:v>-107.65375262936401</c:v>
                </c:pt>
                <c:pt idx="849" formatCode="General">
                  <c:v>-107.612926726824</c:v>
                </c:pt>
                <c:pt idx="850" formatCode="General">
                  <c:v>-107.569928927836</c:v>
                </c:pt>
                <c:pt idx="851" formatCode="General">
                  <c:v>-107.524391785188</c:v>
                </c:pt>
                <c:pt idx="852" formatCode="General">
                  <c:v>-107.47543484848801</c:v>
                </c:pt>
                <c:pt idx="853" formatCode="General">
                  <c:v>-107.422567539513</c:v>
                </c:pt>
                <c:pt idx="854" formatCode="General">
                  <c:v>-107.36547262939099</c:v>
                </c:pt>
                <c:pt idx="855" formatCode="General">
                  <c:v>-107.30273513875299</c:v>
                </c:pt>
                <c:pt idx="856" formatCode="General">
                  <c:v>-107.233521520374</c:v>
                </c:pt>
                <c:pt idx="857" formatCode="General">
                  <c:v>-107.155375365259</c:v>
                </c:pt>
                <c:pt idx="858" formatCode="General">
                  <c:v>-107.065683213729</c:v>
                </c:pt>
                <c:pt idx="859" formatCode="General">
                  <c:v>-106.96201019189699</c:v>
                </c:pt>
                <c:pt idx="860" formatCode="General">
                  <c:v>-106.839092803604</c:v>
                </c:pt>
                <c:pt idx="861" formatCode="General">
                  <c:v>-106.69188064952399</c:v>
                </c:pt>
                <c:pt idx="862" formatCode="General">
                  <c:v>-106.512653471191</c:v>
                </c:pt>
                <c:pt idx="863" formatCode="General">
                  <c:v>-106.28975505803901</c:v>
                </c:pt>
                <c:pt idx="864" formatCode="General">
                  <c:v>-106.012806842443</c:v>
                </c:pt>
                <c:pt idx="865" formatCode="General">
                  <c:v>-105.661357159847</c:v>
                </c:pt>
                <c:pt idx="866" formatCode="General">
                  <c:v>-105.215562272667</c:v>
                </c:pt>
                <c:pt idx="867" formatCode="General">
                  <c:v>-104.641920931634</c:v>
                </c:pt>
                <c:pt idx="868" formatCode="General">
                  <c:v>-103.908583253833</c:v>
                </c:pt>
                <c:pt idx="869" formatCode="General">
                  <c:v>-102.964531221359</c:v>
                </c:pt>
                <c:pt idx="870" formatCode="General">
                  <c:v>-101.753116407923</c:v>
                </c:pt>
                <c:pt idx="871" formatCode="General">
                  <c:v>-100.20523965532099</c:v>
                </c:pt>
                <c:pt idx="872" formatCode="General">
                  <c:v>-98.2375696421649</c:v>
                </c:pt>
                <c:pt idx="873" formatCode="General">
                  <c:v>-95.786292958107396</c:v>
                </c:pt>
                <c:pt idx="874" formatCode="General">
                  <c:v>-92.758674318317802</c:v>
                </c:pt>
                <c:pt idx="875" formatCode="General">
                  <c:v>-89.140505817928499</c:v>
                </c:pt>
                <c:pt idx="876" formatCode="General">
                  <c:v>-84.913593004697105</c:v>
                </c:pt>
                <c:pt idx="877" formatCode="General">
                  <c:v>-80.188111803679305</c:v>
                </c:pt>
                <c:pt idx="878" formatCode="General">
                  <c:v>-75.081074018632194</c:v>
                </c:pt>
                <c:pt idx="879" formatCode="General">
                  <c:v>-69.737839101790897</c:v>
                </c:pt>
                <c:pt idx="880" formatCode="General">
                  <c:v>-64.388998868039096</c:v>
                </c:pt>
                <c:pt idx="881" formatCode="General">
                  <c:v>-59.138622591643603</c:v>
                </c:pt>
                <c:pt idx="882" formatCode="General">
                  <c:v>-54.120112069286797</c:v>
                </c:pt>
                <c:pt idx="883" formatCode="General">
                  <c:v>-49.424643087442199</c:v>
                </c:pt>
                <c:pt idx="884" formatCode="General">
                  <c:v>-45.064125517084598</c:v>
                </c:pt>
                <c:pt idx="885" formatCode="General">
                  <c:v>-41.063701812124897</c:v>
                </c:pt>
                <c:pt idx="886" formatCode="General">
                  <c:v>-37.420243522819902</c:v>
                </c:pt>
                <c:pt idx="887" formatCode="General">
                  <c:v>-34.118546208487203</c:v>
                </c:pt>
                <c:pt idx="888" formatCode="General">
                  <c:v>-31.1348455253137</c:v>
                </c:pt>
                <c:pt idx="889" formatCode="General">
                  <c:v>-28.4546757767854</c:v>
                </c:pt>
                <c:pt idx="890" formatCode="General">
                  <c:v>-26.028093410611501</c:v>
                </c:pt>
                <c:pt idx="891" formatCode="General">
                  <c:v>-23.857909291786001</c:v>
                </c:pt>
                <c:pt idx="892" formatCode="General">
                  <c:v>-21.898551819971502</c:v>
                </c:pt>
                <c:pt idx="893" formatCode="General">
                  <c:v>-20.140373893408</c:v>
                </c:pt>
                <c:pt idx="894" formatCode="General">
                  <c:v>-18.556202182037701</c:v>
                </c:pt>
                <c:pt idx="895" formatCode="General">
                  <c:v>-17.126809090534</c:v>
                </c:pt>
                <c:pt idx="896" formatCode="General">
                  <c:v>-15.8367998071383</c:v>
                </c:pt>
                <c:pt idx="897" formatCode="General">
                  <c:v>-14.6721666518122</c:v>
                </c:pt>
                <c:pt idx="898" formatCode="General">
                  <c:v>-13.617282460593801</c:v>
                </c:pt>
                <c:pt idx="899" formatCode="General">
                  <c:v>-12.6623481930108</c:v>
                </c:pt>
                <c:pt idx="900" formatCode="General">
                  <c:v>-11.793521332586</c:v>
                </c:pt>
                <c:pt idx="901" formatCode="General">
                  <c:v>-11.003310446789801</c:v>
                </c:pt>
                <c:pt idx="902" formatCode="General">
                  <c:v>-10.2834409781331</c:v>
                </c:pt>
                <c:pt idx="903" formatCode="General">
                  <c:v>-9.6262437345109095</c:v>
                </c:pt>
                <c:pt idx="904" formatCode="General">
                  <c:v>-9.0242716729240104</c:v>
                </c:pt>
                <c:pt idx="905" formatCode="General">
                  <c:v>-8.4738142485358594</c:v>
                </c:pt>
                <c:pt idx="906" formatCode="General">
                  <c:v>-7.9672053934524296</c:v>
                </c:pt>
                <c:pt idx="907" formatCode="General">
                  <c:v>-7.5026245622794603</c:v>
                </c:pt>
                <c:pt idx="908" formatCode="General">
                  <c:v>-7.0736345908220501</c:v>
                </c:pt>
                <c:pt idx="909" formatCode="General">
                  <c:v>-6.6783229812196101</c:v>
                </c:pt>
                <c:pt idx="910" formatCode="General">
                  <c:v>-6.3129012091168102</c:v>
                </c:pt>
                <c:pt idx="911" formatCode="General">
                  <c:v>-5.9748291246398697</c:v>
                </c:pt>
                <c:pt idx="912" formatCode="General">
                  <c:v>-5.66086692957614</c:v>
                </c:pt>
                <c:pt idx="913" formatCode="General">
                  <c:v>-5.3694283987552902</c:v>
                </c:pt>
                <c:pt idx="914" formatCode="General">
                  <c:v>-5.0985887181420697</c:v>
                </c:pt>
                <c:pt idx="915" formatCode="General">
                  <c:v>-4.8462428185250701</c:v>
                </c:pt>
                <c:pt idx="916" formatCode="General">
                  <c:v>-4.6108677690612199</c:v>
                </c:pt>
                <c:pt idx="917" formatCode="General">
                  <c:v>-4.3911401298680603</c:v>
                </c:pt>
                <c:pt idx="918" formatCode="General">
                  <c:v>-4.1855431402322703</c:v>
                </c:pt>
                <c:pt idx="919" formatCode="General">
                  <c:v>-3.9929311393542601</c:v>
                </c:pt>
                <c:pt idx="920" formatCode="General">
                  <c:v>-3.8123299689733199</c:v>
                </c:pt>
                <c:pt idx="921" formatCode="General">
                  <c:v>-3.64288620320026</c:v>
                </c:pt>
                <c:pt idx="922" formatCode="General">
                  <c:v>-3.4835183804447301</c:v>
                </c:pt>
                <c:pt idx="923" formatCode="General">
                  <c:v>-3.33359230312296</c:v>
                </c:pt>
                <c:pt idx="924" formatCode="General">
                  <c:v>-3.1923820338330899</c:v>
                </c:pt>
                <c:pt idx="925" formatCode="General">
                  <c:v>-3.0590403681471301</c:v>
                </c:pt>
                <c:pt idx="926" formatCode="General">
                  <c:v>-2.9334035993879999</c:v>
                </c:pt>
                <c:pt idx="927" formatCode="General">
                  <c:v>-2.8144282552895499</c:v>
                </c:pt>
                <c:pt idx="928" formatCode="General">
                  <c:v>-2.70212206740073</c:v>
                </c:pt>
                <c:pt idx="929" formatCode="General">
                  <c:v>-2.5957045168939201</c:v>
                </c:pt>
                <c:pt idx="930" formatCode="General">
                  <c:v>-2.4947484687656698</c:v>
                </c:pt>
                <c:pt idx="931" formatCode="General">
                  <c:v>-2.3990978565251901</c:v>
                </c:pt>
                <c:pt idx="932" formatCode="General">
                  <c:v>-2.3081733881547501</c:v>
                </c:pt>
                <c:pt idx="933" formatCode="General">
                  <c:v>-2.2218562786382701</c:v>
                </c:pt>
                <c:pt idx="934" formatCode="General">
                  <c:v>-2.1397890216927902</c:v>
                </c:pt>
                <c:pt idx="935" formatCode="General">
                  <c:v>-2.06169139688958</c:v>
                </c:pt>
                <c:pt idx="936" formatCode="General">
                  <c:v>-1.98736926059162</c:v>
                </c:pt>
                <c:pt idx="937" formatCode="General">
                  <c:v>-1.9164507758434299</c:v>
                </c:pt>
                <c:pt idx="938" formatCode="General">
                  <c:v>-1.8488835210796499</c:v>
                </c:pt>
                <c:pt idx="939" formatCode="General">
                  <c:v>-1.7843208474031</c:v>
                </c:pt>
                <c:pt idx="940" formatCode="General">
                  <c:v>-1.7226765482009201</c:v>
                </c:pt>
                <c:pt idx="941" formatCode="General">
                  <c:v>-1.66383623923788</c:v>
                </c:pt>
                <c:pt idx="942" formatCode="General">
                  <c:v>-1.6075775786814801</c:v>
                </c:pt>
                <c:pt idx="943" formatCode="General">
                  <c:v>-1.5537296739552899</c:v>
                </c:pt>
                <c:pt idx="944" formatCode="General">
                  <c:v>-1.50213561547285</c:v>
                </c:pt>
                <c:pt idx="945" formatCode="General">
                  <c:v>-1.45278134132468</c:v>
                </c:pt>
                <c:pt idx="946" formatCode="General">
                  <c:v>-1.40553086780809</c:v>
                </c:pt>
                <c:pt idx="947" formatCode="General">
                  <c:v>-1.36017461458445</c:v>
                </c:pt>
                <c:pt idx="948" formatCode="General">
                  <c:v>-1.3166551193707501</c:v>
                </c:pt>
                <c:pt idx="949" formatCode="General">
                  <c:v>-1.27491220292001</c:v>
                </c:pt>
                <c:pt idx="950" formatCode="General">
                  <c:v>-1.23486026003842</c:v>
                </c:pt>
                <c:pt idx="951" formatCode="General">
                  <c:v>-1.19635210733319</c:v>
                </c:pt>
                <c:pt idx="952" formatCode="General">
                  <c:v>-1.1593446992121901</c:v>
                </c:pt>
                <c:pt idx="953" formatCode="General">
                  <c:v>-1.1238248689914501</c:v>
                </c:pt>
                <c:pt idx="954" formatCode="General">
                  <c:v>-1.08959645991618</c:v>
                </c:pt>
                <c:pt idx="955" formatCode="General">
                  <c:v>-1.0567154197536499</c:v>
                </c:pt>
                <c:pt idx="956" formatCode="General">
                  <c:v>-1.02501633562156</c:v>
                </c:pt>
                <c:pt idx="957" formatCode="General">
                  <c:v>-0.99454096081708399</c:v>
                </c:pt>
                <c:pt idx="958" formatCode="General">
                  <c:v>-0.96515010747673702</c:v>
                </c:pt>
                <c:pt idx="959" formatCode="General">
                  <c:v>-0.93681117762778499</c:v>
                </c:pt>
                <c:pt idx="960" formatCode="General">
                  <c:v>-0.90956047475860602</c:v>
                </c:pt>
                <c:pt idx="961" formatCode="General">
                  <c:v>-0.88322539680267298</c:v>
                </c:pt>
                <c:pt idx="962" formatCode="General">
                  <c:v>-0.85783293507036196</c:v>
                </c:pt>
                <c:pt idx="963" formatCode="General">
                  <c:v>-0.83334397345028499</c:v>
                </c:pt>
                <c:pt idx="964" formatCode="General">
                  <c:v>-0.80968328138049706</c:v>
                </c:pt>
                <c:pt idx="965" formatCode="General">
                  <c:v>-0.78684025630465504</c:v>
                </c:pt>
                <c:pt idx="966" formatCode="General">
                  <c:v>-0.76480885430829804</c:v>
                </c:pt>
                <c:pt idx="967" formatCode="General">
                  <c:v>-0.74348566971059205</c:v>
                </c:pt>
                <c:pt idx="968" formatCode="General">
                  <c:v>-0.722895563095037</c:v>
                </c:pt>
                <c:pt idx="969" formatCode="General">
                  <c:v>-0.702999061827701</c:v>
                </c:pt>
                <c:pt idx="970" formatCode="General">
                  <c:v>-0.68375040535943599</c:v>
                </c:pt>
                <c:pt idx="971" formatCode="General">
                  <c:v>-0.66513067053625996</c:v>
                </c:pt>
                <c:pt idx="972" formatCode="General">
                  <c:v>-0.64713284452806297</c:v>
                </c:pt>
                <c:pt idx="973" formatCode="General">
                  <c:v>-0.62972130936098303</c:v>
                </c:pt>
                <c:pt idx="974" formatCode="General">
                  <c:v>-0.61284649356744103</c:v>
                </c:pt>
                <c:pt idx="975" formatCode="General">
                  <c:v>-0.59652611352183404</c:v>
                </c:pt>
                <c:pt idx="976" formatCode="General">
                  <c:v>-0.58072634503311504</c:v>
                </c:pt>
                <c:pt idx="977" formatCode="General">
                  <c:v>-0.56540810051102197</c:v>
                </c:pt>
                <c:pt idx="978" formatCode="General">
                  <c:v>-0.55059412442338596</c:v>
                </c:pt>
                <c:pt idx="979" formatCode="General">
                  <c:v>-0.53621180803983703</c:v>
                </c:pt>
                <c:pt idx="980" formatCode="General">
                  <c:v>-0.52229502979106301</c:v>
                </c:pt>
                <c:pt idx="981" formatCode="General">
                  <c:v>-0.50879411304064104</c:v>
                </c:pt>
                <c:pt idx="982" formatCode="General">
                  <c:v>-0.49572780400104599</c:v>
                </c:pt>
                <c:pt idx="983" formatCode="General">
                  <c:v>-0.48302651050703899</c:v>
                </c:pt>
                <c:pt idx="984" formatCode="General">
                  <c:v>-0.47073129326007901</c:v>
                </c:pt>
                <c:pt idx="985" formatCode="General">
                  <c:v>-0.45879554864835698</c:v>
                </c:pt>
                <c:pt idx="986" formatCode="General">
                  <c:v>-0.44723097826444103</c:v>
                </c:pt>
                <c:pt idx="987" formatCode="General">
                  <c:v>-0.43598328857107499</c:v>
                </c:pt>
                <c:pt idx="988" formatCode="General">
                  <c:v>-0.42507390879088902</c:v>
                </c:pt>
                <c:pt idx="989" formatCode="General">
                  <c:v>-0.41449893063805199</c:v>
                </c:pt>
                <c:pt idx="990" formatCode="General">
                  <c:v>-0.40422257134371697</c:v>
                </c:pt>
                <c:pt idx="991" formatCode="General">
                  <c:v>-0.39425155733898498</c:v>
                </c:pt>
                <c:pt idx="992" formatCode="General">
                  <c:v>-0.38456495609066599</c:v>
                </c:pt>
                <c:pt idx="993" formatCode="General">
                  <c:v>-0.37514595167091602</c:v>
                </c:pt>
                <c:pt idx="994" formatCode="General">
                  <c:v>-0.366015912589647</c:v>
                </c:pt>
                <c:pt idx="995" formatCode="General">
                  <c:v>-0.35712919578806801</c:v>
                </c:pt>
                <c:pt idx="996" formatCode="General">
                  <c:v>-0.34850599039274199</c:v>
                </c:pt>
                <c:pt idx="997" formatCode="General">
                  <c:v>-0.34011481132384702</c:v>
                </c:pt>
                <c:pt idx="998" formatCode="General">
                  <c:v>-0.33196545851081699</c:v>
                </c:pt>
                <c:pt idx="999" formatCode="General">
                  <c:v>-0.32404372606063703</c:v>
                </c:pt>
                <c:pt idx="1000" formatCode="General">
                  <c:v>-0.31634529124826399</c:v>
                </c:pt>
                <c:pt idx="1001" formatCode="General">
                  <c:v>-0.308849430484265</c:v>
                </c:pt>
                <c:pt idx="1002" formatCode="General">
                  <c:v>-0.30156311346595399</c:v>
                </c:pt>
                <c:pt idx="1003" formatCode="General">
                  <c:v>-0.29448712338795802</c:v>
                </c:pt>
                <c:pt idx="1004" formatCode="General">
                  <c:v>-0.28759371437266601</c:v>
                </c:pt>
                <c:pt idx="1005" formatCode="General">
                  <c:v>-0.28089111387259902</c:v>
                </c:pt>
                <c:pt idx="1006" formatCode="General">
                  <c:v>-0.27436948992543803</c:v>
                </c:pt>
                <c:pt idx="1007" formatCode="General">
                  <c:v>-0.268021703842523</c:v>
                </c:pt>
                <c:pt idx="1008" formatCode="General">
                  <c:v>-0.26184359696800702</c:v>
                </c:pt>
                <c:pt idx="1009" formatCode="General">
                  <c:v>-0.255820622041948</c:v>
                </c:pt>
                <c:pt idx="1010" formatCode="General">
                  <c:v>-0.249974133654049</c:v>
                </c:pt>
                <c:pt idx="1011" formatCode="General">
                  <c:v>-0.24428006811640099</c:v>
                </c:pt>
                <c:pt idx="1012" formatCode="General">
                  <c:v>-0.23872845034767101</c:v>
                </c:pt>
                <c:pt idx="1013" formatCode="General">
                  <c:v>-0.233324680737759</c:v>
                </c:pt>
                <c:pt idx="1014" formatCode="General">
                  <c:v>-0.22806330450376899</c:v>
                </c:pt>
                <c:pt idx="1015" formatCode="General">
                  <c:v>-0.22294120822639901</c:v>
                </c:pt>
                <c:pt idx="1016" formatCode="General">
                  <c:v>-0.21794934259083301</c:v>
                </c:pt>
                <c:pt idx="1017" formatCode="General">
                  <c:v>-0.213084849416457</c:v>
                </c:pt>
                <c:pt idx="1018" formatCode="General">
                  <c:v>-0.20834563638093401</c:v>
                </c:pt>
                <c:pt idx="1019" formatCode="General">
                  <c:v>-0.20373149803576401</c:v>
                </c:pt>
                <c:pt idx="1020" formatCode="General">
                  <c:v>-0.199231602353833</c:v>
                </c:pt>
                <c:pt idx="1021" formatCode="General">
                  <c:v>-0.194849134046154</c:v>
                </c:pt>
                <c:pt idx="1022" formatCode="General">
                  <c:v>-0.19057432675069699</c:v>
                </c:pt>
                <c:pt idx="1023" formatCode="General">
                  <c:v>-0.186406051436867</c:v>
                </c:pt>
                <c:pt idx="1024" formatCode="General">
                  <c:v>-0.18234653025285899</c:v>
                </c:pt>
                <c:pt idx="1025" formatCode="General">
                  <c:v>-0.17838640803714501</c:v>
                </c:pt>
                <c:pt idx="1026" formatCode="General">
                  <c:v>-0.17452545038161699</c:v>
                </c:pt>
                <c:pt idx="1027" formatCode="General">
                  <c:v>-0.17076520566606301</c:v>
                </c:pt>
                <c:pt idx="1028" formatCode="General">
                  <c:v>-0.16709318768356099</c:v>
                </c:pt>
                <c:pt idx="1029" formatCode="General">
                  <c:v>-0.16351111709464999</c:v>
                </c:pt>
                <c:pt idx="1030" formatCode="General">
                  <c:v>-0.160016687809898</c:v>
                </c:pt>
                <c:pt idx="1031" formatCode="General">
                  <c:v>-0.156612138051236</c:v>
                </c:pt>
                <c:pt idx="1032" formatCode="General">
                  <c:v>-0.15328918841504399</c:v>
                </c:pt>
                <c:pt idx="1033" formatCode="General">
                  <c:v>-0.15004460038020501</c:v>
                </c:pt>
                <c:pt idx="1034" formatCode="General">
                  <c:v>-0.146884763724453</c:v>
                </c:pt>
                <c:pt idx="1035" formatCode="General">
                  <c:v>-0.14379508115057801</c:v>
                </c:pt>
                <c:pt idx="1036" formatCode="General">
                  <c:v>-0.140780938288809</c:v>
                </c:pt>
                <c:pt idx="1037" formatCode="General">
                  <c:v>-0.13784350307976601</c:v>
                </c:pt>
                <c:pt idx="1038" formatCode="General">
                  <c:v>-0.134972663576478</c:v>
                </c:pt>
                <c:pt idx="1039" formatCode="General">
                  <c:v>-0.13217035734433</c:v>
                </c:pt>
                <c:pt idx="1040" formatCode="General">
                  <c:v>-0.129434319674883</c:v>
                </c:pt>
                <c:pt idx="1041" formatCode="General">
                  <c:v>-0.12676723277714899</c:v>
                </c:pt>
                <c:pt idx="1042" formatCode="General">
                  <c:v>-0.12415839757264301</c:v>
                </c:pt>
                <c:pt idx="1043" formatCode="General">
                  <c:v>-0.121609559869038</c:v>
                </c:pt>
                <c:pt idx="1044" formatCode="General">
                  <c:v>-0.11912279882910901</c:v>
                </c:pt>
                <c:pt idx="1045" formatCode="General">
                  <c:v>-0.116696085281905</c:v>
                </c:pt>
                <c:pt idx="1046" formatCode="General">
                  <c:v>-0.114323594847188</c:v>
                </c:pt>
                <c:pt idx="1047" formatCode="General">
                  <c:v>-0.112003767545235</c:v>
                </c:pt>
                <c:pt idx="1048" formatCode="General">
                  <c:v>-0.109740786007909</c:v>
                </c:pt>
                <c:pt idx="1049" formatCode="General">
                  <c:v>-0.107528804902011</c:v>
                </c:pt>
                <c:pt idx="1050" formatCode="General">
                  <c:v>-0.105366342362188</c:v>
                </c:pt>
                <c:pt idx="1051" formatCode="General">
                  <c:v>-0.10325510853992</c:v>
                </c:pt>
                <c:pt idx="1052" formatCode="General">
                  <c:v>-0.101193190359049</c:v>
                </c:pt>
                <c:pt idx="1053" formatCode="General">
                  <c:v>-9.9174496424208003E-2</c:v>
                </c:pt>
                <c:pt idx="1054" formatCode="General">
                  <c:v>-9.72027092763489E-2</c:v>
                </c:pt>
                <c:pt idx="1055" formatCode="General">
                  <c:v>-9.5276183519576799E-2</c:v>
                </c:pt>
                <c:pt idx="1056" formatCode="General">
                  <c:v>-9.33915670650034E-2</c:v>
                </c:pt>
                <c:pt idx="1057" formatCode="General">
                  <c:v>-9.1550597725353802E-2</c:v>
                </c:pt>
                <c:pt idx="1058" formatCode="General">
                  <c:v>-8.9751746915519903E-2</c:v>
                </c:pt>
                <c:pt idx="1059" formatCode="General">
                  <c:v>-8.7990216928356693E-2</c:v>
                </c:pt>
                <c:pt idx="1060" formatCode="General">
                  <c:v>-8.62706073929599E-2</c:v>
                </c:pt>
                <c:pt idx="1061" formatCode="General">
                  <c:v>-8.4590179583949807E-2</c:v>
                </c:pt>
                <c:pt idx="1062" formatCode="General">
                  <c:v>-8.2942354179216707E-2</c:v>
                </c:pt>
                <c:pt idx="1063" formatCode="General">
                  <c:v>-8.1334093530118001E-2</c:v>
                </c:pt>
                <c:pt idx="1064" formatCode="General">
                  <c:v>-7.9761795075472694E-2</c:v>
                </c:pt>
                <c:pt idx="1065" formatCode="General">
                  <c:v>-7.8221351964641195E-2</c:v>
                </c:pt>
                <c:pt idx="1066" formatCode="General">
                  <c:v>-7.6718147979134302E-2</c:v>
                </c:pt>
                <c:pt idx="1067" formatCode="General">
                  <c:v>-7.5245701896726497E-2</c:v>
                </c:pt>
                <c:pt idx="1068" formatCode="General">
                  <c:v>-7.3805004927895407E-2</c:v>
                </c:pt>
                <c:pt idx="1069" formatCode="General">
                  <c:v>-7.2397298526019102E-2</c:v>
                </c:pt>
                <c:pt idx="1070" formatCode="General">
                  <c:v>-7.1019121786937298E-2</c:v>
                </c:pt>
                <c:pt idx="1071" formatCode="General">
                  <c:v>-6.9671594808349904E-2</c:v>
                </c:pt>
                <c:pt idx="1072" formatCode="General">
                  <c:v>-6.8352292149490901E-2</c:v>
                </c:pt>
                <c:pt idx="1073" formatCode="General">
                  <c:v>-6.7063175464891406E-2</c:v>
                </c:pt>
                <c:pt idx="1074" formatCode="General">
                  <c:v>-6.5802484315308496E-2</c:v>
                </c:pt>
                <c:pt idx="1075" formatCode="General">
                  <c:v>-6.4566251828431107E-2</c:v>
                </c:pt>
                <c:pt idx="1076" formatCode="General">
                  <c:v>-6.3358023517914697E-2</c:v>
                </c:pt>
                <c:pt idx="1077" formatCode="General">
                  <c:v>-6.21765258002848E-2</c:v>
                </c:pt>
                <c:pt idx="1078" formatCode="General">
                  <c:v>-6.1020147648916001E-2</c:v>
                </c:pt>
                <c:pt idx="1079" formatCode="General">
                  <c:v>-5.9889826372500399E-2</c:v>
                </c:pt>
                <c:pt idx="1080" formatCode="General">
                  <c:v>-5.87826887602243E-2</c:v>
                </c:pt>
                <c:pt idx="1081" formatCode="General">
                  <c:v>-5.7700774547938302E-2</c:v>
                </c:pt>
                <c:pt idx="1082" formatCode="General">
                  <c:v>-5.6640183162628602E-2</c:v>
                </c:pt>
                <c:pt idx="1083" formatCode="General">
                  <c:v>-5.5604496747288901E-2</c:v>
                </c:pt>
                <c:pt idx="1084" formatCode="General">
                  <c:v>-5.4589650311880997E-2</c:v>
                </c:pt>
                <c:pt idx="1085" formatCode="General">
                  <c:v>-5.3598354878158498E-2</c:v>
                </c:pt>
                <c:pt idx="1086" formatCode="General">
                  <c:v>-5.2626376142679399E-2</c:v>
                </c:pt>
                <c:pt idx="1087" formatCode="General">
                  <c:v>-5.1676141118963098E-2</c:v>
                </c:pt>
                <c:pt idx="1088" formatCode="General">
                  <c:v>-5.0746779710751297E-2</c:v>
                </c:pt>
                <c:pt idx="1089" formatCode="General">
                  <c:v>-4.98368447672441E-2</c:v>
                </c:pt>
                <c:pt idx="1090" formatCode="General">
                  <c:v>-4.8945858604009497E-2</c:v>
                </c:pt>
                <c:pt idx="1091" formatCode="General">
                  <c:v>-4.8074409762968201E-2</c:v>
                </c:pt>
                <c:pt idx="1092" formatCode="General">
                  <c:v>-4.7220663998749399E-2</c:v>
                </c:pt>
                <c:pt idx="1093" formatCode="General">
                  <c:v>-4.6385271823084502E-2</c:v>
                </c:pt>
                <c:pt idx="1094" formatCode="General">
                  <c:v>-4.5567273743712902E-2</c:v>
                </c:pt>
                <c:pt idx="1095" formatCode="General">
                  <c:v>-4.4766332772137901E-2</c:v>
                </c:pt>
                <c:pt idx="1096" formatCode="General">
                  <c:v>-4.3982252593663902E-2</c:v>
                </c:pt>
                <c:pt idx="1097" formatCode="General">
                  <c:v>-4.3212969847162899E-2</c:v>
                </c:pt>
                <c:pt idx="1098" formatCode="General">
                  <c:v>-4.24615289319933E-2</c:v>
                </c:pt>
                <c:pt idx="1099" formatCode="General">
                  <c:v>-4.1723934668867799E-2</c:v>
                </c:pt>
                <c:pt idx="1100" formatCode="General">
                  <c:v>-4.1001170502718801E-2</c:v>
                </c:pt>
                <c:pt idx="1101" formatCode="General">
                  <c:v>-4.0293073850171002E-2</c:v>
                </c:pt>
                <c:pt idx="1102" formatCode="General">
                  <c:v>-3.9599399190799502E-2</c:v>
                </c:pt>
                <c:pt idx="1103" formatCode="General">
                  <c:v>-3.8920885757436102E-2</c:v>
                </c:pt>
                <c:pt idx="1104" formatCode="General">
                  <c:v>-3.8254787351434401E-2</c:v>
                </c:pt>
                <c:pt idx="1105" formatCode="General">
                  <c:v>-3.7601240516288499E-2</c:v>
                </c:pt>
                <c:pt idx="1106" formatCode="General">
                  <c:v>-3.6960699090877902E-2</c:v>
                </c:pt>
                <c:pt idx="1107" formatCode="General">
                  <c:v>-3.6333435248234798E-2</c:v>
                </c:pt>
                <c:pt idx="1108" formatCode="General">
                  <c:v>-3.5718348406177103E-2</c:v>
                </c:pt>
                <c:pt idx="1109" formatCode="General">
                  <c:v>-3.5114789950771497E-2</c:v>
                </c:pt>
                <c:pt idx="1110" formatCode="General">
                  <c:v>-3.45230842802852E-2</c:v>
                </c:pt>
                <c:pt idx="1111" formatCode="General">
                  <c:v>-3.3943479596270899E-2</c:v>
                </c:pt>
                <c:pt idx="1112" formatCode="General">
                  <c:v>-3.3374484111416303E-2</c:v>
                </c:pt>
                <c:pt idx="1113" formatCode="General">
                  <c:v>-3.28159153514445E-2</c:v>
                </c:pt>
                <c:pt idx="1114" formatCode="General">
                  <c:v>-3.2268959379967301E-2</c:v>
                </c:pt>
                <c:pt idx="1115" formatCode="General">
                  <c:v>-3.1732466855608002E-2</c:v>
                </c:pt>
                <c:pt idx="1116" formatCode="General">
                  <c:v>-3.1205543078874399E-2</c:v>
                </c:pt>
                <c:pt idx="1117" formatCode="General">
                  <c:v>-3.0688226639266201E-2</c:v>
                </c:pt>
                <c:pt idx="1118" formatCode="General">
                  <c:v>-3.0181546158468301E-2</c:v>
                </c:pt>
                <c:pt idx="1119" formatCode="General">
                  <c:v>-2.9684765703950601E-2</c:v>
                </c:pt>
                <c:pt idx="1120" formatCode="General">
                  <c:v>-2.9197119895541301E-2</c:v>
                </c:pt>
                <c:pt idx="1121" formatCode="General">
                  <c:v>-2.8718301407978999E-2</c:v>
                </c:pt>
                <c:pt idx="1122" formatCode="General">
                  <c:v>-2.8249099770675301E-2</c:v>
                </c:pt>
                <c:pt idx="1123" formatCode="General">
                  <c:v>-2.77880682589195E-2</c:v>
                </c:pt>
                <c:pt idx="1124" formatCode="General">
                  <c:v>-2.73362652648282E-2</c:v>
                </c:pt>
                <c:pt idx="1125" formatCode="General">
                  <c:v>-2.6892884065647101E-2</c:v>
                </c:pt>
                <c:pt idx="1126" formatCode="General">
                  <c:v>-2.6457477208603399E-2</c:v>
                </c:pt>
                <c:pt idx="1127" formatCode="General">
                  <c:v>-2.6030904469826699E-2</c:v>
                </c:pt>
                <c:pt idx="1128" formatCode="General">
                  <c:v>-2.56116826368844E-2</c:v>
                </c:pt>
                <c:pt idx="1129" formatCode="General">
                  <c:v>-2.52011110612749E-2</c:v>
                </c:pt>
                <c:pt idx="1130" formatCode="General">
                  <c:v>-2.4797925648584799E-2</c:v>
                </c:pt>
                <c:pt idx="1131" formatCode="General">
                  <c:v>-2.4401851528408899E-2</c:v>
                </c:pt>
                <c:pt idx="1132" formatCode="General">
                  <c:v>-2.4013721171759501E-2</c:v>
                </c:pt>
                <c:pt idx="1133" formatCode="General">
                  <c:v>-2.3632507724168601E-2</c:v>
                </c:pt>
                <c:pt idx="1134" formatCode="General">
                  <c:v>-2.3258935556129699E-2</c:v>
                </c:pt>
                <c:pt idx="1135" formatCode="General">
                  <c:v>-2.28917092973378E-2</c:v>
                </c:pt>
                <c:pt idx="1136" formatCode="General">
                  <c:v>-2.2531522818084699E-2</c:v>
                </c:pt>
                <c:pt idx="1137" formatCode="General">
                  <c:v>-2.21778223977287E-2</c:v>
                </c:pt>
                <c:pt idx="1138" formatCode="General">
                  <c:v>-2.18309692846483E-2</c:v>
                </c:pt>
                <c:pt idx="1139" formatCode="General">
                  <c:v>-2.1490403058845701E-2</c:v>
                </c:pt>
                <c:pt idx="1140" formatCode="General">
                  <c:v>-2.1155947565660901E-2</c:v>
                </c:pt>
                <c:pt idx="1141" formatCode="General">
                  <c:v>-2.0827504179265901E-2</c:v>
                </c:pt>
                <c:pt idx="1142" formatCode="General">
                  <c:v>-2.05055165893697E-2</c:v>
                </c:pt>
                <c:pt idx="1143" formatCode="General">
                  <c:v>-2.0189095385044101E-2</c:v>
                </c:pt>
                <c:pt idx="1144" formatCode="General">
                  <c:v>-1.9878201416995402E-2</c:v>
                </c:pt>
                <c:pt idx="1145" formatCode="General">
                  <c:v>-1.9573258852055901E-2</c:v>
                </c:pt>
                <c:pt idx="1146" formatCode="General">
                  <c:v>-1.9273553439852101E-2</c:v>
                </c:pt>
                <c:pt idx="1147" formatCode="General">
                  <c:v>-1.8979466334024801E-2</c:v>
                </c:pt>
                <c:pt idx="1148" formatCode="General">
                  <c:v>-1.8690467678619E-2</c:v>
                </c:pt>
                <c:pt idx="1149" formatCode="General">
                  <c:v>-1.84066078027539E-2</c:v>
                </c:pt>
                <c:pt idx="1150" formatCode="General">
                  <c:v>-1.8127754967857401E-2</c:v>
                </c:pt>
                <c:pt idx="1151" formatCode="General">
                  <c:v>-1.78540284387117E-2</c:v>
                </c:pt>
                <c:pt idx="1152" formatCode="General">
                  <c:v>-1.7585285010430499E-2</c:v>
                </c:pt>
                <c:pt idx="1153" formatCode="General">
                  <c:v>-1.73209138841218E-2</c:v>
                </c:pt>
                <c:pt idx="1154" formatCode="General">
                  <c:v>-1.7061142457351901E-2</c:v>
                </c:pt>
                <c:pt idx="1155" formatCode="General">
                  <c:v>-1.6806270063250001E-2</c:v>
                </c:pt>
                <c:pt idx="1156" formatCode="General">
                  <c:v>-1.6555840499830599E-2</c:v>
                </c:pt>
                <c:pt idx="1157" formatCode="General">
                  <c:v>-1.6309633617411199E-2</c:v>
                </c:pt>
                <c:pt idx="1158" formatCode="General">
                  <c:v>-1.6067704024640299E-2</c:v>
                </c:pt>
                <c:pt idx="1159" formatCode="General">
                  <c:v>-1.5829806553833599E-2</c:v>
                </c:pt>
                <c:pt idx="1160" formatCode="General">
                  <c:v>-1.5596034149856599E-2</c:v>
                </c:pt>
                <c:pt idx="1161" formatCode="General">
                  <c:v>-1.53665116937964E-2</c:v>
                </c:pt>
                <c:pt idx="1162" formatCode="General">
                  <c:v>-1.51409342718724E-2</c:v>
                </c:pt>
                <c:pt idx="1163" formatCode="General">
                  <c:v>-1.49188387627788E-2</c:v>
                </c:pt>
                <c:pt idx="1164" formatCode="General">
                  <c:v>-1.47007480496228E-2</c:v>
                </c:pt>
                <c:pt idx="1165" formatCode="General">
                  <c:v>-1.4486407558058001E-2</c:v>
                </c:pt>
                <c:pt idx="1166" formatCode="General">
                  <c:v>-1.4275505937874701E-2</c:v>
                </c:pt>
                <c:pt idx="1167" formatCode="General">
                  <c:v>-1.40683357104463E-2</c:v>
                </c:pt>
                <c:pt idx="1168" formatCode="General">
                  <c:v>-1.3864614196770301E-2</c:v>
                </c:pt>
                <c:pt idx="1169" formatCode="General">
                  <c:v>-1.3664007056090799E-2</c:v>
                </c:pt>
                <c:pt idx="1170" formatCode="General">
                  <c:v>-1.34672582691051E-2</c:v>
                </c:pt>
                <c:pt idx="1171" formatCode="General">
                  <c:v>-1.3273430800924999E-2</c:v>
                </c:pt>
                <c:pt idx="1172" formatCode="General">
                  <c:v>-1.30827557097223E-2</c:v>
                </c:pt>
                <c:pt idx="1173" formatCode="General">
                  <c:v>-1.2895586389407999E-2</c:v>
                </c:pt>
                <c:pt idx="1174" formatCode="General">
                  <c:v>-1.27112134181633E-2</c:v>
                </c:pt>
                <c:pt idx="1175" formatCode="General">
                  <c:v>-1.25299572734557E-2</c:v>
                </c:pt>
                <c:pt idx="1176" formatCode="General">
                  <c:v>-1.2351788980508699E-2</c:v>
                </c:pt>
                <c:pt idx="1177" formatCode="General">
                  <c:v>-1.21760953195443E-2</c:v>
                </c:pt>
                <c:pt idx="1178" formatCode="General">
                  <c:v>-1.2003728856879101E-2</c:v>
                </c:pt>
                <c:pt idx="1179" formatCode="General">
                  <c:v>-1.1834051050706699E-2</c:v>
                </c:pt>
                <c:pt idx="1180" formatCode="General">
                  <c:v>-1.1667057170902599E-2</c:v>
                </c:pt>
                <c:pt idx="1181" formatCode="General">
                  <c:v>-1.1502877163491E-2</c:v>
                </c:pt>
                <c:pt idx="1182" formatCode="General">
                  <c:v>-1.13414145669248E-2</c:v>
                </c:pt>
                <c:pt idx="1183" formatCode="General">
                  <c:v>-1.11823920476916E-2</c:v>
                </c:pt>
                <c:pt idx="1184" formatCode="General">
                  <c:v>-1.1026142199859E-2</c:v>
                </c:pt>
                <c:pt idx="1185" formatCode="General">
                  <c:v>-1.0872321869559E-2</c:v>
                </c:pt>
                <c:pt idx="1186" formatCode="General">
                  <c:v>-1.0721062800734199E-2</c:v>
                </c:pt>
                <c:pt idx="1187" formatCode="General">
                  <c:v>-1.0572374921699599E-2</c:v>
                </c:pt>
                <c:pt idx="1188" formatCode="General">
                  <c:v>-1.04260061135504E-2</c:v>
                </c:pt>
                <c:pt idx="1189" formatCode="General">
                  <c:v>-1.02818756067248E-2</c:v>
                </c:pt>
                <c:pt idx="1190" formatCode="General">
                  <c:v>-1.0140299153549401E-2</c:v>
                </c:pt>
                <c:pt idx="1191" formatCode="General">
                  <c:v>-1.0000920803085799E-2</c:v>
                </c:pt>
                <c:pt idx="1192">
                  <c:v>-9.8638479147543194E-3</c:v>
                </c:pt>
                <c:pt idx="1193">
                  <c:v>-9.7290534150550109E-3</c:v>
                </c:pt>
                <c:pt idx="1194">
                  <c:v>-9.5962297206930794E-3</c:v>
                </c:pt>
                <c:pt idx="1195">
                  <c:v>-9.4657213832060102E-3</c:v>
                </c:pt>
                <c:pt idx="1196">
                  <c:v>-9.3373006227960194E-3</c:v>
                </c:pt>
                <c:pt idx="1197">
                  <c:v>-9.21084652836128E-3</c:v>
                </c:pt>
                <c:pt idx="1198">
                  <c:v>-9.0863500515884696E-3</c:v>
                </c:pt>
                <c:pt idx="1199">
                  <c:v>-8.9641104559019594E-3</c:v>
                </c:pt>
                <c:pt idx="1200">
                  <c:v>-8.84360460894619E-3</c:v>
                </c:pt>
                <c:pt idx="1201">
                  <c:v>-8.7250413476128892E-3</c:v>
                </c:pt>
                <c:pt idx="1202">
                  <c:v>-8.6084334571448293E-3</c:v>
                </c:pt>
                <c:pt idx="1203">
                  <c:v>-8.49348789685761E-3</c:v>
                </c:pt>
                <c:pt idx="1204">
                  <c:v>-8.3803008879348908E-3</c:v>
                </c:pt>
                <c:pt idx="1205">
                  <c:v>-8.2692868209531308E-3</c:v>
                </c:pt>
                <c:pt idx="1206">
                  <c:v>-8.15962648564106E-3</c:v>
                </c:pt>
                <c:pt idx="1207">
                  <c:v>-8.0517803781859198E-3</c:v>
                </c:pt>
                <c:pt idx="1208">
                  <c:v>-7.9456349606071893E-3</c:v>
                </c:pt>
                <c:pt idx="1209">
                  <c:v>-7.8411485189189504E-3</c:v>
                </c:pt>
                <c:pt idx="1210">
                  <c:v>-7.73820467633603E-3</c:v>
                </c:pt>
                <c:pt idx="1211">
                  <c:v>-7.6368474069437101E-3</c:v>
                </c:pt>
                <c:pt idx="1212">
                  <c:v>-7.5370990178771696E-3</c:v>
                </c:pt>
                <c:pt idx="1213">
                  <c:v>-7.4389322661863001E-3</c:v>
                </c:pt>
                <c:pt idx="1214">
                  <c:v>-7.3422415825027398E-3</c:v>
                </c:pt>
                <c:pt idx="1215">
                  <c:v>-7.2470007602925103E-3</c:v>
                </c:pt>
                <c:pt idx="1216">
                  <c:v>-7.1531896737236696E-3</c:v>
                </c:pt>
                <c:pt idx="1217">
                  <c:v>-7.0609059445451801E-3</c:v>
                </c:pt>
                <c:pt idx="1218">
                  <c:v>-6.9700178579912703E-3</c:v>
                </c:pt>
                <c:pt idx="1219">
                  <c:v>-6.8805908776964101E-3</c:v>
                </c:pt>
                <c:pt idx="1220">
                  <c:v>-6.79236852896871E-3</c:v>
                </c:pt>
                <c:pt idx="1221">
                  <c:v>-6.7056475093639697E-3</c:v>
                </c:pt>
                <c:pt idx="1222">
                  <c:v>-6.6201991699171101E-3</c:v>
                </c:pt>
                <c:pt idx="1223">
                  <c:v>-6.5359479026767999E-3</c:v>
                </c:pt>
                <c:pt idx="1224">
                  <c:v>-6.45310736655786E-3</c:v>
                </c:pt>
                <c:pt idx="1225">
                  <c:v>-6.3714374940637402E-3</c:v>
                </c:pt>
                <c:pt idx="1226">
                  <c:v>-6.2911351241954003E-3</c:v>
                </c:pt>
                <c:pt idx="1227">
                  <c:v>-6.2118150505496503E-3</c:v>
                </c:pt>
                <c:pt idx="1228">
                  <c:v>-6.1338500744025602E-3</c:v>
                </c:pt>
                <c:pt idx="1229">
                  <c:v>-6.0569761490476904E-3</c:v>
                </c:pt>
                <c:pt idx="1230">
                  <c:v>-5.9812444552633098E-3</c:v>
                </c:pt>
                <c:pt idx="1231">
                  <c:v>-5.9067771499142401E-3</c:v>
                </c:pt>
                <c:pt idx="1232">
                  <c:v>-5.8332206618469402E-3</c:v>
                </c:pt>
                <c:pt idx="1233">
                  <c:v>-5.7607616263353097E-3</c:v>
                </c:pt>
                <c:pt idx="1234">
                  <c:v>-5.68949444744438E-3</c:v>
                </c:pt>
                <c:pt idx="1235">
                  <c:v>-5.6191704064854197E-3</c:v>
                </c:pt>
                <c:pt idx="1236">
                  <c:v>-5.5498861806801501E-3</c:v>
                </c:pt>
                <c:pt idx="1237">
                  <c:v>-5.4815531637835199E-3</c:v>
                </c:pt>
                <c:pt idx="1238">
                  <c:v>-5.4143081640689299E-3</c:v>
                </c:pt>
                <c:pt idx="1239">
                  <c:v>-5.3479037501510699E-3</c:v>
                </c:pt>
                <c:pt idx="1240">
                  <c:v>-5.2826339745070498E-3</c:v>
                </c:pt>
                <c:pt idx="1241">
                  <c:v>-5.2181039764746502E-3</c:v>
                </c:pt>
                <c:pt idx="1242">
                  <c:v>-5.1545322239246296E-3</c:v>
                </c:pt>
                <c:pt idx="1243">
                  <c:v>-5.0918456096225697E-3</c:v>
                </c:pt>
                <c:pt idx="1244">
                  <c:v>-5.0300952007178903E-3</c:v>
                </c:pt>
                <c:pt idx="1245">
                  <c:v>-4.9691780368596797E-3</c:v>
                </c:pt>
                <c:pt idx="1246">
                  <c:v>-4.9091124472446096E-3</c:v>
                </c:pt>
                <c:pt idx="1247">
                  <c:v>-4.8498572816309997E-3</c:v>
                </c:pt>
                <c:pt idx="1248">
                  <c:v>-4.7914810673696196E-3</c:v>
                </c:pt>
                <c:pt idx="1249">
                  <c:v>-4.7338715786379602E-3</c:v>
                </c:pt>
                <c:pt idx="1250">
                  <c:v>-4.6770396887408404E-3</c:v>
                </c:pt>
                <c:pt idx="1251">
                  <c:v>-4.6210364285533198E-3</c:v>
                </c:pt>
                <c:pt idx="1252">
                  <c:v>-4.5658080358147298E-3</c:v>
                </c:pt>
                <c:pt idx="1253">
                  <c:v>-4.5112922087443101E-3</c:v>
                </c:pt>
                <c:pt idx="1254">
                  <c:v>-4.4575663664241797E-3</c:v>
                </c:pt>
                <c:pt idx="1255">
                  <c:v>-4.4046206344663498E-3</c:v>
                </c:pt>
                <c:pt idx="1256">
                  <c:v>-4.3523014984928696E-3</c:v>
                </c:pt>
                <c:pt idx="1257">
                  <c:v>-4.3007617909005102E-3</c:v>
                </c:pt>
                <c:pt idx="1258">
                  <c:v>-4.2499347312096297E-3</c:v>
                </c:pt>
                <c:pt idx="1259">
                  <c:v>-4.1997861390258998E-3</c:v>
                </c:pt>
                <c:pt idx="1260">
                  <c:v>-4.1502713436711702E-3</c:v>
                </c:pt>
                <c:pt idx="1261">
                  <c:v>-4.1015465709528997E-3</c:v>
                </c:pt>
                <c:pt idx="1262">
                  <c:v>-4.0533841785460696E-3</c:v>
                </c:pt>
                <c:pt idx="1263">
                  <c:v>-4.00587418493859E-3</c:v>
                </c:pt>
                <c:pt idx="1264">
                  <c:v>-3.9591561181247003E-3</c:v>
                </c:pt>
                <c:pt idx="1265">
                  <c:v>-3.9129230168056103E-3</c:v>
                </c:pt>
                <c:pt idx="1266">
                  <c:v>-3.8674067447996901E-3</c:v>
                </c:pt>
                <c:pt idx="1267">
                  <c:v>-3.82250436009426E-3</c:v>
                </c:pt>
                <c:pt idx="1268">
                  <c:v>-3.7782008244858201E-3</c:v>
                </c:pt>
                <c:pt idx="1269">
                  <c:v>-3.7345078153541698E-3</c:v>
                </c:pt>
                <c:pt idx="1270">
                  <c:v>-3.6913956629039701E-3</c:v>
                </c:pt>
                <c:pt idx="1271">
                  <c:v>-3.64886274585803E-3</c:v>
                </c:pt>
                <c:pt idx="1272">
                  <c:v>-3.6069447521656401E-3</c:v>
                </c:pt>
                <c:pt idx="1273">
                  <c:v>-3.5656090779199899E-3</c:v>
                </c:pt>
                <c:pt idx="1274">
                  <c:v>-3.5248025970792901E-3</c:v>
                </c:pt>
                <c:pt idx="1275">
                  <c:v>-3.4845756304749502E-3</c:v>
                </c:pt>
                <c:pt idx="1276">
                  <c:v>-3.44490189528296E-3</c:v>
                </c:pt>
                <c:pt idx="1277">
                  <c:v>-3.4057773998111599E-3</c:v>
                </c:pt>
                <c:pt idx="1278">
                  <c:v>-3.36717254476326E-3</c:v>
                </c:pt>
                <c:pt idx="1279">
                  <c:v>-3.3291083406225201E-3</c:v>
                </c:pt>
                <c:pt idx="1280">
                  <c:v>-3.2915397284135998E-3</c:v>
                </c:pt>
                <c:pt idx="1281">
                  <c:v>-3.25448006592189E-3</c:v>
                </c:pt>
                <c:pt idx="1282">
                  <c:v>-3.2179189139425399E-3</c:v>
                </c:pt>
                <c:pt idx="1283">
                  <c:v>-3.1818881238617402E-3</c:v>
                </c:pt>
                <c:pt idx="1284">
                  <c:v>-3.1463142631309301E-3</c:v>
                </c:pt>
                <c:pt idx="1285">
                  <c:v>-3.1112765666579298E-3</c:v>
                </c:pt>
                <c:pt idx="1286">
                  <c:v>-3.0766617562106601E-3</c:v>
                </c:pt>
                <c:pt idx="1287">
                  <c:v>-3.0424679700894598E-3</c:v>
                </c:pt>
                <c:pt idx="1288">
                  <c:v>-3.00883607996582E-3</c:v>
                </c:pt>
                <c:pt idx="1289">
                  <c:v>-2.97559487308567E-3</c:v>
                </c:pt>
                <c:pt idx="1290">
                  <c:v>-2.9427772267756501E-3</c:v>
                </c:pt>
                <c:pt idx="1291">
                  <c:v>-2.9104476811723798E-3</c:v>
                </c:pt>
                <c:pt idx="1292">
                  <c:v>-2.8785284615364501E-3</c:v>
                </c:pt>
                <c:pt idx="1293">
                  <c:v>-2.8470149016019998E-3</c:v>
                </c:pt>
                <c:pt idx="1294">
                  <c:v>-2.8159366772658699E-3</c:v>
                </c:pt>
                <c:pt idx="1295">
                  <c:v>-2.7852328240187199E-3</c:v>
                </c:pt>
                <c:pt idx="1296">
                  <c:v>-2.7549464724770699E-3</c:v>
                </c:pt>
                <c:pt idx="1297">
                  <c:v>-2.7250812732298401E-3</c:v>
                </c:pt>
                <c:pt idx="1298">
                  <c:v>-2.6955576227697701E-3</c:v>
                </c:pt>
                <c:pt idx="1299">
                  <c:v>-2.6664482308554299E-3</c:v>
                </c:pt>
                <c:pt idx="1300">
                  <c:v>-2.6376795294118299E-3</c:v>
                </c:pt>
                <c:pt idx="1301">
                  <c:v>-2.6093163534522202E-3</c:v>
                </c:pt>
                <c:pt idx="1302">
                  <c:v>-2.5813209987848398E-3</c:v>
                </c:pt>
                <c:pt idx="1303">
                  <c:v>-2.5536193623158102E-3</c:v>
                </c:pt>
                <c:pt idx="1304">
                  <c:v>-2.52630575744512E-3</c:v>
                </c:pt>
                <c:pt idx="1305">
                  <c:v>-2.49935593867985E-3</c:v>
                </c:pt>
                <c:pt idx="1306">
                  <c:v>-2.4727260893008E-3</c:v>
                </c:pt>
                <c:pt idx="1307">
                  <c:v>-2.4464506473332601E-3</c:v>
                </c:pt>
                <c:pt idx="1308">
                  <c:v>-2.4204915513509101E-3</c:v>
                </c:pt>
                <c:pt idx="1309">
                  <c:v>-2.39485717985639E-3</c:v>
                </c:pt>
                <c:pt idx="1310">
                  <c:v>-2.3695581068222402E-3</c:v>
                </c:pt>
                <c:pt idx="1311">
                  <c:v>-2.3445920573086799E-3</c:v>
                </c:pt>
                <c:pt idx="1312">
                  <c:v>-2.3199233614273301E-3</c:v>
                </c:pt>
                <c:pt idx="1313">
                  <c:v>-2.29556970668769E-3</c:v>
                </c:pt>
                <c:pt idx="1314">
                  <c:v>-2.2715169933237899E-3</c:v>
                </c:pt>
                <c:pt idx="1315">
                  <c:v>-2.2478037997100001E-3</c:v>
                </c:pt>
                <c:pt idx="1316">
                  <c:v>-2.2243216844539701E-3</c:v>
                </c:pt>
                <c:pt idx="1317">
                  <c:v>-2.2011993927679098E-3</c:v>
                </c:pt>
                <c:pt idx="1318">
                  <c:v>-2.1783603393243501E-3</c:v>
                </c:pt>
                <c:pt idx="1319">
                  <c:v>-2.1557823738729501E-3</c:v>
                </c:pt>
                <c:pt idx="1320">
                  <c:v>-2.1334816963049599E-3</c:v>
                </c:pt>
                <c:pt idx="1321">
                  <c:v>-2.1114863644332801E-3</c:v>
                </c:pt>
                <c:pt idx="1322">
                  <c:v>-2.0897551578140999E-3</c:v>
                </c:pt>
                <c:pt idx="1323">
                  <c:v>-2.0682864272845401E-3</c:v>
                </c:pt>
                <c:pt idx="1324">
                  <c:v>-2.0470825393173902E-3</c:v>
                </c:pt>
                <c:pt idx="1325">
                  <c:v>-2.02612104201263E-3</c:v>
                </c:pt>
                <c:pt idx="1326">
                  <c:v>-2.0054683549591101E-3</c:v>
                </c:pt>
                <c:pt idx="1327">
                  <c:v>-1.9850336040789498E-3</c:v>
                </c:pt>
                <c:pt idx="1328">
                  <c:v>-1.9648663664656001E-3</c:v>
                </c:pt>
                <c:pt idx="1329">
                  <c:v>-1.9449368721372001E-3</c:v>
                </c:pt>
                <c:pt idx="1330">
                  <c:v>-1.9252478387846101E-3</c:v>
                </c:pt>
                <c:pt idx="1331">
                  <c:v>-1.9057975033804899E-3</c:v>
                </c:pt>
                <c:pt idx="1332">
                  <c:v>-1.8866043965099499E-3</c:v>
                </c:pt>
                <c:pt idx="1333">
                  <c:v>-1.8676394364090299E-3</c:v>
                </c:pt>
                <c:pt idx="1334">
                  <c:v>-1.84887548896603E-3</c:v>
                </c:pt>
                <c:pt idx="1335">
                  <c:v>-1.83034907832239E-3</c:v>
                </c:pt>
                <c:pt idx="1336">
                  <c:v>-1.8120529445875501E-3</c:v>
                </c:pt>
                <c:pt idx="1337">
                  <c:v>-1.79398271672897E-3</c:v>
                </c:pt>
                <c:pt idx="1338">
                  <c:v>-1.77610733369699E-3</c:v>
                </c:pt>
                <c:pt idx="1339">
                  <c:v>-1.7584544106295499E-3</c:v>
                </c:pt>
                <c:pt idx="1340">
                  <c:v>-1.7410258440001499E-3</c:v>
                </c:pt>
                <c:pt idx="1341">
                  <c:v>-1.7237847709764601E-3</c:v>
                </c:pt>
                <c:pt idx="1342">
                  <c:v>-1.7067433536778801E-3</c:v>
                </c:pt>
                <c:pt idx="1343">
                  <c:v>-1.68991923284638E-3</c:v>
                </c:pt>
                <c:pt idx="1344">
                  <c:v>-1.67328694573149E-3</c:v>
                </c:pt>
                <c:pt idx="1345">
                  <c:v>-1.65684199353198E-3</c:v>
                </c:pt>
                <c:pt idx="1346">
                  <c:v>-1.6405995186616501E-3</c:v>
                </c:pt>
                <c:pt idx="1347">
                  <c:v>-1.6245389197315999E-3</c:v>
                </c:pt>
                <c:pt idx="1348">
                  <c:v>-1.6086710951404399E-3</c:v>
                </c:pt>
                <c:pt idx="1349">
                  <c:v>-1.5930003710998E-3</c:v>
                </c:pt>
                <c:pt idx="1350">
                  <c:v>-1.5774818978761399E-3</c:v>
                </c:pt>
                <c:pt idx="1351">
                  <c:v>-1.56218317543006E-3</c:v>
                </c:pt>
                <c:pt idx="1352">
                  <c:v>-1.5470222674893899E-3</c:v>
                </c:pt>
                <c:pt idx="1353">
                  <c:v>-1.53206184746978E-3</c:v>
                </c:pt>
                <c:pt idx="1354">
                  <c:v>-1.5172729419014601E-3</c:v>
                </c:pt>
                <c:pt idx="1355">
                  <c:v>-1.50265042699449E-3</c:v>
                </c:pt>
                <c:pt idx="1356">
                  <c:v>-1.48821955520596E-3</c:v>
                </c:pt>
                <c:pt idx="1357">
                  <c:v>-1.47391747834664E-3</c:v>
                </c:pt>
                <c:pt idx="1358">
                  <c:v>-1.4598083451165401E-3</c:v>
                </c:pt>
                <c:pt idx="1359">
                  <c:v>-1.44584778301754E-3</c:v>
                </c:pt>
                <c:pt idx="1360">
                  <c:v>-1.43205001783022E-3</c:v>
                </c:pt>
                <c:pt idx="1361">
                  <c:v>-1.4184354420924601E-3</c:v>
                </c:pt>
                <c:pt idx="1362">
                  <c:v>-1.4049536479561399E-3</c:v>
                </c:pt>
                <c:pt idx="1363">
                  <c:v>-1.3916308335745E-3</c:v>
                </c:pt>
                <c:pt idx="1364">
                  <c:v>-1.3784669524216199E-3</c:v>
                </c:pt>
                <c:pt idx="1365">
                  <c:v>-1.36542805690463E-3</c:v>
                </c:pt>
                <c:pt idx="1366">
                  <c:v>-1.35256469521894E-3</c:v>
                </c:pt>
                <c:pt idx="1367">
                  <c:v>-1.33984634132885E-3</c:v>
                </c:pt>
                <c:pt idx="1368">
                  <c:v>-1.32724577630884E-3</c:v>
                </c:pt>
                <c:pt idx="1369">
                  <c:v>-1.31482129883219E-3</c:v>
                </c:pt>
                <c:pt idx="1370">
                  <c:v>-1.3025147228814199E-3</c:v>
                </c:pt>
                <c:pt idx="1371">
                  <c:v>-1.2903594513817901E-3</c:v>
                </c:pt>
                <c:pt idx="1372">
                  <c:v>-1.2783276723893899E-3</c:v>
                </c:pt>
                <c:pt idx="1373">
                  <c:v>-1.26643356387794E-3</c:v>
                </c:pt>
                <c:pt idx="1374">
                  <c:v>-1.25467584592509E-3</c:v>
                </c:pt>
                <c:pt idx="1375">
                  <c:v>-1.24305140933592E-3</c:v>
                </c:pt>
                <c:pt idx="1376">
                  <c:v>-1.2315336945707301E-3</c:v>
                </c:pt>
                <c:pt idx="1377">
                  <c:v>-1.22014765725883E-3</c:v>
                </c:pt>
                <c:pt idx="1378">
                  <c:v>-1.2089045099555201E-3</c:v>
                </c:pt>
                <c:pt idx="1379">
                  <c:v>-1.1977813721761701E-3</c:v>
                </c:pt>
                <c:pt idx="1380">
                  <c:v>-1.18676144892087E-3</c:v>
                </c:pt>
                <c:pt idx="1381">
                  <c:v>-1.17588414091289E-3</c:v>
                </c:pt>
                <c:pt idx="1382">
                  <c:v>-1.16510757262314E-3</c:v>
                </c:pt>
                <c:pt idx="1383">
                  <c:v>-1.1544545716780201E-3</c:v>
                </c:pt>
                <c:pt idx="1384">
                  <c:v>-1.1439078512486701E-3</c:v>
                </c:pt>
                <c:pt idx="1385">
                  <c:v>-1.13348246403586E-3</c:v>
                </c:pt>
                <c:pt idx="1386">
                  <c:v>-1.12317310388494E-3</c:v>
                </c:pt>
                <c:pt idx="1387">
                  <c:v>-1.1129709129619799E-3</c:v>
                </c:pt>
                <c:pt idx="1388">
                  <c:v>-1.1028657021856601E-3</c:v>
                </c:pt>
                <c:pt idx="1389">
                  <c:v>-1.0928877071009801E-3</c:v>
                </c:pt>
                <c:pt idx="1390">
                  <c:v>-1.0830080970698299E-3</c:v>
                </c:pt>
                <c:pt idx="1391">
                  <c:v>-1.0732294660359E-3</c:v>
                </c:pt>
                <c:pt idx="1392">
                  <c:v>-1.06357090538947E-3</c:v>
                </c:pt>
                <c:pt idx="1393">
                  <c:v>-1.0539971150028301E-3</c:v>
                </c:pt>
                <c:pt idx="1394">
                  <c:v>-1.04453791768274E-3</c:v>
                </c:pt>
                <c:pt idx="1395">
                  <c:v>-1.0351694124432001E-3</c:v>
                </c:pt>
                <c:pt idx="1396">
                  <c:v>-1.0259084243118199E-3</c:v>
                </c:pt>
                <c:pt idx="1397">
                  <c:v>-1.0167369744841701E-3</c:v>
                </c:pt>
                <c:pt idx="1398">
                  <c:v>-1.0076709848119601E-3</c:v>
                </c:pt>
                <c:pt idx="1399">
                  <c:v>-9.9869750810453696E-4</c:v>
                </c:pt>
                <c:pt idx="1400">
                  <c:v>-9.898250281092241E-4</c:v>
                </c:pt>
                <c:pt idx="1401">
                  <c:v>-9.8105239351964509E-4</c:v>
                </c:pt>
                <c:pt idx="1402">
                  <c:v>-9.7234464526820604E-4</c:v>
                </c:pt>
                <c:pt idx="1403">
                  <c:v>-9.6373613255692104E-4</c:v>
                </c:pt>
                <c:pt idx="1404">
                  <c:v>-9.55267256855136E-4</c:v>
                </c:pt>
                <c:pt idx="1405">
                  <c:v>-9.47091290981783E-4</c:v>
                </c:pt>
                <c:pt idx="1406">
                  <c:v>-9.3892278280344199E-4</c:v>
                </c:pt>
                <c:pt idx="1407">
                  <c:v>-9.3045996700639501E-4</c:v>
                </c:pt>
                <c:pt idx="1408">
                  <c:v>-9.2210948375313895E-4</c:v>
                </c:pt>
                <c:pt idx="1409">
                  <c:v>-9.1386896252010396E-4</c:v>
                </c:pt>
                <c:pt idx="1410">
                  <c:v>-9.05705373515313E-4</c:v>
                </c:pt>
                <c:pt idx="1411">
                  <c:v>-8.9767600042693304E-4</c:v>
                </c:pt>
                <c:pt idx="1412">
                  <c:v>-8.8978277685248998E-4</c:v>
                </c:pt>
                <c:pt idx="1413">
                  <c:v>-8.82136870077993E-4</c:v>
                </c:pt>
                <c:pt idx="1414">
                  <c:v>-8.7462806492070999E-4</c:v>
                </c:pt>
                <c:pt idx="1415">
                  <c:v>-8.6683146662893805E-4</c:v>
                </c:pt>
                <c:pt idx="1416">
                  <c:v>-8.5921461093769905E-4</c:v>
                </c:pt>
                <c:pt idx="1417">
                  <c:v>-8.5164111856158805E-4</c:v>
                </c:pt>
                <c:pt idx="1418">
                  <c:v>-8.4422337260058804E-4</c:v>
                </c:pt>
                <c:pt idx="1419">
                  <c:v>-8.3697135862897596E-4</c:v>
                </c:pt>
                <c:pt idx="1420">
                  <c:v>-8.2979064418337804E-4</c:v>
                </c:pt>
                <c:pt idx="1421">
                  <c:v>-8.2292389188190799E-4</c:v>
                </c:pt>
                <c:pt idx="1422">
                  <c:v>-8.1703974122616203E-4</c:v>
                </c:pt>
                <c:pt idx="1423">
                  <c:v>-8.1141505644349897E-4</c:v>
                </c:pt>
                <c:pt idx="1424">
                  <c:v>-8.0618598508232404E-4</c:v>
                </c:pt>
                <c:pt idx="1425">
                  <c:v>-8.0075211396821004E-4</c:v>
                </c:pt>
                <c:pt idx="1426">
                  <c:v>-7.9482643841675396E-4</c:v>
                </c:pt>
                <c:pt idx="1427">
                  <c:v>-7.8837045194598795E-4</c:v>
                </c:pt>
                <c:pt idx="1428">
                  <c:v>-7.8173597961394095E-4</c:v>
                </c:pt>
                <c:pt idx="1429">
                  <c:v>-7.7577447788064002E-4</c:v>
                </c:pt>
                <c:pt idx="1430">
                  <c:v>-7.7003435036941301E-4</c:v>
                </c:pt>
                <c:pt idx="1431">
                  <c:v>-7.6429422285818405E-4</c:v>
                </c:pt>
                <c:pt idx="1432">
                  <c:v>-7.5851312438027696E-4</c:v>
                </c:pt>
                <c:pt idx="1433">
                  <c:v>-7.5238532743583295E-4</c:v>
                </c:pt>
                <c:pt idx="1434">
                  <c:v>-7.4545234496545601E-4</c:v>
                </c:pt>
                <c:pt idx="1435">
                  <c:v>-7.3743609033771805E-4</c:v>
                </c:pt>
                <c:pt idx="1436">
                  <c:v>-7.2813515736211898E-4</c:v>
                </c:pt>
                <c:pt idx="1437">
                  <c:v>-7.1725680426588403E-4</c:v>
                </c:pt>
                <c:pt idx="1438">
                  <c:v>-7.05091170296577E-4</c:v>
                </c:pt>
                <c:pt idx="1439">
                  <c:v>-6.92817424352686E-4</c:v>
                </c:pt>
                <c:pt idx="1440">
                  <c:v>-6.8093344598384295E-4</c:v>
                </c:pt>
                <c:pt idx="1441">
                  <c:v>-6.6963825099430299E-4</c:v>
                </c:pt>
                <c:pt idx="1442">
                  <c:v>-6.5908169573505003E-4</c:v>
                </c:pt>
                <c:pt idx="1443">
                  <c:v>-6.4938473556857797E-4</c:v>
                </c:pt>
                <c:pt idx="1444">
                  <c:v>-6.4063389250824205E-4</c:v>
                </c:pt>
                <c:pt idx="1445">
                  <c:v>-6.3294253869647095E-4</c:v>
                </c:pt>
                <c:pt idx="1446">
                  <c:v>-6.2638401584225005E-4</c:v>
                </c:pt>
                <c:pt idx="1447">
                  <c:v>-6.2100427260837097E-4</c:v>
                </c:pt>
                <c:pt idx="1448">
                  <c:v>-6.1684412286933598E-4</c:v>
                </c:pt>
                <c:pt idx="1449">
                  <c:v>-6.1414342422828395E-4</c:v>
                </c:pt>
                <c:pt idx="1450">
                  <c:v>-6.13818301192527E-4</c:v>
                </c:pt>
                <c:pt idx="1451">
                  <c:v>-6.13818301192527E-4</c:v>
                </c:pt>
                <c:pt idx="1452">
                  <c:v>-6.13818301192527E-4</c:v>
                </c:pt>
                <c:pt idx="1453">
                  <c:v>-6.13818301192527E-4</c:v>
                </c:pt>
                <c:pt idx="1454">
                  <c:v>-6.13818301192527E-4</c:v>
                </c:pt>
                <c:pt idx="1455">
                  <c:v>-6.13818301192527E-4</c:v>
                </c:pt>
                <c:pt idx="1456">
                  <c:v>-6.13818301192527E-4</c:v>
                </c:pt>
                <c:pt idx="1457">
                  <c:v>-6.13818301192527E-4</c:v>
                </c:pt>
                <c:pt idx="1458">
                  <c:v>-6.13818301192527E-4</c:v>
                </c:pt>
                <c:pt idx="1459">
                  <c:v>-6.13818301192527E-4</c:v>
                </c:pt>
                <c:pt idx="1460">
                  <c:v>-6.13818301192527E-4</c:v>
                </c:pt>
                <c:pt idx="1461">
                  <c:v>-6.13818301192527E-4</c:v>
                </c:pt>
                <c:pt idx="1462">
                  <c:v>-6.1827806625437405E-4</c:v>
                </c:pt>
                <c:pt idx="1463">
                  <c:v>-6.2681286218558099E-4</c:v>
                </c:pt>
                <c:pt idx="1464">
                  <c:v>-6.3447060265354798E-4</c:v>
                </c:pt>
                <c:pt idx="1465">
                  <c:v>-6.3951419333732303E-4</c:v>
                </c:pt>
                <c:pt idx="1466">
                  <c:v>-6.4074417205359799E-4</c:v>
                </c:pt>
                <c:pt idx="1467">
                  <c:v>-6.3764117886969801E-4</c:v>
                </c:pt>
                <c:pt idx="1468">
                  <c:v>-6.2921914413237702E-4</c:v>
                </c:pt>
                <c:pt idx="1469">
                  <c:v>-6.1567018462882202E-4</c:v>
                </c:pt>
                <c:pt idx="1470">
                  <c:v>-6.0349143560764495E-4</c:v>
                </c:pt>
                <c:pt idx="1471">
                  <c:v>-5.9390806686207705E-4</c:v>
                </c:pt>
                <c:pt idx="1472">
                  <c:v>-5.85177548342884E-4</c:v>
                </c:pt>
                <c:pt idx="1473">
                  <c:v>-5.7686896305037796E-4</c:v>
                </c:pt>
                <c:pt idx="1474">
                  <c:v>-5.6876746151952005E-4</c:v>
                </c:pt>
                <c:pt idx="1475">
                  <c:v>-5.6068212237747996E-4</c:v>
                </c:pt>
                <c:pt idx="1476">
                  <c:v>-5.5259678323544203E-4</c:v>
                </c:pt>
                <c:pt idx="1477">
                  <c:v>-5.4451144409340204E-4</c:v>
                </c:pt>
                <c:pt idx="1478">
                  <c:v>-5.3642610495136401E-4</c:v>
                </c:pt>
                <c:pt idx="1479">
                  <c:v>-5.2834076580932402E-4</c:v>
                </c:pt>
                <c:pt idx="1480">
                  <c:v>-5.2025542666728599E-4</c:v>
                </c:pt>
                <c:pt idx="1481">
                  <c:v>-5.1217008752524698E-4</c:v>
                </c:pt>
                <c:pt idx="1482">
                  <c:v>-5.0408474838320905E-4</c:v>
                </c:pt>
                <c:pt idx="1483">
                  <c:v>-4.9599940924116895E-4</c:v>
                </c:pt>
                <c:pt idx="1484">
                  <c:v>-4.8791407009913103E-4</c:v>
                </c:pt>
                <c:pt idx="1485">
                  <c:v>-4.7982873095709202E-4</c:v>
                </c:pt>
                <c:pt idx="1486">
                  <c:v>-4.7174339181505398E-4</c:v>
                </c:pt>
                <c:pt idx="1487">
                  <c:v>-4.6365805267301399E-4</c:v>
                </c:pt>
                <c:pt idx="1488">
                  <c:v>-4.5557271353097601E-4</c:v>
                </c:pt>
                <c:pt idx="1489">
                  <c:v>-4.4748737438893602E-4</c:v>
                </c:pt>
                <c:pt idx="1490">
                  <c:v>-4.3940203524689799E-4</c:v>
                </c:pt>
                <c:pt idx="1491">
                  <c:v>-4.3131669610485898E-4</c:v>
                </c:pt>
                <c:pt idx="1492">
                  <c:v>-4.23231356962821E-4</c:v>
                </c:pt>
                <c:pt idx="1493">
                  <c:v>-4.1514601782078101E-4</c:v>
                </c:pt>
                <c:pt idx="1494">
                  <c:v>-4.0706067867874297E-4</c:v>
                </c:pt>
                <c:pt idx="1495">
                  <c:v>-3.9897533953670402E-4</c:v>
                </c:pt>
                <c:pt idx="1496">
                  <c:v>-3.9089000039466598E-4</c:v>
                </c:pt>
                <c:pt idx="1497">
                  <c:v>-3.82804661252626E-4</c:v>
                </c:pt>
                <c:pt idx="1498">
                  <c:v>-3.7471932211058801E-4</c:v>
                </c:pt>
                <c:pt idx="1499">
                  <c:v>-3.6509207562609102E-4</c:v>
                </c:pt>
                <c:pt idx="1500">
                  <c:v>-3.5557356027820998E-4</c:v>
                </c:pt>
                <c:pt idx="1501">
                  <c:v>-3.4828955726388797E-4</c:v>
                </c:pt>
                <c:pt idx="1502">
                  <c:v>-3.4353239490917699E-4</c:v>
                </c:pt>
                <c:pt idx="1503">
                  <c:v>-3.4186693512940801E-4</c:v>
                </c:pt>
                <c:pt idx="1504">
                  <c:v>-3.4261379457376699E-4</c:v>
                </c:pt>
                <c:pt idx="1505">
                  <c:v>-3.4584152531703802E-4</c:v>
                </c:pt>
                <c:pt idx="1506">
                  <c:v>-3.5157366705978901E-4</c:v>
                </c:pt>
                <c:pt idx="1507">
                  <c:v>-3.5855091847877401E-4</c:v>
                </c:pt>
                <c:pt idx="1508">
                  <c:v>-3.6609738528092502E-4</c:v>
                </c:pt>
                <c:pt idx="1509">
                  <c:v>-3.73302157951886E-4</c:v>
                </c:pt>
                <c:pt idx="1510">
                  <c:v>-3.7845215426783802E-4</c:v>
                </c:pt>
                <c:pt idx="1511">
                  <c:v>-3.8013587564632198E-4</c:v>
                </c:pt>
                <c:pt idx="1512">
                  <c:v>-3.8013587564632198E-4</c:v>
                </c:pt>
                <c:pt idx="1513">
                  <c:v>-3.8013587564632198E-4</c:v>
                </c:pt>
                <c:pt idx="1514">
                  <c:v>-3.80135875646321E-4</c:v>
                </c:pt>
                <c:pt idx="1515">
                  <c:v>-3.8013587564632198E-4</c:v>
                </c:pt>
                <c:pt idx="1516">
                  <c:v>-3.8013587564632198E-4</c:v>
                </c:pt>
                <c:pt idx="1517">
                  <c:v>-3.8013587564632198E-4</c:v>
                </c:pt>
                <c:pt idx="1518">
                  <c:v>-3.8013587564632198E-4</c:v>
                </c:pt>
                <c:pt idx="1519">
                  <c:v>-3.8013587564632198E-4</c:v>
                </c:pt>
                <c:pt idx="1520">
                  <c:v>-3.8013587564632198E-4</c:v>
                </c:pt>
                <c:pt idx="1521">
                  <c:v>-3.8013587564632198E-4</c:v>
                </c:pt>
                <c:pt idx="1522">
                  <c:v>-3.8013587564632198E-4</c:v>
                </c:pt>
                <c:pt idx="1523">
                  <c:v>-3.8013587564632198E-4</c:v>
                </c:pt>
                <c:pt idx="1524">
                  <c:v>-3.80135875646321E-4</c:v>
                </c:pt>
                <c:pt idx="1525">
                  <c:v>-3.80135875646321E-4</c:v>
                </c:pt>
                <c:pt idx="1526">
                  <c:v>-3.80135875646321E-4</c:v>
                </c:pt>
                <c:pt idx="1527">
                  <c:v>-3.8013587564632198E-4</c:v>
                </c:pt>
                <c:pt idx="1528">
                  <c:v>-3.8013587564632198E-4</c:v>
                </c:pt>
                <c:pt idx="1529">
                  <c:v>-3.8013587564632198E-4</c:v>
                </c:pt>
                <c:pt idx="1530">
                  <c:v>-3.80135875646321E-4</c:v>
                </c:pt>
                <c:pt idx="1531">
                  <c:v>-3.8013587564632198E-4</c:v>
                </c:pt>
                <c:pt idx="1532">
                  <c:v>-3.8013587564632198E-4</c:v>
                </c:pt>
                <c:pt idx="1533">
                  <c:v>-3.80135875646321E-4</c:v>
                </c:pt>
                <c:pt idx="1534">
                  <c:v>-3.8013587564632198E-4</c:v>
                </c:pt>
                <c:pt idx="1535">
                  <c:v>-3.8013587564632198E-4</c:v>
                </c:pt>
                <c:pt idx="1536">
                  <c:v>-3.8013587564632198E-4</c:v>
                </c:pt>
                <c:pt idx="1537">
                  <c:v>-3.8013587564632198E-4</c:v>
                </c:pt>
                <c:pt idx="1538">
                  <c:v>-3.80135875646321E-4</c:v>
                </c:pt>
                <c:pt idx="1539">
                  <c:v>-3.8013587564632198E-4</c:v>
                </c:pt>
                <c:pt idx="1540">
                  <c:v>-3.80135875646321E-4</c:v>
                </c:pt>
                <c:pt idx="1541">
                  <c:v>-3.80135875646321E-4</c:v>
                </c:pt>
                <c:pt idx="1542">
                  <c:v>-3.8013587564632198E-4</c:v>
                </c:pt>
                <c:pt idx="1543">
                  <c:v>-3.8013587564632198E-4</c:v>
                </c:pt>
                <c:pt idx="1544">
                  <c:v>-3.8013587564632198E-4</c:v>
                </c:pt>
                <c:pt idx="1545">
                  <c:v>-3.80135875646321E-4</c:v>
                </c:pt>
                <c:pt idx="1546">
                  <c:v>-3.8013587564632198E-4</c:v>
                </c:pt>
                <c:pt idx="1547">
                  <c:v>-3.8013587564632198E-4</c:v>
                </c:pt>
                <c:pt idx="1548">
                  <c:v>-3.8013587564632198E-4</c:v>
                </c:pt>
                <c:pt idx="1549">
                  <c:v>-3.8013587564632198E-4</c:v>
                </c:pt>
                <c:pt idx="1550">
                  <c:v>-3.80135875646321E-4</c:v>
                </c:pt>
                <c:pt idx="1551">
                  <c:v>-3.8013587564632198E-4</c:v>
                </c:pt>
                <c:pt idx="1552">
                  <c:v>-3.8013587564632198E-4</c:v>
                </c:pt>
                <c:pt idx="1553">
                  <c:v>-3.80135875646321E-4</c:v>
                </c:pt>
                <c:pt idx="1554">
                  <c:v>-3.80135875646321E-4</c:v>
                </c:pt>
                <c:pt idx="1555">
                  <c:v>-3.8013587564632198E-4</c:v>
                </c:pt>
                <c:pt idx="1556">
                  <c:v>-3.80135875646321E-4</c:v>
                </c:pt>
                <c:pt idx="1557">
                  <c:v>-3.8013587564632198E-4</c:v>
                </c:pt>
                <c:pt idx="1558">
                  <c:v>-3.78438063267395E-4</c:v>
                </c:pt>
                <c:pt idx="1559">
                  <c:v>-3.7379170516689699E-4</c:v>
                </c:pt>
                <c:pt idx="1560">
                  <c:v>-3.6703562189582199E-4</c:v>
                </c:pt>
                <c:pt idx="1561">
                  <c:v>-3.5841860592697602E-4</c:v>
                </c:pt>
                <c:pt idx="1562">
                  <c:v>-3.4808791209460001E-4</c:v>
                </c:pt>
                <c:pt idx="1563">
                  <c:v>-3.3614747351853999E-4</c:v>
                </c:pt>
                <c:pt idx="1564">
                  <c:v>-3.22536895647183E-4</c:v>
                </c:pt>
                <c:pt idx="1565">
                  <c:v>-3.07861616105943E-4</c:v>
                </c:pt>
                <c:pt idx="1566">
                  <c:v>-2.9191406126458699E-4</c:v>
                </c:pt>
                <c:pt idx="1567">
                  <c:v>-2.7504768670123499E-4</c:v>
                </c:pt>
                <c:pt idx="1568">
                  <c:v>-2.5734636625425299E-4</c:v>
                </c:pt>
                <c:pt idx="1569">
                  <c:v>-2.40114060126927E-4</c:v>
                </c:pt>
                <c:pt idx="1570">
                  <c:v>-2.2391504431999999E-4</c:v>
                </c:pt>
                <c:pt idx="1571">
                  <c:v>-2.0905659899101301E-4</c:v>
                </c:pt>
                <c:pt idx="1572">
                  <c:v>-1.9511179317196299E-4</c:v>
                </c:pt>
                <c:pt idx="1573">
                  <c:v>-1.8714221213977599E-4</c:v>
                </c:pt>
                <c:pt idx="1574">
                  <c:v>-1.9578302664252501E-4</c:v>
                </c:pt>
                <c:pt idx="1575">
                  <c:v>-2.2034289421449E-4</c:v>
                </c:pt>
                <c:pt idx="1576">
                  <c:v>-2.6051132450112801E-4</c:v>
                </c:pt>
                <c:pt idx="1577">
                  <c:v>-3.1256300361304402E-4</c:v>
                </c:pt>
                <c:pt idx="1578">
                  <c:v>-3.66001928020824E-4</c:v>
                </c:pt>
                <c:pt idx="1579">
                  <c:v>-3.9172459173274801E-4</c:v>
                </c:pt>
                <c:pt idx="1580">
                  <c:v>-3.9737315821670901E-4</c:v>
                </c:pt>
                <c:pt idx="1581">
                  <c:v>-3.9514530738534099E-4</c:v>
                </c:pt>
                <c:pt idx="1582">
                  <c:v>-3.8891014086313302E-4</c:v>
                </c:pt>
                <c:pt idx="1583">
                  <c:v>-3.8227521862304302E-4</c:v>
                </c:pt>
                <c:pt idx="1584">
                  <c:v>-3.7564029638295301E-4</c:v>
                </c:pt>
                <c:pt idx="1585">
                  <c:v>-3.6900537414286398E-4</c:v>
                </c:pt>
                <c:pt idx="1586">
                  <c:v>-3.6237045190277203E-4</c:v>
                </c:pt>
                <c:pt idx="1587">
                  <c:v>-3.5573552966268397E-4</c:v>
                </c:pt>
                <c:pt idx="1588">
                  <c:v>-3.4910060742259299E-4</c:v>
                </c:pt>
                <c:pt idx="1589">
                  <c:v>-3.4246568518250402E-4</c:v>
                </c:pt>
                <c:pt idx="1590">
                  <c:v>-3.3583076294241401E-4</c:v>
                </c:pt>
                <c:pt idx="1591">
                  <c:v>-3.2919584070232298E-4</c:v>
                </c:pt>
                <c:pt idx="1592">
                  <c:v>-3.2256091846223297E-4</c:v>
                </c:pt>
                <c:pt idx="1593">
                  <c:v>-3.1592599622214302E-4</c:v>
                </c:pt>
                <c:pt idx="1594">
                  <c:v>-3.0929107398205199E-4</c:v>
                </c:pt>
                <c:pt idx="1595">
                  <c:v>-3.0265615174196198E-4</c:v>
                </c:pt>
                <c:pt idx="1596">
                  <c:v>-2.9602122950187198E-4</c:v>
                </c:pt>
                <c:pt idx="1597">
                  <c:v>-2.89386307261783E-4</c:v>
                </c:pt>
                <c:pt idx="1598">
                  <c:v>-2.8275138502169202E-4</c:v>
                </c:pt>
                <c:pt idx="1599">
                  <c:v>-2.7611646278160299E-4</c:v>
                </c:pt>
                <c:pt idx="1600">
                  <c:v>-2.6948154054151201E-4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217-4E5A-94B8-B14FF82AA9B8}"/>
            </c:ext>
          </c:extLst>
        </c:ser>
        <c:ser>
          <c:idx val="2"/>
          <c:order val="2"/>
          <c:tx>
            <c:v>Quad length=76.5mm with no shim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Feuil3!$A$3:$A$1603</c:f>
              <c:numCache>
                <c:formatCode>General</c:formatCode>
                <c:ptCount val="1601"/>
                <c:pt idx="0">
                  <c:v>-0.4</c:v>
                </c:pt>
                <c:pt idx="1">
                  <c:v>-0.39950000000000002</c:v>
                </c:pt>
                <c:pt idx="2">
                  <c:v>-0.39900000000000002</c:v>
                </c:pt>
                <c:pt idx="3">
                  <c:v>-0.39850000000000002</c:v>
                </c:pt>
                <c:pt idx="4">
                  <c:v>-0.39800000000000002</c:v>
                </c:pt>
                <c:pt idx="5">
                  <c:v>-0.39750000000000002</c:v>
                </c:pt>
                <c:pt idx="6">
                  <c:v>-0.39700000000000002</c:v>
                </c:pt>
                <c:pt idx="7">
                  <c:v>-0.39650000000000002</c:v>
                </c:pt>
                <c:pt idx="8">
                  <c:v>-0.39600000000000002</c:v>
                </c:pt>
                <c:pt idx="9">
                  <c:v>-0.39550000000000002</c:v>
                </c:pt>
                <c:pt idx="10">
                  <c:v>-0.39500000000000002</c:v>
                </c:pt>
                <c:pt idx="11">
                  <c:v>-0.39450000000000002</c:v>
                </c:pt>
                <c:pt idx="12">
                  <c:v>-0.39400000000000002</c:v>
                </c:pt>
                <c:pt idx="13">
                  <c:v>-0.39350000000000002</c:v>
                </c:pt>
                <c:pt idx="14">
                  <c:v>-0.39300000000000002</c:v>
                </c:pt>
                <c:pt idx="15">
                  <c:v>-0.39250000000000002</c:v>
                </c:pt>
                <c:pt idx="16">
                  <c:v>-0.39200000000000002</c:v>
                </c:pt>
                <c:pt idx="17">
                  <c:v>-0.39150000000000001</c:v>
                </c:pt>
                <c:pt idx="18">
                  <c:v>-0.39100000000000001</c:v>
                </c:pt>
                <c:pt idx="19">
                  <c:v>-0.39050000000000001</c:v>
                </c:pt>
                <c:pt idx="20">
                  <c:v>-0.39</c:v>
                </c:pt>
                <c:pt idx="21">
                  <c:v>-0.38950000000000001</c:v>
                </c:pt>
                <c:pt idx="22">
                  <c:v>-0.38900000000000001</c:v>
                </c:pt>
                <c:pt idx="23">
                  <c:v>-0.38850000000000001</c:v>
                </c:pt>
                <c:pt idx="24">
                  <c:v>-0.38800000000000001</c:v>
                </c:pt>
                <c:pt idx="25">
                  <c:v>-0.38750000000000001</c:v>
                </c:pt>
                <c:pt idx="26">
                  <c:v>-0.38700000000000001</c:v>
                </c:pt>
                <c:pt idx="27">
                  <c:v>-0.38650000000000001</c:v>
                </c:pt>
                <c:pt idx="28">
                  <c:v>-0.38600000000000001</c:v>
                </c:pt>
                <c:pt idx="29">
                  <c:v>-0.38550000000000001</c:v>
                </c:pt>
                <c:pt idx="30">
                  <c:v>-0.38500000000000001</c:v>
                </c:pt>
                <c:pt idx="31">
                  <c:v>-0.38450000000000001</c:v>
                </c:pt>
                <c:pt idx="32">
                  <c:v>-0.38400000000000001</c:v>
                </c:pt>
                <c:pt idx="33">
                  <c:v>-0.38350000000000001</c:v>
                </c:pt>
                <c:pt idx="34">
                  <c:v>-0.38300000000000001</c:v>
                </c:pt>
                <c:pt idx="35">
                  <c:v>-0.38250000000000001</c:v>
                </c:pt>
                <c:pt idx="36">
                  <c:v>-0.38200000000000001</c:v>
                </c:pt>
                <c:pt idx="37">
                  <c:v>-0.38150000000000001</c:v>
                </c:pt>
                <c:pt idx="38">
                  <c:v>-0.38100000000000001</c:v>
                </c:pt>
                <c:pt idx="39">
                  <c:v>-0.3805</c:v>
                </c:pt>
                <c:pt idx="40">
                  <c:v>-0.38</c:v>
                </c:pt>
                <c:pt idx="41">
                  <c:v>-0.3795</c:v>
                </c:pt>
                <c:pt idx="42">
                  <c:v>-0.379</c:v>
                </c:pt>
                <c:pt idx="43">
                  <c:v>-0.3785</c:v>
                </c:pt>
                <c:pt idx="44">
                  <c:v>-0.378</c:v>
                </c:pt>
                <c:pt idx="45">
                  <c:v>-0.3775</c:v>
                </c:pt>
                <c:pt idx="46">
                  <c:v>-0.377</c:v>
                </c:pt>
                <c:pt idx="47">
                  <c:v>-0.3765</c:v>
                </c:pt>
                <c:pt idx="48">
                  <c:v>-0.376</c:v>
                </c:pt>
                <c:pt idx="49">
                  <c:v>-0.3755</c:v>
                </c:pt>
                <c:pt idx="50">
                  <c:v>-0.375</c:v>
                </c:pt>
                <c:pt idx="51">
                  <c:v>-0.3745</c:v>
                </c:pt>
                <c:pt idx="52">
                  <c:v>-0.374</c:v>
                </c:pt>
                <c:pt idx="53">
                  <c:v>-0.3735</c:v>
                </c:pt>
                <c:pt idx="54">
                  <c:v>-0.373</c:v>
                </c:pt>
                <c:pt idx="55">
                  <c:v>-0.3725</c:v>
                </c:pt>
                <c:pt idx="56">
                  <c:v>-0.372</c:v>
                </c:pt>
                <c:pt idx="57">
                  <c:v>-0.3715</c:v>
                </c:pt>
                <c:pt idx="58">
                  <c:v>-0.371</c:v>
                </c:pt>
                <c:pt idx="59">
                  <c:v>-0.3705</c:v>
                </c:pt>
                <c:pt idx="60">
                  <c:v>-0.37</c:v>
                </c:pt>
                <c:pt idx="61">
                  <c:v>-0.3695</c:v>
                </c:pt>
                <c:pt idx="62">
                  <c:v>-0.36899999999999999</c:v>
                </c:pt>
                <c:pt idx="63">
                  <c:v>-0.36849999999999999</c:v>
                </c:pt>
                <c:pt idx="64">
                  <c:v>-0.36799999999999999</c:v>
                </c:pt>
                <c:pt idx="65">
                  <c:v>-0.36749999999999999</c:v>
                </c:pt>
                <c:pt idx="66">
                  <c:v>-0.36699999999999999</c:v>
                </c:pt>
                <c:pt idx="67">
                  <c:v>-0.36649999999999999</c:v>
                </c:pt>
                <c:pt idx="68">
                  <c:v>-0.36599999999999999</c:v>
                </c:pt>
                <c:pt idx="69">
                  <c:v>-0.36549999999999999</c:v>
                </c:pt>
                <c:pt idx="70">
                  <c:v>-0.36499999999999999</c:v>
                </c:pt>
                <c:pt idx="71">
                  <c:v>-0.36449999999999999</c:v>
                </c:pt>
                <c:pt idx="72">
                  <c:v>-0.36399999999999999</c:v>
                </c:pt>
                <c:pt idx="73">
                  <c:v>-0.36349999999999999</c:v>
                </c:pt>
                <c:pt idx="74">
                  <c:v>-0.36299999999999999</c:v>
                </c:pt>
                <c:pt idx="75">
                  <c:v>-0.36249999999999999</c:v>
                </c:pt>
                <c:pt idx="76">
                  <c:v>-0.36199999999999999</c:v>
                </c:pt>
                <c:pt idx="77">
                  <c:v>-0.36149999999999999</c:v>
                </c:pt>
                <c:pt idx="78">
                  <c:v>-0.36099999999999999</c:v>
                </c:pt>
                <c:pt idx="79">
                  <c:v>-0.36049999999999999</c:v>
                </c:pt>
                <c:pt idx="80">
                  <c:v>-0.36</c:v>
                </c:pt>
                <c:pt idx="81">
                  <c:v>-0.35949999999999999</c:v>
                </c:pt>
                <c:pt idx="82">
                  <c:v>-0.35899999999999999</c:v>
                </c:pt>
                <c:pt idx="83">
                  <c:v>-0.35849999999999999</c:v>
                </c:pt>
                <c:pt idx="84">
                  <c:v>-0.35799999999999998</c:v>
                </c:pt>
                <c:pt idx="85">
                  <c:v>-0.35749999999999998</c:v>
                </c:pt>
                <c:pt idx="86">
                  <c:v>-0.35699999999999998</c:v>
                </c:pt>
                <c:pt idx="87">
                  <c:v>-0.35649999999999998</c:v>
                </c:pt>
                <c:pt idx="88">
                  <c:v>-0.35599999999999998</c:v>
                </c:pt>
                <c:pt idx="89">
                  <c:v>-0.35549999999999998</c:v>
                </c:pt>
                <c:pt idx="90">
                  <c:v>-0.35499999999999998</c:v>
                </c:pt>
                <c:pt idx="91">
                  <c:v>-0.35449999999999998</c:v>
                </c:pt>
                <c:pt idx="92">
                  <c:v>-0.35399999999999998</c:v>
                </c:pt>
                <c:pt idx="93">
                  <c:v>-0.35349999999999998</c:v>
                </c:pt>
                <c:pt idx="94">
                  <c:v>-0.35299999999999998</c:v>
                </c:pt>
                <c:pt idx="95">
                  <c:v>-0.35249999999999998</c:v>
                </c:pt>
                <c:pt idx="96">
                  <c:v>-0.35199999999999998</c:v>
                </c:pt>
                <c:pt idx="97">
                  <c:v>-0.35149999999999998</c:v>
                </c:pt>
                <c:pt idx="98">
                  <c:v>-0.35099999999999998</c:v>
                </c:pt>
                <c:pt idx="99">
                  <c:v>-0.35049999999999998</c:v>
                </c:pt>
                <c:pt idx="100">
                  <c:v>-0.35</c:v>
                </c:pt>
                <c:pt idx="101">
                  <c:v>-0.34949999999999998</c:v>
                </c:pt>
                <c:pt idx="102">
                  <c:v>-0.34899999999999998</c:v>
                </c:pt>
                <c:pt idx="103">
                  <c:v>-0.34849999999999998</c:v>
                </c:pt>
                <c:pt idx="104">
                  <c:v>-0.34799999999999998</c:v>
                </c:pt>
                <c:pt idx="105">
                  <c:v>-0.34749999999999998</c:v>
                </c:pt>
                <c:pt idx="106">
                  <c:v>-0.34699999999999998</c:v>
                </c:pt>
                <c:pt idx="107">
                  <c:v>-0.34649999999999997</c:v>
                </c:pt>
                <c:pt idx="108">
                  <c:v>-0.34599999999999997</c:v>
                </c:pt>
                <c:pt idx="109">
                  <c:v>-0.34549999999999997</c:v>
                </c:pt>
                <c:pt idx="110">
                  <c:v>-0.34499999999999997</c:v>
                </c:pt>
                <c:pt idx="111">
                  <c:v>-0.34449999999999997</c:v>
                </c:pt>
                <c:pt idx="112">
                  <c:v>-0.34399999999999997</c:v>
                </c:pt>
                <c:pt idx="113">
                  <c:v>-0.34350000000000003</c:v>
                </c:pt>
                <c:pt idx="114">
                  <c:v>-0.34300000000000003</c:v>
                </c:pt>
                <c:pt idx="115">
                  <c:v>-0.34250000000000003</c:v>
                </c:pt>
                <c:pt idx="116">
                  <c:v>-0.34200000000000003</c:v>
                </c:pt>
                <c:pt idx="117">
                  <c:v>-0.34150000000000003</c:v>
                </c:pt>
                <c:pt idx="118">
                  <c:v>-0.34100000000000003</c:v>
                </c:pt>
                <c:pt idx="119">
                  <c:v>-0.34050000000000002</c:v>
                </c:pt>
                <c:pt idx="120">
                  <c:v>-0.34</c:v>
                </c:pt>
                <c:pt idx="121">
                  <c:v>-0.33950000000000002</c:v>
                </c:pt>
                <c:pt idx="122">
                  <c:v>-0.33900000000000002</c:v>
                </c:pt>
                <c:pt idx="123">
                  <c:v>-0.33850000000000002</c:v>
                </c:pt>
                <c:pt idx="124">
                  <c:v>-0.33800000000000002</c:v>
                </c:pt>
                <c:pt idx="125">
                  <c:v>-0.33750000000000002</c:v>
                </c:pt>
                <c:pt idx="126">
                  <c:v>-0.33700000000000002</c:v>
                </c:pt>
                <c:pt idx="127">
                  <c:v>-0.33650000000000002</c:v>
                </c:pt>
                <c:pt idx="128">
                  <c:v>-0.33600000000000002</c:v>
                </c:pt>
                <c:pt idx="129">
                  <c:v>-0.33550000000000002</c:v>
                </c:pt>
                <c:pt idx="130">
                  <c:v>-0.33500000000000002</c:v>
                </c:pt>
                <c:pt idx="131">
                  <c:v>-0.33450000000000002</c:v>
                </c:pt>
                <c:pt idx="132">
                  <c:v>-0.33400000000000002</c:v>
                </c:pt>
                <c:pt idx="133">
                  <c:v>-0.33350000000000002</c:v>
                </c:pt>
                <c:pt idx="134">
                  <c:v>-0.33300000000000002</c:v>
                </c:pt>
                <c:pt idx="135">
                  <c:v>-0.33250000000000002</c:v>
                </c:pt>
                <c:pt idx="136">
                  <c:v>-0.33200000000000002</c:v>
                </c:pt>
                <c:pt idx="137">
                  <c:v>-0.33150000000000002</c:v>
                </c:pt>
                <c:pt idx="138">
                  <c:v>-0.33100000000000002</c:v>
                </c:pt>
                <c:pt idx="139">
                  <c:v>-0.33050000000000002</c:v>
                </c:pt>
                <c:pt idx="140">
                  <c:v>-0.33</c:v>
                </c:pt>
                <c:pt idx="141">
                  <c:v>-0.32950000000000002</c:v>
                </c:pt>
                <c:pt idx="142">
                  <c:v>-0.32900000000000001</c:v>
                </c:pt>
                <c:pt idx="143">
                  <c:v>-0.32850000000000001</c:v>
                </c:pt>
                <c:pt idx="144">
                  <c:v>-0.32800000000000001</c:v>
                </c:pt>
                <c:pt idx="145">
                  <c:v>-0.32750000000000001</c:v>
                </c:pt>
                <c:pt idx="146">
                  <c:v>-0.32700000000000001</c:v>
                </c:pt>
                <c:pt idx="147">
                  <c:v>-0.32650000000000001</c:v>
                </c:pt>
                <c:pt idx="148">
                  <c:v>-0.32600000000000001</c:v>
                </c:pt>
                <c:pt idx="149">
                  <c:v>-0.32550000000000001</c:v>
                </c:pt>
                <c:pt idx="150">
                  <c:v>-0.32500000000000001</c:v>
                </c:pt>
                <c:pt idx="151">
                  <c:v>-0.32450000000000001</c:v>
                </c:pt>
                <c:pt idx="152">
                  <c:v>-0.32400000000000001</c:v>
                </c:pt>
                <c:pt idx="153">
                  <c:v>-0.32350000000000001</c:v>
                </c:pt>
                <c:pt idx="154">
                  <c:v>-0.32300000000000001</c:v>
                </c:pt>
                <c:pt idx="155">
                  <c:v>-0.32250000000000001</c:v>
                </c:pt>
                <c:pt idx="156">
                  <c:v>-0.32200000000000001</c:v>
                </c:pt>
                <c:pt idx="157">
                  <c:v>-0.32150000000000001</c:v>
                </c:pt>
                <c:pt idx="158">
                  <c:v>-0.32100000000000001</c:v>
                </c:pt>
                <c:pt idx="159">
                  <c:v>-0.32050000000000001</c:v>
                </c:pt>
                <c:pt idx="160">
                  <c:v>-0.32</c:v>
                </c:pt>
                <c:pt idx="161">
                  <c:v>-0.31950000000000001</c:v>
                </c:pt>
                <c:pt idx="162">
                  <c:v>-0.31900000000000001</c:v>
                </c:pt>
                <c:pt idx="163">
                  <c:v>-0.31850000000000001</c:v>
                </c:pt>
                <c:pt idx="164">
                  <c:v>-0.318</c:v>
                </c:pt>
                <c:pt idx="165">
                  <c:v>-0.3175</c:v>
                </c:pt>
                <c:pt idx="166">
                  <c:v>-0.317</c:v>
                </c:pt>
                <c:pt idx="167">
                  <c:v>-0.3165</c:v>
                </c:pt>
                <c:pt idx="168">
                  <c:v>-0.316</c:v>
                </c:pt>
                <c:pt idx="169">
                  <c:v>-0.3155</c:v>
                </c:pt>
                <c:pt idx="170">
                  <c:v>-0.315</c:v>
                </c:pt>
                <c:pt idx="171">
                  <c:v>-0.3145</c:v>
                </c:pt>
                <c:pt idx="172">
                  <c:v>-0.314</c:v>
                </c:pt>
                <c:pt idx="173">
                  <c:v>-0.3135</c:v>
                </c:pt>
                <c:pt idx="174">
                  <c:v>-0.313</c:v>
                </c:pt>
                <c:pt idx="175">
                  <c:v>-0.3125</c:v>
                </c:pt>
                <c:pt idx="176">
                  <c:v>-0.312</c:v>
                </c:pt>
                <c:pt idx="177">
                  <c:v>-0.3115</c:v>
                </c:pt>
                <c:pt idx="178">
                  <c:v>-0.311</c:v>
                </c:pt>
                <c:pt idx="179">
                  <c:v>-0.3105</c:v>
                </c:pt>
                <c:pt idx="180">
                  <c:v>-0.31</c:v>
                </c:pt>
                <c:pt idx="181">
                  <c:v>-0.3095</c:v>
                </c:pt>
                <c:pt idx="182">
                  <c:v>-0.309</c:v>
                </c:pt>
                <c:pt idx="183">
                  <c:v>-0.3085</c:v>
                </c:pt>
                <c:pt idx="184">
                  <c:v>-0.308</c:v>
                </c:pt>
                <c:pt idx="185">
                  <c:v>-0.3075</c:v>
                </c:pt>
                <c:pt idx="186">
                  <c:v>-0.307</c:v>
                </c:pt>
                <c:pt idx="187">
                  <c:v>-0.30649999999999999</c:v>
                </c:pt>
                <c:pt idx="188">
                  <c:v>-0.30599999999999999</c:v>
                </c:pt>
                <c:pt idx="189">
                  <c:v>-0.30549999999999999</c:v>
                </c:pt>
                <c:pt idx="190">
                  <c:v>-0.30499999999999999</c:v>
                </c:pt>
                <c:pt idx="191">
                  <c:v>-0.30449999999999999</c:v>
                </c:pt>
                <c:pt idx="192">
                  <c:v>-0.30399999999999999</c:v>
                </c:pt>
                <c:pt idx="193">
                  <c:v>-0.30349999999999999</c:v>
                </c:pt>
                <c:pt idx="194">
                  <c:v>-0.30299999999999999</c:v>
                </c:pt>
                <c:pt idx="195">
                  <c:v>-0.30249999999999999</c:v>
                </c:pt>
                <c:pt idx="196">
                  <c:v>-0.30199999999999999</c:v>
                </c:pt>
                <c:pt idx="197">
                  <c:v>-0.30149999999999999</c:v>
                </c:pt>
                <c:pt idx="198">
                  <c:v>-0.30099999999999999</c:v>
                </c:pt>
                <c:pt idx="199">
                  <c:v>-0.30049999999999999</c:v>
                </c:pt>
                <c:pt idx="200">
                  <c:v>-0.3</c:v>
                </c:pt>
                <c:pt idx="201">
                  <c:v>-0.29949999999999999</c:v>
                </c:pt>
                <c:pt idx="202">
                  <c:v>-0.29899999999999999</c:v>
                </c:pt>
                <c:pt idx="203">
                  <c:v>-0.29849999999999999</c:v>
                </c:pt>
                <c:pt idx="204">
                  <c:v>-0.29799999999999999</c:v>
                </c:pt>
                <c:pt idx="205">
                  <c:v>-0.29749999999999999</c:v>
                </c:pt>
                <c:pt idx="206">
                  <c:v>-0.29699999999999999</c:v>
                </c:pt>
                <c:pt idx="207">
                  <c:v>-0.29649999999999999</c:v>
                </c:pt>
                <c:pt idx="208">
                  <c:v>-0.29599999999999999</c:v>
                </c:pt>
                <c:pt idx="209">
                  <c:v>-0.29549999999999998</c:v>
                </c:pt>
                <c:pt idx="210">
                  <c:v>-0.29499999999999998</c:v>
                </c:pt>
                <c:pt idx="211">
                  <c:v>-0.29449999999999998</c:v>
                </c:pt>
                <c:pt idx="212">
                  <c:v>-0.29399999999999998</c:v>
                </c:pt>
                <c:pt idx="213">
                  <c:v>-0.29349999999999998</c:v>
                </c:pt>
                <c:pt idx="214">
                  <c:v>-0.29299999999999998</c:v>
                </c:pt>
                <c:pt idx="215">
                  <c:v>-0.29249999999999998</c:v>
                </c:pt>
                <c:pt idx="216">
                  <c:v>-0.29199999999999998</c:v>
                </c:pt>
                <c:pt idx="217">
                  <c:v>-0.29149999999999998</c:v>
                </c:pt>
                <c:pt idx="218">
                  <c:v>-0.29099999999999998</c:v>
                </c:pt>
                <c:pt idx="219">
                  <c:v>-0.29049999999999998</c:v>
                </c:pt>
                <c:pt idx="220">
                  <c:v>-0.28999999999999998</c:v>
                </c:pt>
                <c:pt idx="221">
                  <c:v>-0.28949999999999998</c:v>
                </c:pt>
                <c:pt idx="222">
                  <c:v>-0.28899999999999998</c:v>
                </c:pt>
                <c:pt idx="223">
                  <c:v>-0.28849999999999998</c:v>
                </c:pt>
                <c:pt idx="224">
                  <c:v>-0.28799999999999998</c:v>
                </c:pt>
                <c:pt idx="225">
                  <c:v>-0.28749999999999998</c:v>
                </c:pt>
                <c:pt idx="226">
                  <c:v>-0.28699999999999998</c:v>
                </c:pt>
                <c:pt idx="227">
                  <c:v>-0.28649999999999998</c:v>
                </c:pt>
                <c:pt idx="228">
                  <c:v>-0.28599999999999998</c:v>
                </c:pt>
                <c:pt idx="229">
                  <c:v>-0.28549999999999998</c:v>
                </c:pt>
                <c:pt idx="230">
                  <c:v>-0.28499999999999998</c:v>
                </c:pt>
                <c:pt idx="231">
                  <c:v>-0.28449999999999998</c:v>
                </c:pt>
                <c:pt idx="232">
                  <c:v>-0.28399999999999997</c:v>
                </c:pt>
                <c:pt idx="233">
                  <c:v>-0.28349999999999997</c:v>
                </c:pt>
                <c:pt idx="234">
                  <c:v>-0.28299999999999997</c:v>
                </c:pt>
                <c:pt idx="235">
                  <c:v>-0.28249999999999997</c:v>
                </c:pt>
                <c:pt idx="236">
                  <c:v>-0.28199999999999997</c:v>
                </c:pt>
                <c:pt idx="237">
                  <c:v>-0.28149999999999997</c:v>
                </c:pt>
                <c:pt idx="238">
                  <c:v>-0.28100000000000003</c:v>
                </c:pt>
                <c:pt idx="239">
                  <c:v>-0.28050000000000003</c:v>
                </c:pt>
                <c:pt idx="240">
                  <c:v>-0.28000000000000003</c:v>
                </c:pt>
                <c:pt idx="241">
                  <c:v>-0.27950000000000003</c:v>
                </c:pt>
                <c:pt idx="242">
                  <c:v>-0.27900000000000003</c:v>
                </c:pt>
                <c:pt idx="243">
                  <c:v>-0.27850000000000003</c:v>
                </c:pt>
                <c:pt idx="244">
                  <c:v>-0.27800000000000002</c:v>
                </c:pt>
                <c:pt idx="245">
                  <c:v>-0.27750000000000002</c:v>
                </c:pt>
                <c:pt idx="246">
                  <c:v>-0.27700000000000002</c:v>
                </c:pt>
                <c:pt idx="247">
                  <c:v>-0.27650000000000002</c:v>
                </c:pt>
                <c:pt idx="248">
                  <c:v>-0.27600000000000002</c:v>
                </c:pt>
                <c:pt idx="249">
                  <c:v>-0.27550000000000002</c:v>
                </c:pt>
                <c:pt idx="250">
                  <c:v>-0.27500000000000002</c:v>
                </c:pt>
                <c:pt idx="251">
                  <c:v>-0.27450000000000002</c:v>
                </c:pt>
                <c:pt idx="252">
                  <c:v>-0.27400000000000002</c:v>
                </c:pt>
                <c:pt idx="253">
                  <c:v>-0.27350000000000002</c:v>
                </c:pt>
                <c:pt idx="254">
                  <c:v>-0.27300000000000002</c:v>
                </c:pt>
                <c:pt idx="255">
                  <c:v>-0.27250000000000002</c:v>
                </c:pt>
                <c:pt idx="256">
                  <c:v>-0.27200000000000002</c:v>
                </c:pt>
                <c:pt idx="257">
                  <c:v>-0.27150000000000002</c:v>
                </c:pt>
                <c:pt idx="258">
                  <c:v>-0.27100000000000002</c:v>
                </c:pt>
                <c:pt idx="259">
                  <c:v>-0.27050000000000002</c:v>
                </c:pt>
                <c:pt idx="260">
                  <c:v>-0.27</c:v>
                </c:pt>
                <c:pt idx="261">
                  <c:v>-0.26950000000000002</c:v>
                </c:pt>
                <c:pt idx="262">
                  <c:v>-0.26900000000000002</c:v>
                </c:pt>
                <c:pt idx="263">
                  <c:v>-0.26850000000000002</c:v>
                </c:pt>
                <c:pt idx="264">
                  <c:v>-0.26800000000000002</c:v>
                </c:pt>
                <c:pt idx="265">
                  <c:v>-0.26750000000000002</c:v>
                </c:pt>
                <c:pt idx="266">
                  <c:v>-0.26700000000000002</c:v>
                </c:pt>
                <c:pt idx="267">
                  <c:v>-0.26650000000000001</c:v>
                </c:pt>
                <c:pt idx="268">
                  <c:v>-0.26600000000000001</c:v>
                </c:pt>
                <c:pt idx="269">
                  <c:v>-0.26550000000000001</c:v>
                </c:pt>
                <c:pt idx="270">
                  <c:v>-0.26500000000000001</c:v>
                </c:pt>
                <c:pt idx="271">
                  <c:v>-0.26450000000000001</c:v>
                </c:pt>
                <c:pt idx="272">
                  <c:v>-0.26400000000000001</c:v>
                </c:pt>
                <c:pt idx="273">
                  <c:v>-0.26350000000000001</c:v>
                </c:pt>
                <c:pt idx="274">
                  <c:v>-0.26300000000000001</c:v>
                </c:pt>
                <c:pt idx="275">
                  <c:v>-0.26250000000000001</c:v>
                </c:pt>
                <c:pt idx="276">
                  <c:v>-0.26200000000000001</c:v>
                </c:pt>
                <c:pt idx="277">
                  <c:v>-0.26150000000000001</c:v>
                </c:pt>
                <c:pt idx="278">
                  <c:v>-0.26100000000000001</c:v>
                </c:pt>
                <c:pt idx="279">
                  <c:v>-0.26050000000000001</c:v>
                </c:pt>
                <c:pt idx="280">
                  <c:v>-0.26</c:v>
                </c:pt>
                <c:pt idx="281">
                  <c:v>-0.25950000000000001</c:v>
                </c:pt>
                <c:pt idx="282">
                  <c:v>-0.25900000000000001</c:v>
                </c:pt>
                <c:pt idx="283">
                  <c:v>-0.25850000000000001</c:v>
                </c:pt>
                <c:pt idx="284">
                  <c:v>-0.25800000000000001</c:v>
                </c:pt>
                <c:pt idx="285">
                  <c:v>-0.25750000000000001</c:v>
                </c:pt>
                <c:pt idx="286">
                  <c:v>-0.25700000000000001</c:v>
                </c:pt>
                <c:pt idx="287">
                  <c:v>-0.25650000000000001</c:v>
                </c:pt>
                <c:pt idx="288">
                  <c:v>-0.25600000000000001</c:v>
                </c:pt>
                <c:pt idx="289">
                  <c:v>-0.2555</c:v>
                </c:pt>
                <c:pt idx="290">
                  <c:v>-0.255</c:v>
                </c:pt>
                <c:pt idx="291">
                  <c:v>-0.2545</c:v>
                </c:pt>
                <c:pt idx="292">
                  <c:v>-0.254</c:v>
                </c:pt>
                <c:pt idx="293">
                  <c:v>-0.2535</c:v>
                </c:pt>
                <c:pt idx="294">
                  <c:v>-0.253</c:v>
                </c:pt>
                <c:pt idx="295">
                  <c:v>-0.2525</c:v>
                </c:pt>
                <c:pt idx="296">
                  <c:v>-0.252</c:v>
                </c:pt>
                <c:pt idx="297">
                  <c:v>-0.2515</c:v>
                </c:pt>
                <c:pt idx="298">
                  <c:v>-0.251</c:v>
                </c:pt>
                <c:pt idx="299">
                  <c:v>-0.2505</c:v>
                </c:pt>
                <c:pt idx="300">
                  <c:v>-0.25</c:v>
                </c:pt>
                <c:pt idx="301">
                  <c:v>-0.2495</c:v>
                </c:pt>
                <c:pt idx="302">
                  <c:v>-0.249</c:v>
                </c:pt>
                <c:pt idx="303">
                  <c:v>-0.2485</c:v>
                </c:pt>
                <c:pt idx="304">
                  <c:v>-0.248</c:v>
                </c:pt>
                <c:pt idx="305">
                  <c:v>-0.2475</c:v>
                </c:pt>
                <c:pt idx="306">
                  <c:v>-0.247</c:v>
                </c:pt>
                <c:pt idx="307">
                  <c:v>-0.2465</c:v>
                </c:pt>
                <c:pt idx="308">
                  <c:v>-0.246</c:v>
                </c:pt>
                <c:pt idx="309">
                  <c:v>-0.2455</c:v>
                </c:pt>
                <c:pt idx="310">
                  <c:v>-0.245</c:v>
                </c:pt>
                <c:pt idx="311">
                  <c:v>-0.2445</c:v>
                </c:pt>
                <c:pt idx="312">
                  <c:v>-0.24399999999999999</c:v>
                </c:pt>
                <c:pt idx="313">
                  <c:v>-0.24349999999999999</c:v>
                </c:pt>
                <c:pt idx="314">
                  <c:v>-0.24299999999999999</c:v>
                </c:pt>
                <c:pt idx="315">
                  <c:v>-0.24249999999999999</c:v>
                </c:pt>
                <c:pt idx="316">
                  <c:v>-0.24199999999999999</c:v>
                </c:pt>
                <c:pt idx="317">
                  <c:v>-0.24149999999999999</c:v>
                </c:pt>
                <c:pt idx="318">
                  <c:v>-0.24099999999999999</c:v>
                </c:pt>
                <c:pt idx="319">
                  <c:v>-0.24049999999999999</c:v>
                </c:pt>
                <c:pt idx="320">
                  <c:v>-0.24</c:v>
                </c:pt>
                <c:pt idx="321">
                  <c:v>-0.23949999999999999</c:v>
                </c:pt>
                <c:pt idx="322">
                  <c:v>-0.23899999999999999</c:v>
                </c:pt>
                <c:pt idx="323">
                  <c:v>-0.23849999999999999</c:v>
                </c:pt>
                <c:pt idx="324">
                  <c:v>-0.23799999999999999</c:v>
                </c:pt>
                <c:pt idx="325">
                  <c:v>-0.23749999999999999</c:v>
                </c:pt>
                <c:pt idx="326">
                  <c:v>-0.23699999999999999</c:v>
                </c:pt>
                <c:pt idx="327">
                  <c:v>-0.23649999999999999</c:v>
                </c:pt>
                <c:pt idx="328">
                  <c:v>-0.23599999999999999</c:v>
                </c:pt>
                <c:pt idx="329">
                  <c:v>-0.23549999999999999</c:v>
                </c:pt>
                <c:pt idx="330">
                  <c:v>-0.23499999999999999</c:v>
                </c:pt>
                <c:pt idx="331">
                  <c:v>-0.23449999999999999</c:v>
                </c:pt>
                <c:pt idx="332">
                  <c:v>-0.23400000000000001</c:v>
                </c:pt>
                <c:pt idx="333">
                  <c:v>-0.23350000000000001</c:v>
                </c:pt>
                <c:pt idx="334">
                  <c:v>-0.23300000000000001</c:v>
                </c:pt>
                <c:pt idx="335">
                  <c:v>-0.23250000000000001</c:v>
                </c:pt>
                <c:pt idx="336">
                  <c:v>-0.23200000000000001</c:v>
                </c:pt>
                <c:pt idx="337">
                  <c:v>-0.23150000000000001</c:v>
                </c:pt>
                <c:pt idx="338">
                  <c:v>-0.23100000000000001</c:v>
                </c:pt>
                <c:pt idx="339">
                  <c:v>-0.23050000000000001</c:v>
                </c:pt>
                <c:pt idx="340">
                  <c:v>-0.23</c:v>
                </c:pt>
                <c:pt idx="341">
                  <c:v>-0.22950000000000001</c:v>
                </c:pt>
                <c:pt idx="342">
                  <c:v>-0.22900000000000001</c:v>
                </c:pt>
                <c:pt idx="343">
                  <c:v>-0.22850000000000001</c:v>
                </c:pt>
                <c:pt idx="344">
                  <c:v>-0.22800000000000001</c:v>
                </c:pt>
                <c:pt idx="345">
                  <c:v>-0.22750000000000001</c:v>
                </c:pt>
                <c:pt idx="346">
                  <c:v>-0.22700000000000001</c:v>
                </c:pt>
                <c:pt idx="347">
                  <c:v>-0.22650000000000001</c:v>
                </c:pt>
                <c:pt idx="348">
                  <c:v>-0.22600000000000001</c:v>
                </c:pt>
                <c:pt idx="349">
                  <c:v>-0.22550000000000001</c:v>
                </c:pt>
                <c:pt idx="350">
                  <c:v>-0.22500000000000001</c:v>
                </c:pt>
                <c:pt idx="351">
                  <c:v>-0.22450000000000001</c:v>
                </c:pt>
                <c:pt idx="352">
                  <c:v>-0.224</c:v>
                </c:pt>
                <c:pt idx="353">
                  <c:v>-0.2235</c:v>
                </c:pt>
                <c:pt idx="354">
                  <c:v>-0.223</c:v>
                </c:pt>
                <c:pt idx="355">
                  <c:v>-0.2225</c:v>
                </c:pt>
                <c:pt idx="356">
                  <c:v>-0.222</c:v>
                </c:pt>
                <c:pt idx="357">
                  <c:v>-0.2215</c:v>
                </c:pt>
                <c:pt idx="358">
                  <c:v>-0.221</c:v>
                </c:pt>
                <c:pt idx="359">
                  <c:v>-0.2205</c:v>
                </c:pt>
                <c:pt idx="360">
                  <c:v>-0.22</c:v>
                </c:pt>
                <c:pt idx="361">
                  <c:v>-0.2195</c:v>
                </c:pt>
                <c:pt idx="362">
                  <c:v>-0.219</c:v>
                </c:pt>
                <c:pt idx="363">
                  <c:v>-0.2185</c:v>
                </c:pt>
                <c:pt idx="364">
                  <c:v>-0.218</c:v>
                </c:pt>
                <c:pt idx="365">
                  <c:v>-0.2175</c:v>
                </c:pt>
                <c:pt idx="366">
                  <c:v>-0.217</c:v>
                </c:pt>
                <c:pt idx="367">
                  <c:v>-0.2165</c:v>
                </c:pt>
                <c:pt idx="368">
                  <c:v>-0.216</c:v>
                </c:pt>
                <c:pt idx="369">
                  <c:v>-0.2155</c:v>
                </c:pt>
                <c:pt idx="370">
                  <c:v>-0.215</c:v>
                </c:pt>
                <c:pt idx="371">
                  <c:v>-0.2145</c:v>
                </c:pt>
                <c:pt idx="372">
                  <c:v>-0.214</c:v>
                </c:pt>
                <c:pt idx="373">
                  <c:v>-0.2135</c:v>
                </c:pt>
                <c:pt idx="374">
                  <c:v>-0.21299999999999999</c:v>
                </c:pt>
                <c:pt idx="375">
                  <c:v>-0.21249999999999999</c:v>
                </c:pt>
                <c:pt idx="376">
                  <c:v>-0.21199999999999999</c:v>
                </c:pt>
                <c:pt idx="377">
                  <c:v>-0.21149999999999999</c:v>
                </c:pt>
                <c:pt idx="378">
                  <c:v>-0.21099999999999999</c:v>
                </c:pt>
                <c:pt idx="379">
                  <c:v>-0.21049999999999999</c:v>
                </c:pt>
                <c:pt idx="380">
                  <c:v>-0.21</c:v>
                </c:pt>
                <c:pt idx="381">
                  <c:v>-0.20949999999999999</c:v>
                </c:pt>
                <c:pt idx="382">
                  <c:v>-0.20899999999999999</c:v>
                </c:pt>
                <c:pt idx="383">
                  <c:v>-0.20849999999999999</c:v>
                </c:pt>
                <c:pt idx="384">
                  <c:v>-0.20799999999999999</c:v>
                </c:pt>
                <c:pt idx="385">
                  <c:v>-0.20749999999999999</c:v>
                </c:pt>
                <c:pt idx="386">
                  <c:v>-0.20699999999999999</c:v>
                </c:pt>
                <c:pt idx="387">
                  <c:v>-0.20649999999999999</c:v>
                </c:pt>
                <c:pt idx="388">
                  <c:v>-0.20599999999999999</c:v>
                </c:pt>
                <c:pt idx="389">
                  <c:v>-0.20549999999999999</c:v>
                </c:pt>
                <c:pt idx="390">
                  <c:v>-0.20499999999999999</c:v>
                </c:pt>
                <c:pt idx="391">
                  <c:v>-0.20449999999999999</c:v>
                </c:pt>
                <c:pt idx="392">
                  <c:v>-0.20399999999999999</c:v>
                </c:pt>
                <c:pt idx="393">
                  <c:v>-0.20349999999999999</c:v>
                </c:pt>
                <c:pt idx="394">
                  <c:v>-0.20300000000000001</c:v>
                </c:pt>
                <c:pt idx="395">
                  <c:v>-0.20250000000000001</c:v>
                </c:pt>
                <c:pt idx="396">
                  <c:v>-0.20200000000000001</c:v>
                </c:pt>
                <c:pt idx="397">
                  <c:v>-0.20150000000000001</c:v>
                </c:pt>
                <c:pt idx="398">
                  <c:v>-0.20100000000000001</c:v>
                </c:pt>
                <c:pt idx="399">
                  <c:v>-0.20050000000000001</c:v>
                </c:pt>
                <c:pt idx="400">
                  <c:v>-0.2</c:v>
                </c:pt>
                <c:pt idx="401">
                  <c:v>-0.19950000000000001</c:v>
                </c:pt>
                <c:pt idx="402">
                  <c:v>-0.19900000000000001</c:v>
                </c:pt>
                <c:pt idx="403">
                  <c:v>-0.19850000000000001</c:v>
                </c:pt>
                <c:pt idx="404">
                  <c:v>-0.19800000000000001</c:v>
                </c:pt>
                <c:pt idx="405">
                  <c:v>-0.19750000000000001</c:v>
                </c:pt>
                <c:pt idx="406">
                  <c:v>-0.19700000000000001</c:v>
                </c:pt>
                <c:pt idx="407">
                  <c:v>-0.19650000000000001</c:v>
                </c:pt>
                <c:pt idx="408">
                  <c:v>-0.19600000000000001</c:v>
                </c:pt>
                <c:pt idx="409">
                  <c:v>-0.19550000000000001</c:v>
                </c:pt>
                <c:pt idx="410">
                  <c:v>-0.19500000000000001</c:v>
                </c:pt>
                <c:pt idx="411">
                  <c:v>-0.19450000000000001</c:v>
                </c:pt>
                <c:pt idx="412">
                  <c:v>-0.19400000000000001</c:v>
                </c:pt>
                <c:pt idx="413">
                  <c:v>-0.19350000000000001</c:v>
                </c:pt>
                <c:pt idx="414">
                  <c:v>-0.193</c:v>
                </c:pt>
                <c:pt idx="415">
                  <c:v>-0.1925</c:v>
                </c:pt>
                <c:pt idx="416">
                  <c:v>-0.192</c:v>
                </c:pt>
                <c:pt idx="417">
                  <c:v>-0.1915</c:v>
                </c:pt>
                <c:pt idx="418">
                  <c:v>-0.191</c:v>
                </c:pt>
                <c:pt idx="419">
                  <c:v>-0.1905</c:v>
                </c:pt>
                <c:pt idx="420">
                  <c:v>-0.19</c:v>
                </c:pt>
                <c:pt idx="421">
                  <c:v>-0.1895</c:v>
                </c:pt>
                <c:pt idx="422">
                  <c:v>-0.189</c:v>
                </c:pt>
                <c:pt idx="423">
                  <c:v>-0.1885</c:v>
                </c:pt>
                <c:pt idx="424">
                  <c:v>-0.188</c:v>
                </c:pt>
                <c:pt idx="425">
                  <c:v>-0.1875</c:v>
                </c:pt>
                <c:pt idx="426">
                  <c:v>-0.187</c:v>
                </c:pt>
                <c:pt idx="427">
                  <c:v>-0.1865</c:v>
                </c:pt>
                <c:pt idx="428">
                  <c:v>-0.186</c:v>
                </c:pt>
                <c:pt idx="429">
                  <c:v>-0.1855</c:v>
                </c:pt>
                <c:pt idx="430">
                  <c:v>-0.185</c:v>
                </c:pt>
                <c:pt idx="431">
                  <c:v>-0.1845</c:v>
                </c:pt>
                <c:pt idx="432">
                  <c:v>-0.184</c:v>
                </c:pt>
                <c:pt idx="433">
                  <c:v>-0.1835</c:v>
                </c:pt>
                <c:pt idx="434">
                  <c:v>-0.183</c:v>
                </c:pt>
                <c:pt idx="435">
                  <c:v>-0.1825</c:v>
                </c:pt>
                <c:pt idx="436">
                  <c:v>-0.182</c:v>
                </c:pt>
                <c:pt idx="437">
                  <c:v>-0.18149999999999999</c:v>
                </c:pt>
                <c:pt idx="438">
                  <c:v>-0.18099999999999999</c:v>
                </c:pt>
                <c:pt idx="439">
                  <c:v>-0.18049999999999999</c:v>
                </c:pt>
                <c:pt idx="440">
                  <c:v>-0.18</c:v>
                </c:pt>
                <c:pt idx="441">
                  <c:v>-0.17949999999999999</c:v>
                </c:pt>
                <c:pt idx="442">
                  <c:v>-0.17899999999999999</c:v>
                </c:pt>
                <c:pt idx="443">
                  <c:v>-0.17849999999999999</c:v>
                </c:pt>
                <c:pt idx="444">
                  <c:v>-0.17799999999999999</c:v>
                </c:pt>
                <c:pt idx="445">
                  <c:v>-0.17749999999999999</c:v>
                </c:pt>
                <c:pt idx="446">
                  <c:v>-0.17699999999999999</c:v>
                </c:pt>
                <c:pt idx="447">
                  <c:v>-0.17649999999999999</c:v>
                </c:pt>
                <c:pt idx="448">
                  <c:v>-0.17599999999999999</c:v>
                </c:pt>
                <c:pt idx="449">
                  <c:v>-0.17549999999999999</c:v>
                </c:pt>
                <c:pt idx="450">
                  <c:v>-0.17499999999999999</c:v>
                </c:pt>
                <c:pt idx="451">
                  <c:v>-0.17449999999999999</c:v>
                </c:pt>
                <c:pt idx="452">
                  <c:v>-0.17399999999999999</c:v>
                </c:pt>
                <c:pt idx="453">
                  <c:v>-0.17349999999999999</c:v>
                </c:pt>
                <c:pt idx="454">
                  <c:v>-0.17299999999999999</c:v>
                </c:pt>
                <c:pt idx="455">
                  <c:v>-0.17249999999999999</c:v>
                </c:pt>
                <c:pt idx="456">
                  <c:v>-0.17199999999999999</c:v>
                </c:pt>
                <c:pt idx="457">
                  <c:v>-0.17150000000000001</c:v>
                </c:pt>
                <c:pt idx="458">
                  <c:v>-0.17100000000000001</c:v>
                </c:pt>
                <c:pt idx="459">
                  <c:v>-0.17050000000000001</c:v>
                </c:pt>
                <c:pt idx="460">
                  <c:v>-0.17</c:v>
                </c:pt>
                <c:pt idx="461">
                  <c:v>-0.16950000000000001</c:v>
                </c:pt>
                <c:pt idx="462">
                  <c:v>-0.16900000000000001</c:v>
                </c:pt>
                <c:pt idx="463">
                  <c:v>-0.16850000000000001</c:v>
                </c:pt>
                <c:pt idx="464">
                  <c:v>-0.16800000000000001</c:v>
                </c:pt>
                <c:pt idx="465">
                  <c:v>-0.16750000000000001</c:v>
                </c:pt>
                <c:pt idx="466">
                  <c:v>-0.16700000000000001</c:v>
                </c:pt>
                <c:pt idx="467">
                  <c:v>-0.16650000000000001</c:v>
                </c:pt>
                <c:pt idx="468">
                  <c:v>-0.16600000000000001</c:v>
                </c:pt>
                <c:pt idx="469">
                  <c:v>-0.16550000000000001</c:v>
                </c:pt>
                <c:pt idx="470">
                  <c:v>-0.16500000000000001</c:v>
                </c:pt>
                <c:pt idx="471">
                  <c:v>-0.16450000000000001</c:v>
                </c:pt>
                <c:pt idx="472">
                  <c:v>-0.16400000000000001</c:v>
                </c:pt>
                <c:pt idx="473">
                  <c:v>-0.16350000000000001</c:v>
                </c:pt>
                <c:pt idx="474">
                  <c:v>-0.16300000000000001</c:v>
                </c:pt>
                <c:pt idx="475">
                  <c:v>-0.16250000000000001</c:v>
                </c:pt>
                <c:pt idx="476">
                  <c:v>-0.16200000000000001</c:v>
                </c:pt>
                <c:pt idx="477">
                  <c:v>-0.1615</c:v>
                </c:pt>
                <c:pt idx="478">
                  <c:v>-0.161</c:v>
                </c:pt>
                <c:pt idx="479">
                  <c:v>-0.1605</c:v>
                </c:pt>
                <c:pt idx="480">
                  <c:v>-0.16</c:v>
                </c:pt>
                <c:pt idx="481">
                  <c:v>-0.1595</c:v>
                </c:pt>
                <c:pt idx="482">
                  <c:v>-0.159</c:v>
                </c:pt>
                <c:pt idx="483">
                  <c:v>-0.1585</c:v>
                </c:pt>
                <c:pt idx="484">
                  <c:v>-0.158</c:v>
                </c:pt>
                <c:pt idx="485">
                  <c:v>-0.1575</c:v>
                </c:pt>
                <c:pt idx="486">
                  <c:v>-0.157</c:v>
                </c:pt>
                <c:pt idx="487">
                  <c:v>-0.1565</c:v>
                </c:pt>
                <c:pt idx="488">
                  <c:v>-0.156</c:v>
                </c:pt>
                <c:pt idx="489">
                  <c:v>-0.1555</c:v>
                </c:pt>
                <c:pt idx="490">
                  <c:v>-0.155</c:v>
                </c:pt>
                <c:pt idx="491">
                  <c:v>-0.1545</c:v>
                </c:pt>
                <c:pt idx="492">
                  <c:v>-0.154</c:v>
                </c:pt>
                <c:pt idx="493">
                  <c:v>-0.1535</c:v>
                </c:pt>
                <c:pt idx="494">
                  <c:v>-0.153</c:v>
                </c:pt>
                <c:pt idx="495">
                  <c:v>-0.1525</c:v>
                </c:pt>
                <c:pt idx="496">
                  <c:v>-0.152</c:v>
                </c:pt>
                <c:pt idx="497">
                  <c:v>-0.1515</c:v>
                </c:pt>
                <c:pt idx="498">
                  <c:v>-0.151</c:v>
                </c:pt>
                <c:pt idx="499">
                  <c:v>-0.15049999999999999</c:v>
                </c:pt>
                <c:pt idx="500">
                  <c:v>-0.15</c:v>
                </c:pt>
                <c:pt idx="501">
                  <c:v>-0.14949999999999999</c:v>
                </c:pt>
                <c:pt idx="502">
                  <c:v>-0.14899999999999999</c:v>
                </c:pt>
                <c:pt idx="503">
                  <c:v>-0.14849999999999999</c:v>
                </c:pt>
                <c:pt idx="504">
                  <c:v>-0.14799999999999999</c:v>
                </c:pt>
                <c:pt idx="505">
                  <c:v>-0.14749999999999999</c:v>
                </c:pt>
                <c:pt idx="506">
                  <c:v>-0.14699999999999999</c:v>
                </c:pt>
                <c:pt idx="507">
                  <c:v>-0.14649999999999999</c:v>
                </c:pt>
                <c:pt idx="508">
                  <c:v>-0.14599999999999999</c:v>
                </c:pt>
                <c:pt idx="509">
                  <c:v>-0.14549999999999999</c:v>
                </c:pt>
                <c:pt idx="510">
                  <c:v>-0.14499999999999999</c:v>
                </c:pt>
                <c:pt idx="511">
                  <c:v>-0.14449999999999999</c:v>
                </c:pt>
                <c:pt idx="512">
                  <c:v>-0.14399999999999999</c:v>
                </c:pt>
                <c:pt idx="513">
                  <c:v>-0.14349999999999999</c:v>
                </c:pt>
                <c:pt idx="514">
                  <c:v>-0.14299999999999999</c:v>
                </c:pt>
                <c:pt idx="515">
                  <c:v>-0.14249999999999999</c:v>
                </c:pt>
                <c:pt idx="516">
                  <c:v>-0.14199999999999999</c:v>
                </c:pt>
                <c:pt idx="517">
                  <c:v>-0.14149999999999999</c:v>
                </c:pt>
                <c:pt idx="518">
                  <c:v>-0.14099999999999999</c:v>
                </c:pt>
                <c:pt idx="519">
                  <c:v>-0.14050000000000001</c:v>
                </c:pt>
                <c:pt idx="520">
                  <c:v>-0.14000000000000001</c:v>
                </c:pt>
                <c:pt idx="521">
                  <c:v>-0.13950000000000001</c:v>
                </c:pt>
                <c:pt idx="522">
                  <c:v>-0.13900000000000001</c:v>
                </c:pt>
                <c:pt idx="523">
                  <c:v>-0.13850000000000001</c:v>
                </c:pt>
                <c:pt idx="524">
                  <c:v>-0.13800000000000001</c:v>
                </c:pt>
                <c:pt idx="525">
                  <c:v>-0.13750000000000001</c:v>
                </c:pt>
                <c:pt idx="526">
                  <c:v>-0.13700000000000001</c:v>
                </c:pt>
                <c:pt idx="527">
                  <c:v>-0.13650000000000001</c:v>
                </c:pt>
                <c:pt idx="528">
                  <c:v>-0.13600000000000001</c:v>
                </c:pt>
                <c:pt idx="529">
                  <c:v>-0.13550000000000001</c:v>
                </c:pt>
                <c:pt idx="530">
                  <c:v>-0.13500000000000001</c:v>
                </c:pt>
                <c:pt idx="531">
                  <c:v>-0.13450000000000001</c:v>
                </c:pt>
                <c:pt idx="532">
                  <c:v>-0.13400000000000001</c:v>
                </c:pt>
                <c:pt idx="533">
                  <c:v>-0.13350000000000001</c:v>
                </c:pt>
                <c:pt idx="534">
                  <c:v>-0.13300000000000001</c:v>
                </c:pt>
                <c:pt idx="535">
                  <c:v>-0.13250000000000001</c:v>
                </c:pt>
                <c:pt idx="536">
                  <c:v>-0.13200000000000001</c:v>
                </c:pt>
                <c:pt idx="537">
                  <c:v>-0.13150000000000001</c:v>
                </c:pt>
                <c:pt idx="538">
                  <c:v>-0.13100000000000001</c:v>
                </c:pt>
                <c:pt idx="539">
                  <c:v>-0.1305</c:v>
                </c:pt>
                <c:pt idx="540">
                  <c:v>-0.13</c:v>
                </c:pt>
                <c:pt idx="541">
                  <c:v>-0.1295</c:v>
                </c:pt>
                <c:pt idx="542">
                  <c:v>-0.129</c:v>
                </c:pt>
                <c:pt idx="543">
                  <c:v>-0.1285</c:v>
                </c:pt>
                <c:pt idx="544">
                  <c:v>-0.128</c:v>
                </c:pt>
                <c:pt idx="545">
                  <c:v>-0.1275</c:v>
                </c:pt>
                <c:pt idx="546">
                  <c:v>-0.127</c:v>
                </c:pt>
                <c:pt idx="547">
                  <c:v>-0.1265</c:v>
                </c:pt>
                <c:pt idx="548">
                  <c:v>-0.126</c:v>
                </c:pt>
                <c:pt idx="549">
                  <c:v>-0.1255</c:v>
                </c:pt>
                <c:pt idx="550">
                  <c:v>-0.125</c:v>
                </c:pt>
                <c:pt idx="551">
                  <c:v>-0.1245</c:v>
                </c:pt>
                <c:pt idx="552">
                  <c:v>-0.124</c:v>
                </c:pt>
                <c:pt idx="553">
                  <c:v>-0.1235</c:v>
                </c:pt>
                <c:pt idx="554">
                  <c:v>-0.123</c:v>
                </c:pt>
                <c:pt idx="555">
                  <c:v>-0.1225</c:v>
                </c:pt>
                <c:pt idx="556">
                  <c:v>-0.122</c:v>
                </c:pt>
                <c:pt idx="557">
                  <c:v>-0.1215</c:v>
                </c:pt>
                <c:pt idx="558">
                  <c:v>-0.121</c:v>
                </c:pt>
                <c:pt idx="559">
                  <c:v>-0.1205</c:v>
                </c:pt>
                <c:pt idx="560">
                  <c:v>-0.12</c:v>
                </c:pt>
                <c:pt idx="561">
                  <c:v>-0.1195</c:v>
                </c:pt>
                <c:pt idx="562">
                  <c:v>-0.11899999999999999</c:v>
                </c:pt>
                <c:pt idx="563">
                  <c:v>-0.11849999999999999</c:v>
                </c:pt>
                <c:pt idx="564">
                  <c:v>-0.11799999999999999</c:v>
                </c:pt>
                <c:pt idx="565">
                  <c:v>-0.11749999999999999</c:v>
                </c:pt>
                <c:pt idx="566">
                  <c:v>-0.11700000000000001</c:v>
                </c:pt>
                <c:pt idx="567">
                  <c:v>-0.11650000000000001</c:v>
                </c:pt>
                <c:pt idx="568">
                  <c:v>-0.11600000000000001</c:v>
                </c:pt>
                <c:pt idx="569">
                  <c:v>-0.11550000000000001</c:v>
                </c:pt>
                <c:pt idx="570">
                  <c:v>-0.115</c:v>
                </c:pt>
                <c:pt idx="571">
                  <c:v>-0.1145</c:v>
                </c:pt>
                <c:pt idx="572">
                  <c:v>-0.114</c:v>
                </c:pt>
                <c:pt idx="573">
                  <c:v>-0.1135</c:v>
                </c:pt>
                <c:pt idx="574">
                  <c:v>-0.113</c:v>
                </c:pt>
                <c:pt idx="575">
                  <c:v>-0.1125</c:v>
                </c:pt>
                <c:pt idx="576">
                  <c:v>-0.112</c:v>
                </c:pt>
                <c:pt idx="577">
                  <c:v>-0.1115</c:v>
                </c:pt>
                <c:pt idx="578">
                  <c:v>-0.111</c:v>
                </c:pt>
                <c:pt idx="579">
                  <c:v>-0.1105</c:v>
                </c:pt>
                <c:pt idx="580">
                  <c:v>-0.11</c:v>
                </c:pt>
                <c:pt idx="581">
                  <c:v>-0.1095</c:v>
                </c:pt>
                <c:pt idx="582">
                  <c:v>-0.109</c:v>
                </c:pt>
                <c:pt idx="583">
                  <c:v>-0.1085</c:v>
                </c:pt>
                <c:pt idx="584">
                  <c:v>-0.108</c:v>
                </c:pt>
                <c:pt idx="585">
                  <c:v>-0.1075</c:v>
                </c:pt>
                <c:pt idx="586">
                  <c:v>-0.107</c:v>
                </c:pt>
                <c:pt idx="587">
                  <c:v>-0.1065</c:v>
                </c:pt>
                <c:pt idx="588">
                  <c:v>-0.106</c:v>
                </c:pt>
                <c:pt idx="589">
                  <c:v>-0.1055</c:v>
                </c:pt>
                <c:pt idx="590">
                  <c:v>-0.105</c:v>
                </c:pt>
                <c:pt idx="591">
                  <c:v>-0.1045</c:v>
                </c:pt>
                <c:pt idx="592">
                  <c:v>-0.104</c:v>
                </c:pt>
                <c:pt idx="593">
                  <c:v>-0.10349999999999999</c:v>
                </c:pt>
                <c:pt idx="594">
                  <c:v>-0.10299999999999999</c:v>
                </c:pt>
                <c:pt idx="595">
                  <c:v>-0.10249999999999999</c:v>
                </c:pt>
                <c:pt idx="596">
                  <c:v>-0.10199999999999999</c:v>
                </c:pt>
                <c:pt idx="597">
                  <c:v>-0.10150000000000001</c:v>
                </c:pt>
                <c:pt idx="598">
                  <c:v>-0.10100000000000001</c:v>
                </c:pt>
                <c:pt idx="599">
                  <c:v>-0.10050000000000001</c:v>
                </c:pt>
                <c:pt idx="600">
                  <c:v>-0.1</c:v>
                </c:pt>
                <c:pt idx="601">
                  <c:v>-9.9500000000000005E-2</c:v>
                </c:pt>
                <c:pt idx="602">
                  <c:v>-9.9000000000000005E-2</c:v>
                </c:pt>
                <c:pt idx="603">
                  <c:v>-9.8500000000000004E-2</c:v>
                </c:pt>
                <c:pt idx="604">
                  <c:v>-9.8000000000000004E-2</c:v>
                </c:pt>
                <c:pt idx="605">
                  <c:v>-9.7500000000000003E-2</c:v>
                </c:pt>
                <c:pt idx="606">
                  <c:v>-9.7000000000000003E-2</c:v>
                </c:pt>
                <c:pt idx="607">
                  <c:v>-9.6500000000000002E-2</c:v>
                </c:pt>
                <c:pt idx="608">
                  <c:v>-9.6000000000000002E-2</c:v>
                </c:pt>
                <c:pt idx="609">
                  <c:v>-9.5500000000000002E-2</c:v>
                </c:pt>
                <c:pt idx="610">
                  <c:v>-9.5000000000000001E-2</c:v>
                </c:pt>
                <c:pt idx="611">
                  <c:v>-9.4500000000000001E-2</c:v>
                </c:pt>
                <c:pt idx="612">
                  <c:v>-9.4E-2</c:v>
                </c:pt>
                <c:pt idx="613">
                  <c:v>-9.35E-2</c:v>
                </c:pt>
                <c:pt idx="614">
                  <c:v>-9.2999999999999999E-2</c:v>
                </c:pt>
                <c:pt idx="615">
                  <c:v>-9.2499999999999999E-2</c:v>
                </c:pt>
                <c:pt idx="616">
                  <c:v>-9.1999999999999998E-2</c:v>
                </c:pt>
                <c:pt idx="617">
                  <c:v>-9.1499999999999998E-2</c:v>
                </c:pt>
                <c:pt idx="618">
                  <c:v>-9.0999999999999998E-2</c:v>
                </c:pt>
                <c:pt idx="619">
                  <c:v>-9.0499999999999997E-2</c:v>
                </c:pt>
                <c:pt idx="620">
                  <c:v>-0.09</c:v>
                </c:pt>
                <c:pt idx="621">
                  <c:v>-8.9499999999999996E-2</c:v>
                </c:pt>
                <c:pt idx="622">
                  <c:v>-8.8999999999999996E-2</c:v>
                </c:pt>
                <c:pt idx="623">
                  <c:v>-8.8499999999999995E-2</c:v>
                </c:pt>
                <c:pt idx="624">
                  <c:v>-8.7999999999999995E-2</c:v>
                </c:pt>
                <c:pt idx="625">
                  <c:v>-8.7499999999999994E-2</c:v>
                </c:pt>
                <c:pt idx="626">
                  <c:v>-8.6999999999999994E-2</c:v>
                </c:pt>
                <c:pt idx="627">
                  <c:v>-8.6499999999999994E-2</c:v>
                </c:pt>
                <c:pt idx="628">
                  <c:v>-8.5999999999999993E-2</c:v>
                </c:pt>
                <c:pt idx="629">
                  <c:v>-8.5500000000000007E-2</c:v>
                </c:pt>
                <c:pt idx="630">
                  <c:v>-8.5000000000000006E-2</c:v>
                </c:pt>
                <c:pt idx="631">
                  <c:v>-8.4500000000000006E-2</c:v>
                </c:pt>
                <c:pt idx="632">
                  <c:v>-8.4000000000000005E-2</c:v>
                </c:pt>
                <c:pt idx="633">
                  <c:v>-8.3500000000000005E-2</c:v>
                </c:pt>
                <c:pt idx="634">
                  <c:v>-8.3000000000000004E-2</c:v>
                </c:pt>
                <c:pt idx="635">
                  <c:v>-8.2500000000000004E-2</c:v>
                </c:pt>
                <c:pt idx="636">
                  <c:v>-8.2000000000000003E-2</c:v>
                </c:pt>
                <c:pt idx="637">
                  <c:v>-8.1500000000000003E-2</c:v>
                </c:pt>
                <c:pt idx="638">
                  <c:v>-8.1000000000000003E-2</c:v>
                </c:pt>
                <c:pt idx="639">
                  <c:v>-8.0500000000000002E-2</c:v>
                </c:pt>
                <c:pt idx="640">
                  <c:v>-0.08</c:v>
                </c:pt>
                <c:pt idx="641">
                  <c:v>-7.9500000000000001E-2</c:v>
                </c:pt>
                <c:pt idx="642">
                  <c:v>-7.9000000000000001E-2</c:v>
                </c:pt>
                <c:pt idx="643">
                  <c:v>-7.85E-2</c:v>
                </c:pt>
                <c:pt idx="644">
                  <c:v>-7.8E-2</c:v>
                </c:pt>
                <c:pt idx="645">
                  <c:v>-7.7499999999999999E-2</c:v>
                </c:pt>
                <c:pt idx="646">
                  <c:v>-7.6999999999999999E-2</c:v>
                </c:pt>
                <c:pt idx="647">
                  <c:v>-7.6499999999999999E-2</c:v>
                </c:pt>
                <c:pt idx="648">
                  <c:v>-7.5999999999999998E-2</c:v>
                </c:pt>
                <c:pt idx="649">
                  <c:v>-7.5499999999999998E-2</c:v>
                </c:pt>
                <c:pt idx="650">
                  <c:v>-7.4999999999999997E-2</c:v>
                </c:pt>
                <c:pt idx="651">
                  <c:v>-7.4499999999999997E-2</c:v>
                </c:pt>
                <c:pt idx="652">
                  <c:v>-7.3999999999999996E-2</c:v>
                </c:pt>
                <c:pt idx="653">
                  <c:v>-7.3499999999999996E-2</c:v>
                </c:pt>
                <c:pt idx="654">
                  <c:v>-7.2999999999999995E-2</c:v>
                </c:pt>
                <c:pt idx="655">
                  <c:v>-7.2499999999999995E-2</c:v>
                </c:pt>
                <c:pt idx="656">
                  <c:v>-7.1999999999999995E-2</c:v>
                </c:pt>
                <c:pt idx="657">
                  <c:v>-7.1499999999999994E-2</c:v>
                </c:pt>
                <c:pt idx="658">
                  <c:v>-7.0999999999999994E-2</c:v>
                </c:pt>
                <c:pt idx="659">
                  <c:v>-7.0499999999999993E-2</c:v>
                </c:pt>
                <c:pt idx="660">
                  <c:v>-7.0000000000000007E-2</c:v>
                </c:pt>
                <c:pt idx="661">
                  <c:v>-6.9500000000000006E-2</c:v>
                </c:pt>
                <c:pt idx="662">
                  <c:v>-6.9000000000000006E-2</c:v>
                </c:pt>
                <c:pt idx="663">
                  <c:v>-6.8500000000000005E-2</c:v>
                </c:pt>
                <c:pt idx="664">
                  <c:v>-6.8000000000000005E-2</c:v>
                </c:pt>
                <c:pt idx="665">
                  <c:v>-6.7500000000000004E-2</c:v>
                </c:pt>
                <c:pt idx="666">
                  <c:v>-6.7000000000000004E-2</c:v>
                </c:pt>
                <c:pt idx="667">
                  <c:v>-6.6500000000000004E-2</c:v>
                </c:pt>
                <c:pt idx="668">
                  <c:v>-6.6000000000000003E-2</c:v>
                </c:pt>
                <c:pt idx="669">
                  <c:v>-6.5500000000000003E-2</c:v>
                </c:pt>
                <c:pt idx="670">
                  <c:v>-6.5000000000000002E-2</c:v>
                </c:pt>
                <c:pt idx="671">
                  <c:v>-6.4500000000000002E-2</c:v>
                </c:pt>
                <c:pt idx="672">
                  <c:v>-6.4000000000000001E-2</c:v>
                </c:pt>
                <c:pt idx="673">
                  <c:v>-6.3500000000000001E-2</c:v>
                </c:pt>
                <c:pt idx="674">
                  <c:v>-6.3E-2</c:v>
                </c:pt>
                <c:pt idx="675">
                  <c:v>-6.25E-2</c:v>
                </c:pt>
                <c:pt idx="676">
                  <c:v>-6.2E-2</c:v>
                </c:pt>
                <c:pt idx="677">
                  <c:v>-6.1499999999999999E-2</c:v>
                </c:pt>
                <c:pt idx="678">
                  <c:v>-6.0999999999999999E-2</c:v>
                </c:pt>
                <c:pt idx="679">
                  <c:v>-6.0499999999999998E-2</c:v>
                </c:pt>
                <c:pt idx="680">
                  <c:v>-0.06</c:v>
                </c:pt>
                <c:pt idx="681">
                  <c:v>-5.9499999999999997E-2</c:v>
                </c:pt>
                <c:pt idx="682">
                  <c:v>-5.8999999999999997E-2</c:v>
                </c:pt>
                <c:pt idx="683">
                  <c:v>-5.8500000000000003E-2</c:v>
                </c:pt>
                <c:pt idx="684">
                  <c:v>-5.8000000000000003E-2</c:v>
                </c:pt>
                <c:pt idx="685">
                  <c:v>-5.7500000000000002E-2</c:v>
                </c:pt>
                <c:pt idx="686">
                  <c:v>-5.7000000000000002E-2</c:v>
                </c:pt>
                <c:pt idx="687">
                  <c:v>-5.6500000000000002E-2</c:v>
                </c:pt>
                <c:pt idx="688">
                  <c:v>-5.6000000000000001E-2</c:v>
                </c:pt>
                <c:pt idx="689">
                  <c:v>-5.5500000000000001E-2</c:v>
                </c:pt>
                <c:pt idx="690">
                  <c:v>-5.5E-2</c:v>
                </c:pt>
                <c:pt idx="691">
                  <c:v>-5.45E-2</c:v>
                </c:pt>
                <c:pt idx="692">
                  <c:v>-5.3999999999999999E-2</c:v>
                </c:pt>
                <c:pt idx="693">
                  <c:v>-5.3499999999999999E-2</c:v>
                </c:pt>
                <c:pt idx="694">
                  <c:v>-5.2999999999999999E-2</c:v>
                </c:pt>
                <c:pt idx="695">
                  <c:v>-5.2499999999999998E-2</c:v>
                </c:pt>
                <c:pt idx="696">
                  <c:v>-5.1999999999999998E-2</c:v>
                </c:pt>
                <c:pt idx="697">
                  <c:v>-5.1499999999999997E-2</c:v>
                </c:pt>
                <c:pt idx="698">
                  <c:v>-5.0999999999999997E-2</c:v>
                </c:pt>
                <c:pt idx="699">
                  <c:v>-5.0500000000000003E-2</c:v>
                </c:pt>
                <c:pt idx="700">
                  <c:v>-0.05</c:v>
                </c:pt>
                <c:pt idx="701">
                  <c:v>-4.9500000000000002E-2</c:v>
                </c:pt>
                <c:pt idx="702">
                  <c:v>-4.9000000000000002E-2</c:v>
                </c:pt>
                <c:pt idx="703">
                  <c:v>-4.8500000000000001E-2</c:v>
                </c:pt>
                <c:pt idx="704">
                  <c:v>-4.8000000000000001E-2</c:v>
                </c:pt>
                <c:pt idx="705">
                  <c:v>-4.7500000000000001E-2</c:v>
                </c:pt>
                <c:pt idx="706">
                  <c:v>-4.7E-2</c:v>
                </c:pt>
                <c:pt idx="707">
                  <c:v>-4.65E-2</c:v>
                </c:pt>
                <c:pt idx="708">
                  <c:v>-4.5999999999999999E-2</c:v>
                </c:pt>
                <c:pt idx="709">
                  <c:v>-4.5499999999999999E-2</c:v>
                </c:pt>
                <c:pt idx="710">
                  <c:v>-4.4999999999999998E-2</c:v>
                </c:pt>
                <c:pt idx="711">
                  <c:v>-4.4499999999999998E-2</c:v>
                </c:pt>
                <c:pt idx="712">
                  <c:v>-4.3999999999999997E-2</c:v>
                </c:pt>
                <c:pt idx="713">
                  <c:v>-4.3499999999999997E-2</c:v>
                </c:pt>
                <c:pt idx="714">
                  <c:v>-4.2999999999999997E-2</c:v>
                </c:pt>
                <c:pt idx="715">
                  <c:v>-4.2500000000000003E-2</c:v>
                </c:pt>
                <c:pt idx="716">
                  <c:v>-4.2000000000000003E-2</c:v>
                </c:pt>
                <c:pt idx="717">
                  <c:v>-4.1500000000000002E-2</c:v>
                </c:pt>
                <c:pt idx="718">
                  <c:v>-4.1000000000000002E-2</c:v>
                </c:pt>
                <c:pt idx="719">
                  <c:v>-4.0500000000000001E-2</c:v>
                </c:pt>
                <c:pt idx="720">
                  <c:v>-0.04</c:v>
                </c:pt>
                <c:pt idx="721">
                  <c:v>-3.95E-2</c:v>
                </c:pt>
                <c:pt idx="722">
                  <c:v>-3.9E-2</c:v>
                </c:pt>
                <c:pt idx="723">
                  <c:v>-3.85E-2</c:v>
                </c:pt>
                <c:pt idx="724">
                  <c:v>-3.7999999999999999E-2</c:v>
                </c:pt>
                <c:pt idx="725">
                  <c:v>-3.7499999999999999E-2</c:v>
                </c:pt>
                <c:pt idx="726">
                  <c:v>-3.6999999999999998E-2</c:v>
                </c:pt>
                <c:pt idx="727">
                  <c:v>-3.6499999999999998E-2</c:v>
                </c:pt>
                <c:pt idx="728">
                  <c:v>-3.5999999999999997E-2</c:v>
                </c:pt>
                <c:pt idx="729">
                  <c:v>-3.5499999999999997E-2</c:v>
                </c:pt>
                <c:pt idx="730">
                  <c:v>-3.5000000000000003E-2</c:v>
                </c:pt>
                <c:pt idx="731">
                  <c:v>-3.4500000000000003E-2</c:v>
                </c:pt>
                <c:pt idx="732">
                  <c:v>-3.4000000000000002E-2</c:v>
                </c:pt>
                <c:pt idx="733">
                  <c:v>-3.3500000000000002E-2</c:v>
                </c:pt>
                <c:pt idx="734">
                  <c:v>-3.3000000000000002E-2</c:v>
                </c:pt>
                <c:pt idx="735">
                  <c:v>-3.2500000000000001E-2</c:v>
                </c:pt>
                <c:pt idx="736">
                  <c:v>-3.2000000000000001E-2</c:v>
                </c:pt>
                <c:pt idx="737">
                  <c:v>-3.15E-2</c:v>
                </c:pt>
                <c:pt idx="738">
                  <c:v>-3.1E-2</c:v>
                </c:pt>
                <c:pt idx="739">
                  <c:v>-3.0499999999999999E-2</c:v>
                </c:pt>
                <c:pt idx="740">
                  <c:v>-0.03</c:v>
                </c:pt>
                <c:pt idx="741">
                  <c:v>-2.9499999999999998E-2</c:v>
                </c:pt>
                <c:pt idx="742">
                  <c:v>-2.9000000000000001E-2</c:v>
                </c:pt>
                <c:pt idx="743">
                  <c:v>-2.8500000000000001E-2</c:v>
                </c:pt>
                <c:pt idx="744">
                  <c:v>-2.8000000000000001E-2</c:v>
                </c:pt>
                <c:pt idx="745">
                  <c:v>-2.75E-2</c:v>
                </c:pt>
                <c:pt idx="746">
                  <c:v>-2.7E-2</c:v>
                </c:pt>
                <c:pt idx="747">
                  <c:v>-2.6499999999999999E-2</c:v>
                </c:pt>
                <c:pt idx="748">
                  <c:v>-2.5999999999999999E-2</c:v>
                </c:pt>
                <c:pt idx="749">
                  <c:v>-2.5499999999999998E-2</c:v>
                </c:pt>
                <c:pt idx="750">
                  <c:v>-2.5000000000000001E-2</c:v>
                </c:pt>
                <c:pt idx="751">
                  <c:v>-2.4500000000000001E-2</c:v>
                </c:pt>
                <c:pt idx="752">
                  <c:v>-2.4E-2</c:v>
                </c:pt>
                <c:pt idx="753">
                  <c:v>-2.35E-2</c:v>
                </c:pt>
                <c:pt idx="754">
                  <c:v>-2.3E-2</c:v>
                </c:pt>
                <c:pt idx="755">
                  <c:v>-2.2499999999999999E-2</c:v>
                </c:pt>
                <c:pt idx="756">
                  <c:v>-2.1999999999999999E-2</c:v>
                </c:pt>
                <c:pt idx="757">
                  <c:v>-2.1499999999999998E-2</c:v>
                </c:pt>
                <c:pt idx="758">
                  <c:v>-2.1000000000000001E-2</c:v>
                </c:pt>
                <c:pt idx="759">
                  <c:v>-2.0500000000000001E-2</c:v>
                </c:pt>
                <c:pt idx="760">
                  <c:v>-0.02</c:v>
                </c:pt>
                <c:pt idx="761">
                  <c:v>-1.95E-2</c:v>
                </c:pt>
                <c:pt idx="762">
                  <c:v>-1.9E-2</c:v>
                </c:pt>
                <c:pt idx="763">
                  <c:v>-1.8499999999999999E-2</c:v>
                </c:pt>
                <c:pt idx="764">
                  <c:v>-1.7999999999999999E-2</c:v>
                </c:pt>
                <c:pt idx="765">
                  <c:v>-1.7500000000000002E-2</c:v>
                </c:pt>
                <c:pt idx="766">
                  <c:v>-1.7000000000000001E-2</c:v>
                </c:pt>
                <c:pt idx="767">
                  <c:v>-1.6500000000000001E-2</c:v>
                </c:pt>
                <c:pt idx="768">
                  <c:v>-1.6E-2</c:v>
                </c:pt>
                <c:pt idx="769">
                  <c:v>-1.55E-2</c:v>
                </c:pt>
                <c:pt idx="770">
                  <c:v>-1.4999999999999999E-2</c:v>
                </c:pt>
                <c:pt idx="771">
                  <c:v>-1.4500000000000001E-2</c:v>
                </c:pt>
                <c:pt idx="772">
                  <c:v>-1.4E-2</c:v>
                </c:pt>
                <c:pt idx="773">
                  <c:v>-1.35E-2</c:v>
                </c:pt>
                <c:pt idx="774">
                  <c:v>-1.2999999999999999E-2</c:v>
                </c:pt>
                <c:pt idx="775">
                  <c:v>-1.2500000000000001E-2</c:v>
                </c:pt>
                <c:pt idx="776">
                  <c:v>-1.2E-2</c:v>
                </c:pt>
                <c:pt idx="777">
                  <c:v>-1.15E-2</c:v>
                </c:pt>
                <c:pt idx="778">
                  <c:v>-1.0999999999999999E-2</c:v>
                </c:pt>
                <c:pt idx="779">
                  <c:v>-1.0500000000000001E-2</c:v>
                </c:pt>
                <c:pt idx="780">
                  <c:v>-0.01</c:v>
                </c:pt>
                <c:pt idx="781" formatCode="0.00E+00">
                  <c:v>-9.5000000000000102E-3</c:v>
                </c:pt>
                <c:pt idx="782" formatCode="0.00E+00">
                  <c:v>-9.0000000000000097E-3</c:v>
                </c:pt>
                <c:pt idx="783" formatCode="0.00E+00">
                  <c:v>-8.5000000000000093E-3</c:v>
                </c:pt>
                <c:pt idx="784" formatCode="0.00E+00">
                  <c:v>-8.0000000000000106E-3</c:v>
                </c:pt>
                <c:pt idx="785" formatCode="0.00E+00">
                  <c:v>-7.5000000000000101E-3</c:v>
                </c:pt>
                <c:pt idx="786" formatCode="0.00E+00">
                  <c:v>-7.0000000000000097E-3</c:v>
                </c:pt>
                <c:pt idx="787" formatCode="0.00E+00">
                  <c:v>-6.5000000000000101E-3</c:v>
                </c:pt>
                <c:pt idx="788" formatCode="0.00E+00">
                  <c:v>-6.0000000000000097E-3</c:v>
                </c:pt>
                <c:pt idx="789" formatCode="0.00E+00">
                  <c:v>-5.4999999999999997E-3</c:v>
                </c:pt>
                <c:pt idx="790" formatCode="0.00E+00">
                  <c:v>-5.0000000000000001E-3</c:v>
                </c:pt>
                <c:pt idx="791" formatCode="0.00E+00">
                  <c:v>-4.4999999999999997E-3</c:v>
                </c:pt>
                <c:pt idx="792" formatCode="0.00E+00">
                  <c:v>-4.0000000000000001E-3</c:v>
                </c:pt>
                <c:pt idx="793" formatCode="0.00E+00">
                  <c:v>-3.5000000000000001E-3</c:v>
                </c:pt>
                <c:pt idx="794" formatCode="0.00E+00">
                  <c:v>-3.0000000000000001E-3</c:v>
                </c:pt>
                <c:pt idx="795" formatCode="0.00E+00">
                  <c:v>-2.5000000000000001E-3</c:v>
                </c:pt>
                <c:pt idx="796" formatCode="0.00E+00">
                  <c:v>-2E-3</c:v>
                </c:pt>
                <c:pt idx="797" formatCode="0.00E+00">
                  <c:v>-1.5E-3</c:v>
                </c:pt>
                <c:pt idx="798" formatCode="0.00E+00">
                  <c:v>-1E-3</c:v>
                </c:pt>
                <c:pt idx="799" formatCode="0.00E+00">
                  <c:v>-5.0000000000000001E-4</c:v>
                </c:pt>
                <c:pt idx="800">
                  <c:v>0</c:v>
                </c:pt>
                <c:pt idx="801" formatCode="0.00E+00">
                  <c:v>5.0000000000000001E-4</c:v>
                </c:pt>
                <c:pt idx="802" formatCode="0.00E+00">
                  <c:v>1E-3</c:v>
                </c:pt>
                <c:pt idx="803" formatCode="0.00E+00">
                  <c:v>1.5E-3</c:v>
                </c:pt>
                <c:pt idx="804" formatCode="0.00E+00">
                  <c:v>2E-3</c:v>
                </c:pt>
                <c:pt idx="805" formatCode="0.00E+00">
                  <c:v>2.5000000000000001E-3</c:v>
                </c:pt>
                <c:pt idx="806" formatCode="0.00E+00">
                  <c:v>3.0000000000000001E-3</c:v>
                </c:pt>
                <c:pt idx="807" formatCode="0.00E+00">
                  <c:v>3.5000000000000001E-3</c:v>
                </c:pt>
                <c:pt idx="808" formatCode="0.00E+00">
                  <c:v>4.0000000000000001E-3</c:v>
                </c:pt>
                <c:pt idx="809" formatCode="0.00E+00">
                  <c:v>4.4999999999999997E-3</c:v>
                </c:pt>
                <c:pt idx="810" formatCode="0.00E+00">
                  <c:v>5.0000000000000001E-3</c:v>
                </c:pt>
                <c:pt idx="811" formatCode="0.00E+00">
                  <c:v>5.4999999999999997E-3</c:v>
                </c:pt>
                <c:pt idx="812" formatCode="0.00E+00">
                  <c:v>6.0000000000000097E-3</c:v>
                </c:pt>
                <c:pt idx="813" formatCode="0.00E+00">
                  <c:v>6.5000000000000101E-3</c:v>
                </c:pt>
                <c:pt idx="814" formatCode="0.00E+00">
                  <c:v>7.0000000000000097E-3</c:v>
                </c:pt>
                <c:pt idx="815" formatCode="0.00E+00">
                  <c:v>7.5000000000000101E-3</c:v>
                </c:pt>
                <c:pt idx="816" formatCode="0.00E+00">
                  <c:v>8.0000000000000106E-3</c:v>
                </c:pt>
                <c:pt idx="817" formatCode="0.00E+00">
                  <c:v>8.5000000000000093E-3</c:v>
                </c:pt>
                <c:pt idx="818" formatCode="0.00E+00">
                  <c:v>9.0000000000000097E-3</c:v>
                </c:pt>
                <c:pt idx="819" formatCode="0.00E+00">
                  <c:v>9.5000000000000102E-3</c:v>
                </c:pt>
                <c:pt idx="820">
                  <c:v>0.01</c:v>
                </c:pt>
                <c:pt idx="821">
                  <c:v>1.0500000000000001E-2</c:v>
                </c:pt>
                <c:pt idx="822">
                  <c:v>1.0999999999999999E-2</c:v>
                </c:pt>
                <c:pt idx="823">
                  <c:v>1.15E-2</c:v>
                </c:pt>
                <c:pt idx="824">
                  <c:v>1.2E-2</c:v>
                </c:pt>
                <c:pt idx="825">
                  <c:v>1.2500000000000001E-2</c:v>
                </c:pt>
                <c:pt idx="826">
                  <c:v>1.2999999999999999E-2</c:v>
                </c:pt>
                <c:pt idx="827">
                  <c:v>1.35E-2</c:v>
                </c:pt>
                <c:pt idx="828">
                  <c:v>1.4E-2</c:v>
                </c:pt>
                <c:pt idx="829">
                  <c:v>1.4500000000000001E-2</c:v>
                </c:pt>
                <c:pt idx="830">
                  <c:v>1.4999999999999999E-2</c:v>
                </c:pt>
                <c:pt idx="831">
                  <c:v>1.55E-2</c:v>
                </c:pt>
                <c:pt idx="832">
                  <c:v>1.6E-2</c:v>
                </c:pt>
                <c:pt idx="833">
                  <c:v>1.6500000000000001E-2</c:v>
                </c:pt>
                <c:pt idx="834">
                  <c:v>1.7000000000000001E-2</c:v>
                </c:pt>
                <c:pt idx="835">
                  <c:v>1.7500000000000002E-2</c:v>
                </c:pt>
                <c:pt idx="836">
                  <c:v>1.7999999999999999E-2</c:v>
                </c:pt>
                <c:pt idx="837">
                  <c:v>1.8499999999999999E-2</c:v>
                </c:pt>
                <c:pt idx="838">
                  <c:v>1.9E-2</c:v>
                </c:pt>
                <c:pt idx="839">
                  <c:v>1.95E-2</c:v>
                </c:pt>
                <c:pt idx="840">
                  <c:v>0.02</c:v>
                </c:pt>
                <c:pt idx="841">
                  <c:v>2.0500000000000001E-2</c:v>
                </c:pt>
                <c:pt idx="842">
                  <c:v>2.1000000000000001E-2</c:v>
                </c:pt>
                <c:pt idx="843">
                  <c:v>2.1499999999999998E-2</c:v>
                </c:pt>
                <c:pt idx="844">
                  <c:v>2.1999999999999999E-2</c:v>
                </c:pt>
                <c:pt idx="845">
                  <c:v>2.2499999999999999E-2</c:v>
                </c:pt>
                <c:pt idx="846">
                  <c:v>2.3E-2</c:v>
                </c:pt>
                <c:pt idx="847">
                  <c:v>2.35E-2</c:v>
                </c:pt>
                <c:pt idx="848">
                  <c:v>2.4E-2</c:v>
                </c:pt>
                <c:pt idx="849">
                  <c:v>2.4500000000000001E-2</c:v>
                </c:pt>
                <c:pt idx="850">
                  <c:v>2.5000000000000001E-2</c:v>
                </c:pt>
                <c:pt idx="851">
                  <c:v>2.5499999999999998E-2</c:v>
                </c:pt>
                <c:pt idx="852">
                  <c:v>2.5999999999999999E-2</c:v>
                </c:pt>
                <c:pt idx="853">
                  <c:v>2.6499999999999999E-2</c:v>
                </c:pt>
                <c:pt idx="854">
                  <c:v>2.7E-2</c:v>
                </c:pt>
                <c:pt idx="855">
                  <c:v>2.75E-2</c:v>
                </c:pt>
                <c:pt idx="856">
                  <c:v>2.8000000000000001E-2</c:v>
                </c:pt>
                <c:pt idx="857">
                  <c:v>2.8500000000000001E-2</c:v>
                </c:pt>
                <c:pt idx="858">
                  <c:v>2.9000000000000001E-2</c:v>
                </c:pt>
                <c:pt idx="859">
                  <c:v>2.9499999999999998E-2</c:v>
                </c:pt>
                <c:pt idx="860">
                  <c:v>0.03</c:v>
                </c:pt>
                <c:pt idx="861">
                  <c:v>3.0499999999999999E-2</c:v>
                </c:pt>
                <c:pt idx="862">
                  <c:v>3.1E-2</c:v>
                </c:pt>
                <c:pt idx="863">
                  <c:v>3.15E-2</c:v>
                </c:pt>
                <c:pt idx="864">
                  <c:v>3.2000000000000001E-2</c:v>
                </c:pt>
                <c:pt idx="865">
                  <c:v>3.2500000000000001E-2</c:v>
                </c:pt>
                <c:pt idx="866">
                  <c:v>3.3000000000000002E-2</c:v>
                </c:pt>
                <c:pt idx="867">
                  <c:v>3.3500000000000002E-2</c:v>
                </c:pt>
                <c:pt idx="868">
                  <c:v>3.4000000000000002E-2</c:v>
                </c:pt>
                <c:pt idx="869">
                  <c:v>3.4500000000000003E-2</c:v>
                </c:pt>
                <c:pt idx="870">
                  <c:v>3.5000000000000003E-2</c:v>
                </c:pt>
                <c:pt idx="871">
                  <c:v>3.5499999999999997E-2</c:v>
                </c:pt>
                <c:pt idx="872">
                  <c:v>3.5999999999999997E-2</c:v>
                </c:pt>
                <c:pt idx="873">
                  <c:v>3.6499999999999998E-2</c:v>
                </c:pt>
                <c:pt idx="874">
                  <c:v>3.6999999999999998E-2</c:v>
                </c:pt>
                <c:pt idx="875">
                  <c:v>3.7499999999999999E-2</c:v>
                </c:pt>
                <c:pt idx="876">
                  <c:v>3.7999999999999999E-2</c:v>
                </c:pt>
                <c:pt idx="877">
                  <c:v>3.85E-2</c:v>
                </c:pt>
                <c:pt idx="878">
                  <c:v>3.9E-2</c:v>
                </c:pt>
                <c:pt idx="879">
                  <c:v>3.95E-2</c:v>
                </c:pt>
                <c:pt idx="880">
                  <c:v>0.04</c:v>
                </c:pt>
                <c:pt idx="881">
                  <c:v>4.0500000000000001E-2</c:v>
                </c:pt>
                <c:pt idx="882">
                  <c:v>4.1000000000000002E-2</c:v>
                </c:pt>
                <c:pt idx="883">
                  <c:v>4.1500000000000002E-2</c:v>
                </c:pt>
                <c:pt idx="884">
                  <c:v>4.2000000000000003E-2</c:v>
                </c:pt>
                <c:pt idx="885">
                  <c:v>4.2500000000000003E-2</c:v>
                </c:pt>
                <c:pt idx="886">
                  <c:v>4.2999999999999997E-2</c:v>
                </c:pt>
                <c:pt idx="887">
                  <c:v>4.3499999999999997E-2</c:v>
                </c:pt>
                <c:pt idx="888">
                  <c:v>4.3999999999999997E-2</c:v>
                </c:pt>
                <c:pt idx="889">
                  <c:v>4.4499999999999998E-2</c:v>
                </c:pt>
                <c:pt idx="890">
                  <c:v>4.4999999999999998E-2</c:v>
                </c:pt>
                <c:pt idx="891">
                  <c:v>4.5499999999999999E-2</c:v>
                </c:pt>
                <c:pt idx="892">
                  <c:v>4.5999999999999999E-2</c:v>
                </c:pt>
                <c:pt idx="893">
                  <c:v>4.65E-2</c:v>
                </c:pt>
                <c:pt idx="894">
                  <c:v>4.7E-2</c:v>
                </c:pt>
                <c:pt idx="895">
                  <c:v>4.7500000000000001E-2</c:v>
                </c:pt>
                <c:pt idx="896">
                  <c:v>4.8000000000000001E-2</c:v>
                </c:pt>
                <c:pt idx="897">
                  <c:v>4.8500000000000001E-2</c:v>
                </c:pt>
                <c:pt idx="898">
                  <c:v>4.9000000000000002E-2</c:v>
                </c:pt>
                <c:pt idx="899">
                  <c:v>4.9500000000000002E-2</c:v>
                </c:pt>
                <c:pt idx="900">
                  <c:v>0.05</c:v>
                </c:pt>
                <c:pt idx="901">
                  <c:v>5.0500000000000003E-2</c:v>
                </c:pt>
                <c:pt idx="902">
                  <c:v>5.0999999999999997E-2</c:v>
                </c:pt>
                <c:pt idx="903">
                  <c:v>5.1499999999999997E-2</c:v>
                </c:pt>
                <c:pt idx="904">
                  <c:v>5.1999999999999998E-2</c:v>
                </c:pt>
                <c:pt idx="905">
                  <c:v>5.2499999999999998E-2</c:v>
                </c:pt>
                <c:pt idx="906">
                  <c:v>5.2999999999999999E-2</c:v>
                </c:pt>
                <c:pt idx="907">
                  <c:v>5.3499999999999999E-2</c:v>
                </c:pt>
                <c:pt idx="908">
                  <c:v>5.3999999999999999E-2</c:v>
                </c:pt>
                <c:pt idx="909">
                  <c:v>5.45E-2</c:v>
                </c:pt>
                <c:pt idx="910">
                  <c:v>5.5E-2</c:v>
                </c:pt>
                <c:pt idx="911">
                  <c:v>5.5500000000000001E-2</c:v>
                </c:pt>
                <c:pt idx="912">
                  <c:v>5.6000000000000001E-2</c:v>
                </c:pt>
                <c:pt idx="913">
                  <c:v>5.6500000000000002E-2</c:v>
                </c:pt>
                <c:pt idx="914">
                  <c:v>5.7000000000000002E-2</c:v>
                </c:pt>
                <c:pt idx="915">
                  <c:v>5.7500000000000002E-2</c:v>
                </c:pt>
                <c:pt idx="916">
                  <c:v>5.8000000000000003E-2</c:v>
                </c:pt>
                <c:pt idx="917">
                  <c:v>5.8500000000000003E-2</c:v>
                </c:pt>
                <c:pt idx="918">
                  <c:v>5.8999999999999997E-2</c:v>
                </c:pt>
                <c:pt idx="919">
                  <c:v>5.9499999999999997E-2</c:v>
                </c:pt>
                <c:pt idx="920">
                  <c:v>0.06</c:v>
                </c:pt>
                <c:pt idx="921">
                  <c:v>6.0499999999999998E-2</c:v>
                </c:pt>
                <c:pt idx="922">
                  <c:v>6.0999999999999999E-2</c:v>
                </c:pt>
                <c:pt idx="923">
                  <c:v>6.1499999999999999E-2</c:v>
                </c:pt>
                <c:pt idx="924">
                  <c:v>6.2E-2</c:v>
                </c:pt>
                <c:pt idx="925">
                  <c:v>6.25E-2</c:v>
                </c:pt>
                <c:pt idx="926">
                  <c:v>6.3E-2</c:v>
                </c:pt>
                <c:pt idx="927">
                  <c:v>6.3500000000000001E-2</c:v>
                </c:pt>
                <c:pt idx="928">
                  <c:v>6.4000000000000001E-2</c:v>
                </c:pt>
                <c:pt idx="929">
                  <c:v>6.4500000000000002E-2</c:v>
                </c:pt>
                <c:pt idx="930">
                  <c:v>6.5000000000000002E-2</c:v>
                </c:pt>
                <c:pt idx="931">
                  <c:v>6.5500000000000003E-2</c:v>
                </c:pt>
                <c:pt idx="932">
                  <c:v>6.6000000000000003E-2</c:v>
                </c:pt>
                <c:pt idx="933">
                  <c:v>6.6500000000000004E-2</c:v>
                </c:pt>
                <c:pt idx="934">
                  <c:v>6.7000000000000004E-2</c:v>
                </c:pt>
                <c:pt idx="935">
                  <c:v>6.7500000000000004E-2</c:v>
                </c:pt>
                <c:pt idx="936">
                  <c:v>6.8000000000000005E-2</c:v>
                </c:pt>
                <c:pt idx="937">
                  <c:v>6.8500000000000005E-2</c:v>
                </c:pt>
                <c:pt idx="938">
                  <c:v>6.9000000000000006E-2</c:v>
                </c:pt>
                <c:pt idx="939">
                  <c:v>6.9500000000000006E-2</c:v>
                </c:pt>
                <c:pt idx="940">
                  <c:v>7.0000000000000007E-2</c:v>
                </c:pt>
                <c:pt idx="941">
                  <c:v>7.0499999999999993E-2</c:v>
                </c:pt>
                <c:pt idx="942">
                  <c:v>7.0999999999999994E-2</c:v>
                </c:pt>
                <c:pt idx="943">
                  <c:v>7.1499999999999994E-2</c:v>
                </c:pt>
                <c:pt idx="944">
                  <c:v>7.1999999999999995E-2</c:v>
                </c:pt>
                <c:pt idx="945">
                  <c:v>7.2499999999999995E-2</c:v>
                </c:pt>
                <c:pt idx="946">
                  <c:v>7.2999999999999995E-2</c:v>
                </c:pt>
                <c:pt idx="947">
                  <c:v>7.3499999999999996E-2</c:v>
                </c:pt>
                <c:pt idx="948">
                  <c:v>7.3999999999999996E-2</c:v>
                </c:pt>
                <c:pt idx="949">
                  <c:v>7.4499999999999997E-2</c:v>
                </c:pt>
                <c:pt idx="950">
                  <c:v>7.4999999999999997E-2</c:v>
                </c:pt>
                <c:pt idx="951">
                  <c:v>7.5499999999999998E-2</c:v>
                </c:pt>
                <c:pt idx="952">
                  <c:v>7.5999999999999998E-2</c:v>
                </c:pt>
                <c:pt idx="953">
                  <c:v>7.6499999999999999E-2</c:v>
                </c:pt>
                <c:pt idx="954">
                  <c:v>7.6999999999999999E-2</c:v>
                </c:pt>
                <c:pt idx="955">
                  <c:v>7.7499999999999999E-2</c:v>
                </c:pt>
                <c:pt idx="956">
                  <c:v>7.8E-2</c:v>
                </c:pt>
                <c:pt idx="957">
                  <c:v>7.85E-2</c:v>
                </c:pt>
                <c:pt idx="958">
                  <c:v>7.9000000000000001E-2</c:v>
                </c:pt>
                <c:pt idx="959">
                  <c:v>7.9500000000000001E-2</c:v>
                </c:pt>
                <c:pt idx="960">
                  <c:v>0.08</c:v>
                </c:pt>
                <c:pt idx="961">
                  <c:v>8.0500000000000002E-2</c:v>
                </c:pt>
                <c:pt idx="962">
                  <c:v>8.1000000000000003E-2</c:v>
                </c:pt>
                <c:pt idx="963">
                  <c:v>8.1500000000000003E-2</c:v>
                </c:pt>
                <c:pt idx="964">
                  <c:v>8.2000000000000003E-2</c:v>
                </c:pt>
                <c:pt idx="965">
                  <c:v>8.2500000000000004E-2</c:v>
                </c:pt>
                <c:pt idx="966">
                  <c:v>8.3000000000000004E-2</c:v>
                </c:pt>
                <c:pt idx="967">
                  <c:v>8.3500000000000005E-2</c:v>
                </c:pt>
                <c:pt idx="968">
                  <c:v>8.4000000000000005E-2</c:v>
                </c:pt>
                <c:pt idx="969">
                  <c:v>8.4500000000000006E-2</c:v>
                </c:pt>
                <c:pt idx="970">
                  <c:v>8.5000000000000006E-2</c:v>
                </c:pt>
                <c:pt idx="971">
                  <c:v>8.5500000000000007E-2</c:v>
                </c:pt>
                <c:pt idx="972">
                  <c:v>8.5999999999999993E-2</c:v>
                </c:pt>
                <c:pt idx="973">
                  <c:v>8.6499999999999994E-2</c:v>
                </c:pt>
                <c:pt idx="974">
                  <c:v>8.6999999999999994E-2</c:v>
                </c:pt>
                <c:pt idx="975">
                  <c:v>8.7499999999999994E-2</c:v>
                </c:pt>
                <c:pt idx="976">
                  <c:v>8.7999999999999995E-2</c:v>
                </c:pt>
                <c:pt idx="977">
                  <c:v>8.8499999999999995E-2</c:v>
                </c:pt>
                <c:pt idx="978">
                  <c:v>8.8999999999999996E-2</c:v>
                </c:pt>
                <c:pt idx="979">
                  <c:v>8.9499999999999996E-2</c:v>
                </c:pt>
                <c:pt idx="980">
                  <c:v>0.09</c:v>
                </c:pt>
                <c:pt idx="981">
                  <c:v>9.0499999999999997E-2</c:v>
                </c:pt>
                <c:pt idx="982">
                  <c:v>9.0999999999999998E-2</c:v>
                </c:pt>
                <c:pt idx="983">
                  <c:v>9.1499999999999998E-2</c:v>
                </c:pt>
                <c:pt idx="984">
                  <c:v>9.1999999999999998E-2</c:v>
                </c:pt>
                <c:pt idx="985">
                  <c:v>9.2499999999999999E-2</c:v>
                </c:pt>
                <c:pt idx="986">
                  <c:v>9.2999999999999999E-2</c:v>
                </c:pt>
                <c:pt idx="987">
                  <c:v>9.35E-2</c:v>
                </c:pt>
                <c:pt idx="988">
                  <c:v>9.4E-2</c:v>
                </c:pt>
                <c:pt idx="989">
                  <c:v>9.4500000000000001E-2</c:v>
                </c:pt>
                <c:pt idx="990">
                  <c:v>9.5000000000000001E-2</c:v>
                </c:pt>
                <c:pt idx="991">
                  <c:v>9.5500000000000002E-2</c:v>
                </c:pt>
                <c:pt idx="992">
                  <c:v>9.6000000000000002E-2</c:v>
                </c:pt>
                <c:pt idx="993">
                  <c:v>9.6500000000000002E-2</c:v>
                </c:pt>
                <c:pt idx="994">
                  <c:v>9.7000000000000003E-2</c:v>
                </c:pt>
                <c:pt idx="995">
                  <c:v>9.7500000000000003E-2</c:v>
                </c:pt>
                <c:pt idx="996">
                  <c:v>9.8000000000000004E-2</c:v>
                </c:pt>
                <c:pt idx="997">
                  <c:v>9.8500000000000004E-2</c:v>
                </c:pt>
                <c:pt idx="998">
                  <c:v>9.9000000000000005E-2</c:v>
                </c:pt>
                <c:pt idx="999">
                  <c:v>9.9500000000000005E-2</c:v>
                </c:pt>
                <c:pt idx="1000">
                  <c:v>0.1</c:v>
                </c:pt>
                <c:pt idx="1001">
                  <c:v>0.10050000000000001</c:v>
                </c:pt>
                <c:pt idx="1002">
                  <c:v>0.10100000000000001</c:v>
                </c:pt>
                <c:pt idx="1003">
                  <c:v>0.10150000000000001</c:v>
                </c:pt>
                <c:pt idx="1004">
                  <c:v>0.10199999999999999</c:v>
                </c:pt>
                <c:pt idx="1005">
                  <c:v>0.10249999999999999</c:v>
                </c:pt>
                <c:pt idx="1006">
                  <c:v>0.10299999999999999</c:v>
                </c:pt>
                <c:pt idx="1007">
                  <c:v>0.10349999999999999</c:v>
                </c:pt>
                <c:pt idx="1008">
                  <c:v>0.104</c:v>
                </c:pt>
                <c:pt idx="1009">
                  <c:v>0.1045</c:v>
                </c:pt>
                <c:pt idx="1010">
                  <c:v>0.105</c:v>
                </c:pt>
                <c:pt idx="1011">
                  <c:v>0.1055</c:v>
                </c:pt>
                <c:pt idx="1012">
                  <c:v>0.106</c:v>
                </c:pt>
                <c:pt idx="1013">
                  <c:v>0.1065</c:v>
                </c:pt>
                <c:pt idx="1014">
                  <c:v>0.107</c:v>
                </c:pt>
                <c:pt idx="1015">
                  <c:v>0.1075</c:v>
                </c:pt>
                <c:pt idx="1016">
                  <c:v>0.108</c:v>
                </c:pt>
                <c:pt idx="1017">
                  <c:v>0.1085</c:v>
                </c:pt>
                <c:pt idx="1018">
                  <c:v>0.109</c:v>
                </c:pt>
                <c:pt idx="1019">
                  <c:v>0.1095</c:v>
                </c:pt>
                <c:pt idx="1020">
                  <c:v>0.11</c:v>
                </c:pt>
                <c:pt idx="1021">
                  <c:v>0.1105</c:v>
                </c:pt>
                <c:pt idx="1022">
                  <c:v>0.111</c:v>
                </c:pt>
                <c:pt idx="1023">
                  <c:v>0.1115</c:v>
                </c:pt>
                <c:pt idx="1024">
                  <c:v>0.112</c:v>
                </c:pt>
                <c:pt idx="1025">
                  <c:v>0.1125</c:v>
                </c:pt>
                <c:pt idx="1026">
                  <c:v>0.113</c:v>
                </c:pt>
                <c:pt idx="1027">
                  <c:v>0.1135</c:v>
                </c:pt>
                <c:pt idx="1028">
                  <c:v>0.114</c:v>
                </c:pt>
                <c:pt idx="1029">
                  <c:v>0.1145</c:v>
                </c:pt>
                <c:pt idx="1030">
                  <c:v>0.115</c:v>
                </c:pt>
                <c:pt idx="1031">
                  <c:v>0.11550000000000001</c:v>
                </c:pt>
                <c:pt idx="1032">
                  <c:v>0.11600000000000001</c:v>
                </c:pt>
                <c:pt idx="1033">
                  <c:v>0.11650000000000001</c:v>
                </c:pt>
                <c:pt idx="1034">
                  <c:v>0.11700000000000001</c:v>
                </c:pt>
                <c:pt idx="1035">
                  <c:v>0.11749999999999999</c:v>
                </c:pt>
                <c:pt idx="1036">
                  <c:v>0.11799999999999999</c:v>
                </c:pt>
                <c:pt idx="1037">
                  <c:v>0.11849999999999999</c:v>
                </c:pt>
                <c:pt idx="1038">
                  <c:v>0.11899999999999999</c:v>
                </c:pt>
                <c:pt idx="1039">
                  <c:v>0.1195</c:v>
                </c:pt>
                <c:pt idx="1040">
                  <c:v>0.12</c:v>
                </c:pt>
                <c:pt idx="1041">
                  <c:v>0.1205</c:v>
                </c:pt>
                <c:pt idx="1042">
                  <c:v>0.121</c:v>
                </c:pt>
                <c:pt idx="1043">
                  <c:v>0.1215</c:v>
                </c:pt>
                <c:pt idx="1044">
                  <c:v>0.122</c:v>
                </c:pt>
                <c:pt idx="1045">
                  <c:v>0.1225</c:v>
                </c:pt>
                <c:pt idx="1046">
                  <c:v>0.123</c:v>
                </c:pt>
                <c:pt idx="1047">
                  <c:v>0.1235</c:v>
                </c:pt>
                <c:pt idx="1048">
                  <c:v>0.124</c:v>
                </c:pt>
                <c:pt idx="1049">
                  <c:v>0.1245</c:v>
                </c:pt>
                <c:pt idx="1050">
                  <c:v>0.125</c:v>
                </c:pt>
                <c:pt idx="1051">
                  <c:v>0.1255</c:v>
                </c:pt>
                <c:pt idx="1052">
                  <c:v>0.126</c:v>
                </c:pt>
                <c:pt idx="1053">
                  <c:v>0.1265</c:v>
                </c:pt>
                <c:pt idx="1054">
                  <c:v>0.127</c:v>
                </c:pt>
                <c:pt idx="1055">
                  <c:v>0.1275</c:v>
                </c:pt>
                <c:pt idx="1056">
                  <c:v>0.128</c:v>
                </c:pt>
                <c:pt idx="1057">
                  <c:v>0.1285</c:v>
                </c:pt>
                <c:pt idx="1058">
                  <c:v>0.129</c:v>
                </c:pt>
                <c:pt idx="1059">
                  <c:v>0.1295</c:v>
                </c:pt>
                <c:pt idx="1060">
                  <c:v>0.13</c:v>
                </c:pt>
                <c:pt idx="1061">
                  <c:v>0.1305</c:v>
                </c:pt>
                <c:pt idx="1062">
                  <c:v>0.13100000000000001</c:v>
                </c:pt>
                <c:pt idx="1063">
                  <c:v>0.13150000000000001</c:v>
                </c:pt>
                <c:pt idx="1064">
                  <c:v>0.13200000000000001</c:v>
                </c:pt>
                <c:pt idx="1065">
                  <c:v>0.13250000000000001</c:v>
                </c:pt>
                <c:pt idx="1066">
                  <c:v>0.13300000000000001</c:v>
                </c:pt>
                <c:pt idx="1067">
                  <c:v>0.13350000000000001</c:v>
                </c:pt>
                <c:pt idx="1068">
                  <c:v>0.13400000000000001</c:v>
                </c:pt>
                <c:pt idx="1069">
                  <c:v>0.13450000000000001</c:v>
                </c:pt>
                <c:pt idx="1070">
                  <c:v>0.13500000000000001</c:v>
                </c:pt>
                <c:pt idx="1071">
                  <c:v>0.13550000000000001</c:v>
                </c:pt>
                <c:pt idx="1072">
                  <c:v>0.13600000000000001</c:v>
                </c:pt>
                <c:pt idx="1073">
                  <c:v>0.13650000000000001</c:v>
                </c:pt>
                <c:pt idx="1074">
                  <c:v>0.13700000000000001</c:v>
                </c:pt>
                <c:pt idx="1075">
                  <c:v>0.13750000000000001</c:v>
                </c:pt>
                <c:pt idx="1076">
                  <c:v>0.13800000000000001</c:v>
                </c:pt>
                <c:pt idx="1077">
                  <c:v>0.13850000000000001</c:v>
                </c:pt>
                <c:pt idx="1078">
                  <c:v>0.13900000000000001</c:v>
                </c:pt>
                <c:pt idx="1079">
                  <c:v>0.13950000000000001</c:v>
                </c:pt>
                <c:pt idx="1080">
                  <c:v>0.14000000000000001</c:v>
                </c:pt>
                <c:pt idx="1081">
                  <c:v>0.14050000000000001</c:v>
                </c:pt>
                <c:pt idx="1082">
                  <c:v>0.14099999999999999</c:v>
                </c:pt>
                <c:pt idx="1083">
                  <c:v>0.14149999999999999</c:v>
                </c:pt>
                <c:pt idx="1084">
                  <c:v>0.14199999999999999</c:v>
                </c:pt>
                <c:pt idx="1085">
                  <c:v>0.14249999999999999</c:v>
                </c:pt>
                <c:pt idx="1086">
                  <c:v>0.14299999999999999</c:v>
                </c:pt>
                <c:pt idx="1087">
                  <c:v>0.14349999999999999</c:v>
                </c:pt>
                <c:pt idx="1088">
                  <c:v>0.14399999999999999</c:v>
                </c:pt>
                <c:pt idx="1089">
                  <c:v>0.14449999999999999</c:v>
                </c:pt>
                <c:pt idx="1090">
                  <c:v>0.14499999999999999</c:v>
                </c:pt>
                <c:pt idx="1091">
                  <c:v>0.14549999999999999</c:v>
                </c:pt>
                <c:pt idx="1092">
                  <c:v>0.14599999999999999</c:v>
                </c:pt>
                <c:pt idx="1093">
                  <c:v>0.14649999999999999</c:v>
                </c:pt>
                <c:pt idx="1094">
                  <c:v>0.14699999999999999</c:v>
                </c:pt>
                <c:pt idx="1095">
                  <c:v>0.14749999999999999</c:v>
                </c:pt>
                <c:pt idx="1096">
                  <c:v>0.14799999999999999</c:v>
                </c:pt>
                <c:pt idx="1097">
                  <c:v>0.14849999999999999</c:v>
                </c:pt>
                <c:pt idx="1098">
                  <c:v>0.14899999999999999</c:v>
                </c:pt>
                <c:pt idx="1099">
                  <c:v>0.14949999999999999</c:v>
                </c:pt>
                <c:pt idx="1100">
                  <c:v>0.15</c:v>
                </c:pt>
                <c:pt idx="1101">
                  <c:v>0.15049999999999999</c:v>
                </c:pt>
                <c:pt idx="1102">
                  <c:v>0.151</c:v>
                </c:pt>
                <c:pt idx="1103">
                  <c:v>0.1515</c:v>
                </c:pt>
                <c:pt idx="1104">
                  <c:v>0.152</c:v>
                </c:pt>
                <c:pt idx="1105">
                  <c:v>0.1525</c:v>
                </c:pt>
                <c:pt idx="1106">
                  <c:v>0.153</c:v>
                </c:pt>
                <c:pt idx="1107">
                  <c:v>0.1535</c:v>
                </c:pt>
                <c:pt idx="1108">
                  <c:v>0.154</c:v>
                </c:pt>
                <c:pt idx="1109">
                  <c:v>0.1545</c:v>
                </c:pt>
                <c:pt idx="1110">
                  <c:v>0.155</c:v>
                </c:pt>
                <c:pt idx="1111">
                  <c:v>0.1555</c:v>
                </c:pt>
                <c:pt idx="1112">
                  <c:v>0.156</c:v>
                </c:pt>
                <c:pt idx="1113">
                  <c:v>0.1565</c:v>
                </c:pt>
                <c:pt idx="1114">
                  <c:v>0.157</c:v>
                </c:pt>
                <c:pt idx="1115">
                  <c:v>0.1575</c:v>
                </c:pt>
                <c:pt idx="1116">
                  <c:v>0.158</c:v>
                </c:pt>
                <c:pt idx="1117">
                  <c:v>0.1585</c:v>
                </c:pt>
                <c:pt idx="1118">
                  <c:v>0.159</c:v>
                </c:pt>
                <c:pt idx="1119">
                  <c:v>0.1595</c:v>
                </c:pt>
                <c:pt idx="1120">
                  <c:v>0.16</c:v>
                </c:pt>
                <c:pt idx="1121">
                  <c:v>0.1605</c:v>
                </c:pt>
                <c:pt idx="1122">
                  <c:v>0.161</c:v>
                </c:pt>
                <c:pt idx="1123">
                  <c:v>0.1615</c:v>
                </c:pt>
                <c:pt idx="1124">
                  <c:v>0.16200000000000001</c:v>
                </c:pt>
                <c:pt idx="1125">
                  <c:v>0.16250000000000001</c:v>
                </c:pt>
                <c:pt idx="1126">
                  <c:v>0.16300000000000001</c:v>
                </c:pt>
                <c:pt idx="1127">
                  <c:v>0.16350000000000001</c:v>
                </c:pt>
                <c:pt idx="1128">
                  <c:v>0.16400000000000001</c:v>
                </c:pt>
                <c:pt idx="1129">
                  <c:v>0.16450000000000001</c:v>
                </c:pt>
                <c:pt idx="1130">
                  <c:v>0.16500000000000001</c:v>
                </c:pt>
                <c:pt idx="1131">
                  <c:v>0.16550000000000001</c:v>
                </c:pt>
                <c:pt idx="1132">
                  <c:v>0.16600000000000001</c:v>
                </c:pt>
                <c:pt idx="1133">
                  <c:v>0.16650000000000001</c:v>
                </c:pt>
                <c:pt idx="1134">
                  <c:v>0.16700000000000001</c:v>
                </c:pt>
                <c:pt idx="1135">
                  <c:v>0.16750000000000001</c:v>
                </c:pt>
                <c:pt idx="1136">
                  <c:v>0.16800000000000001</c:v>
                </c:pt>
                <c:pt idx="1137">
                  <c:v>0.16850000000000001</c:v>
                </c:pt>
                <c:pt idx="1138">
                  <c:v>0.16900000000000001</c:v>
                </c:pt>
                <c:pt idx="1139">
                  <c:v>0.16950000000000001</c:v>
                </c:pt>
                <c:pt idx="1140">
                  <c:v>0.17</c:v>
                </c:pt>
                <c:pt idx="1141">
                  <c:v>0.17050000000000001</c:v>
                </c:pt>
                <c:pt idx="1142">
                  <c:v>0.17100000000000001</c:v>
                </c:pt>
                <c:pt idx="1143">
                  <c:v>0.17150000000000001</c:v>
                </c:pt>
                <c:pt idx="1144">
                  <c:v>0.17199999999999999</c:v>
                </c:pt>
                <c:pt idx="1145">
                  <c:v>0.17249999999999999</c:v>
                </c:pt>
                <c:pt idx="1146">
                  <c:v>0.17299999999999999</c:v>
                </c:pt>
                <c:pt idx="1147">
                  <c:v>0.17349999999999999</c:v>
                </c:pt>
                <c:pt idx="1148">
                  <c:v>0.17399999999999999</c:v>
                </c:pt>
                <c:pt idx="1149">
                  <c:v>0.17449999999999999</c:v>
                </c:pt>
                <c:pt idx="1150">
                  <c:v>0.17499999999999999</c:v>
                </c:pt>
                <c:pt idx="1151">
                  <c:v>0.17549999999999999</c:v>
                </c:pt>
                <c:pt idx="1152">
                  <c:v>0.17599999999999999</c:v>
                </c:pt>
                <c:pt idx="1153">
                  <c:v>0.17649999999999999</c:v>
                </c:pt>
                <c:pt idx="1154">
                  <c:v>0.17699999999999999</c:v>
                </c:pt>
                <c:pt idx="1155">
                  <c:v>0.17749999999999999</c:v>
                </c:pt>
                <c:pt idx="1156">
                  <c:v>0.17799999999999999</c:v>
                </c:pt>
                <c:pt idx="1157">
                  <c:v>0.17849999999999999</c:v>
                </c:pt>
                <c:pt idx="1158">
                  <c:v>0.17899999999999999</c:v>
                </c:pt>
                <c:pt idx="1159">
                  <c:v>0.17949999999999999</c:v>
                </c:pt>
                <c:pt idx="1160">
                  <c:v>0.18</c:v>
                </c:pt>
                <c:pt idx="1161">
                  <c:v>0.18049999999999999</c:v>
                </c:pt>
                <c:pt idx="1162">
                  <c:v>0.18099999999999999</c:v>
                </c:pt>
                <c:pt idx="1163">
                  <c:v>0.18149999999999999</c:v>
                </c:pt>
                <c:pt idx="1164">
                  <c:v>0.182</c:v>
                </c:pt>
                <c:pt idx="1165">
                  <c:v>0.1825</c:v>
                </c:pt>
                <c:pt idx="1166">
                  <c:v>0.183</c:v>
                </c:pt>
                <c:pt idx="1167">
                  <c:v>0.1835</c:v>
                </c:pt>
                <c:pt idx="1168">
                  <c:v>0.184</c:v>
                </c:pt>
                <c:pt idx="1169">
                  <c:v>0.1845</c:v>
                </c:pt>
                <c:pt idx="1170">
                  <c:v>0.185</c:v>
                </c:pt>
                <c:pt idx="1171">
                  <c:v>0.1855</c:v>
                </c:pt>
                <c:pt idx="1172">
                  <c:v>0.186</c:v>
                </c:pt>
                <c:pt idx="1173">
                  <c:v>0.1865</c:v>
                </c:pt>
                <c:pt idx="1174">
                  <c:v>0.187</c:v>
                </c:pt>
                <c:pt idx="1175">
                  <c:v>0.1875</c:v>
                </c:pt>
                <c:pt idx="1176">
                  <c:v>0.188</c:v>
                </c:pt>
                <c:pt idx="1177">
                  <c:v>0.1885</c:v>
                </c:pt>
                <c:pt idx="1178">
                  <c:v>0.189</c:v>
                </c:pt>
                <c:pt idx="1179">
                  <c:v>0.1895</c:v>
                </c:pt>
                <c:pt idx="1180">
                  <c:v>0.19</c:v>
                </c:pt>
                <c:pt idx="1181">
                  <c:v>0.1905</c:v>
                </c:pt>
                <c:pt idx="1182">
                  <c:v>0.191</c:v>
                </c:pt>
                <c:pt idx="1183">
                  <c:v>0.1915</c:v>
                </c:pt>
                <c:pt idx="1184">
                  <c:v>0.192</c:v>
                </c:pt>
                <c:pt idx="1185">
                  <c:v>0.1925</c:v>
                </c:pt>
                <c:pt idx="1186">
                  <c:v>0.193</c:v>
                </c:pt>
                <c:pt idx="1187">
                  <c:v>0.19350000000000001</c:v>
                </c:pt>
                <c:pt idx="1188">
                  <c:v>0.19400000000000001</c:v>
                </c:pt>
                <c:pt idx="1189">
                  <c:v>0.19450000000000001</c:v>
                </c:pt>
                <c:pt idx="1190">
                  <c:v>0.19500000000000001</c:v>
                </c:pt>
                <c:pt idx="1191">
                  <c:v>0.19550000000000001</c:v>
                </c:pt>
                <c:pt idx="1192">
                  <c:v>0.19600000000000001</c:v>
                </c:pt>
                <c:pt idx="1193">
                  <c:v>0.19650000000000001</c:v>
                </c:pt>
                <c:pt idx="1194">
                  <c:v>0.19700000000000001</c:v>
                </c:pt>
                <c:pt idx="1195">
                  <c:v>0.19750000000000001</c:v>
                </c:pt>
                <c:pt idx="1196">
                  <c:v>0.19800000000000001</c:v>
                </c:pt>
                <c:pt idx="1197">
                  <c:v>0.19850000000000001</c:v>
                </c:pt>
                <c:pt idx="1198">
                  <c:v>0.19900000000000001</c:v>
                </c:pt>
                <c:pt idx="1199">
                  <c:v>0.19950000000000001</c:v>
                </c:pt>
                <c:pt idx="1200">
                  <c:v>0.2</c:v>
                </c:pt>
                <c:pt idx="1201">
                  <c:v>0.20050000000000001</c:v>
                </c:pt>
                <c:pt idx="1202">
                  <c:v>0.20100000000000001</c:v>
                </c:pt>
                <c:pt idx="1203">
                  <c:v>0.20150000000000001</c:v>
                </c:pt>
                <c:pt idx="1204">
                  <c:v>0.20200000000000001</c:v>
                </c:pt>
                <c:pt idx="1205">
                  <c:v>0.20250000000000001</c:v>
                </c:pt>
                <c:pt idx="1206">
                  <c:v>0.20300000000000001</c:v>
                </c:pt>
                <c:pt idx="1207">
                  <c:v>0.20349999999999999</c:v>
                </c:pt>
                <c:pt idx="1208">
                  <c:v>0.20399999999999999</c:v>
                </c:pt>
                <c:pt idx="1209">
                  <c:v>0.20449999999999999</c:v>
                </c:pt>
                <c:pt idx="1210">
                  <c:v>0.20499999999999999</c:v>
                </c:pt>
                <c:pt idx="1211">
                  <c:v>0.20549999999999999</c:v>
                </c:pt>
                <c:pt idx="1212">
                  <c:v>0.20599999999999999</c:v>
                </c:pt>
                <c:pt idx="1213">
                  <c:v>0.20649999999999999</c:v>
                </c:pt>
                <c:pt idx="1214">
                  <c:v>0.20699999999999999</c:v>
                </c:pt>
                <c:pt idx="1215">
                  <c:v>0.20749999999999999</c:v>
                </c:pt>
                <c:pt idx="1216">
                  <c:v>0.20799999999999999</c:v>
                </c:pt>
                <c:pt idx="1217">
                  <c:v>0.20849999999999999</c:v>
                </c:pt>
                <c:pt idx="1218">
                  <c:v>0.20899999999999999</c:v>
                </c:pt>
                <c:pt idx="1219">
                  <c:v>0.20949999999999999</c:v>
                </c:pt>
                <c:pt idx="1220">
                  <c:v>0.21</c:v>
                </c:pt>
                <c:pt idx="1221">
                  <c:v>0.21049999999999999</c:v>
                </c:pt>
                <c:pt idx="1222">
                  <c:v>0.21099999999999999</c:v>
                </c:pt>
                <c:pt idx="1223">
                  <c:v>0.21149999999999999</c:v>
                </c:pt>
                <c:pt idx="1224">
                  <c:v>0.21199999999999999</c:v>
                </c:pt>
                <c:pt idx="1225">
                  <c:v>0.21249999999999999</c:v>
                </c:pt>
                <c:pt idx="1226">
                  <c:v>0.21299999999999999</c:v>
                </c:pt>
                <c:pt idx="1227">
                  <c:v>0.2135</c:v>
                </c:pt>
                <c:pt idx="1228">
                  <c:v>0.214</c:v>
                </c:pt>
                <c:pt idx="1229">
                  <c:v>0.2145</c:v>
                </c:pt>
                <c:pt idx="1230">
                  <c:v>0.215</c:v>
                </c:pt>
                <c:pt idx="1231">
                  <c:v>0.2155</c:v>
                </c:pt>
                <c:pt idx="1232">
                  <c:v>0.216</c:v>
                </c:pt>
                <c:pt idx="1233">
                  <c:v>0.2165</c:v>
                </c:pt>
                <c:pt idx="1234">
                  <c:v>0.217</c:v>
                </c:pt>
                <c:pt idx="1235">
                  <c:v>0.2175</c:v>
                </c:pt>
                <c:pt idx="1236">
                  <c:v>0.218</c:v>
                </c:pt>
                <c:pt idx="1237">
                  <c:v>0.2185</c:v>
                </c:pt>
                <c:pt idx="1238">
                  <c:v>0.219</c:v>
                </c:pt>
                <c:pt idx="1239">
                  <c:v>0.2195</c:v>
                </c:pt>
                <c:pt idx="1240">
                  <c:v>0.22</c:v>
                </c:pt>
                <c:pt idx="1241">
                  <c:v>0.2205</c:v>
                </c:pt>
                <c:pt idx="1242">
                  <c:v>0.221</c:v>
                </c:pt>
                <c:pt idx="1243">
                  <c:v>0.2215</c:v>
                </c:pt>
                <c:pt idx="1244">
                  <c:v>0.222</c:v>
                </c:pt>
                <c:pt idx="1245">
                  <c:v>0.2225</c:v>
                </c:pt>
                <c:pt idx="1246">
                  <c:v>0.223</c:v>
                </c:pt>
                <c:pt idx="1247">
                  <c:v>0.2235</c:v>
                </c:pt>
                <c:pt idx="1248">
                  <c:v>0.224</c:v>
                </c:pt>
                <c:pt idx="1249">
                  <c:v>0.22450000000000001</c:v>
                </c:pt>
                <c:pt idx="1250">
                  <c:v>0.22500000000000001</c:v>
                </c:pt>
                <c:pt idx="1251">
                  <c:v>0.22550000000000001</c:v>
                </c:pt>
                <c:pt idx="1252">
                  <c:v>0.22600000000000001</c:v>
                </c:pt>
                <c:pt idx="1253">
                  <c:v>0.22650000000000001</c:v>
                </c:pt>
                <c:pt idx="1254">
                  <c:v>0.22700000000000001</c:v>
                </c:pt>
                <c:pt idx="1255">
                  <c:v>0.22750000000000001</c:v>
                </c:pt>
                <c:pt idx="1256">
                  <c:v>0.22800000000000001</c:v>
                </c:pt>
                <c:pt idx="1257">
                  <c:v>0.22850000000000001</c:v>
                </c:pt>
                <c:pt idx="1258">
                  <c:v>0.22900000000000001</c:v>
                </c:pt>
                <c:pt idx="1259">
                  <c:v>0.22950000000000001</c:v>
                </c:pt>
                <c:pt idx="1260">
                  <c:v>0.23</c:v>
                </c:pt>
                <c:pt idx="1261">
                  <c:v>0.23050000000000001</c:v>
                </c:pt>
                <c:pt idx="1262">
                  <c:v>0.23100000000000001</c:v>
                </c:pt>
                <c:pt idx="1263">
                  <c:v>0.23150000000000001</c:v>
                </c:pt>
                <c:pt idx="1264">
                  <c:v>0.23200000000000001</c:v>
                </c:pt>
                <c:pt idx="1265">
                  <c:v>0.23250000000000001</c:v>
                </c:pt>
                <c:pt idx="1266">
                  <c:v>0.23300000000000001</c:v>
                </c:pt>
                <c:pt idx="1267">
                  <c:v>0.23350000000000001</c:v>
                </c:pt>
                <c:pt idx="1268">
                  <c:v>0.23400000000000001</c:v>
                </c:pt>
                <c:pt idx="1269">
                  <c:v>0.23449999999999999</c:v>
                </c:pt>
                <c:pt idx="1270">
                  <c:v>0.23499999999999999</c:v>
                </c:pt>
                <c:pt idx="1271">
                  <c:v>0.23549999999999999</c:v>
                </c:pt>
                <c:pt idx="1272">
                  <c:v>0.23599999999999999</c:v>
                </c:pt>
                <c:pt idx="1273">
                  <c:v>0.23649999999999999</c:v>
                </c:pt>
                <c:pt idx="1274">
                  <c:v>0.23699999999999999</c:v>
                </c:pt>
                <c:pt idx="1275">
                  <c:v>0.23749999999999999</c:v>
                </c:pt>
                <c:pt idx="1276">
                  <c:v>0.23799999999999999</c:v>
                </c:pt>
                <c:pt idx="1277">
                  <c:v>0.23849999999999999</c:v>
                </c:pt>
                <c:pt idx="1278">
                  <c:v>0.23899999999999999</c:v>
                </c:pt>
                <c:pt idx="1279">
                  <c:v>0.23949999999999999</c:v>
                </c:pt>
                <c:pt idx="1280">
                  <c:v>0.24</c:v>
                </c:pt>
                <c:pt idx="1281">
                  <c:v>0.24049999999999999</c:v>
                </c:pt>
                <c:pt idx="1282">
                  <c:v>0.24099999999999999</c:v>
                </c:pt>
                <c:pt idx="1283">
                  <c:v>0.24149999999999999</c:v>
                </c:pt>
                <c:pt idx="1284">
                  <c:v>0.24199999999999999</c:v>
                </c:pt>
                <c:pt idx="1285">
                  <c:v>0.24249999999999999</c:v>
                </c:pt>
                <c:pt idx="1286">
                  <c:v>0.24299999999999999</c:v>
                </c:pt>
                <c:pt idx="1287">
                  <c:v>0.24349999999999999</c:v>
                </c:pt>
                <c:pt idx="1288">
                  <c:v>0.24399999999999999</c:v>
                </c:pt>
                <c:pt idx="1289">
                  <c:v>0.2445</c:v>
                </c:pt>
                <c:pt idx="1290">
                  <c:v>0.245</c:v>
                </c:pt>
                <c:pt idx="1291">
                  <c:v>0.2455</c:v>
                </c:pt>
                <c:pt idx="1292">
                  <c:v>0.246</c:v>
                </c:pt>
                <c:pt idx="1293">
                  <c:v>0.2465</c:v>
                </c:pt>
                <c:pt idx="1294">
                  <c:v>0.247</c:v>
                </c:pt>
                <c:pt idx="1295">
                  <c:v>0.2475</c:v>
                </c:pt>
                <c:pt idx="1296">
                  <c:v>0.248</c:v>
                </c:pt>
                <c:pt idx="1297">
                  <c:v>0.2485</c:v>
                </c:pt>
                <c:pt idx="1298">
                  <c:v>0.249</c:v>
                </c:pt>
                <c:pt idx="1299">
                  <c:v>0.2495</c:v>
                </c:pt>
                <c:pt idx="1300">
                  <c:v>0.25</c:v>
                </c:pt>
                <c:pt idx="1301">
                  <c:v>0.2505</c:v>
                </c:pt>
                <c:pt idx="1302">
                  <c:v>0.251</c:v>
                </c:pt>
                <c:pt idx="1303">
                  <c:v>0.2515</c:v>
                </c:pt>
                <c:pt idx="1304">
                  <c:v>0.252</c:v>
                </c:pt>
                <c:pt idx="1305">
                  <c:v>0.2525</c:v>
                </c:pt>
                <c:pt idx="1306">
                  <c:v>0.253</c:v>
                </c:pt>
                <c:pt idx="1307">
                  <c:v>0.2535</c:v>
                </c:pt>
                <c:pt idx="1308">
                  <c:v>0.254</c:v>
                </c:pt>
                <c:pt idx="1309">
                  <c:v>0.2545</c:v>
                </c:pt>
                <c:pt idx="1310">
                  <c:v>0.255</c:v>
                </c:pt>
                <c:pt idx="1311">
                  <c:v>0.2555</c:v>
                </c:pt>
                <c:pt idx="1312">
                  <c:v>0.25600000000000001</c:v>
                </c:pt>
                <c:pt idx="1313">
                  <c:v>0.25650000000000001</c:v>
                </c:pt>
                <c:pt idx="1314">
                  <c:v>0.25700000000000001</c:v>
                </c:pt>
                <c:pt idx="1315">
                  <c:v>0.25750000000000001</c:v>
                </c:pt>
                <c:pt idx="1316">
                  <c:v>0.25800000000000001</c:v>
                </c:pt>
                <c:pt idx="1317">
                  <c:v>0.25850000000000001</c:v>
                </c:pt>
                <c:pt idx="1318">
                  <c:v>0.25900000000000001</c:v>
                </c:pt>
                <c:pt idx="1319">
                  <c:v>0.25950000000000001</c:v>
                </c:pt>
                <c:pt idx="1320">
                  <c:v>0.26</c:v>
                </c:pt>
                <c:pt idx="1321">
                  <c:v>0.26050000000000001</c:v>
                </c:pt>
                <c:pt idx="1322">
                  <c:v>0.26100000000000001</c:v>
                </c:pt>
                <c:pt idx="1323">
                  <c:v>0.26150000000000001</c:v>
                </c:pt>
                <c:pt idx="1324">
                  <c:v>0.26200000000000001</c:v>
                </c:pt>
                <c:pt idx="1325">
                  <c:v>0.26250000000000001</c:v>
                </c:pt>
                <c:pt idx="1326">
                  <c:v>0.26300000000000001</c:v>
                </c:pt>
                <c:pt idx="1327">
                  <c:v>0.26350000000000001</c:v>
                </c:pt>
                <c:pt idx="1328">
                  <c:v>0.26400000000000001</c:v>
                </c:pt>
                <c:pt idx="1329">
                  <c:v>0.26450000000000001</c:v>
                </c:pt>
                <c:pt idx="1330">
                  <c:v>0.26500000000000001</c:v>
                </c:pt>
                <c:pt idx="1331">
                  <c:v>0.26550000000000001</c:v>
                </c:pt>
                <c:pt idx="1332">
                  <c:v>0.26600000000000001</c:v>
                </c:pt>
                <c:pt idx="1333">
                  <c:v>0.26650000000000001</c:v>
                </c:pt>
                <c:pt idx="1334">
                  <c:v>0.26700000000000002</c:v>
                </c:pt>
                <c:pt idx="1335">
                  <c:v>0.26750000000000002</c:v>
                </c:pt>
                <c:pt idx="1336">
                  <c:v>0.26800000000000002</c:v>
                </c:pt>
                <c:pt idx="1337">
                  <c:v>0.26850000000000002</c:v>
                </c:pt>
                <c:pt idx="1338">
                  <c:v>0.26900000000000002</c:v>
                </c:pt>
                <c:pt idx="1339">
                  <c:v>0.26950000000000002</c:v>
                </c:pt>
                <c:pt idx="1340">
                  <c:v>0.27</c:v>
                </c:pt>
                <c:pt idx="1341">
                  <c:v>0.27050000000000002</c:v>
                </c:pt>
                <c:pt idx="1342">
                  <c:v>0.27100000000000002</c:v>
                </c:pt>
                <c:pt idx="1343">
                  <c:v>0.27150000000000002</c:v>
                </c:pt>
                <c:pt idx="1344">
                  <c:v>0.27200000000000002</c:v>
                </c:pt>
                <c:pt idx="1345">
                  <c:v>0.27250000000000002</c:v>
                </c:pt>
                <c:pt idx="1346">
                  <c:v>0.27300000000000002</c:v>
                </c:pt>
                <c:pt idx="1347">
                  <c:v>0.27350000000000002</c:v>
                </c:pt>
                <c:pt idx="1348">
                  <c:v>0.27400000000000002</c:v>
                </c:pt>
                <c:pt idx="1349">
                  <c:v>0.27450000000000002</c:v>
                </c:pt>
                <c:pt idx="1350">
                  <c:v>0.27500000000000002</c:v>
                </c:pt>
                <c:pt idx="1351">
                  <c:v>0.27550000000000002</c:v>
                </c:pt>
                <c:pt idx="1352">
                  <c:v>0.27600000000000002</c:v>
                </c:pt>
                <c:pt idx="1353">
                  <c:v>0.27650000000000002</c:v>
                </c:pt>
                <c:pt idx="1354">
                  <c:v>0.27700000000000002</c:v>
                </c:pt>
                <c:pt idx="1355">
                  <c:v>0.27750000000000002</c:v>
                </c:pt>
                <c:pt idx="1356">
                  <c:v>0.27800000000000002</c:v>
                </c:pt>
                <c:pt idx="1357">
                  <c:v>0.27850000000000003</c:v>
                </c:pt>
                <c:pt idx="1358">
                  <c:v>0.27900000000000003</c:v>
                </c:pt>
                <c:pt idx="1359">
                  <c:v>0.27950000000000003</c:v>
                </c:pt>
                <c:pt idx="1360">
                  <c:v>0.28000000000000003</c:v>
                </c:pt>
                <c:pt idx="1361">
                  <c:v>0.28050000000000003</c:v>
                </c:pt>
                <c:pt idx="1362">
                  <c:v>0.28100000000000003</c:v>
                </c:pt>
                <c:pt idx="1363">
                  <c:v>0.28149999999999997</c:v>
                </c:pt>
                <c:pt idx="1364">
                  <c:v>0.28199999999999997</c:v>
                </c:pt>
                <c:pt idx="1365">
                  <c:v>0.28249999999999997</c:v>
                </c:pt>
                <c:pt idx="1366">
                  <c:v>0.28299999999999997</c:v>
                </c:pt>
                <c:pt idx="1367">
                  <c:v>0.28349999999999997</c:v>
                </c:pt>
                <c:pt idx="1368">
                  <c:v>0.28399999999999997</c:v>
                </c:pt>
                <c:pt idx="1369">
                  <c:v>0.28449999999999998</c:v>
                </c:pt>
                <c:pt idx="1370">
                  <c:v>0.28499999999999998</c:v>
                </c:pt>
                <c:pt idx="1371">
                  <c:v>0.28549999999999998</c:v>
                </c:pt>
                <c:pt idx="1372">
                  <c:v>0.28599999999999998</c:v>
                </c:pt>
                <c:pt idx="1373">
                  <c:v>0.28649999999999998</c:v>
                </c:pt>
                <c:pt idx="1374">
                  <c:v>0.28699999999999998</c:v>
                </c:pt>
                <c:pt idx="1375">
                  <c:v>0.28749999999999998</c:v>
                </c:pt>
                <c:pt idx="1376">
                  <c:v>0.28799999999999998</c:v>
                </c:pt>
                <c:pt idx="1377">
                  <c:v>0.28849999999999998</c:v>
                </c:pt>
                <c:pt idx="1378">
                  <c:v>0.28899999999999998</c:v>
                </c:pt>
                <c:pt idx="1379">
                  <c:v>0.28949999999999998</c:v>
                </c:pt>
                <c:pt idx="1380">
                  <c:v>0.28999999999999998</c:v>
                </c:pt>
                <c:pt idx="1381">
                  <c:v>0.29049999999999998</c:v>
                </c:pt>
                <c:pt idx="1382">
                  <c:v>0.29099999999999998</c:v>
                </c:pt>
                <c:pt idx="1383">
                  <c:v>0.29149999999999998</c:v>
                </c:pt>
                <c:pt idx="1384">
                  <c:v>0.29199999999999998</c:v>
                </c:pt>
                <c:pt idx="1385">
                  <c:v>0.29249999999999998</c:v>
                </c:pt>
                <c:pt idx="1386">
                  <c:v>0.29299999999999998</c:v>
                </c:pt>
                <c:pt idx="1387">
                  <c:v>0.29349999999999998</c:v>
                </c:pt>
                <c:pt idx="1388">
                  <c:v>0.29399999999999998</c:v>
                </c:pt>
                <c:pt idx="1389">
                  <c:v>0.29449999999999998</c:v>
                </c:pt>
                <c:pt idx="1390">
                  <c:v>0.29499999999999998</c:v>
                </c:pt>
                <c:pt idx="1391">
                  <c:v>0.29549999999999998</c:v>
                </c:pt>
                <c:pt idx="1392">
                  <c:v>0.29599999999999999</c:v>
                </c:pt>
                <c:pt idx="1393">
                  <c:v>0.29649999999999999</c:v>
                </c:pt>
                <c:pt idx="1394">
                  <c:v>0.29699999999999999</c:v>
                </c:pt>
                <c:pt idx="1395">
                  <c:v>0.29749999999999999</c:v>
                </c:pt>
                <c:pt idx="1396">
                  <c:v>0.29799999999999999</c:v>
                </c:pt>
                <c:pt idx="1397">
                  <c:v>0.29849999999999999</c:v>
                </c:pt>
                <c:pt idx="1398">
                  <c:v>0.29899999999999999</c:v>
                </c:pt>
                <c:pt idx="1399">
                  <c:v>0.29949999999999999</c:v>
                </c:pt>
                <c:pt idx="1400">
                  <c:v>0.3</c:v>
                </c:pt>
                <c:pt idx="1401">
                  <c:v>0.30049999999999999</c:v>
                </c:pt>
                <c:pt idx="1402">
                  <c:v>0.30099999999999999</c:v>
                </c:pt>
                <c:pt idx="1403">
                  <c:v>0.30149999999999999</c:v>
                </c:pt>
                <c:pt idx="1404">
                  <c:v>0.30199999999999999</c:v>
                </c:pt>
                <c:pt idx="1405">
                  <c:v>0.30249999999999999</c:v>
                </c:pt>
                <c:pt idx="1406">
                  <c:v>0.30299999999999999</c:v>
                </c:pt>
                <c:pt idx="1407">
                  <c:v>0.30349999999999999</c:v>
                </c:pt>
                <c:pt idx="1408">
                  <c:v>0.30399999999999999</c:v>
                </c:pt>
                <c:pt idx="1409">
                  <c:v>0.30449999999999999</c:v>
                </c:pt>
                <c:pt idx="1410">
                  <c:v>0.30499999999999999</c:v>
                </c:pt>
                <c:pt idx="1411">
                  <c:v>0.30549999999999999</c:v>
                </c:pt>
                <c:pt idx="1412">
                  <c:v>0.30599999999999999</c:v>
                </c:pt>
                <c:pt idx="1413">
                  <c:v>0.30649999999999999</c:v>
                </c:pt>
                <c:pt idx="1414">
                  <c:v>0.307</c:v>
                </c:pt>
                <c:pt idx="1415">
                  <c:v>0.3075</c:v>
                </c:pt>
                <c:pt idx="1416">
                  <c:v>0.308</c:v>
                </c:pt>
                <c:pt idx="1417">
                  <c:v>0.3085</c:v>
                </c:pt>
                <c:pt idx="1418">
                  <c:v>0.309</c:v>
                </c:pt>
                <c:pt idx="1419">
                  <c:v>0.3095</c:v>
                </c:pt>
                <c:pt idx="1420">
                  <c:v>0.31</c:v>
                </c:pt>
                <c:pt idx="1421">
                  <c:v>0.3105</c:v>
                </c:pt>
                <c:pt idx="1422">
                  <c:v>0.311</c:v>
                </c:pt>
                <c:pt idx="1423">
                  <c:v>0.3115</c:v>
                </c:pt>
                <c:pt idx="1424">
                  <c:v>0.312</c:v>
                </c:pt>
                <c:pt idx="1425">
                  <c:v>0.3125</c:v>
                </c:pt>
                <c:pt idx="1426">
                  <c:v>0.313</c:v>
                </c:pt>
                <c:pt idx="1427">
                  <c:v>0.3135</c:v>
                </c:pt>
                <c:pt idx="1428">
                  <c:v>0.314</c:v>
                </c:pt>
                <c:pt idx="1429">
                  <c:v>0.3145</c:v>
                </c:pt>
                <c:pt idx="1430">
                  <c:v>0.315</c:v>
                </c:pt>
                <c:pt idx="1431">
                  <c:v>0.3155</c:v>
                </c:pt>
                <c:pt idx="1432">
                  <c:v>0.316</c:v>
                </c:pt>
                <c:pt idx="1433">
                  <c:v>0.3165</c:v>
                </c:pt>
                <c:pt idx="1434">
                  <c:v>0.317</c:v>
                </c:pt>
                <c:pt idx="1435">
                  <c:v>0.3175</c:v>
                </c:pt>
                <c:pt idx="1436">
                  <c:v>0.318</c:v>
                </c:pt>
                <c:pt idx="1437">
                  <c:v>0.31850000000000001</c:v>
                </c:pt>
                <c:pt idx="1438">
                  <c:v>0.31900000000000001</c:v>
                </c:pt>
                <c:pt idx="1439">
                  <c:v>0.31950000000000001</c:v>
                </c:pt>
                <c:pt idx="1440">
                  <c:v>0.32</c:v>
                </c:pt>
                <c:pt idx="1441">
                  <c:v>0.32050000000000001</c:v>
                </c:pt>
                <c:pt idx="1442">
                  <c:v>0.32100000000000001</c:v>
                </c:pt>
                <c:pt idx="1443">
                  <c:v>0.32150000000000001</c:v>
                </c:pt>
                <c:pt idx="1444">
                  <c:v>0.32200000000000001</c:v>
                </c:pt>
                <c:pt idx="1445">
                  <c:v>0.32250000000000001</c:v>
                </c:pt>
                <c:pt idx="1446">
                  <c:v>0.32300000000000001</c:v>
                </c:pt>
                <c:pt idx="1447">
                  <c:v>0.32350000000000001</c:v>
                </c:pt>
                <c:pt idx="1448">
                  <c:v>0.32400000000000001</c:v>
                </c:pt>
                <c:pt idx="1449">
                  <c:v>0.32450000000000001</c:v>
                </c:pt>
                <c:pt idx="1450">
                  <c:v>0.32500000000000001</c:v>
                </c:pt>
                <c:pt idx="1451">
                  <c:v>0.32550000000000001</c:v>
                </c:pt>
                <c:pt idx="1452">
                  <c:v>0.32600000000000001</c:v>
                </c:pt>
                <c:pt idx="1453">
                  <c:v>0.32650000000000001</c:v>
                </c:pt>
                <c:pt idx="1454">
                  <c:v>0.32700000000000001</c:v>
                </c:pt>
                <c:pt idx="1455">
                  <c:v>0.32750000000000001</c:v>
                </c:pt>
                <c:pt idx="1456">
                  <c:v>0.32800000000000001</c:v>
                </c:pt>
                <c:pt idx="1457">
                  <c:v>0.32850000000000001</c:v>
                </c:pt>
                <c:pt idx="1458">
                  <c:v>0.32900000000000001</c:v>
                </c:pt>
                <c:pt idx="1459">
                  <c:v>0.32950000000000002</c:v>
                </c:pt>
                <c:pt idx="1460">
                  <c:v>0.33</c:v>
                </c:pt>
                <c:pt idx="1461">
                  <c:v>0.33050000000000002</c:v>
                </c:pt>
                <c:pt idx="1462">
                  <c:v>0.33100000000000002</c:v>
                </c:pt>
                <c:pt idx="1463">
                  <c:v>0.33150000000000002</c:v>
                </c:pt>
                <c:pt idx="1464">
                  <c:v>0.33200000000000002</c:v>
                </c:pt>
                <c:pt idx="1465">
                  <c:v>0.33250000000000002</c:v>
                </c:pt>
                <c:pt idx="1466">
                  <c:v>0.33300000000000002</c:v>
                </c:pt>
                <c:pt idx="1467">
                  <c:v>0.33350000000000002</c:v>
                </c:pt>
                <c:pt idx="1468">
                  <c:v>0.33400000000000002</c:v>
                </c:pt>
                <c:pt idx="1469">
                  <c:v>0.33450000000000002</c:v>
                </c:pt>
                <c:pt idx="1470">
                  <c:v>0.33500000000000002</c:v>
                </c:pt>
                <c:pt idx="1471">
                  <c:v>0.33550000000000002</c:v>
                </c:pt>
                <c:pt idx="1472">
                  <c:v>0.33600000000000002</c:v>
                </c:pt>
                <c:pt idx="1473">
                  <c:v>0.33650000000000002</c:v>
                </c:pt>
                <c:pt idx="1474">
                  <c:v>0.33700000000000002</c:v>
                </c:pt>
                <c:pt idx="1475">
                  <c:v>0.33750000000000002</c:v>
                </c:pt>
                <c:pt idx="1476">
                  <c:v>0.33800000000000002</c:v>
                </c:pt>
                <c:pt idx="1477">
                  <c:v>0.33850000000000002</c:v>
                </c:pt>
                <c:pt idx="1478">
                  <c:v>0.33900000000000002</c:v>
                </c:pt>
                <c:pt idx="1479">
                  <c:v>0.33950000000000002</c:v>
                </c:pt>
                <c:pt idx="1480">
                  <c:v>0.34</c:v>
                </c:pt>
                <c:pt idx="1481">
                  <c:v>0.34050000000000002</c:v>
                </c:pt>
                <c:pt idx="1482">
                  <c:v>0.34100000000000003</c:v>
                </c:pt>
                <c:pt idx="1483">
                  <c:v>0.34150000000000003</c:v>
                </c:pt>
                <c:pt idx="1484">
                  <c:v>0.34200000000000003</c:v>
                </c:pt>
                <c:pt idx="1485">
                  <c:v>0.34250000000000003</c:v>
                </c:pt>
                <c:pt idx="1486">
                  <c:v>0.34300000000000003</c:v>
                </c:pt>
                <c:pt idx="1487">
                  <c:v>0.34350000000000003</c:v>
                </c:pt>
                <c:pt idx="1488">
                  <c:v>0.34399999999999997</c:v>
                </c:pt>
                <c:pt idx="1489">
                  <c:v>0.34449999999999997</c:v>
                </c:pt>
                <c:pt idx="1490">
                  <c:v>0.34499999999999997</c:v>
                </c:pt>
                <c:pt idx="1491">
                  <c:v>0.34549999999999997</c:v>
                </c:pt>
                <c:pt idx="1492">
                  <c:v>0.34599999999999997</c:v>
                </c:pt>
                <c:pt idx="1493">
                  <c:v>0.34649999999999997</c:v>
                </c:pt>
                <c:pt idx="1494">
                  <c:v>0.34699999999999998</c:v>
                </c:pt>
                <c:pt idx="1495">
                  <c:v>0.34749999999999998</c:v>
                </c:pt>
                <c:pt idx="1496">
                  <c:v>0.34799999999999998</c:v>
                </c:pt>
                <c:pt idx="1497">
                  <c:v>0.34849999999999998</c:v>
                </c:pt>
                <c:pt idx="1498">
                  <c:v>0.34899999999999998</c:v>
                </c:pt>
                <c:pt idx="1499">
                  <c:v>0.34949999999999998</c:v>
                </c:pt>
                <c:pt idx="1500">
                  <c:v>0.35</c:v>
                </c:pt>
                <c:pt idx="1501">
                  <c:v>0.35049999999999998</c:v>
                </c:pt>
                <c:pt idx="1502">
                  <c:v>0.35099999999999998</c:v>
                </c:pt>
                <c:pt idx="1503">
                  <c:v>0.35149999999999998</c:v>
                </c:pt>
                <c:pt idx="1504">
                  <c:v>0.35199999999999998</c:v>
                </c:pt>
                <c:pt idx="1505">
                  <c:v>0.35249999999999998</c:v>
                </c:pt>
                <c:pt idx="1506">
                  <c:v>0.35299999999999998</c:v>
                </c:pt>
                <c:pt idx="1507">
                  <c:v>0.35349999999999998</c:v>
                </c:pt>
                <c:pt idx="1508">
                  <c:v>0.35399999999999998</c:v>
                </c:pt>
                <c:pt idx="1509">
                  <c:v>0.35449999999999998</c:v>
                </c:pt>
                <c:pt idx="1510">
                  <c:v>0.35499999999999998</c:v>
                </c:pt>
                <c:pt idx="1511">
                  <c:v>0.35549999999999998</c:v>
                </c:pt>
                <c:pt idx="1512">
                  <c:v>0.35599999999999998</c:v>
                </c:pt>
                <c:pt idx="1513">
                  <c:v>0.35649999999999998</c:v>
                </c:pt>
                <c:pt idx="1514">
                  <c:v>0.35699999999999998</c:v>
                </c:pt>
                <c:pt idx="1515">
                  <c:v>0.35749999999999998</c:v>
                </c:pt>
                <c:pt idx="1516">
                  <c:v>0.35799999999999998</c:v>
                </c:pt>
                <c:pt idx="1517">
                  <c:v>0.35849999999999999</c:v>
                </c:pt>
                <c:pt idx="1518">
                  <c:v>0.35899999999999999</c:v>
                </c:pt>
                <c:pt idx="1519">
                  <c:v>0.35949999999999999</c:v>
                </c:pt>
                <c:pt idx="1520">
                  <c:v>0.36</c:v>
                </c:pt>
                <c:pt idx="1521">
                  <c:v>0.36049999999999999</c:v>
                </c:pt>
                <c:pt idx="1522">
                  <c:v>0.36099999999999999</c:v>
                </c:pt>
                <c:pt idx="1523">
                  <c:v>0.36149999999999999</c:v>
                </c:pt>
                <c:pt idx="1524">
                  <c:v>0.36199999999999999</c:v>
                </c:pt>
                <c:pt idx="1525">
                  <c:v>0.36249999999999999</c:v>
                </c:pt>
                <c:pt idx="1526">
                  <c:v>0.36299999999999999</c:v>
                </c:pt>
                <c:pt idx="1527">
                  <c:v>0.36349999999999999</c:v>
                </c:pt>
                <c:pt idx="1528">
                  <c:v>0.36399999999999999</c:v>
                </c:pt>
                <c:pt idx="1529">
                  <c:v>0.36449999999999999</c:v>
                </c:pt>
                <c:pt idx="1530">
                  <c:v>0.36499999999999999</c:v>
                </c:pt>
                <c:pt idx="1531">
                  <c:v>0.36549999999999999</c:v>
                </c:pt>
                <c:pt idx="1532">
                  <c:v>0.36599999999999999</c:v>
                </c:pt>
                <c:pt idx="1533">
                  <c:v>0.36649999999999999</c:v>
                </c:pt>
                <c:pt idx="1534">
                  <c:v>0.36699999999999999</c:v>
                </c:pt>
                <c:pt idx="1535">
                  <c:v>0.36749999999999999</c:v>
                </c:pt>
                <c:pt idx="1536">
                  <c:v>0.36799999999999999</c:v>
                </c:pt>
                <c:pt idx="1537">
                  <c:v>0.36849999999999999</c:v>
                </c:pt>
                <c:pt idx="1538">
                  <c:v>0.36899999999999999</c:v>
                </c:pt>
                <c:pt idx="1539">
                  <c:v>0.3695</c:v>
                </c:pt>
                <c:pt idx="1540">
                  <c:v>0.37</c:v>
                </c:pt>
                <c:pt idx="1541">
                  <c:v>0.3705</c:v>
                </c:pt>
                <c:pt idx="1542">
                  <c:v>0.371</c:v>
                </c:pt>
                <c:pt idx="1543">
                  <c:v>0.3715</c:v>
                </c:pt>
                <c:pt idx="1544">
                  <c:v>0.372</c:v>
                </c:pt>
                <c:pt idx="1545">
                  <c:v>0.3725</c:v>
                </c:pt>
                <c:pt idx="1546">
                  <c:v>0.373</c:v>
                </c:pt>
                <c:pt idx="1547">
                  <c:v>0.3735</c:v>
                </c:pt>
                <c:pt idx="1548">
                  <c:v>0.374</c:v>
                </c:pt>
                <c:pt idx="1549">
                  <c:v>0.3745</c:v>
                </c:pt>
                <c:pt idx="1550">
                  <c:v>0.375</c:v>
                </c:pt>
                <c:pt idx="1551">
                  <c:v>0.3755</c:v>
                </c:pt>
                <c:pt idx="1552">
                  <c:v>0.376</c:v>
                </c:pt>
                <c:pt idx="1553">
                  <c:v>0.3765</c:v>
                </c:pt>
                <c:pt idx="1554">
                  <c:v>0.377</c:v>
                </c:pt>
                <c:pt idx="1555">
                  <c:v>0.3775</c:v>
                </c:pt>
                <c:pt idx="1556">
                  <c:v>0.378</c:v>
                </c:pt>
                <c:pt idx="1557">
                  <c:v>0.3785</c:v>
                </c:pt>
                <c:pt idx="1558">
                  <c:v>0.379</c:v>
                </c:pt>
                <c:pt idx="1559">
                  <c:v>0.3795</c:v>
                </c:pt>
                <c:pt idx="1560">
                  <c:v>0.38</c:v>
                </c:pt>
                <c:pt idx="1561">
                  <c:v>0.3805</c:v>
                </c:pt>
                <c:pt idx="1562">
                  <c:v>0.38100000000000001</c:v>
                </c:pt>
                <c:pt idx="1563">
                  <c:v>0.38150000000000001</c:v>
                </c:pt>
                <c:pt idx="1564">
                  <c:v>0.38200000000000001</c:v>
                </c:pt>
                <c:pt idx="1565">
                  <c:v>0.38250000000000001</c:v>
                </c:pt>
                <c:pt idx="1566">
                  <c:v>0.38300000000000001</c:v>
                </c:pt>
                <c:pt idx="1567">
                  <c:v>0.38350000000000001</c:v>
                </c:pt>
                <c:pt idx="1568">
                  <c:v>0.38400000000000001</c:v>
                </c:pt>
                <c:pt idx="1569">
                  <c:v>0.38450000000000001</c:v>
                </c:pt>
                <c:pt idx="1570">
                  <c:v>0.38500000000000001</c:v>
                </c:pt>
                <c:pt idx="1571">
                  <c:v>0.38550000000000001</c:v>
                </c:pt>
                <c:pt idx="1572">
                  <c:v>0.38600000000000001</c:v>
                </c:pt>
                <c:pt idx="1573">
                  <c:v>0.38650000000000001</c:v>
                </c:pt>
                <c:pt idx="1574">
                  <c:v>0.38700000000000001</c:v>
                </c:pt>
                <c:pt idx="1575">
                  <c:v>0.38750000000000001</c:v>
                </c:pt>
                <c:pt idx="1576">
                  <c:v>0.38800000000000001</c:v>
                </c:pt>
                <c:pt idx="1577">
                  <c:v>0.38850000000000001</c:v>
                </c:pt>
                <c:pt idx="1578">
                  <c:v>0.38900000000000001</c:v>
                </c:pt>
                <c:pt idx="1579">
                  <c:v>0.38950000000000001</c:v>
                </c:pt>
                <c:pt idx="1580">
                  <c:v>0.39</c:v>
                </c:pt>
                <c:pt idx="1581">
                  <c:v>0.39050000000000001</c:v>
                </c:pt>
                <c:pt idx="1582">
                  <c:v>0.39100000000000001</c:v>
                </c:pt>
                <c:pt idx="1583">
                  <c:v>0.39150000000000001</c:v>
                </c:pt>
                <c:pt idx="1584">
                  <c:v>0.39200000000000002</c:v>
                </c:pt>
                <c:pt idx="1585">
                  <c:v>0.39250000000000002</c:v>
                </c:pt>
                <c:pt idx="1586">
                  <c:v>0.39300000000000002</c:v>
                </c:pt>
                <c:pt idx="1587">
                  <c:v>0.39350000000000002</c:v>
                </c:pt>
                <c:pt idx="1588">
                  <c:v>0.39400000000000002</c:v>
                </c:pt>
                <c:pt idx="1589">
                  <c:v>0.39450000000000002</c:v>
                </c:pt>
                <c:pt idx="1590">
                  <c:v>0.39500000000000002</c:v>
                </c:pt>
                <c:pt idx="1591">
                  <c:v>0.39550000000000002</c:v>
                </c:pt>
                <c:pt idx="1592">
                  <c:v>0.39600000000000002</c:v>
                </c:pt>
                <c:pt idx="1593">
                  <c:v>0.39650000000000002</c:v>
                </c:pt>
                <c:pt idx="1594">
                  <c:v>0.39700000000000002</c:v>
                </c:pt>
                <c:pt idx="1595">
                  <c:v>0.39750000000000002</c:v>
                </c:pt>
                <c:pt idx="1596">
                  <c:v>0.39800000000000002</c:v>
                </c:pt>
                <c:pt idx="1597">
                  <c:v>0.39850000000000002</c:v>
                </c:pt>
                <c:pt idx="1598">
                  <c:v>0.39900000000000002</c:v>
                </c:pt>
                <c:pt idx="1599">
                  <c:v>0.39950000000000002</c:v>
                </c:pt>
                <c:pt idx="1600">
                  <c:v>0.4</c:v>
                </c:pt>
              </c:numCache>
            </c:numRef>
          </c:xVal>
          <c:yVal>
            <c:numRef>
              <c:f>Feuil3!$C$3:$C$1603</c:f>
              <c:numCache>
                <c:formatCode>0.00E+00</c:formatCode>
                <c:ptCount val="1601"/>
                <c:pt idx="0">
                  <c:v>-1.78229781820027E-4</c:v>
                </c:pt>
                <c:pt idx="1">
                  <c:v>-1.78229781820027E-4</c:v>
                </c:pt>
                <c:pt idx="2">
                  <c:v>-1.78229781820027E-4</c:v>
                </c:pt>
                <c:pt idx="3">
                  <c:v>-1.78229781820027E-4</c:v>
                </c:pt>
                <c:pt idx="4">
                  <c:v>-1.78229781820027E-4</c:v>
                </c:pt>
                <c:pt idx="5">
                  <c:v>-1.78229781820027E-4</c:v>
                </c:pt>
                <c:pt idx="6">
                  <c:v>-1.78229781820027E-4</c:v>
                </c:pt>
                <c:pt idx="7">
                  <c:v>-1.78229781820027E-4</c:v>
                </c:pt>
                <c:pt idx="8">
                  <c:v>-1.78229781820027E-4</c:v>
                </c:pt>
                <c:pt idx="9">
                  <c:v>-1.78229781820027E-4</c:v>
                </c:pt>
                <c:pt idx="10">
                  <c:v>-1.78229781820027E-4</c:v>
                </c:pt>
                <c:pt idx="11">
                  <c:v>-1.78229781820027E-4</c:v>
                </c:pt>
                <c:pt idx="12">
                  <c:v>-1.78229781820027E-4</c:v>
                </c:pt>
                <c:pt idx="13">
                  <c:v>-1.78229781820027E-4</c:v>
                </c:pt>
                <c:pt idx="14">
                  <c:v>-1.78229781820027E-4</c:v>
                </c:pt>
                <c:pt idx="15">
                  <c:v>-1.78229781820027E-4</c:v>
                </c:pt>
                <c:pt idx="16">
                  <c:v>-1.78229781820027E-4</c:v>
                </c:pt>
                <c:pt idx="17">
                  <c:v>-1.6824036939832001E-4</c:v>
                </c:pt>
                <c:pt idx="18">
                  <c:v>-1.4644672353095301E-4</c:v>
                </c:pt>
                <c:pt idx="19">
                  <c:v>-1.2400011248039799E-4</c:v>
                </c:pt>
                <c:pt idx="20">
                  <c:v>-1.0373487465419801E-4</c:v>
                </c:pt>
                <c:pt idx="21">
                  <c:v>-8.6831336309138899E-5</c:v>
                </c:pt>
                <c:pt idx="22">
                  <c:v>-7.4020272481557906E-5</c:v>
                </c:pt>
                <c:pt idx="23">
                  <c:v>-6.5486503552183203E-5</c:v>
                </c:pt>
                <c:pt idx="24">
                  <c:v>-6.1575498639822405E-5</c:v>
                </c:pt>
                <c:pt idx="25">
                  <c:v>-6.2392689000149003E-5</c:v>
                </c:pt>
                <c:pt idx="26">
                  <c:v>-6.7763506490670105E-5</c:v>
                </c:pt>
                <c:pt idx="27">
                  <c:v>-7.7605345362875505E-5</c:v>
                </c:pt>
                <c:pt idx="28">
                  <c:v>-9.1754009011154307E-5</c:v>
                </c:pt>
                <c:pt idx="29">
                  <c:v>-1.0513128680012E-4</c:v>
                </c:pt>
                <c:pt idx="30">
                  <c:v>-1.14980660005146E-4</c:v>
                </c:pt>
                <c:pt idx="31">
                  <c:v>-1.2383249883669701E-4</c:v>
                </c:pt>
                <c:pt idx="32">
                  <c:v>-1.32632097511189E-4</c:v>
                </c:pt>
                <c:pt idx="33">
                  <c:v>-1.4143169618567901E-4</c:v>
                </c:pt>
                <c:pt idx="34">
                  <c:v>-1.5023129486017099E-4</c:v>
                </c:pt>
                <c:pt idx="35">
                  <c:v>-1.59030893534661E-4</c:v>
                </c:pt>
                <c:pt idx="36">
                  <c:v>-1.6783049220915199E-4</c:v>
                </c:pt>
                <c:pt idx="37">
                  <c:v>-1.76630090883643E-4</c:v>
                </c:pt>
                <c:pt idx="38">
                  <c:v>-1.8542968955813401E-4</c:v>
                </c:pt>
                <c:pt idx="39">
                  <c:v>-1.94229288232625E-4</c:v>
                </c:pt>
                <c:pt idx="40">
                  <c:v>-2.0302888690711601E-4</c:v>
                </c:pt>
                <c:pt idx="41">
                  <c:v>-2.1182848558160599E-4</c:v>
                </c:pt>
                <c:pt idx="42">
                  <c:v>-2.20628084256098E-4</c:v>
                </c:pt>
                <c:pt idx="43">
                  <c:v>-2.2942768293058799E-4</c:v>
                </c:pt>
                <c:pt idx="44">
                  <c:v>-2.3822728160508E-4</c:v>
                </c:pt>
                <c:pt idx="45">
                  <c:v>-2.4702688027957001E-4</c:v>
                </c:pt>
                <c:pt idx="46">
                  <c:v>-2.5582647895406002E-4</c:v>
                </c:pt>
                <c:pt idx="47">
                  <c:v>-2.6462607762855198E-4</c:v>
                </c:pt>
                <c:pt idx="48">
                  <c:v>-2.7342567630304302E-4</c:v>
                </c:pt>
                <c:pt idx="49">
                  <c:v>-2.82225274977534E-4</c:v>
                </c:pt>
                <c:pt idx="50">
                  <c:v>-2.9102487365202499E-4</c:v>
                </c:pt>
                <c:pt idx="51">
                  <c:v>-2.99824472326515E-4</c:v>
                </c:pt>
                <c:pt idx="52">
                  <c:v>-3.0862407100100598E-4</c:v>
                </c:pt>
                <c:pt idx="53">
                  <c:v>-3.1742366967549702E-4</c:v>
                </c:pt>
                <c:pt idx="54">
                  <c:v>-3.2622326834998801E-4</c:v>
                </c:pt>
                <c:pt idx="55">
                  <c:v>-3.3502286702447899E-4</c:v>
                </c:pt>
                <c:pt idx="56">
                  <c:v>-3.43822465698969E-4</c:v>
                </c:pt>
                <c:pt idx="57">
                  <c:v>-3.5262206437346102E-4</c:v>
                </c:pt>
                <c:pt idx="58">
                  <c:v>-3.6142166304795102E-4</c:v>
                </c:pt>
                <c:pt idx="59">
                  <c:v>-3.7022126172244299E-4</c:v>
                </c:pt>
                <c:pt idx="60">
                  <c:v>-3.7902086039693299E-4</c:v>
                </c:pt>
                <c:pt idx="61">
                  <c:v>-3.8782045907142398E-4</c:v>
                </c:pt>
                <c:pt idx="62">
                  <c:v>-3.9662005774591502E-4</c:v>
                </c:pt>
                <c:pt idx="63">
                  <c:v>-4.05419656420404E-4</c:v>
                </c:pt>
                <c:pt idx="64">
                  <c:v>-4.1421925509489699E-4</c:v>
                </c:pt>
                <c:pt idx="65">
                  <c:v>-4.23018853769387E-4</c:v>
                </c:pt>
                <c:pt idx="66">
                  <c:v>-4.3181845244387798E-4</c:v>
                </c:pt>
                <c:pt idx="67">
                  <c:v>-4.4061805111836799E-4</c:v>
                </c:pt>
                <c:pt idx="68">
                  <c:v>-4.4941764979286001E-4</c:v>
                </c:pt>
                <c:pt idx="69">
                  <c:v>-4.5821724846735001E-4</c:v>
                </c:pt>
                <c:pt idx="70">
                  <c:v>-4.6701684714184197E-4</c:v>
                </c:pt>
                <c:pt idx="71">
                  <c:v>-4.7581644581633198E-4</c:v>
                </c:pt>
                <c:pt idx="72">
                  <c:v>-4.84616044490824E-4</c:v>
                </c:pt>
                <c:pt idx="73">
                  <c:v>-4.9341564316531395E-4</c:v>
                </c:pt>
                <c:pt idx="74">
                  <c:v>-5.0221524183980402E-4</c:v>
                </c:pt>
                <c:pt idx="75">
                  <c:v>-5.1101484051429495E-4</c:v>
                </c:pt>
                <c:pt idx="76">
                  <c:v>-5.1981443918878696E-4</c:v>
                </c:pt>
                <c:pt idx="77">
                  <c:v>-5.2861403786327703E-4</c:v>
                </c:pt>
                <c:pt idx="78">
                  <c:v>-5.3741363653776796E-4</c:v>
                </c:pt>
                <c:pt idx="79">
                  <c:v>-5.46213235212259E-4</c:v>
                </c:pt>
                <c:pt idx="80">
                  <c:v>-5.5501283388674895E-4</c:v>
                </c:pt>
                <c:pt idx="81">
                  <c:v>-5.6381243256124096E-4</c:v>
                </c:pt>
                <c:pt idx="82">
                  <c:v>-5.7261203123573103E-4</c:v>
                </c:pt>
                <c:pt idx="83">
                  <c:v>-5.8141162991022304E-4</c:v>
                </c:pt>
                <c:pt idx="84">
                  <c:v>-5.90211228584713E-4</c:v>
                </c:pt>
                <c:pt idx="85">
                  <c:v>-5.9901082725920295E-4</c:v>
                </c:pt>
                <c:pt idx="86">
                  <c:v>-6.0781042593369605E-4</c:v>
                </c:pt>
                <c:pt idx="87">
                  <c:v>-6.1661002460818503E-4</c:v>
                </c:pt>
                <c:pt idx="88">
                  <c:v>-6.2540962328267705E-4</c:v>
                </c:pt>
                <c:pt idx="89">
                  <c:v>-6.34209221957167E-4</c:v>
                </c:pt>
                <c:pt idx="90">
                  <c:v>-6.3853137972578404E-4</c:v>
                </c:pt>
                <c:pt idx="91">
                  <c:v>-6.2536114447778895E-4</c:v>
                </c:pt>
                <c:pt idx="92">
                  <c:v>-5.74588734318554E-4</c:v>
                </c:pt>
                <c:pt idx="93">
                  <c:v>-5.2203463753669997E-4</c:v>
                </c:pt>
                <c:pt idx="94">
                  <c:v>-4.7725292783036002E-4</c:v>
                </c:pt>
                <c:pt idx="95">
                  <c:v>-4.41031329964643E-4</c:v>
                </c:pt>
                <c:pt idx="96">
                  <c:v>-4.1433916891004199E-4</c:v>
                </c:pt>
                <c:pt idx="97">
                  <c:v>-3.9986875216835701E-4</c:v>
                </c:pt>
                <c:pt idx="98">
                  <c:v>-3.9908347359355402E-4</c:v>
                </c:pt>
                <c:pt idx="99">
                  <c:v>-4.0982376306461098E-4</c:v>
                </c:pt>
                <c:pt idx="100">
                  <c:v>-4.1697860865696801E-4</c:v>
                </c:pt>
                <c:pt idx="101">
                  <c:v>-4.1942847175313299E-4</c:v>
                </c:pt>
                <c:pt idx="102">
                  <c:v>-4.1753716636703099E-4</c:v>
                </c:pt>
                <c:pt idx="103">
                  <c:v>-4.1290694492017102E-4</c:v>
                </c:pt>
                <c:pt idx="104">
                  <c:v>-4.08342908774162E-4</c:v>
                </c:pt>
                <c:pt idx="105">
                  <c:v>-4.0426100445682699E-4</c:v>
                </c:pt>
                <c:pt idx="106">
                  <c:v>-4.0076922518051799E-4</c:v>
                </c:pt>
                <c:pt idx="107">
                  <c:v>-3.9828821618626302E-4</c:v>
                </c:pt>
                <c:pt idx="108">
                  <c:v>-3.9742232602060101E-4</c:v>
                </c:pt>
                <c:pt idx="109">
                  <c:v>-3.9862280485766999E-4</c:v>
                </c:pt>
                <c:pt idx="110">
                  <c:v>-4.0271806891325199E-4</c:v>
                </c:pt>
                <c:pt idx="111">
                  <c:v>-4.09228466120967E-4</c:v>
                </c:pt>
                <c:pt idx="112">
                  <c:v>-4.15743638558861E-4</c:v>
                </c:pt>
                <c:pt idx="113">
                  <c:v>-4.2225881099675598E-4</c:v>
                </c:pt>
                <c:pt idx="114">
                  <c:v>-4.2877398343464998E-4</c:v>
                </c:pt>
                <c:pt idx="115">
                  <c:v>-4.3528915587254398E-4</c:v>
                </c:pt>
                <c:pt idx="116">
                  <c:v>-4.4180432831043799E-4</c:v>
                </c:pt>
                <c:pt idx="117">
                  <c:v>-4.4831950074833199E-4</c:v>
                </c:pt>
                <c:pt idx="118">
                  <c:v>-4.5483467318622702E-4</c:v>
                </c:pt>
                <c:pt idx="119">
                  <c:v>-4.6134984562412102E-4</c:v>
                </c:pt>
                <c:pt idx="120">
                  <c:v>-4.67865018062016E-4</c:v>
                </c:pt>
                <c:pt idx="121">
                  <c:v>-4.7438019049991E-4</c:v>
                </c:pt>
                <c:pt idx="122">
                  <c:v>-4.8089536293780298E-4</c:v>
                </c:pt>
                <c:pt idx="123">
                  <c:v>-4.8741053537569801E-4</c:v>
                </c:pt>
                <c:pt idx="124">
                  <c:v>-4.9392570781359201E-4</c:v>
                </c:pt>
                <c:pt idx="125">
                  <c:v>-5.0044088025148704E-4</c:v>
                </c:pt>
                <c:pt idx="126">
                  <c:v>-5.0695605268938099E-4</c:v>
                </c:pt>
                <c:pt idx="127">
                  <c:v>-5.1347122512727505E-4</c:v>
                </c:pt>
                <c:pt idx="128">
                  <c:v>-5.19986397565169E-4</c:v>
                </c:pt>
                <c:pt idx="129">
                  <c:v>-5.2650157000306305E-4</c:v>
                </c:pt>
                <c:pt idx="130">
                  <c:v>-5.3303519835606796E-4</c:v>
                </c:pt>
                <c:pt idx="131">
                  <c:v>-5.3972843615854196E-4</c:v>
                </c:pt>
                <c:pt idx="132">
                  <c:v>-5.4678529436039103E-4</c:v>
                </c:pt>
                <c:pt idx="133">
                  <c:v>-5.5452299682413105E-4</c:v>
                </c:pt>
                <c:pt idx="134">
                  <c:v>-5.6334569045574101E-4</c:v>
                </c:pt>
                <c:pt idx="135">
                  <c:v>-5.7375460241409798E-4</c:v>
                </c:pt>
                <c:pt idx="136">
                  <c:v>-5.8602439729436699E-4</c:v>
                </c:pt>
                <c:pt idx="137">
                  <c:v>-5.9470930347795697E-4</c:v>
                </c:pt>
                <c:pt idx="138">
                  <c:v>-6.0091694587318799E-4</c:v>
                </c:pt>
                <c:pt idx="139">
                  <c:v>-6.0651524418163299E-4</c:v>
                </c:pt>
                <c:pt idx="140">
                  <c:v>-6.1166416731114599E-4</c:v>
                </c:pt>
                <c:pt idx="141">
                  <c:v>-6.1654190135294201E-4</c:v>
                </c:pt>
                <c:pt idx="142">
                  <c:v>-6.2128892764696999E-4</c:v>
                </c:pt>
                <c:pt idx="143">
                  <c:v>-6.2600720234603797E-4</c:v>
                </c:pt>
                <c:pt idx="144">
                  <c:v>-6.3072547704510595E-4</c:v>
                </c:pt>
                <c:pt idx="145">
                  <c:v>-6.3544375174417404E-4</c:v>
                </c:pt>
                <c:pt idx="146">
                  <c:v>-6.40162026443243E-4</c:v>
                </c:pt>
                <c:pt idx="147">
                  <c:v>-6.4488030114231098E-4</c:v>
                </c:pt>
                <c:pt idx="148">
                  <c:v>-6.4959857584137896E-4</c:v>
                </c:pt>
                <c:pt idx="149">
                  <c:v>-6.5431685054044705E-4</c:v>
                </c:pt>
                <c:pt idx="150">
                  <c:v>-6.59035125239516E-4</c:v>
                </c:pt>
                <c:pt idx="151">
                  <c:v>-6.6375339993858399E-4</c:v>
                </c:pt>
                <c:pt idx="152">
                  <c:v>-6.7060560362528702E-4</c:v>
                </c:pt>
                <c:pt idx="153">
                  <c:v>-6.78036174382294E-4</c:v>
                </c:pt>
                <c:pt idx="154">
                  <c:v>-6.8274250132123405E-4</c:v>
                </c:pt>
                <c:pt idx="155">
                  <c:v>-6.8519147605089904E-4</c:v>
                </c:pt>
                <c:pt idx="156">
                  <c:v>-6.8601042083440999E-4</c:v>
                </c:pt>
                <c:pt idx="157">
                  <c:v>-6.8583579262011698E-4</c:v>
                </c:pt>
                <c:pt idx="158">
                  <c:v>-6.8528892831765998E-4</c:v>
                </c:pt>
                <c:pt idx="159">
                  <c:v>-6.8486940296667398E-4</c:v>
                </c:pt>
                <c:pt idx="160">
                  <c:v>-6.8497850528338202E-4</c:v>
                </c:pt>
                <c:pt idx="161">
                  <c:v>-6.8599607639379604E-4</c:v>
                </c:pt>
                <c:pt idx="162">
                  <c:v>-6.8899653979006604E-4</c:v>
                </c:pt>
                <c:pt idx="163">
                  <c:v>-6.9692200233249205E-4</c:v>
                </c:pt>
                <c:pt idx="164">
                  <c:v>-7.0771833655964905E-4</c:v>
                </c:pt>
                <c:pt idx="165">
                  <c:v>-7.1821809444511705E-4</c:v>
                </c:pt>
                <c:pt idx="166">
                  <c:v>-7.2824007913138602E-4</c:v>
                </c:pt>
                <c:pt idx="167">
                  <c:v>-7.3762022026945798E-4</c:v>
                </c:pt>
                <c:pt idx="168">
                  <c:v>-7.4618942451332995E-4</c:v>
                </c:pt>
                <c:pt idx="169">
                  <c:v>-7.5381758462712595E-4</c:v>
                </c:pt>
                <c:pt idx="170">
                  <c:v>-7.60426449737732E-4</c:v>
                </c:pt>
                <c:pt idx="171">
                  <c:v>-7.6578258443391002E-4</c:v>
                </c:pt>
                <c:pt idx="172">
                  <c:v>-7.6974593577139295E-4</c:v>
                </c:pt>
                <c:pt idx="173">
                  <c:v>-7.7232471634357605E-4</c:v>
                </c:pt>
                <c:pt idx="174">
                  <c:v>-7.7361739607858604E-4</c:v>
                </c:pt>
                <c:pt idx="175">
                  <c:v>-7.7615202624195404E-4</c:v>
                </c:pt>
                <c:pt idx="176">
                  <c:v>-7.8008981078921504E-4</c:v>
                </c:pt>
                <c:pt idx="177">
                  <c:v>-7.8467282269503095E-4</c:v>
                </c:pt>
                <c:pt idx="178">
                  <c:v>-7.8983997831641396E-4</c:v>
                </c:pt>
                <c:pt idx="179">
                  <c:v>-7.9557812124415395E-4</c:v>
                </c:pt>
                <c:pt idx="180">
                  <c:v>-8.0176697127642505E-4</c:v>
                </c:pt>
                <c:pt idx="181">
                  <c:v>-8.0847524433937297E-4</c:v>
                </c:pt>
                <c:pt idx="182">
                  <c:v>-8.1565430391033697E-4</c:v>
                </c:pt>
                <c:pt idx="183">
                  <c:v>-8.2324821297605102E-4</c:v>
                </c:pt>
                <c:pt idx="184">
                  <c:v>-8.3105187924655802E-4</c:v>
                </c:pt>
                <c:pt idx="185">
                  <c:v>-8.3900793247301798E-4</c:v>
                </c:pt>
                <c:pt idx="186">
                  <c:v>-8.4691903547004E-4</c:v>
                </c:pt>
                <c:pt idx="187">
                  <c:v>-8.5446927573452902E-4</c:v>
                </c:pt>
                <c:pt idx="188">
                  <c:v>-8.6210317921108003E-4</c:v>
                </c:pt>
                <c:pt idx="189">
                  <c:v>-8.6980484528210902E-4</c:v>
                </c:pt>
                <c:pt idx="190">
                  <c:v>-8.7747907333063802E-4</c:v>
                </c:pt>
                <c:pt idx="191">
                  <c:v>-8.8517910735781702E-4</c:v>
                </c:pt>
                <c:pt idx="192">
                  <c:v>-8.9319003760741597E-4</c:v>
                </c:pt>
                <c:pt idx="193">
                  <c:v>-9.01464396882352E-4</c:v>
                </c:pt>
                <c:pt idx="194">
                  <c:v>-9.09687422745474E-4</c:v>
                </c:pt>
                <c:pt idx="195">
                  <c:v>-9.1785766587003999E-4</c:v>
                </c:pt>
                <c:pt idx="196">
                  <c:v>-9.2605849166248297E-4</c:v>
                </c:pt>
                <c:pt idx="197">
                  <c:v>-9.3428732060337795E-4</c:v>
                </c:pt>
                <c:pt idx="198">
                  <c:v>-9.4260152277184496E-4</c:v>
                </c:pt>
                <c:pt idx="199">
                  <c:v>-9.5098941079675703E-4</c:v>
                </c:pt>
                <c:pt idx="200">
                  <c:v>-9.5944012473306805E-4</c:v>
                </c:pt>
                <c:pt idx="201">
                  <c:v>-9.6797613507888401E-4</c:v>
                </c:pt>
                <c:pt idx="202">
                  <c:v>-9.7659169773198803E-4</c:v>
                </c:pt>
                <c:pt idx="203">
                  <c:v>-9.8529964958074599E-4</c:v>
                </c:pt>
                <c:pt idx="204">
                  <c:v>-9.9410180082403106E-4</c:v>
                </c:pt>
                <c:pt idx="205">
                  <c:v>-1.0029950299817101E-3</c:v>
                </c:pt>
                <c:pt idx="206">
                  <c:v>-1.0119896418685299E-3</c:v>
                </c:pt>
                <c:pt idx="207">
                  <c:v>-1.0210715809119001E-3</c:v>
                </c:pt>
                <c:pt idx="208">
                  <c:v>-1.0302471465373801E-3</c:v>
                </c:pt>
                <c:pt idx="209">
                  <c:v>-1.03952696647204E-3</c:v>
                </c:pt>
                <c:pt idx="210">
                  <c:v>-1.0488908257295299E-3</c:v>
                </c:pt>
                <c:pt idx="211">
                  <c:v>-1.0583649540496099E-3</c:v>
                </c:pt>
                <c:pt idx="212">
                  <c:v>-1.0679440230358099E-3</c:v>
                </c:pt>
                <c:pt idx="213">
                  <c:v>-1.0776222022593799E-3</c:v>
                </c:pt>
                <c:pt idx="214">
                  <c:v>-1.08739953093413E-3</c:v>
                </c:pt>
                <c:pt idx="215">
                  <c:v>-1.0972859816171601E-3</c:v>
                </c:pt>
                <c:pt idx="216">
                  <c:v>-1.1072796077298899E-3</c:v>
                </c:pt>
                <c:pt idx="217">
                  <c:v>-1.1173780316325499E-3</c:v>
                </c:pt>
                <c:pt idx="218">
                  <c:v>-1.12759774905332E-3</c:v>
                </c:pt>
                <c:pt idx="219">
                  <c:v>-1.13791311032087E-3</c:v>
                </c:pt>
                <c:pt idx="220">
                  <c:v>-1.1483571186718001E-3</c:v>
                </c:pt>
                <c:pt idx="221">
                  <c:v>-1.1588923799909401E-3</c:v>
                </c:pt>
                <c:pt idx="222">
                  <c:v>-1.1695589975124899E-3</c:v>
                </c:pt>
                <c:pt idx="223">
                  <c:v>-1.1803456966968701E-3</c:v>
                </c:pt>
                <c:pt idx="224">
                  <c:v>-1.1912473828492301E-3</c:v>
                </c:pt>
                <c:pt idx="225">
                  <c:v>-1.2022664408225601E-3</c:v>
                </c:pt>
                <c:pt idx="226">
                  <c:v>-1.2134145227477801E-3</c:v>
                </c:pt>
                <c:pt idx="227">
                  <c:v>-1.22468134298819E-3</c:v>
                </c:pt>
                <c:pt idx="228">
                  <c:v>-1.2360699663454999E-3</c:v>
                </c:pt>
                <c:pt idx="229">
                  <c:v>-1.2476005280996701E-3</c:v>
                </c:pt>
                <c:pt idx="230">
                  <c:v>-1.2592442282495101E-3</c:v>
                </c:pt>
                <c:pt idx="231">
                  <c:v>-1.2710308298858801E-3</c:v>
                </c:pt>
                <c:pt idx="232">
                  <c:v>-1.28293966507524E-3</c:v>
                </c:pt>
                <c:pt idx="233">
                  <c:v>-1.29500051722368E-3</c:v>
                </c:pt>
                <c:pt idx="234">
                  <c:v>-1.3071807074703399E-3</c:v>
                </c:pt>
                <c:pt idx="235">
                  <c:v>-1.3194903208155701E-3</c:v>
                </c:pt>
                <c:pt idx="236">
                  <c:v>-1.3319630528121299E-3</c:v>
                </c:pt>
                <c:pt idx="237">
                  <c:v>-1.3445838996979701E-3</c:v>
                </c:pt>
                <c:pt idx="238">
                  <c:v>-1.35732099151253E-3</c:v>
                </c:pt>
                <c:pt idx="239">
                  <c:v>-1.3702129027337801E-3</c:v>
                </c:pt>
                <c:pt idx="240">
                  <c:v>-1.38325281429779E-3</c:v>
                </c:pt>
                <c:pt idx="241">
                  <c:v>-1.3964326585282499E-3</c:v>
                </c:pt>
                <c:pt idx="242">
                  <c:v>-1.40978665807318E-3</c:v>
                </c:pt>
                <c:pt idx="243">
                  <c:v>-1.42328011462665E-3</c:v>
                </c:pt>
                <c:pt idx="244">
                  <c:v>-1.4369362257244101E-3</c:v>
                </c:pt>
                <c:pt idx="245">
                  <c:v>-1.4507372419751701E-3</c:v>
                </c:pt>
                <c:pt idx="246">
                  <c:v>-1.4646983841489799E-3</c:v>
                </c:pt>
                <c:pt idx="247">
                  <c:v>-1.47884259056727E-3</c:v>
                </c:pt>
                <c:pt idx="248">
                  <c:v>-1.49311999244923E-3</c:v>
                </c:pt>
                <c:pt idx="249">
                  <c:v>-1.5075947134663499E-3</c:v>
                </c:pt>
                <c:pt idx="250">
                  <c:v>-1.52221215756763E-3</c:v>
                </c:pt>
                <c:pt idx="251">
                  <c:v>-1.5370170968079899E-3</c:v>
                </c:pt>
                <c:pt idx="252">
                  <c:v>-1.55198988182189E-3</c:v>
                </c:pt>
                <c:pt idx="253">
                  <c:v>-1.56715472764043E-3</c:v>
                </c:pt>
                <c:pt idx="254">
                  <c:v>-1.5824836457439E-3</c:v>
                </c:pt>
                <c:pt idx="255">
                  <c:v>-1.5979957872216499E-3</c:v>
                </c:pt>
                <c:pt idx="256">
                  <c:v>-1.61369713264265E-3</c:v>
                </c:pt>
                <c:pt idx="257">
                  <c:v>-1.6295722892494501E-3</c:v>
                </c:pt>
                <c:pt idx="258">
                  <c:v>-1.6456511824315301E-3</c:v>
                </c:pt>
                <c:pt idx="259">
                  <c:v>-1.6619052556590399E-3</c:v>
                </c:pt>
                <c:pt idx="260">
                  <c:v>-1.6783769561004201E-3</c:v>
                </c:pt>
                <c:pt idx="261">
                  <c:v>-1.69503121542224E-3</c:v>
                </c:pt>
                <c:pt idx="262">
                  <c:v>-1.7118780216308701E-3</c:v>
                </c:pt>
                <c:pt idx="263">
                  <c:v>-1.7289361234740801E-3</c:v>
                </c:pt>
                <c:pt idx="264">
                  <c:v>-1.7462167982347299E-3</c:v>
                </c:pt>
                <c:pt idx="265">
                  <c:v>-1.7636980895528701E-3</c:v>
                </c:pt>
                <c:pt idx="266">
                  <c:v>-1.78135960530384E-3</c:v>
                </c:pt>
                <c:pt idx="267">
                  <c:v>-1.7992688566128899E-3</c:v>
                </c:pt>
                <c:pt idx="268">
                  <c:v>-1.8173950106524399E-3</c:v>
                </c:pt>
                <c:pt idx="269">
                  <c:v>-1.83571378122171E-3</c:v>
                </c:pt>
                <c:pt idx="270">
                  <c:v>-1.85425682451346E-3</c:v>
                </c:pt>
                <c:pt idx="271">
                  <c:v>-1.87304739252362E-3</c:v>
                </c:pt>
                <c:pt idx="272">
                  <c:v>-1.8920716818126601E-3</c:v>
                </c:pt>
                <c:pt idx="273">
                  <c:v>-1.9113215517876001E-3</c:v>
                </c:pt>
                <c:pt idx="274">
                  <c:v>-1.9308036101353899E-3</c:v>
                </c:pt>
                <c:pt idx="275">
                  <c:v>-1.9505149106248099E-3</c:v>
                </c:pt>
                <c:pt idx="276">
                  <c:v>-1.9704657327843599E-3</c:v>
                </c:pt>
                <c:pt idx="277">
                  <c:v>-1.9906597522409098E-3</c:v>
                </c:pt>
                <c:pt idx="278">
                  <c:v>-2.01114541593472E-3</c:v>
                </c:pt>
                <c:pt idx="279">
                  <c:v>-2.0318235276938499E-3</c:v>
                </c:pt>
                <c:pt idx="280">
                  <c:v>-2.05281348157776E-3</c:v>
                </c:pt>
                <c:pt idx="281">
                  <c:v>-2.0740063592014101E-3</c:v>
                </c:pt>
                <c:pt idx="282">
                  <c:v>-2.0954888699433499E-3</c:v>
                </c:pt>
                <c:pt idx="283">
                  <c:v>-2.1172245778702599E-3</c:v>
                </c:pt>
                <c:pt idx="284">
                  <c:v>-2.1392734621597598E-3</c:v>
                </c:pt>
                <c:pt idx="285">
                  <c:v>-2.16155809012515E-3</c:v>
                </c:pt>
                <c:pt idx="286">
                  <c:v>-2.18416515413757E-3</c:v>
                </c:pt>
                <c:pt idx="287">
                  <c:v>-2.2069883282653802E-3</c:v>
                </c:pt>
                <c:pt idx="288">
                  <c:v>-2.2301260091548598E-3</c:v>
                </c:pt>
                <c:pt idx="289">
                  <c:v>-2.2535641095638298E-3</c:v>
                </c:pt>
                <c:pt idx="290">
                  <c:v>-2.2773076714240901E-3</c:v>
                </c:pt>
                <c:pt idx="291">
                  <c:v>-2.3013323869791398E-3</c:v>
                </c:pt>
                <c:pt idx="292">
                  <c:v>-2.32566012087959E-3</c:v>
                </c:pt>
                <c:pt idx="293">
                  <c:v>-2.3502778932119198E-3</c:v>
                </c:pt>
                <c:pt idx="294">
                  <c:v>-2.3752541877297899E-3</c:v>
                </c:pt>
                <c:pt idx="295">
                  <c:v>-2.4005675002056002E-3</c:v>
                </c:pt>
                <c:pt idx="296">
                  <c:v>-2.4261520525140001E-3</c:v>
                </c:pt>
                <c:pt idx="297">
                  <c:v>-2.452087829203E-3</c:v>
                </c:pt>
                <c:pt idx="298">
                  <c:v>-2.4783640853788601E-3</c:v>
                </c:pt>
                <c:pt idx="299">
                  <c:v>-2.5049687400444699E-3</c:v>
                </c:pt>
                <c:pt idx="300">
                  <c:v>-2.5319316331448099E-3</c:v>
                </c:pt>
                <c:pt idx="301">
                  <c:v>-2.5592476400105599E-3</c:v>
                </c:pt>
                <c:pt idx="302">
                  <c:v>-2.5869318703498098E-3</c:v>
                </c:pt>
                <c:pt idx="303">
                  <c:v>-2.6149519151781099E-3</c:v>
                </c:pt>
                <c:pt idx="304">
                  <c:v>-2.6433771119585602E-3</c:v>
                </c:pt>
                <c:pt idx="305">
                  <c:v>-2.6721597894545901E-3</c:v>
                </c:pt>
                <c:pt idx="306">
                  <c:v>-2.70133306839856E-3</c:v>
                </c:pt>
                <c:pt idx="307">
                  <c:v>-2.73089127647415E-3</c:v>
                </c:pt>
                <c:pt idx="308">
                  <c:v>-2.7608622402677699E-3</c:v>
                </c:pt>
                <c:pt idx="309">
                  <c:v>-2.7912469785184098E-3</c:v>
                </c:pt>
                <c:pt idx="310">
                  <c:v>-2.8220116633165802E-3</c:v>
                </c:pt>
                <c:pt idx="311">
                  <c:v>-2.8531862126514899E-3</c:v>
                </c:pt>
                <c:pt idx="312">
                  <c:v>-2.88483056347376E-3</c:v>
                </c:pt>
                <c:pt idx="313">
                  <c:v>-2.9168784257487201E-3</c:v>
                </c:pt>
                <c:pt idx="314">
                  <c:v>-2.9493292063513601E-3</c:v>
                </c:pt>
                <c:pt idx="315">
                  <c:v>-2.9822644992802999E-3</c:v>
                </c:pt>
                <c:pt idx="316">
                  <c:v>-3.01565014607658E-3</c:v>
                </c:pt>
                <c:pt idx="317">
                  <c:v>-3.0494636789344899E-3</c:v>
                </c:pt>
                <c:pt idx="318">
                  <c:v>-3.0837236868368301E-3</c:v>
                </c:pt>
                <c:pt idx="319">
                  <c:v>-3.1185267925813798E-3</c:v>
                </c:pt>
                <c:pt idx="320">
                  <c:v>-3.15372632289679E-3</c:v>
                </c:pt>
                <c:pt idx="321">
                  <c:v>-3.1894557679433299E-3</c:v>
                </c:pt>
                <c:pt idx="322">
                  <c:v>-3.2256300140201901E-3</c:v>
                </c:pt>
                <c:pt idx="323">
                  <c:v>-3.26232676610808E-3</c:v>
                </c:pt>
                <c:pt idx="324">
                  <c:v>-3.2995522296227001E-3</c:v>
                </c:pt>
                <c:pt idx="325">
                  <c:v>-3.3372429609453301E-3</c:v>
                </c:pt>
                <c:pt idx="326">
                  <c:v>-3.3754857306868401E-3</c:v>
                </c:pt>
                <c:pt idx="327">
                  <c:v>-3.4142221361696899E-3</c:v>
                </c:pt>
                <c:pt idx="328">
                  <c:v>-3.4534775770680998E-3</c:v>
                </c:pt>
                <c:pt idx="329">
                  <c:v>-3.4932675536356299E-3</c:v>
                </c:pt>
                <c:pt idx="330">
                  <c:v>-3.53365765480334E-3</c:v>
                </c:pt>
                <c:pt idx="331">
                  <c:v>-3.5746123761434198E-3</c:v>
                </c:pt>
                <c:pt idx="332">
                  <c:v>-3.6160337875252402E-3</c:v>
                </c:pt>
                <c:pt idx="333">
                  <c:v>-3.6580500177083599E-3</c:v>
                </c:pt>
                <c:pt idx="334">
                  <c:v>-3.7007229714047501E-3</c:v>
                </c:pt>
                <c:pt idx="335">
                  <c:v>-3.74390347521004E-3</c:v>
                </c:pt>
                <c:pt idx="336">
                  <c:v>-3.7876796846828798E-3</c:v>
                </c:pt>
                <c:pt idx="337">
                  <c:v>-3.8320997805759201E-3</c:v>
                </c:pt>
                <c:pt idx="338">
                  <c:v>-3.8771095825986999E-3</c:v>
                </c:pt>
                <c:pt idx="339">
                  <c:v>-3.9227013947543002E-3</c:v>
                </c:pt>
                <c:pt idx="340">
                  <c:v>-3.9689917250018397E-3</c:v>
                </c:pt>
                <c:pt idx="341">
                  <c:v>-4.0158716699540999E-3</c:v>
                </c:pt>
                <c:pt idx="342">
                  <c:v>-4.0634395290873601E-3</c:v>
                </c:pt>
                <c:pt idx="343">
                  <c:v>-4.1116524979266196E-3</c:v>
                </c:pt>
                <c:pt idx="344">
                  <c:v>-4.1604847179625296E-3</c:v>
                </c:pt>
                <c:pt idx="345">
                  <c:v>-4.2100563561522303E-3</c:v>
                </c:pt>
                <c:pt idx="346">
                  <c:v>-4.2603028431401502E-3</c:v>
                </c:pt>
                <c:pt idx="347">
                  <c:v>-4.3112370592231003E-3</c:v>
                </c:pt>
                <c:pt idx="348">
                  <c:v>-4.3629299974918103E-3</c:v>
                </c:pt>
                <c:pt idx="349">
                  <c:v>-4.4152403655672197E-3</c:v>
                </c:pt>
                <c:pt idx="350">
                  <c:v>-4.4683788487540699E-3</c:v>
                </c:pt>
                <c:pt idx="351">
                  <c:v>-4.5222180040416504E-3</c:v>
                </c:pt>
                <c:pt idx="352">
                  <c:v>-4.5767579619770699E-3</c:v>
                </c:pt>
                <c:pt idx="353">
                  <c:v>-4.6320964911700097E-3</c:v>
                </c:pt>
                <c:pt idx="354">
                  <c:v>-4.6882124646412003E-3</c:v>
                </c:pt>
                <c:pt idx="355">
                  <c:v>-4.7450468970525201E-3</c:v>
                </c:pt>
                <c:pt idx="356">
                  <c:v>-4.8027361121629501E-3</c:v>
                </c:pt>
                <c:pt idx="357">
                  <c:v>-4.8611746451077903E-3</c:v>
                </c:pt>
                <c:pt idx="358">
                  <c:v>-4.9203976402505296E-3</c:v>
                </c:pt>
                <c:pt idx="359">
                  <c:v>-4.9804396051095099E-3</c:v>
                </c:pt>
                <c:pt idx="360">
                  <c:v>-5.0412673846698701E-3</c:v>
                </c:pt>
                <c:pt idx="361">
                  <c:v>-5.1029454380564403E-3</c:v>
                </c:pt>
                <c:pt idx="362">
                  <c:v>-5.1653792824974702E-3</c:v>
                </c:pt>
                <c:pt idx="363">
                  <c:v>-5.2287156744409702E-3</c:v>
                </c:pt>
                <c:pt idx="364">
                  <c:v>-5.2928602596618596E-3</c:v>
                </c:pt>
                <c:pt idx="365">
                  <c:v>-5.3578686277408498E-3</c:v>
                </c:pt>
                <c:pt idx="366">
                  <c:v>-5.4236220967086102E-3</c:v>
                </c:pt>
                <c:pt idx="367">
                  <c:v>-5.4903507793431098E-3</c:v>
                </c:pt>
                <c:pt idx="368">
                  <c:v>-5.5579027455227503E-3</c:v>
                </c:pt>
                <c:pt idx="369">
                  <c:v>-5.6262895816067702E-3</c:v>
                </c:pt>
                <c:pt idx="370">
                  <c:v>-5.6955580763403896E-3</c:v>
                </c:pt>
                <c:pt idx="371">
                  <c:v>-5.7657398092791799E-3</c:v>
                </c:pt>
                <c:pt idx="372">
                  <c:v>-5.8368100072908801E-3</c:v>
                </c:pt>
                <c:pt idx="373">
                  <c:v>-5.90879518681868E-3</c:v>
                </c:pt>
                <c:pt idx="374">
                  <c:v>-5.9817107698596E-3</c:v>
                </c:pt>
                <c:pt idx="375">
                  <c:v>-6.05560504411937E-3</c:v>
                </c:pt>
                <c:pt idx="376">
                  <c:v>-6.1303117110390899E-3</c:v>
                </c:pt>
                <c:pt idx="377">
                  <c:v>-6.2060760687308201E-3</c:v>
                </c:pt>
                <c:pt idx="378">
                  <c:v>-6.2828639849097602E-3</c:v>
                </c:pt>
                <c:pt idx="379">
                  <c:v>-6.3605916837268196E-3</c:v>
                </c:pt>
                <c:pt idx="380">
                  <c:v>-6.4394006145891101E-3</c:v>
                </c:pt>
                <c:pt idx="381">
                  <c:v>-6.51914241258257E-3</c:v>
                </c:pt>
                <c:pt idx="382">
                  <c:v>-6.6000211174672002E-3</c:v>
                </c:pt>
                <c:pt idx="383">
                  <c:v>-6.6818855601903197E-3</c:v>
                </c:pt>
                <c:pt idx="384">
                  <c:v>-6.7649748237645002E-3</c:v>
                </c:pt>
                <c:pt idx="385">
                  <c:v>-6.8489880742699499E-3</c:v>
                </c:pt>
                <c:pt idx="386">
                  <c:v>-6.9342507257134098E-3</c:v>
                </c:pt>
                <c:pt idx="387">
                  <c:v>-7.02068386200438E-3</c:v>
                </c:pt>
                <c:pt idx="388">
                  <c:v>-7.1082974642566301E-3</c:v>
                </c:pt>
                <c:pt idx="389">
                  <c:v>-7.1970832401474401E-3</c:v>
                </c:pt>
                <c:pt idx="390">
                  <c:v>-7.2870845123471396E-3</c:v>
                </c:pt>
                <c:pt idx="391">
                  <c:v>-7.3783386133855003E-3</c:v>
                </c:pt>
                <c:pt idx="392">
                  <c:v>-7.4708830609488902E-3</c:v>
                </c:pt>
                <c:pt idx="393">
                  <c:v>-7.5646598679973802E-3</c:v>
                </c:pt>
                <c:pt idx="394">
                  <c:v>-7.65994218463546E-3</c:v>
                </c:pt>
                <c:pt idx="395">
                  <c:v>-7.7564030949762103E-3</c:v>
                </c:pt>
                <c:pt idx="396">
                  <c:v>-7.8542538871577503E-3</c:v>
                </c:pt>
                <c:pt idx="397">
                  <c:v>-7.9535965968825905E-3</c:v>
                </c:pt>
                <c:pt idx="398">
                  <c:v>-8.0543661462088908E-3</c:v>
                </c:pt>
                <c:pt idx="399">
                  <c:v>-8.1565830917349706E-3</c:v>
                </c:pt>
                <c:pt idx="400">
                  <c:v>-8.2603978956420302E-3</c:v>
                </c:pt>
                <c:pt idx="401">
                  <c:v>-8.36572305943367E-3</c:v>
                </c:pt>
                <c:pt idx="402">
                  <c:v>-8.4727754211566808E-3</c:v>
                </c:pt>
                <c:pt idx="403">
                  <c:v>-8.5813613127661507E-3</c:v>
                </c:pt>
                <c:pt idx="404">
                  <c:v>-8.6917112136282795E-3</c:v>
                </c:pt>
                <c:pt idx="405">
                  <c:v>-8.8038495630962197E-3</c:v>
                </c:pt>
                <c:pt idx="406">
                  <c:v>-8.9178511577538509E-3</c:v>
                </c:pt>
                <c:pt idx="407">
                  <c:v>-9.0336409956301208E-3</c:v>
                </c:pt>
                <c:pt idx="408">
                  <c:v>-9.1514466703757607E-3</c:v>
                </c:pt>
                <c:pt idx="409">
                  <c:v>-9.2711503453566397E-3</c:v>
                </c:pt>
                <c:pt idx="410">
                  <c:v>-9.3930607140130101E-3</c:v>
                </c:pt>
                <c:pt idx="411">
                  <c:v>-9.5171538191810394E-3</c:v>
                </c:pt>
                <c:pt idx="412">
                  <c:v>-9.6431742135886095E-3</c:v>
                </c:pt>
                <c:pt idx="413">
                  <c:v>-9.7716099880122299E-3</c:v>
                </c:pt>
                <c:pt idx="414">
                  <c:v>-9.9023864615708102E-3</c:v>
                </c:pt>
                <c:pt idx="415" formatCode="General">
                  <c:v>-1.00358074943543E-2</c:v>
                </c:pt>
                <c:pt idx="416" formatCode="General">
                  <c:v>-1.0171355402591901E-2</c:v>
                </c:pt>
                <c:pt idx="417" formatCode="General">
                  <c:v>-1.03096269119943E-2</c:v>
                </c:pt>
                <c:pt idx="418" formatCode="General">
                  <c:v>-1.0450723875221999E-2</c:v>
                </c:pt>
                <c:pt idx="419" formatCode="General">
                  <c:v>-1.05941129527588E-2</c:v>
                </c:pt>
                <c:pt idx="420" formatCode="General">
                  <c:v>-1.07405586394333E-2</c:v>
                </c:pt>
                <c:pt idx="421" formatCode="General">
                  <c:v>-1.0889805502648999E-2</c:v>
                </c:pt>
                <c:pt idx="422" formatCode="General">
                  <c:v>-1.10420317064658E-2</c:v>
                </c:pt>
                <c:pt idx="423" formatCode="General">
                  <c:v>-1.11971419301441E-2</c:v>
                </c:pt>
                <c:pt idx="424" formatCode="General">
                  <c:v>-1.13552477202648E-2</c:v>
                </c:pt>
                <c:pt idx="425" formatCode="General">
                  <c:v>-1.15166750828768E-2</c:v>
                </c:pt>
                <c:pt idx="426" formatCode="General">
                  <c:v>-1.16812095208011E-2</c:v>
                </c:pt>
                <c:pt idx="427" formatCode="General">
                  <c:v>-1.184897832848E-2</c:v>
                </c:pt>
                <c:pt idx="428" formatCode="General">
                  <c:v>-1.2020086311634001E-2</c:v>
                </c:pt>
                <c:pt idx="429" formatCode="General">
                  <c:v>-1.21944994684629E-2</c:v>
                </c:pt>
                <c:pt idx="430" formatCode="General">
                  <c:v>-1.2372441120362E-2</c:v>
                </c:pt>
                <c:pt idx="431" formatCode="General">
                  <c:v>-1.25541114093424E-2</c:v>
                </c:pt>
                <c:pt idx="432" formatCode="General">
                  <c:v>-1.2738984422105699E-2</c:v>
                </c:pt>
                <c:pt idx="433" formatCode="General">
                  <c:v>-1.2927829687851101E-2</c:v>
                </c:pt>
                <c:pt idx="434" formatCode="General">
                  <c:v>-1.31203377447092E-2</c:v>
                </c:pt>
                <c:pt idx="435" formatCode="General">
                  <c:v>-1.33166641163709E-2</c:v>
                </c:pt>
                <c:pt idx="436" formatCode="General">
                  <c:v>-1.3516868252362301E-2</c:v>
                </c:pt>
                <c:pt idx="437" formatCode="General">
                  <c:v>-1.3720976869295701E-2</c:v>
                </c:pt>
                <c:pt idx="438" formatCode="General">
                  <c:v>-1.3928964548376201E-2</c:v>
                </c:pt>
                <c:pt idx="439" formatCode="General">
                  <c:v>-1.4141498076976001E-2</c:v>
                </c:pt>
                <c:pt idx="440" formatCode="General">
                  <c:v>-1.4357875152153801E-2</c:v>
                </c:pt>
                <c:pt idx="441" formatCode="General">
                  <c:v>-1.4578388626778E-2</c:v>
                </c:pt>
                <c:pt idx="442" formatCode="General">
                  <c:v>-1.4803394100803001E-2</c:v>
                </c:pt>
                <c:pt idx="443" formatCode="General">
                  <c:v>-1.50326446010201E-2</c:v>
                </c:pt>
                <c:pt idx="444" formatCode="General">
                  <c:v>-1.5266105368213901E-2</c:v>
                </c:pt>
                <c:pt idx="445" formatCode="General">
                  <c:v>-1.5504297296933599E-2</c:v>
                </c:pt>
                <c:pt idx="446" formatCode="General">
                  <c:v>-1.5746640739790201E-2</c:v>
                </c:pt>
                <c:pt idx="447" formatCode="General">
                  <c:v>-1.5993812642310899E-2</c:v>
                </c:pt>
                <c:pt idx="448" formatCode="General">
                  <c:v>-1.6245563422016499E-2</c:v>
                </c:pt>
                <c:pt idx="449" formatCode="General">
                  <c:v>-1.6501879060434401E-2</c:v>
                </c:pt>
                <c:pt idx="450" formatCode="General">
                  <c:v>-1.6763337836022001E-2</c:v>
                </c:pt>
                <c:pt idx="451" formatCode="General">
                  <c:v>-1.7029037236306398E-2</c:v>
                </c:pt>
                <c:pt idx="452" formatCode="General">
                  <c:v>-1.73000399192298E-2</c:v>
                </c:pt>
                <c:pt idx="453" formatCode="General">
                  <c:v>-1.75758517316413E-2</c:v>
                </c:pt>
                <c:pt idx="454" formatCode="General">
                  <c:v>-1.78567302492657E-2</c:v>
                </c:pt>
                <c:pt idx="455" formatCode="General">
                  <c:v>-1.8142787511179901E-2</c:v>
                </c:pt>
                <c:pt idx="456" formatCode="General">
                  <c:v>-1.8434057580039201E-2</c:v>
                </c:pt>
                <c:pt idx="457" formatCode="General">
                  <c:v>-1.8730817263557801E-2</c:v>
                </c:pt>
                <c:pt idx="458" formatCode="General">
                  <c:v>-1.90325028249652E-2</c:v>
                </c:pt>
                <c:pt idx="459" formatCode="General">
                  <c:v>-1.9339987044740301E-2</c:v>
                </c:pt>
                <c:pt idx="460" formatCode="General">
                  <c:v>-1.96532125521371E-2</c:v>
                </c:pt>
                <c:pt idx="461" formatCode="General">
                  <c:v>-1.99720590450813E-2</c:v>
                </c:pt>
                <c:pt idx="462" formatCode="General">
                  <c:v>-2.0296426195193399E-2</c:v>
                </c:pt>
                <c:pt idx="463" formatCode="General">
                  <c:v>-2.0627427993649101E-2</c:v>
                </c:pt>
                <c:pt idx="464" formatCode="General">
                  <c:v>-2.0964467672532499E-2</c:v>
                </c:pt>
                <c:pt idx="465" formatCode="General">
                  <c:v>-2.1307500604152201E-2</c:v>
                </c:pt>
                <c:pt idx="466" formatCode="General">
                  <c:v>-2.1657127737585401E-2</c:v>
                </c:pt>
                <c:pt idx="467" formatCode="General">
                  <c:v>-2.20129114819777E-2</c:v>
                </c:pt>
                <c:pt idx="468" formatCode="General">
                  <c:v>-2.2375961474939601E-2</c:v>
                </c:pt>
                <c:pt idx="469" formatCode="General">
                  <c:v>-2.2745759300726E-2</c:v>
                </c:pt>
                <c:pt idx="470" formatCode="General">
                  <c:v>-2.3122617199767999E-2</c:v>
                </c:pt>
                <c:pt idx="471" formatCode="General">
                  <c:v>-2.3506897838557299E-2</c:v>
                </c:pt>
                <c:pt idx="472" formatCode="General">
                  <c:v>-2.3897848105943201E-2</c:v>
                </c:pt>
                <c:pt idx="473" formatCode="General">
                  <c:v>-2.4297809762498498E-2</c:v>
                </c:pt>
                <c:pt idx="474" formatCode="General">
                  <c:v>-2.4704821525955298E-2</c:v>
                </c:pt>
                <c:pt idx="475" formatCode="General">
                  <c:v>-2.5119439154618901E-2</c:v>
                </c:pt>
                <c:pt idx="476" formatCode="General">
                  <c:v>-2.5543420553821299E-2</c:v>
                </c:pt>
                <c:pt idx="477" formatCode="General">
                  <c:v>-2.5975194702491398E-2</c:v>
                </c:pt>
                <c:pt idx="478" formatCode="General">
                  <c:v>-2.6415572877659499E-2</c:v>
                </c:pt>
                <c:pt idx="479" formatCode="General">
                  <c:v>-2.68651260037641E-2</c:v>
                </c:pt>
                <c:pt idx="480" formatCode="General">
                  <c:v>-2.7324181120062199E-2</c:v>
                </c:pt>
                <c:pt idx="481" formatCode="General">
                  <c:v>-2.7791901078714001E-2</c:v>
                </c:pt>
                <c:pt idx="482" formatCode="General">
                  <c:v>-2.8269895743986102E-2</c:v>
                </c:pt>
                <c:pt idx="483" formatCode="General">
                  <c:v>-2.87570293823937E-2</c:v>
                </c:pt>
                <c:pt idx="484" formatCode="General">
                  <c:v>-2.92542573789723E-2</c:v>
                </c:pt>
                <c:pt idx="485" formatCode="General">
                  <c:v>-2.9761666292060299E-2</c:v>
                </c:pt>
                <c:pt idx="486" formatCode="General">
                  <c:v>-3.02792308462447E-2</c:v>
                </c:pt>
                <c:pt idx="487" formatCode="General">
                  <c:v>-3.0807913660808001E-2</c:v>
                </c:pt>
                <c:pt idx="488" formatCode="General">
                  <c:v>-3.1347619758629201E-2</c:v>
                </c:pt>
                <c:pt idx="489" formatCode="General">
                  <c:v>-3.1897267861548201E-2</c:v>
                </c:pt>
                <c:pt idx="490" formatCode="General">
                  <c:v>-3.2458106331517501E-2</c:v>
                </c:pt>
                <c:pt idx="491" formatCode="General">
                  <c:v>-3.3030771125422097E-2</c:v>
                </c:pt>
                <c:pt idx="492" formatCode="General">
                  <c:v>-3.3614531958445902E-2</c:v>
                </c:pt>
                <c:pt idx="493" formatCode="General">
                  <c:v>-3.4210104095159503E-2</c:v>
                </c:pt>
                <c:pt idx="494" formatCode="General">
                  <c:v>-3.4817301573575703E-2</c:v>
                </c:pt>
                <c:pt idx="495" formatCode="General">
                  <c:v>-3.5436543614924203E-2</c:v>
                </c:pt>
                <c:pt idx="496" formatCode="General">
                  <c:v>-3.6067954903007501E-2</c:v>
                </c:pt>
                <c:pt idx="497" formatCode="General">
                  <c:v>-3.6711098155418002E-2</c:v>
                </c:pt>
                <c:pt idx="498" formatCode="General">
                  <c:v>-3.73674756013226E-2</c:v>
                </c:pt>
                <c:pt idx="499" formatCode="General">
                  <c:v>-3.8035798285290898E-2</c:v>
                </c:pt>
                <c:pt idx="500" formatCode="General">
                  <c:v>-3.8717593945269899E-2</c:v>
                </c:pt>
                <c:pt idx="501" formatCode="General">
                  <c:v>-3.9412184282540799E-2</c:v>
                </c:pt>
                <c:pt idx="502" formatCode="General">
                  <c:v>-4.01199848669384E-2</c:v>
                </c:pt>
                <c:pt idx="503" formatCode="General">
                  <c:v>-4.0840955921617801E-2</c:v>
                </c:pt>
                <c:pt idx="504" formatCode="General">
                  <c:v>-4.1575628641538097E-2</c:v>
                </c:pt>
                <c:pt idx="505" formatCode="General">
                  <c:v>-4.2324792617057801E-2</c:v>
                </c:pt>
                <c:pt idx="506" formatCode="General">
                  <c:v>-4.30880443425979E-2</c:v>
                </c:pt>
                <c:pt idx="507" formatCode="General">
                  <c:v>-4.38654822638559E-2</c:v>
                </c:pt>
                <c:pt idx="508" formatCode="General">
                  <c:v>-4.4656879275159697E-2</c:v>
                </c:pt>
                <c:pt idx="509" formatCode="General">
                  <c:v>-4.5464371676771802E-2</c:v>
                </c:pt>
                <c:pt idx="510" formatCode="General">
                  <c:v>-4.62867180903263E-2</c:v>
                </c:pt>
                <c:pt idx="511" formatCode="General">
                  <c:v>-4.7126116498708001E-2</c:v>
                </c:pt>
                <c:pt idx="512" formatCode="General">
                  <c:v>-4.7981260636595302E-2</c:v>
                </c:pt>
                <c:pt idx="513" formatCode="General">
                  <c:v>-4.8853036123400098E-2</c:v>
                </c:pt>
                <c:pt idx="514" formatCode="General">
                  <c:v>-4.9742324678662103E-2</c:v>
                </c:pt>
                <c:pt idx="515" formatCode="General">
                  <c:v>-5.0650637307378503E-2</c:v>
                </c:pt>
                <c:pt idx="516" formatCode="General">
                  <c:v>-5.1576250149107099E-2</c:v>
                </c:pt>
                <c:pt idx="517" formatCode="General">
                  <c:v>-5.252189097433E-2</c:v>
                </c:pt>
                <c:pt idx="518" formatCode="General">
                  <c:v>-5.3486876372939703E-2</c:v>
                </c:pt>
                <c:pt idx="519" formatCode="General">
                  <c:v>-5.4473554908337898E-2</c:v>
                </c:pt>
                <c:pt idx="520" formatCode="General">
                  <c:v>-5.5480582803345897E-2</c:v>
                </c:pt>
                <c:pt idx="521" formatCode="General">
                  <c:v>-5.6510154879119499E-2</c:v>
                </c:pt>
                <c:pt idx="522" formatCode="General">
                  <c:v>-5.75625808765476E-2</c:v>
                </c:pt>
                <c:pt idx="523" formatCode="General">
                  <c:v>-5.86402219890002E-2</c:v>
                </c:pt>
                <c:pt idx="524" formatCode="General">
                  <c:v>-5.9741273428796302E-2</c:v>
                </c:pt>
                <c:pt idx="525" formatCode="General">
                  <c:v>-6.0867841778799101E-2</c:v>
                </c:pt>
                <c:pt idx="526" formatCode="General">
                  <c:v>-6.2022085150735998E-2</c:v>
                </c:pt>
                <c:pt idx="527" formatCode="General">
                  <c:v>-6.3201971475532095E-2</c:v>
                </c:pt>
                <c:pt idx="528" formatCode="General">
                  <c:v>-6.4412399624348901E-2</c:v>
                </c:pt>
                <c:pt idx="529" formatCode="General">
                  <c:v>-6.5649883571991405E-2</c:v>
                </c:pt>
                <c:pt idx="530" formatCode="General">
                  <c:v>-6.6917492366594403E-2</c:v>
                </c:pt>
                <c:pt idx="531" formatCode="General">
                  <c:v>-6.8216123875065801E-2</c:v>
                </c:pt>
                <c:pt idx="532" formatCode="General">
                  <c:v>-6.9546425052239305E-2</c:v>
                </c:pt>
                <c:pt idx="533" formatCode="General">
                  <c:v>-7.0907719782384498E-2</c:v>
                </c:pt>
                <c:pt idx="534" formatCode="General">
                  <c:v>-7.2304117709879601E-2</c:v>
                </c:pt>
                <c:pt idx="535" formatCode="General">
                  <c:v>-7.3732898126543406E-2</c:v>
                </c:pt>
                <c:pt idx="536" formatCode="General">
                  <c:v>-7.5197299385479394E-2</c:v>
                </c:pt>
                <c:pt idx="537" formatCode="General">
                  <c:v>-7.6695440607560006E-2</c:v>
                </c:pt>
                <c:pt idx="538" formatCode="General">
                  <c:v>-7.8233093041585197E-2</c:v>
                </c:pt>
                <c:pt idx="539" formatCode="General">
                  <c:v>-7.9803921481950701E-2</c:v>
                </c:pt>
                <c:pt idx="540" formatCode="General">
                  <c:v>-8.1416387179425107E-2</c:v>
                </c:pt>
                <c:pt idx="541" formatCode="General">
                  <c:v>-8.3062270876411701E-2</c:v>
                </c:pt>
                <c:pt idx="542" formatCode="General">
                  <c:v>-8.4749728952251302E-2</c:v>
                </c:pt>
                <c:pt idx="543" formatCode="General">
                  <c:v>-8.6478084732674404E-2</c:v>
                </c:pt>
                <c:pt idx="544" formatCode="General">
                  <c:v>-8.8244122185600002E-2</c:v>
                </c:pt>
                <c:pt idx="545" formatCode="General">
                  <c:v>-9.0055217299271198E-2</c:v>
                </c:pt>
                <c:pt idx="546" formatCode="General">
                  <c:v>-9.1907016564203095E-2</c:v>
                </c:pt>
                <c:pt idx="547" formatCode="General">
                  <c:v>-9.3801667651801202E-2</c:v>
                </c:pt>
                <c:pt idx="548" formatCode="General">
                  <c:v>-9.5739494962737301E-2</c:v>
                </c:pt>
                <c:pt idx="549" formatCode="General">
                  <c:v>-9.7726222172747804E-2</c:v>
                </c:pt>
                <c:pt idx="550" formatCode="General">
                  <c:v>-9.9756397003675099E-2</c:v>
                </c:pt>
                <c:pt idx="551" formatCode="General">
                  <c:v>-0.101834975768869</c:v>
                </c:pt>
                <c:pt idx="552" formatCode="General">
                  <c:v>-0.103965738207177</c:v>
                </c:pt>
                <c:pt idx="553" formatCode="General">
                  <c:v>-0.106141296540551</c:v>
                </c:pt>
                <c:pt idx="554" formatCode="General">
                  <c:v>-0.108370672244835</c:v>
                </c:pt>
                <c:pt idx="555" formatCode="General">
                  <c:v>-0.11065312518744901</c:v>
                </c:pt>
                <c:pt idx="556" formatCode="General">
                  <c:v>-0.11298920140040999</c:v>
                </c:pt>
                <c:pt idx="557" formatCode="General">
                  <c:v>-0.115382068346031</c:v>
                </c:pt>
                <c:pt idx="558" formatCode="General">
                  <c:v>-0.11783579792176301</c:v>
                </c:pt>
                <c:pt idx="559" formatCode="General">
                  <c:v>-0.12034243043512401</c:v>
                </c:pt>
                <c:pt idx="560" formatCode="General">
                  <c:v>-0.122912620296994</c:v>
                </c:pt>
                <c:pt idx="561" formatCode="General">
                  <c:v>-0.12555110087044499</c:v>
                </c:pt>
                <c:pt idx="562" formatCode="General">
                  <c:v>-0.128250047229854</c:v>
                </c:pt>
                <c:pt idx="563" formatCode="General">
                  <c:v>-0.13101888555815799</c:v>
                </c:pt>
                <c:pt idx="564" formatCode="General">
                  <c:v>-0.13385545366195301</c:v>
                </c:pt>
                <c:pt idx="565" formatCode="General">
                  <c:v>-0.13676616067081901</c:v>
                </c:pt>
                <c:pt idx="566" formatCode="General">
                  <c:v>-0.139745743620494</c:v>
                </c:pt>
                <c:pt idx="567" formatCode="General">
                  <c:v>-0.14280489417890499</c:v>
                </c:pt>
                <c:pt idx="568" formatCode="General">
                  <c:v>-0.14594607654330299</c:v>
                </c:pt>
                <c:pt idx="569" formatCode="General">
                  <c:v>-0.14916537325915</c:v>
                </c:pt>
                <c:pt idx="570" formatCode="General">
                  <c:v>-0.15247318648976499</c:v>
                </c:pt>
                <c:pt idx="571" formatCode="General">
                  <c:v>-0.155861102295623</c:v>
                </c:pt>
                <c:pt idx="572" formatCode="General">
                  <c:v>-0.159339753475885</c:v>
                </c:pt>
                <c:pt idx="573" formatCode="General">
                  <c:v>-0.16291731812808499</c:v>
                </c:pt>
                <c:pt idx="574" formatCode="General">
                  <c:v>-0.16658560877616799</c:v>
                </c:pt>
                <c:pt idx="575" formatCode="General">
                  <c:v>-0.17035605550225799</c:v>
                </c:pt>
                <c:pt idx="576" formatCode="General">
                  <c:v>-0.174223420045617</c:v>
                </c:pt>
                <c:pt idx="577" formatCode="General">
                  <c:v>-0.178198050634923</c:v>
                </c:pt>
                <c:pt idx="578" formatCode="General">
                  <c:v>-0.18228338914901501</c:v>
                </c:pt>
                <c:pt idx="579" formatCode="General">
                  <c:v>-0.18647754900705699</c:v>
                </c:pt>
                <c:pt idx="580" formatCode="General">
                  <c:v>-0.19078623707619699</c:v>
                </c:pt>
                <c:pt idx="581" formatCode="General">
                  <c:v>-0.19521976576973599</c:v>
                </c:pt>
                <c:pt idx="582" formatCode="General">
                  <c:v>-0.19978058193331</c:v>
                </c:pt>
                <c:pt idx="583" formatCode="General">
                  <c:v>-0.20446024152501499</c:v>
                </c:pt>
                <c:pt idx="584" formatCode="General">
                  <c:v>-0.20927223607995801</c:v>
                </c:pt>
                <c:pt idx="585" formatCode="General">
                  <c:v>-0.214218197898425</c:v>
                </c:pt>
                <c:pt idx="586" formatCode="General">
                  <c:v>-0.219308167973679</c:v>
                </c:pt>
                <c:pt idx="587" formatCode="General">
                  <c:v>-0.22454283961688501</c:v>
                </c:pt>
                <c:pt idx="588" formatCode="General">
                  <c:v>-0.22992496205105101</c:v>
                </c:pt>
                <c:pt idx="589" formatCode="General">
                  <c:v>-0.23545637024098501</c:v>
                </c:pt>
                <c:pt idx="590" formatCode="General">
                  <c:v>-0.24115289075989099</c:v>
                </c:pt>
                <c:pt idx="591" formatCode="General">
                  <c:v>-0.247011026367079</c:v>
                </c:pt>
                <c:pt idx="592" formatCode="General">
                  <c:v>-0.253037240935651</c:v>
                </c:pt>
                <c:pt idx="593" formatCode="General">
                  <c:v>-0.25923525546813297</c:v>
                </c:pt>
                <c:pt idx="594" formatCode="General">
                  <c:v>-0.26561426042630898</c:v>
                </c:pt>
                <c:pt idx="595" formatCode="General">
                  <c:v>-0.27217511928181798</c:v>
                </c:pt>
                <c:pt idx="596" formatCode="General">
                  <c:v>-0.27893279534320198</c:v>
                </c:pt>
                <c:pt idx="597" formatCode="General">
                  <c:v>-0.285884232287967</c:v>
                </c:pt>
                <c:pt idx="598" formatCode="General">
                  <c:v>-0.29303699355008</c:v>
                </c:pt>
                <c:pt idx="599" formatCode="General">
                  <c:v>-0.30040568317500299</c:v>
                </c:pt>
                <c:pt idx="600" formatCode="General">
                  <c:v>-0.30798330362260701</c:v>
                </c:pt>
                <c:pt idx="601" formatCode="General">
                  <c:v>-0.31579256208405898</c:v>
                </c:pt>
                <c:pt idx="602" formatCode="General">
                  <c:v>-0.32381994016673898</c:v>
                </c:pt>
                <c:pt idx="603" formatCode="General">
                  <c:v>-0.33210682396784602</c:v>
                </c:pt>
                <c:pt idx="604" formatCode="General">
                  <c:v>-0.34063555741024798</c:v>
                </c:pt>
                <c:pt idx="605" formatCode="General">
                  <c:v>-0.34941400339322798</c:v>
                </c:pt>
                <c:pt idx="606" formatCode="General">
                  <c:v>-0.358469612497403</c:v>
                </c:pt>
                <c:pt idx="607" formatCode="General">
                  <c:v>-0.36778693071819901</c:v>
                </c:pt>
                <c:pt idx="608" formatCode="General">
                  <c:v>-0.37739671580591899</c:v>
                </c:pt>
                <c:pt idx="609" formatCode="General">
                  <c:v>-0.38730956248867399</c:v>
                </c:pt>
                <c:pt idx="610" formatCode="General">
                  <c:v>-0.39751965651567001</c:v>
                </c:pt>
                <c:pt idx="611" formatCode="General">
                  <c:v>-0.40804177367775601</c:v>
                </c:pt>
                <c:pt idx="612" formatCode="General">
                  <c:v>-0.41891442926560502</c:v>
                </c:pt>
                <c:pt idx="613" formatCode="General">
                  <c:v>-0.43011703527482797</c:v>
                </c:pt>
                <c:pt idx="614" formatCode="General">
                  <c:v>-0.44168371446895599</c:v>
                </c:pt>
                <c:pt idx="615" formatCode="General">
                  <c:v>-0.453598065722848</c:v>
                </c:pt>
                <c:pt idx="616" formatCode="General">
                  <c:v>-0.46592405108426999</c:v>
                </c:pt>
                <c:pt idx="617" formatCode="General">
                  <c:v>-0.47862774887176002</c:v>
                </c:pt>
                <c:pt idx="618" formatCode="General">
                  <c:v>-0.49174850430772199</c:v>
                </c:pt>
                <c:pt idx="619" formatCode="General">
                  <c:v>-0.50530639770985097</c:v>
                </c:pt>
                <c:pt idx="620" formatCode="General">
                  <c:v>-0.51931617631786897</c:v>
                </c:pt>
                <c:pt idx="621" formatCode="General">
                  <c:v>-0.53377504597112602</c:v>
                </c:pt>
                <c:pt idx="622" formatCode="General">
                  <c:v>-0.54871239498781899</c:v>
                </c:pt>
                <c:pt idx="623" formatCode="General">
                  <c:v>-0.56416223763093598</c:v>
                </c:pt>
                <c:pt idx="624" formatCode="General">
                  <c:v>-0.58014036091197296</c:v>
                </c:pt>
                <c:pt idx="625" formatCode="General">
                  <c:v>-0.59663559991515402</c:v>
                </c:pt>
                <c:pt idx="626" formatCode="General">
                  <c:v>-0.61370622489453197</c:v>
                </c:pt>
                <c:pt idx="627" formatCode="General">
                  <c:v>-0.63136855723087404</c:v>
                </c:pt>
                <c:pt idx="628" formatCode="General">
                  <c:v>-0.64963798992339905</c:v>
                </c:pt>
                <c:pt idx="629" formatCode="General">
                  <c:v>-0.66853519639849002</c:v>
                </c:pt>
                <c:pt idx="630" formatCode="General">
                  <c:v>-0.68810926783539095</c:v>
                </c:pt>
                <c:pt idx="631" formatCode="General">
                  <c:v>-0.70834903233888502</c:v>
                </c:pt>
                <c:pt idx="632" formatCode="General">
                  <c:v>-0.72933337714136304</c:v>
                </c:pt>
                <c:pt idx="633" formatCode="General">
                  <c:v>-0.75104929960608502</c:v>
                </c:pt>
                <c:pt idx="634" formatCode="General">
                  <c:v>-0.77353837102670497</c:v>
                </c:pt>
                <c:pt idx="635" formatCode="General">
                  <c:v>-0.79684749600122595</c:v>
                </c:pt>
                <c:pt idx="636" formatCode="General">
                  <c:v>-0.82100097821556695</c:v>
                </c:pt>
                <c:pt idx="637" formatCode="General">
                  <c:v>-0.84604356800179703</c:v>
                </c:pt>
                <c:pt idx="638" formatCode="General">
                  <c:v>-0.87203939298825806</c:v>
                </c:pt>
                <c:pt idx="639" formatCode="General">
                  <c:v>-0.89897554699774695</c:v>
                </c:pt>
                <c:pt idx="640" formatCode="General">
                  <c:v>-0.92694286788588898</c:v>
                </c:pt>
                <c:pt idx="641" formatCode="General">
                  <c:v>-0.95591886404154502</c:v>
                </c:pt>
                <c:pt idx="642" formatCode="General">
                  <c:v>-0.986099886396963</c:v>
                </c:pt>
                <c:pt idx="643" formatCode="General">
                  <c:v>-1.0173687753474501</c:v>
                </c:pt>
                <c:pt idx="644" formatCode="General">
                  <c:v>-1.04986391661961</c:v>
                </c:pt>
                <c:pt idx="645" formatCode="General">
                  <c:v>-1.08368765585439</c:v>
                </c:pt>
                <c:pt idx="646" formatCode="General">
                  <c:v>-1.1188060188356601</c:v>
                </c:pt>
                <c:pt idx="647" formatCode="General">
                  <c:v>-1.1553440450458301</c:v>
                </c:pt>
                <c:pt idx="648" formatCode="General">
                  <c:v>-1.1933927343201201</c:v>
                </c:pt>
                <c:pt idx="649" formatCode="General">
                  <c:v>-1.23295666334325</c:v>
                </c:pt>
                <c:pt idx="650" formatCode="General">
                  <c:v>-1.27418927543959</c:v>
                </c:pt>
                <c:pt idx="651" formatCode="General">
                  <c:v>-1.31711832839534</c:v>
                </c:pt>
                <c:pt idx="652" formatCode="General">
                  <c:v>-1.3619010424531599</c:v>
                </c:pt>
                <c:pt idx="653" formatCode="General">
                  <c:v>-1.4086120972329801</c:v>
                </c:pt>
                <c:pt idx="654" formatCode="General">
                  <c:v>-1.45736508314247</c:v>
                </c:pt>
                <c:pt idx="655" formatCode="General">
                  <c:v>-1.5080869721012899</c:v>
                </c:pt>
                <c:pt idx="656" formatCode="General">
                  <c:v>-1.56118692412676</c:v>
                </c:pt>
                <c:pt idx="657" formatCode="General">
                  <c:v>-1.61665197861362</c:v>
                </c:pt>
                <c:pt idx="658" formatCode="General">
                  <c:v>-1.67465994918957</c:v>
                </c:pt>
                <c:pt idx="659" formatCode="General">
                  <c:v>-1.73526704994731</c:v>
                </c:pt>
                <c:pt idx="660" formatCode="General">
                  <c:v>-1.7986877443631599</c:v>
                </c:pt>
                <c:pt idx="661" formatCode="General">
                  <c:v>-1.8650824933291801</c:v>
                </c:pt>
                <c:pt idx="662" formatCode="General">
                  <c:v>-1.9347042215724799</c:v>
                </c:pt>
                <c:pt idx="663" formatCode="General">
                  <c:v>-2.0076509680010202</c:v>
                </c:pt>
                <c:pt idx="664" formatCode="General">
                  <c:v>-2.0841120877022501</c:v>
                </c:pt>
                <c:pt idx="665" formatCode="General">
                  <c:v>-2.1644454390759398</c:v>
                </c:pt>
                <c:pt idx="666" formatCode="General">
                  <c:v>-2.2488566579934699</c:v>
                </c:pt>
                <c:pt idx="667" formatCode="General">
                  <c:v>-2.3376118871667999</c:v>
                </c:pt>
                <c:pt idx="668" formatCode="General">
                  <c:v>-2.4307650589929399</c:v>
                </c:pt>
                <c:pt idx="669" formatCode="General">
                  <c:v>-2.5290330631025002</c:v>
                </c:pt>
                <c:pt idx="670" formatCode="General">
                  <c:v>-2.6323462916310199</c:v>
                </c:pt>
                <c:pt idx="671" formatCode="General">
                  <c:v>-2.74144717185301</c:v>
                </c:pt>
                <c:pt idx="672" formatCode="General">
                  <c:v>-2.8564738105173899</c:v>
                </c:pt>
                <c:pt idx="673" formatCode="General">
                  <c:v>-2.9779101337895399</c:v>
                </c:pt>
                <c:pt idx="674" formatCode="General">
                  <c:v>-3.10646477556458</c:v>
                </c:pt>
                <c:pt idx="675" formatCode="General">
                  <c:v>-3.2422610580407301</c:v>
                </c:pt>
                <c:pt idx="676" formatCode="General">
                  <c:v>-3.3861371423906301</c:v>
                </c:pt>
                <c:pt idx="677" formatCode="General">
                  <c:v>-3.5386575225332999</c:v>
                </c:pt>
                <c:pt idx="678" formatCode="General">
                  <c:v>-3.7005445795875702</c:v>
                </c:pt>
                <c:pt idx="679" formatCode="General">
                  <c:v>-3.8725400263807801</c:v>
                </c:pt>
                <c:pt idx="680" formatCode="General">
                  <c:v>-4.0554069984063004</c:v>
                </c:pt>
                <c:pt idx="681" formatCode="General">
                  <c:v>-4.2498705035324296</c:v>
                </c:pt>
                <c:pt idx="682" formatCode="General">
                  <c:v>-4.4575695385280598</c:v>
                </c:pt>
                <c:pt idx="683" formatCode="General">
                  <c:v>-4.6788096400814396</c:v>
                </c:pt>
                <c:pt idx="684" formatCode="General">
                  <c:v>-4.9155173974616702</c:v>
                </c:pt>
                <c:pt idx="685" formatCode="General">
                  <c:v>-5.1688120106072004</c:v>
                </c:pt>
                <c:pt idx="686" formatCode="General">
                  <c:v>-5.4400904935659904</c:v>
                </c:pt>
                <c:pt idx="687" formatCode="General">
                  <c:v>-5.73079862766751</c:v>
                </c:pt>
                <c:pt idx="688" formatCode="General">
                  <c:v>-6.04343729505689</c:v>
                </c:pt>
                <c:pt idx="689" formatCode="General">
                  <c:v>-6.3798200542425798</c:v>
                </c:pt>
                <c:pt idx="690" formatCode="General">
                  <c:v>-6.74239652233641</c:v>
                </c:pt>
                <c:pt idx="691" formatCode="General">
                  <c:v>-7.1335075257973202</c:v>
                </c:pt>
                <c:pt idx="692" formatCode="General">
                  <c:v>-7.5571053462189903</c:v>
                </c:pt>
                <c:pt idx="693" formatCode="General">
                  <c:v>-8.0146624513715494</c:v>
                </c:pt>
                <c:pt idx="694" formatCode="General">
                  <c:v>-8.5122681478927298</c:v>
                </c:pt>
                <c:pt idx="695" formatCode="General">
                  <c:v>-9.0513275344147903</c:v>
                </c:pt>
                <c:pt idx="696" formatCode="General">
                  <c:v>-9.6396738691901902</c:v>
                </c:pt>
                <c:pt idx="697" formatCode="General">
                  <c:v>-10.2796169916694</c:v>
                </c:pt>
                <c:pt idx="698" formatCode="General">
                  <c:v>-10.980096465272</c:v>
                </c:pt>
                <c:pt idx="699" formatCode="General">
                  <c:v>-11.744506801540201</c:v>
                </c:pt>
                <c:pt idx="700" formatCode="General">
                  <c:v>-12.5863579767655</c:v>
                </c:pt>
                <c:pt idx="701" formatCode="General">
                  <c:v>-13.5068633193926</c:v>
                </c:pt>
                <c:pt idx="702" formatCode="General">
                  <c:v>-14.5224990197302</c:v>
                </c:pt>
                <c:pt idx="703" formatCode="General">
                  <c:v>-15.6395211455987</c:v>
                </c:pt>
                <c:pt idx="704" formatCode="General">
                  <c:v>-16.872888443725301</c:v>
                </c:pt>
                <c:pt idx="705" formatCode="General">
                  <c:v>-18.2394725230013</c:v>
                </c:pt>
                <c:pt idx="706" formatCode="General">
                  <c:v>-19.749207651851702</c:v>
                </c:pt>
                <c:pt idx="707" formatCode="General">
                  <c:v>-21.425143598345699</c:v>
                </c:pt>
                <c:pt idx="708" formatCode="General">
                  <c:v>-23.285267546833701</c:v>
                </c:pt>
                <c:pt idx="709" formatCode="General">
                  <c:v>-25.349706604293299</c:v>
                </c:pt>
                <c:pt idx="710" formatCode="General">
                  <c:v>-27.646826521767199</c:v>
                </c:pt>
                <c:pt idx="711" formatCode="General">
                  <c:v>-30.1971240797155</c:v>
                </c:pt>
                <c:pt idx="712" formatCode="General">
                  <c:v>-33.029920597007198</c:v>
                </c:pt>
                <c:pt idx="713" formatCode="General">
                  <c:v>-36.172782904868697</c:v>
                </c:pt>
                <c:pt idx="714" formatCode="General">
                  <c:v>-39.6495980154493</c:v>
                </c:pt>
                <c:pt idx="715" formatCode="General">
                  <c:v>-43.489937857063197</c:v>
                </c:pt>
                <c:pt idx="716" formatCode="General">
                  <c:v>-47.701979398969101</c:v>
                </c:pt>
                <c:pt idx="717" formatCode="General">
                  <c:v>-52.289653091155799</c:v>
                </c:pt>
                <c:pt idx="718" formatCode="General">
                  <c:v>-57.242914206911401</c:v>
                </c:pt>
                <c:pt idx="719" formatCode="General">
                  <c:v>-62.5290499692967</c:v>
                </c:pt>
                <c:pt idx="720" formatCode="General">
                  <c:v>-68.056985408948407</c:v>
                </c:pt>
                <c:pt idx="721" formatCode="General">
                  <c:v>-73.702146030549997</c:v>
                </c:pt>
                <c:pt idx="722" formatCode="General">
                  <c:v>-79.3355480042799</c:v>
                </c:pt>
                <c:pt idx="723" formatCode="General">
                  <c:v>-84.752117511407704</c:v>
                </c:pt>
                <c:pt idx="724" formatCode="General">
                  <c:v>-89.783624610556103</c:v>
                </c:pt>
                <c:pt idx="725" formatCode="General">
                  <c:v>-94.293746720919501</c:v>
                </c:pt>
                <c:pt idx="726" formatCode="General">
                  <c:v>-98.176086045192903</c:v>
                </c:pt>
                <c:pt idx="727" formatCode="General">
                  <c:v>-101.42494409757499</c:v>
                </c:pt>
                <c:pt idx="728" formatCode="General">
                  <c:v>-104.095150943224</c:v>
                </c:pt>
                <c:pt idx="729" formatCode="General">
                  <c:v>-106.223468036922</c:v>
                </c:pt>
                <c:pt idx="730" formatCode="General">
                  <c:v>-107.92930071120701</c:v>
                </c:pt>
                <c:pt idx="731" formatCode="General">
                  <c:v>-109.265690420091</c:v>
                </c:pt>
                <c:pt idx="732" formatCode="General">
                  <c:v>-110.32295093414101</c:v>
                </c:pt>
                <c:pt idx="733" formatCode="General">
                  <c:v>-111.152082802724</c:v>
                </c:pt>
                <c:pt idx="734" formatCode="General">
                  <c:v>-111.80667088214599</c:v>
                </c:pt>
                <c:pt idx="735" formatCode="General">
                  <c:v>-112.325005204916</c:v>
                </c:pt>
                <c:pt idx="736" formatCode="General">
                  <c:v>-112.740641071497</c:v>
                </c:pt>
                <c:pt idx="737" formatCode="General">
                  <c:v>-113.076861382564</c:v>
                </c:pt>
                <c:pt idx="738" formatCode="General">
                  <c:v>-113.35217461371801</c:v>
                </c:pt>
                <c:pt idx="739" formatCode="General">
                  <c:v>-113.57984290349999</c:v>
                </c:pt>
                <c:pt idx="740" formatCode="General">
                  <c:v>-113.77228236835199</c:v>
                </c:pt>
                <c:pt idx="741" formatCode="General">
                  <c:v>-113.936756758787</c:v>
                </c:pt>
                <c:pt idx="742" formatCode="General">
                  <c:v>-114.079866724005</c:v>
                </c:pt>
                <c:pt idx="743" formatCode="General">
                  <c:v>-114.20596725315001</c:v>
                </c:pt>
                <c:pt idx="744" formatCode="General">
                  <c:v>-114.318655353011</c:v>
                </c:pt>
                <c:pt idx="745" formatCode="General">
                  <c:v>-114.42106967072</c:v>
                </c:pt>
                <c:pt idx="746" formatCode="General">
                  <c:v>-114.515509930961</c:v>
                </c:pt>
                <c:pt idx="747" formatCode="General">
                  <c:v>-114.602533956249</c:v>
                </c:pt>
                <c:pt idx="748" formatCode="General">
                  <c:v>-114.68415155405</c:v>
                </c:pt>
                <c:pt idx="749" formatCode="General">
                  <c:v>-114.760969098662</c:v>
                </c:pt>
                <c:pt idx="750" formatCode="General">
                  <c:v>-114.83440297425101</c:v>
                </c:pt>
                <c:pt idx="751" formatCode="General">
                  <c:v>-114.903447303904</c:v>
                </c:pt>
                <c:pt idx="752" formatCode="General">
                  <c:v>-114.96954710704701</c:v>
                </c:pt>
                <c:pt idx="753" formatCode="General">
                  <c:v>-115.032921536367</c:v>
                </c:pt>
                <c:pt idx="754" formatCode="General">
                  <c:v>-115.09378176680001</c:v>
                </c:pt>
                <c:pt idx="755" formatCode="General">
                  <c:v>-115.15206939232201</c:v>
                </c:pt>
                <c:pt idx="756" formatCode="General">
                  <c:v>-115.20754915347</c:v>
                </c:pt>
                <c:pt idx="757" formatCode="General">
                  <c:v>-115.260543203081</c:v>
                </c:pt>
                <c:pt idx="758" formatCode="General">
                  <c:v>-115.31181765182301</c:v>
                </c:pt>
                <c:pt idx="759" formatCode="General">
                  <c:v>-115.360755610502</c:v>
                </c:pt>
                <c:pt idx="760" formatCode="General">
                  <c:v>-115.407786503483</c:v>
                </c:pt>
                <c:pt idx="761" formatCode="General">
                  <c:v>-115.452815985063</c:v>
                </c:pt>
                <c:pt idx="762" formatCode="General">
                  <c:v>-115.496408964137</c:v>
                </c:pt>
                <c:pt idx="763" formatCode="General">
                  <c:v>-115.538020775864</c:v>
                </c:pt>
                <c:pt idx="764" formatCode="General">
                  <c:v>-115.578184018247</c:v>
                </c:pt>
                <c:pt idx="765" formatCode="General">
                  <c:v>-115.616570152896</c:v>
                </c:pt>
                <c:pt idx="766" formatCode="General">
                  <c:v>-115.653488331172</c:v>
                </c:pt>
                <c:pt idx="767" formatCode="General">
                  <c:v>-115.688332528925</c:v>
                </c:pt>
                <c:pt idx="768" formatCode="General">
                  <c:v>-115.72173619202501</c:v>
                </c:pt>
                <c:pt idx="769" formatCode="General">
                  <c:v>-115.753746754209</c:v>
                </c:pt>
                <c:pt idx="770" formatCode="General">
                  <c:v>-115.784134136687</c:v>
                </c:pt>
                <c:pt idx="771" formatCode="General">
                  <c:v>-115.812870796399</c:v>
                </c:pt>
                <c:pt idx="772" formatCode="General">
                  <c:v>-115.840154171073</c:v>
                </c:pt>
                <c:pt idx="773" formatCode="General">
                  <c:v>-115.866090227805</c:v>
                </c:pt>
                <c:pt idx="774" formatCode="General">
                  <c:v>-115.890579624081</c:v>
                </c:pt>
                <c:pt idx="775" formatCode="General">
                  <c:v>-115.91363590196499</c:v>
                </c:pt>
                <c:pt idx="776" formatCode="General">
                  <c:v>-115.935153313529</c:v>
                </c:pt>
                <c:pt idx="777" formatCode="General">
                  <c:v>-115.955356581608</c:v>
                </c:pt>
                <c:pt idx="778" formatCode="General">
                  <c:v>-115.974244988816</c:v>
                </c:pt>
                <c:pt idx="779" formatCode="General">
                  <c:v>-115.991939949746</c:v>
                </c:pt>
                <c:pt idx="780" formatCode="General">
                  <c:v>-116.008877758323</c:v>
                </c:pt>
                <c:pt idx="781" formatCode="General">
                  <c:v>-116.024279820209</c:v>
                </c:pt>
                <c:pt idx="782" formatCode="General">
                  <c:v>-116.03856399481199</c:v>
                </c:pt>
                <c:pt idx="783" formatCode="General">
                  <c:v>-116.051767231488</c:v>
                </c:pt>
                <c:pt idx="784" formatCode="General">
                  <c:v>-116.064149885406</c:v>
                </c:pt>
                <c:pt idx="785" formatCode="General">
                  <c:v>-116.076067199945</c:v>
                </c:pt>
                <c:pt idx="786" formatCode="General">
                  <c:v>-116.08698678252701</c:v>
                </c:pt>
                <c:pt idx="787" formatCode="General">
                  <c:v>-116.097200393782</c:v>
                </c:pt>
                <c:pt idx="788" formatCode="General">
                  <c:v>-116.106580294396</c:v>
                </c:pt>
                <c:pt idx="789" formatCode="General">
                  <c:v>-116.115038401834</c:v>
                </c:pt>
                <c:pt idx="790" formatCode="General">
                  <c:v>-116.122689087909</c:v>
                </c:pt>
                <c:pt idx="791" formatCode="General">
                  <c:v>-116.129500276965</c:v>
                </c:pt>
                <c:pt idx="792" formatCode="General">
                  <c:v>-116.135583872585</c:v>
                </c:pt>
                <c:pt idx="793" formatCode="General">
                  <c:v>-116.14111855655</c:v>
                </c:pt>
                <c:pt idx="794" formatCode="General">
                  <c:v>-116.145846581344</c:v>
                </c:pt>
                <c:pt idx="795" formatCode="General">
                  <c:v>-116.149302266658</c:v>
                </c:pt>
                <c:pt idx="796" formatCode="General">
                  <c:v>-116.152528102312</c:v>
                </c:pt>
                <c:pt idx="797" formatCode="General">
                  <c:v>-116.155153441135</c:v>
                </c:pt>
                <c:pt idx="798" formatCode="General">
                  <c:v>-116.157158690058</c:v>
                </c:pt>
                <c:pt idx="799" formatCode="General">
                  <c:v>-116.15777265028299</c:v>
                </c:pt>
                <c:pt idx="800" formatCode="General">
                  <c:v>-116.15847039760899</c:v>
                </c:pt>
                <c:pt idx="801" formatCode="General">
                  <c:v>-116.15777265028299</c:v>
                </c:pt>
                <c:pt idx="802" formatCode="General">
                  <c:v>-116.157158690058</c:v>
                </c:pt>
                <c:pt idx="803" formatCode="General">
                  <c:v>-116.155153441135</c:v>
                </c:pt>
                <c:pt idx="804" formatCode="General">
                  <c:v>-116.152528102312</c:v>
                </c:pt>
                <c:pt idx="805" formatCode="General">
                  <c:v>-116.149302266658</c:v>
                </c:pt>
                <c:pt idx="806" formatCode="General">
                  <c:v>-116.145846581344</c:v>
                </c:pt>
                <c:pt idx="807" formatCode="General">
                  <c:v>-116.14111855655</c:v>
                </c:pt>
                <c:pt idx="808" formatCode="General">
                  <c:v>-116.135583872585</c:v>
                </c:pt>
                <c:pt idx="809" formatCode="General">
                  <c:v>-116.129500276965</c:v>
                </c:pt>
                <c:pt idx="810" formatCode="General">
                  <c:v>-116.122689087909</c:v>
                </c:pt>
                <c:pt idx="811" formatCode="General">
                  <c:v>-116.115038401834</c:v>
                </c:pt>
                <c:pt idx="812" formatCode="General">
                  <c:v>-116.106580294396</c:v>
                </c:pt>
                <c:pt idx="813" formatCode="General">
                  <c:v>-116.097200393782</c:v>
                </c:pt>
                <c:pt idx="814" formatCode="General">
                  <c:v>-116.08698678252701</c:v>
                </c:pt>
                <c:pt idx="815" formatCode="General">
                  <c:v>-116.076067199945</c:v>
                </c:pt>
                <c:pt idx="816" formatCode="General">
                  <c:v>-116.064149885406</c:v>
                </c:pt>
                <c:pt idx="817" formatCode="General">
                  <c:v>-116.051767231488</c:v>
                </c:pt>
                <c:pt idx="818" formatCode="General">
                  <c:v>-116.03856399481199</c:v>
                </c:pt>
                <c:pt idx="819" formatCode="General">
                  <c:v>-116.024279820209</c:v>
                </c:pt>
                <c:pt idx="820" formatCode="General">
                  <c:v>-116.008877758323</c:v>
                </c:pt>
                <c:pt idx="821" formatCode="General">
                  <c:v>-115.991939949746</c:v>
                </c:pt>
                <c:pt idx="822" formatCode="General">
                  <c:v>-115.974244988816</c:v>
                </c:pt>
                <c:pt idx="823" formatCode="General">
                  <c:v>-115.955356581608</c:v>
                </c:pt>
                <c:pt idx="824" formatCode="General">
                  <c:v>-115.935153313529</c:v>
                </c:pt>
                <c:pt idx="825" formatCode="General">
                  <c:v>-115.91363590196499</c:v>
                </c:pt>
                <c:pt idx="826" formatCode="General">
                  <c:v>-115.890579624081</c:v>
                </c:pt>
                <c:pt idx="827" formatCode="General">
                  <c:v>-115.866090227805</c:v>
                </c:pt>
                <c:pt idx="828" formatCode="General">
                  <c:v>-115.840154171073</c:v>
                </c:pt>
                <c:pt idx="829" formatCode="General">
                  <c:v>-115.812870796399</c:v>
                </c:pt>
                <c:pt idx="830" formatCode="General">
                  <c:v>-115.784134136687</c:v>
                </c:pt>
                <c:pt idx="831" formatCode="General">
                  <c:v>-115.753746754209</c:v>
                </c:pt>
                <c:pt idx="832" formatCode="General">
                  <c:v>-115.72173619202501</c:v>
                </c:pt>
                <c:pt idx="833" formatCode="General">
                  <c:v>-115.688332528925</c:v>
                </c:pt>
                <c:pt idx="834" formatCode="General">
                  <c:v>-115.653488331172</c:v>
                </c:pt>
                <c:pt idx="835" formatCode="General">
                  <c:v>-115.616570152896</c:v>
                </c:pt>
                <c:pt idx="836" formatCode="General">
                  <c:v>-115.578184018247</c:v>
                </c:pt>
                <c:pt idx="837" formatCode="General">
                  <c:v>-115.538020775864</c:v>
                </c:pt>
                <c:pt idx="838" formatCode="General">
                  <c:v>-115.496408964137</c:v>
                </c:pt>
                <c:pt idx="839" formatCode="General">
                  <c:v>-115.452815985063</c:v>
                </c:pt>
                <c:pt idx="840" formatCode="General">
                  <c:v>-115.407786503483</c:v>
                </c:pt>
                <c:pt idx="841" formatCode="General">
                  <c:v>-115.360755610502</c:v>
                </c:pt>
                <c:pt idx="842" formatCode="General">
                  <c:v>-115.31181765182301</c:v>
                </c:pt>
                <c:pt idx="843" formatCode="General">
                  <c:v>-115.260543203081</c:v>
                </c:pt>
                <c:pt idx="844" formatCode="General">
                  <c:v>-115.20754915347</c:v>
                </c:pt>
                <c:pt idx="845" formatCode="General">
                  <c:v>-115.15206939232201</c:v>
                </c:pt>
                <c:pt idx="846" formatCode="General">
                  <c:v>-115.09378176680001</c:v>
                </c:pt>
                <c:pt idx="847" formatCode="General">
                  <c:v>-115.032921536367</c:v>
                </c:pt>
                <c:pt idx="848" formatCode="General">
                  <c:v>-114.96954710704701</c:v>
                </c:pt>
                <c:pt idx="849" formatCode="General">
                  <c:v>-114.903447303904</c:v>
                </c:pt>
                <c:pt idx="850" formatCode="General">
                  <c:v>-114.83440297425101</c:v>
                </c:pt>
                <c:pt idx="851" formatCode="General">
                  <c:v>-114.760969098662</c:v>
                </c:pt>
                <c:pt idx="852" formatCode="General">
                  <c:v>-114.68415155405</c:v>
                </c:pt>
                <c:pt idx="853" formatCode="General">
                  <c:v>-114.602533956249</c:v>
                </c:pt>
                <c:pt idx="854" formatCode="General">
                  <c:v>-114.515509930961</c:v>
                </c:pt>
                <c:pt idx="855" formatCode="General">
                  <c:v>-114.42106967072</c:v>
                </c:pt>
                <c:pt idx="856" formatCode="General">
                  <c:v>-114.318655353011</c:v>
                </c:pt>
                <c:pt idx="857" formatCode="General">
                  <c:v>-114.20596725315001</c:v>
                </c:pt>
                <c:pt idx="858" formatCode="General">
                  <c:v>-114.079866724005</c:v>
                </c:pt>
                <c:pt idx="859" formatCode="General">
                  <c:v>-113.936756758787</c:v>
                </c:pt>
                <c:pt idx="860" formatCode="General">
                  <c:v>-113.77228236835199</c:v>
                </c:pt>
                <c:pt idx="861" formatCode="General">
                  <c:v>-113.57984290349999</c:v>
                </c:pt>
                <c:pt idx="862" formatCode="General">
                  <c:v>-113.35217461371801</c:v>
                </c:pt>
                <c:pt idx="863" formatCode="General">
                  <c:v>-113.076861382564</c:v>
                </c:pt>
                <c:pt idx="864" formatCode="General">
                  <c:v>-112.740641071497</c:v>
                </c:pt>
                <c:pt idx="865" formatCode="General">
                  <c:v>-112.325005204916</c:v>
                </c:pt>
                <c:pt idx="866" formatCode="General">
                  <c:v>-111.80667088214599</c:v>
                </c:pt>
                <c:pt idx="867" formatCode="General">
                  <c:v>-111.152082802724</c:v>
                </c:pt>
                <c:pt idx="868" formatCode="General">
                  <c:v>-110.32295093414101</c:v>
                </c:pt>
                <c:pt idx="869" formatCode="General">
                  <c:v>-109.265690420091</c:v>
                </c:pt>
                <c:pt idx="870" formatCode="General">
                  <c:v>-107.929300711208</c:v>
                </c:pt>
                <c:pt idx="871" formatCode="General">
                  <c:v>-106.22346803692299</c:v>
                </c:pt>
                <c:pt idx="872" formatCode="General">
                  <c:v>-104.095150943224</c:v>
                </c:pt>
                <c:pt idx="873" formatCode="General">
                  <c:v>-101.42494409757499</c:v>
                </c:pt>
                <c:pt idx="874" formatCode="General">
                  <c:v>-98.176086045193401</c:v>
                </c:pt>
                <c:pt idx="875" formatCode="General">
                  <c:v>-94.293746720919998</c:v>
                </c:pt>
                <c:pt idx="876" formatCode="General">
                  <c:v>-89.7836246105567</c:v>
                </c:pt>
                <c:pt idx="877" formatCode="General">
                  <c:v>-84.752117511408201</c:v>
                </c:pt>
                <c:pt idx="878" formatCode="General">
                  <c:v>-79.335548004280497</c:v>
                </c:pt>
                <c:pt idx="879" formatCode="General">
                  <c:v>-73.702146030550693</c:v>
                </c:pt>
                <c:pt idx="880" formatCode="General">
                  <c:v>-68.056985408949004</c:v>
                </c:pt>
                <c:pt idx="881" formatCode="General">
                  <c:v>-62.529049969297297</c:v>
                </c:pt>
                <c:pt idx="882" formatCode="General">
                  <c:v>-57.242914206911998</c:v>
                </c:pt>
                <c:pt idx="883" formatCode="General">
                  <c:v>-52.289653091156303</c:v>
                </c:pt>
                <c:pt idx="884" formatCode="General">
                  <c:v>-47.701979398969598</c:v>
                </c:pt>
                <c:pt idx="885" formatCode="General">
                  <c:v>-43.489937857063602</c:v>
                </c:pt>
                <c:pt idx="886" formatCode="General">
                  <c:v>-39.649598015449797</c:v>
                </c:pt>
                <c:pt idx="887" formatCode="General">
                  <c:v>-36.172782904869102</c:v>
                </c:pt>
                <c:pt idx="888" formatCode="General">
                  <c:v>-33.029920597007496</c:v>
                </c:pt>
                <c:pt idx="889" formatCode="General">
                  <c:v>-30.197124079715799</c:v>
                </c:pt>
                <c:pt idx="890" formatCode="General">
                  <c:v>-27.646826521767501</c:v>
                </c:pt>
                <c:pt idx="891" formatCode="General">
                  <c:v>-25.349706604293502</c:v>
                </c:pt>
                <c:pt idx="892" formatCode="General">
                  <c:v>-23.2852675468339</c:v>
                </c:pt>
                <c:pt idx="893" formatCode="General">
                  <c:v>-21.425143598345901</c:v>
                </c:pt>
                <c:pt idx="894" formatCode="General">
                  <c:v>-19.749207651851901</c:v>
                </c:pt>
                <c:pt idx="895" formatCode="General">
                  <c:v>-18.239472523001499</c:v>
                </c:pt>
                <c:pt idx="896" formatCode="General">
                  <c:v>-16.8728884437255</c:v>
                </c:pt>
                <c:pt idx="897" formatCode="General">
                  <c:v>-15.6395211455987</c:v>
                </c:pt>
                <c:pt idx="898" formatCode="General">
                  <c:v>-14.5224990197302</c:v>
                </c:pt>
                <c:pt idx="899" formatCode="General">
                  <c:v>-13.5068633193926</c:v>
                </c:pt>
                <c:pt idx="900" formatCode="General">
                  <c:v>-12.5863579767655</c:v>
                </c:pt>
                <c:pt idx="901" formatCode="General">
                  <c:v>-11.744506801540201</c:v>
                </c:pt>
                <c:pt idx="902" formatCode="General">
                  <c:v>-10.980096465272</c:v>
                </c:pt>
                <c:pt idx="903" formatCode="General">
                  <c:v>-10.2796169916694</c:v>
                </c:pt>
                <c:pt idx="904" formatCode="General">
                  <c:v>-9.6396738691901902</c:v>
                </c:pt>
                <c:pt idx="905" formatCode="General">
                  <c:v>-9.0513275344147903</c:v>
                </c:pt>
                <c:pt idx="906" formatCode="General">
                  <c:v>-8.5122681478927298</c:v>
                </c:pt>
                <c:pt idx="907" formatCode="General">
                  <c:v>-8.0146624513715494</c:v>
                </c:pt>
                <c:pt idx="908" formatCode="General">
                  <c:v>-7.5571053462189903</c:v>
                </c:pt>
                <c:pt idx="909" formatCode="General">
                  <c:v>-7.1335075257973202</c:v>
                </c:pt>
                <c:pt idx="910" formatCode="General">
                  <c:v>-6.74239652233641</c:v>
                </c:pt>
                <c:pt idx="911" formatCode="General">
                  <c:v>-6.3798200542425798</c:v>
                </c:pt>
                <c:pt idx="912" formatCode="General">
                  <c:v>-6.04343729505689</c:v>
                </c:pt>
                <c:pt idx="913" formatCode="General">
                  <c:v>-5.73079862766751</c:v>
                </c:pt>
                <c:pt idx="914" formatCode="General">
                  <c:v>-5.4400904935659904</c:v>
                </c:pt>
                <c:pt idx="915" formatCode="General">
                  <c:v>-5.1688120106072004</c:v>
                </c:pt>
                <c:pt idx="916" formatCode="General">
                  <c:v>-4.9155173974616702</c:v>
                </c:pt>
                <c:pt idx="917" formatCode="General">
                  <c:v>-4.6788096400814396</c:v>
                </c:pt>
                <c:pt idx="918" formatCode="General">
                  <c:v>-4.4575695385280598</c:v>
                </c:pt>
                <c:pt idx="919" formatCode="General">
                  <c:v>-4.2498705035324296</c:v>
                </c:pt>
                <c:pt idx="920" formatCode="General">
                  <c:v>-4.0554069984063004</c:v>
                </c:pt>
                <c:pt idx="921" formatCode="General">
                  <c:v>-3.8725400263807801</c:v>
                </c:pt>
                <c:pt idx="922" formatCode="General">
                  <c:v>-3.7005445795875702</c:v>
                </c:pt>
                <c:pt idx="923" formatCode="General">
                  <c:v>-3.5386575225332999</c:v>
                </c:pt>
                <c:pt idx="924" formatCode="General">
                  <c:v>-3.3861371423906301</c:v>
                </c:pt>
                <c:pt idx="925" formatCode="General">
                  <c:v>-3.2422610580407301</c:v>
                </c:pt>
                <c:pt idx="926" formatCode="General">
                  <c:v>-3.10646477556458</c:v>
                </c:pt>
                <c:pt idx="927" formatCode="General">
                  <c:v>-2.9779101337895399</c:v>
                </c:pt>
                <c:pt idx="928" formatCode="General">
                  <c:v>-2.8564738105173899</c:v>
                </c:pt>
                <c:pt idx="929" formatCode="General">
                  <c:v>-2.74144717185301</c:v>
                </c:pt>
                <c:pt idx="930" formatCode="General">
                  <c:v>-2.6323462916310199</c:v>
                </c:pt>
                <c:pt idx="931" formatCode="General">
                  <c:v>-2.5290330631025002</c:v>
                </c:pt>
                <c:pt idx="932" formatCode="General">
                  <c:v>-2.4307650589929399</c:v>
                </c:pt>
                <c:pt idx="933" formatCode="General">
                  <c:v>-2.3376118871667999</c:v>
                </c:pt>
                <c:pt idx="934" formatCode="General">
                  <c:v>-2.2488566579934699</c:v>
                </c:pt>
                <c:pt idx="935" formatCode="General">
                  <c:v>-2.1644454390759398</c:v>
                </c:pt>
                <c:pt idx="936" formatCode="General">
                  <c:v>-2.0841120877022501</c:v>
                </c:pt>
                <c:pt idx="937" formatCode="General">
                  <c:v>-2.0076509680010202</c:v>
                </c:pt>
                <c:pt idx="938" formatCode="General">
                  <c:v>-1.9347042215724799</c:v>
                </c:pt>
                <c:pt idx="939" formatCode="General">
                  <c:v>-1.8650824933291801</c:v>
                </c:pt>
                <c:pt idx="940" formatCode="General">
                  <c:v>-1.7986877443631599</c:v>
                </c:pt>
                <c:pt idx="941" formatCode="General">
                  <c:v>-1.73526704994731</c:v>
                </c:pt>
                <c:pt idx="942" formatCode="General">
                  <c:v>-1.67465994918957</c:v>
                </c:pt>
                <c:pt idx="943" formatCode="General">
                  <c:v>-1.61665197861362</c:v>
                </c:pt>
                <c:pt idx="944" formatCode="General">
                  <c:v>-1.56118692412676</c:v>
                </c:pt>
                <c:pt idx="945" formatCode="General">
                  <c:v>-1.5080869721012899</c:v>
                </c:pt>
                <c:pt idx="946" formatCode="General">
                  <c:v>-1.45736508314247</c:v>
                </c:pt>
                <c:pt idx="947" formatCode="General">
                  <c:v>-1.4086120972329801</c:v>
                </c:pt>
                <c:pt idx="948" formatCode="General">
                  <c:v>-1.3619010424531599</c:v>
                </c:pt>
                <c:pt idx="949" formatCode="General">
                  <c:v>-1.31711832839534</c:v>
                </c:pt>
                <c:pt idx="950" formatCode="General">
                  <c:v>-1.27418927543959</c:v>
                </c:pt>
                <c:pt idx="951" formatCode="General">
                  <c:v>-1.23295666334325</c:v>
                </c:pt>
                <c:pt idx="952" formatCode="General">
                  <c:v>-1.1933927343201201</c:v>
                </c:pt>
                <c:pt idx="953" formatCode="General">
                  <c:v>-1.1553440450458301</c:v>
                </c:pt>
                <c:pt idx="954" formatCode="General">
                  <c:v>-1.1188060188356601</c:v>
                </c:pt>
                <c:pt idx="955" formatCode="General">
                  <c:v>-1.08368765585439</c:v>
                </c:pt>
                <c:pt idx="956" formatCode="General">
                  <c:v>-1.04986391661961</c:v>
                </c:pt>
                <c:pt idx="957" formatCode="General">
                  <c:v>-1.0173687753474501</c:v>
                </c:pt>
                <c:pt idx="958" formatCode="General">
                  <c:v>-0.986099886396963</c:v>
                </c:pt>
                <c:pt idx="959" formatCode="General">
                  <c:v>-0.95591886404154502</c:v>
                </c:pt>
                <c:pt idx="960" formatCode="General">
                  <c:v>-0.92694286788589197</c:v>
                </c:pt>
                <c:pt idx="961" formatCode="General">
                  <c:v>-0.89897554699774895</c:v>
                </c:pt>
                <c:pt idx="962" formatCode="General">
                  <c:v>-0.87203939298826205</c:v>
                </c:pt>
                <c:pt idx="963" formatCode="General">
                  <c:v>-0.84604356800180003</c:v>
                </c:pt>
                <c:pt idx="964" formatCode="General">
                  <c:v>-0.82100097821556905</c:v>
                </c:pt>
                <c:pt idx="965" formatCode="General">
                  <c:v>-0.79684749600122795</c:v>
                </c:pt>
                <c:pt idx="966" formatCode="General">
                  <c:v>-0.77353837102670697</c:v>
                </c:pt>
                <c:pt idx="967" formatCode="General">
                  <c:v>-0.75104929960608702</c:v>
                </c:pt>
                <c:pt idx="968" formatCode="General">
                  <c:v>-0.72933337714136603</c:v>
                </c:pt>
                <c:pt idx="969" formatCode="General">
                  <c:v>-0.70834903233888802</c:v>
                </c:pt>
                <c:pt idx="970" formatCode="General">
                  <c:v>-0.68810926783539295</c:v>
                </c:pt>
                <c:pt idx="971" formatCode="General">
                  <c:v>-0.66853519639849202</c:v>
                </c:pt>
                <c:pt idx="972" formatCode="General">
                  <c:v>-0.64963798992340105</c:v>
                </c:pt>
                <c:pt idx="973" formatCode="General">
                  <c:v>-0.63136855723087604</c:v>
                </c:pt>
                <c:pt idx="974" formatCode="General">
                  <c:v>-0.61370622489453397</c:v>
                </c:pt>
                <c:pt idx="975" formatCode="General">
                  <c:v>-0.59663559991515502</c:v>
                </c:pt>
                <c:pt idx="976" formatCode="General">
                  <c:v>-0.58014036091197496</c:v>
                </c:pt>
                <c:pt idx="977" formatCode="General">
                  <c:v>-0.56416223763093798</c:v>
                </c:pt>
                <c:pt idx="978" formatCode="General">
                  <c:v>-0.54871239498781998</c:v>
                </c:pt>
                <c:pt idx="979" formatCode="General">
                  <c:v>-0.53377504597112801</c:v>
                </c:pt>
                <c:pt idx="980" formatCode="General">
                  <c:v>-0.51931617631787097</c:v>
                </c:pt>
                <c:pt idx="981" formatCode="General">
                  <c:v>-0.50530639770985197</c:v>
                </c:pt>
                <c:pt idx="982" formatCode="General">
                  <c:v>-0.49174850430772299</c:v>
                </c:pt>
                <c:pt idx="983" formatCode="General">
                  <c:v>-0.47862774887176102</c:v>
                </c:pt>
                <c:pt idx="984" formatCode="General">
                  <c:v>-0.46592405108427098</c:v>
                </c:pt>
                <c:pt idx="985" formatCode="General">
                  <c:v>-0.45359806572285</c:v>
                </c:pt>
                <c:pt idx="986" formatCode="General">
                  <c:v>-0.44168371446895699</c:v>
                </c:pt>
                <c:pt idx="987" formatCode="General">
                  <c:v>-0.43011703527482897</c:v>
                </c:pt>
                <c:pt idx="988" formatCode="General">
                  <c:v>-0.41891442926560601</c:v>
                </c:pt>
                <c:pt idx="989" formatCode="General">
                  <c:v>-0.40804177367775701</c:v>
                </c:pt>
                <c:pt idx="990" formatCode="General">
                  <c:v>-0.397519656515671</c:v>
                </c:pt>
                <c:pt idx="991" formatCode="General">
                  <c:v>-0.38730956248867499</c:v>
                </c:pt>
                <c:pt idx="992" formatCode="General">
                  <c:v>-0.37739671580591999</c:v>
                </c:pt>
                <c:pt idx="993" formatCode="General">
                  <c:v>-0.36778693071820001</c:v>
                </c:pt>
                <c:pt idx="994" formatCode="General">
                  <c:v>-0.358469612497404</c:v>
                </c:pt>
                <c:pt idx="995" formatCode="General">
                  <c:v>-0.34941400339322898</c:v>
                </c:pt>
                <c:pt idx="996" formatCode="General">
                  <c:v>-0.34063555741024898</c:v>
                </c:pt>
                <c:pt idx="997" formatCode="General">
                  <c:v>-0.33210682396784702</c:v>
                </c:pt>
                <c:pt idx="998" formatCode="General">
                  <c:v>-0.32381994016673998</c:v>
                </c:pt>
                <c:pt idx="999" formatCode="General">
                  <c:v>-0.31579256208405998</c:v>
                </c:pt>
                <c:pt idx="1000" formatCode="General">
                  <c:v>-0.30798330362260801</c:v>
                </c:pt>
                <c:pt idx="1001" formatCode="General">
                  <c:v>-0.30040568317500299</c:v>
                </c:pt>
                <c:pt idx="1002" formatCode="General">
                  <c:v>-0.293036993550081</c:v>
                </c:pt>
                <c:pt idx="1003" formatCode="General">
                  <c:v>-0.285884232287967</c:v>
                </c:pt>
                <c:pt idx="1004" formatCode="General">
                  <c:v>-0.27893279534320298</c:v>
                </c:pt>
                <c:pt idx="1005" formatCode="General">
                  <c:v>-0.27217511928181798</c:v>
                </c:pt>
                <c:pt idx="1006" formatCode="General">
                  <c:v>-0.26561426042630998</c:v>
                </c:pt>
                <c:pt idx="1007" formatCode="General">
                  <c:v>-0.25923525546813297</c:v>
                </c:pt>
                <c:pt idx="1008" formatCode="General">
                  <c:v>-0.253037240935651</c:v>
                </c:pt>
                <c:pt idx="1009" formatCode="General">
                  <c:v>-0.247011026367079</c:v>
                </c:pt>
                <c:pt idx="1010" formatCode="General">
                  <c:v>-0.24115289075989199</c:v>
                </c:pt>
                <c:pt idx="1011" formatCode="General">
                  <c:v>-0.23545637024098501</c:v>
                </c:pt>
                <c:pt idx="1012" formatCode="General">
                  <c:v>-0.22992496205105101</c:v>
                </c:pt>
                <c:pt idx="1013" formatCode="General">
                  <c:v>-0.22454283961688501</c:v>
                </c:pt>
                <c:pt idx="1014" formatCode="General">
                  <c:v>-0.219308167973679</c:v>
                </c:pt>
                <c:pt idx="1015" formatCode="General">
                  <c:v>-0.214218197898425</c:v>
                </c:pt>
                <c:pt idx="1016" formatCode="General">
                  <c:v>-0.20927223607995901</c:v>
                </c:pt>
                <c:pt idx="1017" formatCode="General">
                  <c:v>-0.20446024152501499</c:v>
                </c:pt>
                <c:pt idx="1018" formatCode="General">
                  <c:v>-0.199780581933311</c:v>
                </c:pt>
                <c:pt idx="1019" formatCode="General">
                  <c:v>-0.19521976576973599</c:v>
                </c:pt>
                <c:pt idx="1020" formatCode="General">
                  <c:v>-0.19078623707619699</c:v>
                </c:pt>
                <c:pt idx="1021" formatCode="General">
                  <c:v>-0.18647754900705699</c:v>
                </c:pt>
                <c:pt idx="1022" formatCode="General">
                  <c:v>-0.18228338914901501</c:v>
                </c:pt>
                <c:pt idx="1023" formatCode="General">
                  <c:v>-0.178198050634923</c:v>
                </c:pt>
                <c:pt idx="1024" formatCode="General">
                  <c:v>-0.174223420045617</c:v>
                </c:pt>
                <c:pt idx="1025" formatCode="General">
                  <c:v>-0.17035605550225799</c:v>
                </c:pt>
                <c:pt idx="1026" formatCode="General">
                  <c:v>-0.16658560877616799</c:v>
                </c:pt>
                <c:pt idx="1027" formatCode="General">
                  <c:v>-0.16291731812808599</c:v>
                </c:pt>
                <c:pt idx="1028" formatCode="General">
                  <c:v>-0.159339753475885</c:v>
                </c:pt>
                <c:pt idx="1029" formatCode="General">
                  <c:v>-0.155861102295623</c:v>
                </c:pt>
                <c:pt idx="1030" formatCode="General">
                  <c:v>-0.15247318648976499</c:v>
                </c:pt>
                <c:pt idx="1031" formatCode="General">
                  <c:v>-0.14916537325915</c:v>
                </c:pt>
                <c:pt idx="1032" formatCode="General">
                  <c:v>-0.14594607654330299</c:v>
                </c:pt>
                <c:pt idx="1033" formatCode="General">
                  <c:v>-0.14280489417890499</c:v>
                </c:pt>
                <c:pt idx="1034" formatCode="General">
                  <c:v>-0.139745743620494</c:v>
                </c:pt>
                <c:pt idx="1035" formatCode="General">
                  <c:v>-0.13676616067081901</c:v>
                </c:pt>
                <c:pt idx="1036" formatCode="General">
                  <c:v>-0.13385545366195301</c:v>
                </c:pt>
                <c:pt idx="1037" formatCode="General">
                  <c:v>-0.13101888555815799</c:v>
                </c:pt>
                <c:pt idx="1038" formatCode="General">
                  <c:v>-0.128250047229854</c:v>
                </c:pt>
                <c:pt idx="1039" formatCode="General">
                  <c:v>-0.12555110087044499</c:v>
                </c:pt>
                <c:pt idx="1040" formatCode="General">
                  <c:v>-0.122912620296994</c:v>
                </c:pt>
                <c:pt idx="1041" formatCode="General">
                  <c:v>-0.12034243043512501</c:v>
                </c:pt>
                <c:pt idx="1042" formatCode="General">
                  <c:v>-0.11783579792176301</c:v>
                </c:pt>
                <c:pt idx="1043" formatCode="General">
                  <c:v>-0.115382068346031</c:v>
                </c:pt>
                <c:pt idx="1044" formatCode="General">
                  <c:v>-0.11298920140040999</c:v>
                </c:pt>
                <c:pt idx="1045" formatCode="General">
                  <c:v>-0.11065312518745</c:v>
                </c:pt>
                <c:pt idx="1046" formatCode="General">
                  <c:v>-0.108370672244835</c:v>
                </c:pt>
                <c:pt idx="1047" formatCode="General">
                  <c:v>-0.106141296540551</c:v>
                </c:pt>
                <c:pt idx="1048" formatCode="General">
                  <c:v>-0.103965738207177</c:v>
                </c:pt>
                <c:pt idx="1049" formatCode="General">
                  <c:v>-0.101834975768869</c:v>
                </c:pt>
                <c:pt idx="1050" formatCode="General">
                  <c:v>-9.9756397003675099E-2</c:v>
                </c:pt>
                <c:pt idx="1051" formatCode="General">
                  <c:v>-9.7726222172748095E-2</c:v>
                </c:pt>
                <c:pt idx="1052" formatCode="General">
                  <c:v>-9.5739494962737301E-2</c:v>
                </c:pt>
                <c:pt idx="1053" formatCode="General">
                  <c:v>-9.3801667651801396E-2</c:v>
                </c:pt>
                <c:pt idx="1054" formatCode="General">
                  <c:v>-9.1907016564203095E-2</c:v>
                </c:pt>
                <c:pt idx="1055" formatCode="General">
                  <c:v>-9.0055217299271406E-2</c:v>
                </c:pt>
                <c:pt idx="1056" formatCode="General">
                  <c:v>-8.8244122185600002E-2</c:v>
                </c:pt>
                <c:pt idx="1057" formatCode="General">
                  <c:v>-8.6478084732674598E-2</c:v>
                </c:pt>
                <c:pt idx="1058" formatCode="General">
                  <c:v>-8.4749728952251302E-2</c:v>
                </c:pt>
                <c:pt idx="1059" formatCode="General">
                  <c:v>-8.3062270876411895E-2</c:v>
                </c:pt>
                <c:pt idx="1060" formatCode="General">
                  <c:v>-8.1416387179425107E-2</c:v>
                </c:pt>
                <c:pt idx="1061" formatCode="General">
                  <c:v>-7.9803921481950896E-2</c:v>
                </c:pt>
                <c:pt idx="1062" formatCode="General">
                  <c:v>-7.8233093041585197E-2</c:v>
                </c:pt>
                <c:pt idx="1063" formatCode="General">
                  <c:v>-7.6695440607560103E-2</c:v>
                </c:pt>
                <c:pt idx="1064" formatCode="General">
                  <c:v>-7.5197299385479394E-2</c:v>
                </c:pt>
                <c:pt idx="1065" formatCode="General">
                  <c:v>-7.37328981265436E-2</c:v>
                </c:pt>
                <c:pt idx="1066" formatCode="General">
                  <c:v>-7.2304117709879601E-2</c:v>
                </c:pt>
                <c:pt idx="1067" formatCode="General">
                  <c:v>-7.0907719782384707E-2</c:v>
                </c:pt>
                <c:pt idx="1068" formatCode="General">
                  <c:v>-6.9546425052239305E-2</c:v>
                </c:pt>
                <c:pt idx="1069" formatCode="General">
                  <c:v>-6.8216123875065995E-2</c:v>
                </c:pt>
                <c:pt idx="1070" formatCode="General">
                  <c:v>-6.6917492366594403E-2</c:v>
                </c:pt>
                <c:pt idx="1071" formatCode="General">
                  <c:v>-6.5649883571991502E-2</c:v>
                </c:pt>
                <c:pt idx="1072" formatCode="General">
                  <c:v>-6.4412399624348901E-2</c:v>
                </c:pt>
                <c:pt idx="1073" formatCode="General">
                  <c:v>-6.3201971475532304E-2</c:v>
                </c:pt>
                <c:pt idx="1074" formatCode="General">
                  <c:v>-6.2022085150735998E-2</c:v>
                </c:pt>
                <c:pt idx="1075" formatCode="General">
                  <c:v>-6.0867841778799198E-2</c:v>
                </c:pt>
                <c:pt idx="1076" formatCode="General">
                  <c:v>-5.9741273428796302E-2</c:v>
                </c:pt>
                <c:pt idx="1077" formatCode="General">
                  <c:v>-5.8640221989000298E-2</c:v>
                </c:pt>
                <c:pt idx="1078" formatCode="General">
                  <c:v>-5.75625808765476E-2</c:v>
                </c:pt>
                <c:pt idx="1079" formatCode="General">
                  <c:v>-5.6510154879119603E-2</c:v>
                </c:pt>
                <c:pt idx="1080" formatCode="General">
                  <c:v>-5.5480582803345897E-2</c:v>
                </c:pt>
                <c:pt idx="1081" formatCode="General">
                  <c:v>-5.4473554908337898E-2</c:v>
                </c:pt>
                <c:pt idx="1082" formatCode="General">
                  <c:v>-5.3486876372939703E-2</c:v>
                </c:pt>
                <c:pt idx="1083" formatCode="General">
                  <c:v>-5.2521890974330097E-2</c:v>
                </c:pt>
                <c:pt idx="1084" formatCode="General">
                  <c:v>-5.1576250149107099E-2</c:v>
                </c:pt>
                <c:pt idx="1085" formatCode="General">
                  <c:v>-5.06506373073786E-2</c:v>
                </c:pt>
                <c:pt idx="1086" formatCode="General">
                  <c:v>-4.9742324678662103E-2</c:v>
                </c:pt>
                <c:pt idx="1087" formatCode="General">
                  <c:v>-4.8853036123400202E-2</c:v>
                </c:pt>
                <c:pt idx="1088" formatCode="General">
                  <c:v>-4.7981260636595302E-2</c:v>
                </c:pt>
                <c:pt idx="1089" formatCode="General">
                  <c:v>-4.7126116498708098E-2</c:v>
                </c:pt>
                <c:pt idx="1090" formatCode="General">
                  <c:v>-4.62867180903263E-2</c:v>
                </c:pt>
                <c:pt idx="1091" formatCode="General">
                  <c:v>-4.5464371676771899E-2</c:v>
                </c:pt>
                <c:pt idx="1092" formatCode="General">
                  <c:v>-4.4656879275159697E-2</c:v>
                </c:pt>
                <c:pt idx="1093" formatCode="General">
                  <c:v>-4.3865482263855997E-2</c:v>
                </c:pt>
                <c:pt idx="1094" formatCode="General">
                  <c:v>-4.30880443425979E-2</c:v>
                </c:pt>
                <c:pt idx="1095" formatCode="General">
                  <c:v>-4.2324792617057898E-2</c:v>
                </c:pt>
                <c:pt idx="1096" formatCode="General">
                  <c:v>-4.1575628641538097E-2</c:v>
                </c:pt>
                <c:pt idx="1097" formatCode="General">
                  <c:v>-4.0840955921617898E-2</c:v>
                </c:pt>
                <c:pt idx="1098" formatCode="General">
                  <c:v>-4.01199848669384E-2</c:v>
                </c:pt>
                <c:pt idx="1099" formatCode="General">
                  <c:v>-3.9412184282540903E-2</c:v>
                </c:pt>
                <c:pt idx="1100" formatCode="General">
                  <c:v>-3.8717593945269899E-2</c:v>
                </c:pt>
                <c:pt idx="1101" formatCode="General">
                  <c:v>-3.8035798285290898E-2</c:v>
                </c:pt>
                <c:pt idx="1102" formatCode="General">
                  <c:v>-3.73674756013226E-2</c:v>
                </c:pt>
                <c:pt idx="1103" formatCode="General">
                  <c:v>-3.67110981554181E-2</c:v>
                </c:pt>
                <c:pt idx="1104" formatCode="General">
                  <c:v>-3.6067954903007501E-2</c:v>
                </c:pt>
                <c:pt idx="1105" formatCode="General">
                  <c:v>-3.5436543614924203E-2</c:v>
                </c:pt>
                <c:pt idx="1106" formatCode="General">
                  <c:v>-3.4817301573575703E-2</c:v>
                </c:pt>
                <c:pt idx="1107" formatCode="General">
                  <c:v>-3.4210104095159601E-2</c:v>
                </c:pt>
                <c:pt idx="1108" formatCode="General">
                  <c:v>-3.3614531958445902E-2</c:v>
                </c:pt>
                <c:pt idx="1109" formatCode="General">
                  <c:v>-3.3030771125422201E-2</c:v>
                </c:pt>
                <c:pt idx="1110" formatCode="General">
                  <c:v>-3.2458106331517501E-2</c:v>
                </c:pt>
                <c:pt idx="1111" formatCode="General">
                  <c:v>-3.1897267861548298E-2</c:v>
                </c:pt>
                <c:pt idx="1112" formatCode="General">
                  <c:v>-3.1347619758629201E-2</c:v>
                </c:pt>
                <c:pt idx="1113" formatCode="General">
                  <c:v>-3.0807913660808098E-2</c:v>
                </c:pt>
                <c:pt idx="1114" formatCode="General">
                  <c:v>-3.02792308462447E-2</c:v>
                </c:pt>
                <c:pt idx="1115" formatCode="General">
                  <c:v>-2.9761666292060399E-2</c:v>
                </c:pt>
                <c:pt idx="1116" formatCode="General">
                  <c:v>-2.92542573789723E-2</c:v>
                </c:pt>
                <c:pt idx="1117" formatCode="General">
                  <c:v>-2.87570293823937E-2</c:v>
                </c:pt>
                <c:pt idx="1118" formatCode="General">
                  <c:v>-2.8269895743986102E-2</c:v>
                </c:pt>
                <c:pt idx="1119" formatCode="General">
                  <c:v>-2.7791901078714099E-2</c:v>
                </c:pt>
                <c:pt idx="1120" formatCode="General">
                  <c:v>-2.7324181120062199E-2</c:v>
                </c:pt>
                <c:pt idx="1121" formatCode="General">
                  <c:v>-2.68651260037641E-2</c:v>
                </c:pt>
                <c:pt idx="1122" formatCode="General">
                  <c:v>-2.6415572877659499E-2</c:v>
                </c:pt>
                <c:pt idx="1123" formatCode="General">
                  <c:v>-2.5975194702491398E-2</c:v>
                </c:pt>
                <c:pt idx="1124" formatCode="General">
                  <c:v>-2.5543420553821201E-2</c:v>
                </c:pt>
                <c:pt idx="1125" formatCode="General">
                  <c:v>-2.5119439154618901E-2</c:v>
                </c:pt>
                <c:pt idx="1126" formatCode="General">
                  <c:v>-2.4704821525955298E-2</c:v>
                </c:pt>
                <c:pt idx="1127" formatCode="General">
                  <c:v>-2.4297809762498498E-2</c:v>
                </c:pt>
                <c:pt idx="1128" formatCode="General">
                  <c:v>-2.3897848105943201E-2</c:v>
                </c:pt>
                <c:pt idx="1129" formatCode="General">
                  <c:v>-2.3506897838557299E-2</c:v>
                </c:pt>
                <c:pt idx="1130" formatCode="General">
                  <c:v>-2.3122617199767999E-2</c:v>
                </c:pt>
                <c:pt idx="1131" formatCode="General">
                  <c:v>-2.2745759300726E-2</c:v>
                </c:pt>
                <c:pt idx="1132" formatCode="General">
                  <c:v>-2.2375961474939601E-2</c:v>
                </c:pt>
                <c:pt idx="1133" formatCode="General">
                  <c:v>-2.20129114819777E-2</c:v>
                </c:pt>
                <c:pt idx="1134" formatCode="General">
                  <c:v>-2.1657127737585401E-2</c:v>
                </c:pt>
                <c:pt idx="1135" formatCode="General">
                  <c:v>-2.1307500604152201E-2</c:v>
                </c:pt>
                <c:pt idx="1136" formatCode="General">
                  <c:v>-2.0964467672532499E-2</c:v>
                </c:pt>
                <c:pt idx="1137" formatCode="General">
                  <c:v>-2.0627427993649101E-2</c:v>
                </c:pt>
                <c:pt idx="1138" formatCode="General">
                  <c:v>-2.0296426195193399E-2</c:v>
                </c:pt>
                <c:pt idx="1139" formatCode="General">
                  <c:v>-1.99720590450813E-2</c:v>
                </c:pt>
                <c:pt idx="1140" formatCode="General">
                  <c:v>-1.9653212552136999E-2</c:v>
                </c:pt>
                <c:pt idx="1141" formatCode="General">
                  <c:v>-1.9339987044740301E-2</c:v>
                </c:pt>
                <c:pt idx="1142" formatCode="General">
                  <c:v>-1.90325028249652E-2</c:v>
                </c:pt>
                <c:pt idx="1143" formatCode="General">
                  <c:v>-1.8730817263557801E-2</c:v>
                </c:pt>
                <c:pt idx="1144" formatCode="General">
                  <c:v>-1.8434057580039201E-2</c:v>
                </c:pt>
                <c:pt idx="1145" formatCode="General">
                  <c:v>-1.8142787511179901E-2</c:v>
                </c:pt>
                <c:pt idx="1146" formatCode="General">
                  <c:v>-1.78567302492657E-2</c:v>
                </c:pt>
                <c:pt idx="1147" formatCode="General">
                  <c:v>-1.75758517316414E-2</c:v>
                </c:pt>
                <c:pt idx="1148" formatCode="General">
                  <c:v>-1.73000399192298E-2</c:v>
                </c:pt>
                <c:pt idx="1149" formatCode="General">
                  <c:v>-1.7029037236306398E-2</c:v>
                </c:pt>
                <c:pt idx="1150" formatCode="General">
                  <c:v>-1.6763337836021901E-2</c:v>
                </c:pt>
                <c:pt idx="1151" formatCode="General">
                  <c:v>-1.6501879060434401E-2</c:v>
                </c:pt>
                <c:pt idx="1152" formatCode="General">
                  <c:v>-1.6245563422016499E-2</c:v>
                </c:pt>
                <c:pt idx="1153" formatCode="General">
                  <c:v>-1.5993812642310899E-2</c:v>
                </c:pt>
                <c:pt idx="1154" formatCode="General">
                  <c:v>-1.5746640739790201E-2</c:v>
                </c:pt>
                <c:pt idx="1155" formatCode="General">
                  <c:v>-1.5504297296933599E-2</c:v>
                </c:pt>
                <c:pt idx="1156" formatCode="General">
                  <c:v>-1.5266105368213901E-2</c:v>
                </c:pt>
                <c:pt idx="1157" formatCode="General">
                  <c:v>-1.50326446010201E-2</c:v>
                </c:pt>
                <c:pt idx="1158" formatCode="General">
                  <c:v>-1.4803394100803001E-2</c:v>
                </c:pt>
                <c:pt idx="1159" formatCode="General">
                  <c:v>-1.4578388626778E-2</c:v>
                </c:pt>
                <c:pt idx="1160" formatCode="General">
                  <c:v>-1.4357875152153801E-2</c:v>
                </c:pt>
                <c:pt idx="1161" formatCode="General">
                  <c:v>-1.4141498076976001E-2</c:v>
                </c:pt>
                <c:pt idx="1162" formatCode="General">
                  <c:v>-1.3928964548376201E-2</c:v>
                </c:pt>
                <c:pt idx="1163" formatCode="General">
                  <c:v>-1.3720976869295701E-2</c:v>
                </c:pt>
                <c:pt idx="1164" formatCode="General">
                  <c:v>-1.3516868252362301E-2</c:v>
                </c:pt>
                <c:pt idx="1165" formatCode="General">
                  <c:v>-1.33166641163709E-2</c:v>
                </c:pt>
                <c:pt idx="1166" formatCode="General">
                  <c:v>-1.31203377447092E-2</c:v>
                </c:pt>
                <c:pt idx="1167" formatCode="General">
                  <c:v>-1.2927829687851101E-2</c:v>
                </c:pt>
                <c:pt idx="1168" formatCode="General">
                  <c:v>-1.2738984422105699E-2</c:v>
                </c:pt>
                <c:pt idx="1169" formatCode="General">
                  <c:v>-1.2554111409342501E-2</c:v>
                </c:pt>
                <c:pt idx="1170" formatCode="General">
                  <c:v>-1.2372441120362E-2</c:v>
                </c:pt>
                <c:pt idx="1171" formatCode="General">
                  <c:v>-1.21944994684629E-2</c:v>
                </c:pt>
                <c:pt idx="1172" formatCode="General">
                  <c:v>-1.2020086311634001E-2</c:v>
                </c:pt>
                <c:pt idx="1173" formatCode="General">
                  <c:v>-1.184897832848E-2</c:v>
                </c:pt>
                <c:pt idx="1174" formatCode="General">
                  <c:v>-1.16812095208011E-2</c:v>
                </c:pt>
                <c:pt idx="1175" formatCode="General">
                  <c:v>-1.15166750828768E-2</c:v>
                </c:pt>
                <c:pt idx="1176" formatCode="General">
                  <c:v>-1.13552477202648E-2</c:v>
                </c:pt>
                <c:pt idx="1177" formatCode="General">
                  <c:v>-1.11971419301441E-2</c:v>
                </c:pt>
                <c:pt idx="1178" formatCode="General">
                  <c:v>-1.10420317064658E-2</c:v>
                </c:pt>
                <c:pt idx="1179" formatCode="General">
                  <c:v>-1.0889805502648999E-2</c:v>
                </c:pt>
                <c:pt idx="1180" formatCode="General">
                  <c:v>-1.07405586394333E-2</c:v>
                </c:pt>
                <c:pt idx="1181" formatCode="General">
                  <c:v>-1.0594112952758901E-2</c:v>
                </c:pt>
                <c:pt idx="1182" formatCode="General">
                  <c:v>-1.04507238752221E-2</c:v>
                </c:pt>
                <c:pt idx="1183" formatCode="General">
                  <c:v>-1.03096269119943E-2</c:v>
                </c:pt>
                <c:pt idx="1184" formatCode="General">
                  <c:v>-1.0171355402591901E-2</c:v>
                </c:pt>
                <c:pt idx="1185" formatCode="General">
                  <c:v>-1.00358074943543E-2</c:v>
                </c:pt>
                <c:pt idx="1186">
                  <c:v>-9.9023864615708293E-3</c:v>
                </c:pt>
                <c:pt idx="1187">
                  <c:v>-9.7716099880122299E-3</c:v>
                </c:pt>
                <c:pt idx="1188">
                  <c:v>-9.6431742135886303E-3</c:v>
                </c:pt>
                <c:pt idx="1189">
                  <c:v>-9.5171538191810394E-3</c:v>
                </c:pt>
                <c:pt idx="1190">
                  <c:v>-9.3930607140130205E-3</c:v>
                </c:pt>
                <c:pt idx="1191">
                  <c:v>-9.2711503453566397E-3</c:v>
                </c:pt>
                <c:pt idx="1192">
                  <c:v>-9.1514466703757798E-3</c:v>
                </c:pt>
                <c:pt idx="1193">
                  <c:v>-9.0336409956301208E-3</c:v>
                </c:pt>
                <c:pt idx="1194">
                  <c:v>-8.9178511577538595E-3</c:v>
                </c:pt>
                <c:pt idx="1195">
                  <c:v>-8.8038495630962197E-3</c:v>
                </c:pt>
                <c:pt idx="1196">
                  <c:v>-8.6917112136282899E-3</c:v>
                </c:pt>
                <c:pt idx="1197">
                  <c:v>-8.5813613127661507E-3</c:v>
                </c:pt>
                <c:pt idx="1198">
                  <c:v>-8.4727754211566999E-3</c:v>
                </c:pt>
                <c:pt idx="1199">
                  <c:v>-8.36572305943367E-3</c:v>
                </c:pt>
                <c:pt idx="1200">
                  <c:v>-8.2603978956420302E-3</c:v>
                </c:pt>
                <c:pt idx="1201">
                  <c:v>-8.1565830917349706E-3</c:v>
                </c:pt>
                <c:pt idx="1202">
                  <c:v>-8.0543661462089099E-3</c:v>
                </c:pt>
                <c:pt idx="1203">
                  <c:v>-7.9535965968825905E-3</c:v>
                </c:pt>
                <c:pt idx="1204">
                  <c:v>-7.8542538871577607E-3</c:v>
                </c:pt>
                <c:pt idx="1205">
                  <c:v>-7.7564030949762103E-3</c:v>
                </c:pt>
                <c:pt idx="1206">
                  <c:v>-7.6599421846354704E-3</c:v>
                </c:pt>
                <c:pt idx="1207">
                  <c:v>-7.5646598679973802E-3</c:v>
                </c:pt>
                <c:pt idx="1208">
                  <c:v>-7.4708830609488998E-3</c:v>
                </c:pt>
                <c:pt idx="1209">
                  <c:v>-7.3783386133855003E-3</c:v>
                </c:pt>
                <c:pt idx="1210">
                  <c:v>-7.28708451234715E-3</c:v>
                </c:pt>
                <c:pt idx="1211">
                  <c:v>-7.1970832401474401E-3</c:v>
                </c:pt>
                <c:pt idx="1212">
                  <c:v>-7.1082974642566396E-3</c:v>
                </c:pt>
                <c:pt idx="1213">
                  <c:v>-7.02068386200438E-3</c:v>
                </c:pt>
                <c:pt idx="1214">
                  <c:v>-6.9342507257134298E-3</c:v>
                </c:pt>
                <c:pt idx="1215">
                  <c:v>-6.8489880742699499E-3</c:v>
                </c:pt>
                <c:pt idx="1216">
                  <c:v>-6.7649748237645097E-3</c:v>
                </c:pt>
                <c:pt idx="1217">
                  <c:v>-6.6818855601903197E-3</c:v>
                </c:pt>
                <c:pt idx="1218">
                  <c:v>-6.6000211174672098E-3</c:v>
                </c:pt>
                <c:pt idx="1219">
                  <c:v>-6.51914241258257E-3</c:v>
                </c:pt>
                <c:pt idx="1220">
                  <c:v>-6.4394006145891197E-3</c:v>
                </c:pt>
                <c:pt idx="1221">
                  <c:v>-6.3605916837268196E-3</c:v>
                </c:pt>
                <c:pt idx="1222">
                  <c:v>-6.2828639849097697E-3</c:v>
                </c:pt>
                <c:pt idx="1223">
                  <c:v>-6.2060760687308201E-3</c:v>
                </c:pt>
                <c:pt idx="1224">
                  <c:v>-6.1303117110391003E-3</c:v>
                </c:pt>
                <c:pt idx="1225">
                  <c:v>-6.05560504411937E-3</c:v>
                </c:pt>
                <c:pt idx="1226">
                  <c:v>-5.9817107698596104E-3</c:v>
                </c:pt>
                <c:pt idx="1227">
                  <c:v>-5.90879518681868E-3</c:v>
                </c:pt>
                <c:pt idx="1228">
                  <c:v>-5.8368100072908801E-3</c:v>
                </c:pt>
                <c:pt idx="1229">
                  <c:v>-5.7657398092791799E-3</c:v>
                </c:pt>
                <c:pt idx="1230">
                  <c:v>-5.6955580763404104E-3</c:v>
                </c:pt>
                <c:pt idx="1231">
                  <c:v>-5.6262895816067702E-3</c:v>
                </c:pt>
                <c:pt idx="1232">
                  <c:v>-5.5579027455227503E-3</c:v>
                </c:pt>
                <c:pt idx="1233">
                  <c:v>-5.4903507793431098E-3</c:v>
                </c:pt>
                <c:pt idx="1234">
                  <c:v>-5.4236220967086197E-3</c:v>
                </c:pt>
                <c:pt idx="1235">
                  <c:v>-5.3578686277408498E-3</c:v>
                </c:pt>
                <c:pt idx="1236">
                  <c:v>-5.2928602596618701E-3</c:v>
                </c:pt>
                <c:pt idx="1237">
                  <c:v>-5.2287156744409702E-3</c:v>
                </c:pt>
                <c:pt idx="1238">
                  <c:v>-5.1653792824974797E-3</c:v>
                </c:pt>
                <c:pt idx="1239">
                  <c:v>-5.1029454380564403E-3</c:v>
                </c:pt>
                <c:pt idx="1240">
                  <c:v>-5.0412673846698796E-3</c:v>
                </c:pt>
                <c:pt idx="1241">
                  <c:v>-4.9804396051095099E-3</c:v>
                </c:pt>
                <c:pt idx="1242">
                  <c:v>-4.9203976402505401E-3</c:v>
                </c:pt>
                <c:pt idx="1243">
                  <c:v>-4.8611746451077903E-3</c:v>
                </c:pt>
                <c:pt idx="1244">
                  <c:v>-4.8027361121629596E-3</c:v>
                </c:pt>
                <c:pt idx="1245">
                  <c:v>-4.7450468970525201E-3</c:v>
                </c:pt>
                <c:pt idx="1246">
                  <c:v>-4.6882124646412098E-3</c:v>
                </c:pt>
                <c:pt idx="1247">
                  <c:v>-4.6320964911700097E-3</c:v>
                </c:pt>
                <c:pt idx="1248">
                  <c:v>-4.5767579619770803E-3</c:v>
                </c:pt>
                <c:pt idx="1249">
                  <c:v>-4.5222180040416504E-3</c:v>
                </c:pt>
                <c:pt idx="1250">
                  <c:v>-4.4683788487540699E-3</c:v>
                </c:pt>
                <c:pt idx="1251">
                  <c:v>-4.4152403655672101E-3</c:v>
                </c:pt>
                <c:pt idx="1252">
                  <c:v>-4.3629299974918198E-3</c:v>
                </c:pt>
                <c:pt idx="1253">
                  <c:v>-4.3112370592231003E-3</c:v>
                </c:pt>
                <c:pt idx="1254">
                  <c:v>-4.2603028431401502E-3</c:v>
                </c:pt>
                <c:pt idx="1255">
                  <c:v>-4.2100563561522303E-3</c:v>
                </c:pt>
                <c:pt idx="1256">
                  <c:v>-4.1604847179625296E-3</c:v>
                </c:pt>
                <c:pt idx="1257">
                  <c:v>-4.1116524979266196E-3</c:v>
                </c:pt>
                <c:pt idx="1258">
                  <c:v>-4.0634395290873601E-3</c:v>
                </c:pt>
                <c:pt idx="1259">
                  <c:v>-4.0158716699540903E-3</c:v>
                </c:pt>
                <c:pt idx="1260">
                  <c:v>-3.9689917250018397E-3</c:v>
                </c:pt>
                <c:pt idx="1261">
                  <c:v>-3.9227013947542898E-3</c:v>
                </c:pt>
                <c:pt idx="1262">
                  <c:v>-3.8771095825987098E-3</c:v>
                </c:pt>
                <c:pt idx="1263">
                  <c:v>-3.8320997805759102E-3</c:v>
                </c:pt>
                <c:pt idx="1264">
                  <c:v>-3.7876796846828798E-3</c:v>
                </c:pt>
                <c:pt idx="1265">
                  <c:v>-3.74390347521004E-3</c:v>
                </c:pt>
                <c:pt idx="1266">
                  <c:v>-3.7007229714047501E-3</c:v>
                </c:pt>
                <c:pt idx="1267">
                  <c:v>-3.6580500177083599E-3</c:v>
                </c:pt>
                <c:pt idx="1268">
                  <c:v>-3.6160337875252402E-3</c:v>
                </c:pt>
                <c:pt idx="1269">
                  <c:v>-3.5746123761434198E-3</c:v>
                </c:pt>
                <c:pt idx="1270">
                  <c:v>-3.53365765480334E-3</c:v>
                </c:pt>
                <c:pt idx="1271">
                  <c:v>-3.4932675536356299E-3</c:v>
                </c:pt>
                <c:pt idx="1272">
                  <c:v>-3.4534775770681098E-3</c:v>
                </c:pt>
                <c:pt idx="1273">
                  <c:v>-3.4142221361696899E-3</c:v>
                </c:pt>
                <c:pt idx="1274">
                  <c:v>-3.3754857306868501E-3</c:v>
                </c:pt>
                <c:pt idx="1275">
                  <c:v>-3.3372429609453301E-3</c:v>
                </c:pt>
                <c:pt idx="1276">
                  <c:v>-3.29955222962271E-3</c:v>
                </c:pt>
                <c:pt idx="1277">
                  <c:v>-3.26232676610808E-3</c:v>
                </c:pt>
                <c:pt idx="1278">
                  <c:v>-3.2256300140201901E-3</c:v>
                </c:pt>
                <c:pt idx="1279">
                  <c:v>-3.1894557679433299E-3</c:v>
                </c:pt>
                <c:pt idx="1280">
                  <c:v>-3.15372632289679E-3</c:v>
                </c:pt>
                <c:pt idx="1281">
                  <c:v>-3.1185267925813798E-3</c:v>
                </c:pt>
                <c:pt idx="1282">
                  <c:v>-3.0837236868368301E-3</c:v>
                </c:pt>
                <c:pt idx="1283">
                  <c:v>-3.0494636789344899E-3</c:v>
                </c:pt>
                <c:pt idx="1284">
                  <c:v>-3.01565014607658E-3</c:v>
                </c:pt>
                <c:pt idx="1285">
                  <c:v>-2.9822644992803099E-3</c:v>
                </c:pt>
                <c:pt idx="1286">
                  <c:v>-2.9493292063513601E-3</c:v>
                </c:pt>
                <c:pt idx="1287">
                  <c:v>-2.91687842574873E-3</c:v>
                </c:pt>
                <c:pt idx="1288">
                  <c:v>-2.88483056347376E-3</c:v>
                </c:pt>
                <c:pt idx="1289">
                  <c:v>-2.8531862126514899E-3</c:v>
                </c:pt>
                <c:pt idx="1290">
                  <c:v>-2.8220116633165902E-3</c:v>
                </c:pt>
                <c:pt idx="1291">
                  <c:v>-2.7912469785184098E-3</c:v>
                </c:pt>
                <c:pt idx="1292">
                  <c:v>-2.7608622402677699E-3</c:v>
                </c:pt>
                <c:pt idx="1293">
                  <c:v>-2.73089127647416E-3</c:v>
                </c:pt>
                <c:pt idx="1294">
                  <c:v>-2.70133306839856E-3</c:v>
                </c:pt>
                <c:pt idx="1295">
                  <c:v>-2.6721597894546001E-3</c:v>
                </c:pt>
                <c:pt idx="1296">
                  <c:v>-2.6433771119585702E-3</c:v>
                </c:pt>
                <c:pt idx="1297">
                  <c:v>-2.6149519151781099E-3</c:v>
                </c:pt>
                <c:pt idx="1298">
                  <c:v>-2.5869318703498098E-3</c:v>
                </c:pt>
                <c:pt idx="1299">
                  <c:v>-2.5592476400105699E-3</c:v>
                </c:pt>
                <c:pt idx="1300">
                  <c:v>-2.5319316331448099E-3</c:v>
                </c:pt>
                <c:pt idx="1301">
                  <c:v>-2.5049687400444699E-3</c:v>
                </c:pt>
                <c:pt idx="1302">
                  <c:v>-2.4783640853788601E-3</c:v>
                </c:pt>
                <c:pt idx="1303">
                  <c:v>-2.452087829203E-3</c:v>
                </c:pt>
                <c:pt idx="1304">
                  <c:v>-2.4261520525140001E-3</c:v>
                </c:pt>
                <c:pt idx="1305">
                  <c:v>-2.4005675002056102E-3</c:v>
                </c:pt>
                <c:pt idx="1306">
                  <c:v>-2.3752541877297899E-3</c:v>
                </c:pt>
                <c:pt idx="1307">
                  <c:v>-2.3502778932119302E-3</c:v>
                </c:pt>
                <c:pt idx="1308">
                  <c:v>-2.32566012087959E-3</c:v>
                </c:pt>
                <c:pt idx="1309">
                  <c:v>-2.3013323869791398E-3</c:v>
                </c:pt>
                <c:pt idx="1310">
                  <c:v>-2.2773076714240901E-3</c:v>
                </c:pt>
                <c:pt idx="1311">
                  <c:v>-2.2535641095638298E-3</c:v>
                </c:pt>
                <c:pt idx="1312">
                  <c:v>-2.2301260091548598E-3</c:v>
                </c:pt>
                <c:pt idx="1313">
                  <c:v>-2.2069883282653901E-3</c:v>
                </c:pt>
                <c:pt idx="1314">
                  <c:v>-2.18416515413757E-3</c:v>
                </c:pt>
                <c:pt idx="1315">
                  <c:v>-2.16155809012515E-3</c:v>
                </c:pt>
                <c:pt idx="1316">
                  <c:v>-2.1392734621597598E-3</c:v>
                </c:pt>
                <c:pt idx="1317">
                  <c:v>-2.1172245778702599E-3</c:v>
                </c:pt>
                <c:pt idx="1318">
                  <c:v>-2.0954888699433499E-3</c:v>
                </c:pt>
                <c:pt idx="1319">
                  <c:v>-2.0740063592014201E-3</c:v>
                </c:pt>
                <c:pt idx="1320">
                  <c:v>-2.05281348157776E-3</c:v>
                </c:pt>
                <c:pt idx="1321">
                  <c:v>-2.0318235276938499E-3</c:v>
                </c:pt>
                <c:pt idx="1322">
                  <c:v>-2.01114541593472E-3</c:v>
                </c:pt>
                <c:pt idx="1323">
                  <c:v>-1.9906597522409098E-3</c:v>
                </c:pt>
                <c:pt idx="1324">
                  <c:v>-1.9704657327843599E-3</c:v>
                </c:pt>
                <c:pt idx="1325">
                  <c:v>-1.9505149106248099E-3</c:v>
                </c:pt>
                <c:pt idx="1326">
                  <c:v>-1.9308036101353899E-3</c:v>
                </c:pt>
                <c:pt idx="1327">
                  <c:v>-1.9113215517876001E-3</c:v>
                </c:pt>
                <c:pt idx="1328">
                  <c:v>-1.8920716818126601E-3</c:v>
                </c:pt>
                <c:pt idx="1329">
                  <c:v>-1.87304739252362E-3</c:v>
                </c:pt>
                <c:pt idx="1330">
                  <c:v>-1.85425682451346E-3</c:v>
                </c:pt>
                <c:pt idx="1331">
                  <c:v>-1.83571378122172E-3</c:v>
                </c:pt>
                <c:pt idx="1332">
                  <c:v>-1.8173950106524399E-3</c:v>
                </c:pt>
                <c:pt idx="1333">
                  <c:v>-1.7992688566128899E-3</c:v>
                </c:pt>
                <c:pt idx="1334">
                  <c:v>-1.78135960530384E-3</c:v>
                </c:pt>
                <c:pt idx="1335">
                  <c:v>-1.7636980895528701E-3</c:v>
                </c:pt>
                <c:pt idx="1336">
                  <c:v>-1.7462167982347299E-3</c:v>
                </c:pt>
                <c:pt idx="1337">
                  <c:v>-1.7289361234740801E-3</c:v>
                </c:pt>
                <c:pt idx="1338">
                  <c:v>-1.7118780216308701E-3</c:v>
                </c:pt>
                <c:pt idx="1339">
                  <c:v>-1.69503121542225E-3</c:v>
                </c:pt>
                <c:pt idx="1340">
                  <c:v>-1.6783769561004201E-3</c:v>
                </c:pt>
                <c:pt idx="1341">
                  <c:v>-1.6619052556590499E-3</c:v>
                </c:pt>
                <c:pt idx="1342">
                  <c:v>-1.6456511824315301E-3</c:v>
                </c:pt>
                <c:pt idx="1343">
                  <c:v>-1.6295722892494501E-3</c:v>
                </c:pt>
                <c:pt idx="1344">
                  <c:v>-1.61369713264265E-3</c:v>
                </c:pt>
                <c:pt idx="1345">
                  <c:v>-1.5979957872216499E-3</c:v>
                </c:pt>
                <c:pt idx="1346">
                  <c:v>-1.5824836457439E-3</c:v>
                </c:pt>
                <c:pt idx="1347">
                  <c:v>-1.5671547276404399E-3</c:v>
                </c:pt>
                <c:pt idx="1348">
                  <c:v>-1.55198988182189E-3</c:v>
                </c:pt>
                <c:pt idx="1349">
                  <c:v>-1.5370170968079899E-3</c:v>
                </c:pt>
                <c:pt idx="1350">
                  <c:v>-1.52221215756763E-3</c:v>
                </c:pt>
                <c:pt idx="1351">
                  <c:v>-1.5075947134663499E-3</c:v>
                </c:pt>
                <c:pt idx="1352">
                  <c:v>-1.49311999244923E-3</c:v>
                </c:pt>
                <c:pt idx="1353">
                  <c:v>-1.4788425905672799E-3</c:v>
                </c:pt>
                <c:pt idx="1354">
                  <c:v>-1.4646983841489799E-3</c:v>
                </c:pt>
                <c:pt idx="1355">
                  <c:v>-1.4507372419751701E-3</c:v>
                </c:pt>
                <c:pt idx="1356">
                  <c:v>-1.4369362257244101E-3</c:v>
                </c:pt>
                <c:pt idx="1357">
                  <c:v>-1.42328011462665E-3</c:v>
                </c:pt>
                <c:pt idx="1358">
                  <c:v>-1.40978665807318E-3</c:v>
                </c:pt>
                <c:pt idx="1359">
                  <c:v>-1.3964326585282601E-3</c:v>
                </c:pt>
                <c:pt idx="1360">
                  <c:v>-1.38325281429779E-3</c:v>
                </c:pt>
                <c:pt idx="1361">
                  <c:v>-1.3702129027337801E-3</c:v>
                </c:pt>
                <c:pt idx="1362">
                  <c:v>-1.35732099151253E-3</c:v>
                </c:pt>
                <c:pt idx="1363">
                  <c:v>-1.3445838996979701E-3</c:v>
                </c:pt>
                <c:pt idx="1364">
                  <c:v>-1.3319630528121299E-3</c:v>
                </c:pt>
                <c:pt idx="1365">
                  <c:v>-1.3194903208155701E-3</c:v>
                </c:pt>
                <c:pt idx="1366">
                  <c:v>-1.3071807074703399E-3</c:v>
                </c:pt>
                <c:pt idx="1367">
                  <c:v>-1.29500051722368E-3</c:v>
                </c:pt>
                <c:pt idx="1368">
                  <c:v>-1.28293966507524E-3</c:v>
                </c:pt>
                <c:pt idx="1369">
                  <c:v>-1.2710308298858801E-3</c:v>
                </c:pt>
                <c:pt idx="1370">
                  <c:v>-1.2592442282495101E-3</c:v>
                </c:pt>
                <c:pt idx="1371">
                  <c:v>-1.2476005280996701E-3</c:v>
                </c:pt>
                <c:pt idx="1372">
                  <c:v>-1.2360699663454999E-3</c:v>
                </c:pt>
                <c:pt idx="1373">
                  <c:v>-1.22468134298819E-3</c:v>
                </c:pt>
                <c:pt idx="1374">
                  <c:v>-1.2134145227477801E-3</c:v>
                </c:pt>
                <c:pt idx="1375">
                  <c:v>-1.2022664408225601E-3</c:v>
                </c:pt>
                <c:pt idx="1376">
                  <c:v>-1.1912473828492301E-3</c:v>
                </c:pt>
                <c:pt idx="1377">
                  <c:v>-1.1803456966968701E-3</c:v>
                </c:pt>
                <c:pt idx="1378">
                  <c:v>-1.1695589975124899E-3</c:v>
                </c:pt>
                <c:pt idx="1379">
                  <c:v>-1.1588923799909401E-3</c:v>
                </c:pt>
                <c:pt idx="1380">
                  <c:v>-1.1483571186718001E-3</c:v>
                </c:pt>
                <c:pt idx="1381">
                  <c:v>-1.13791311032087E-3</c:v>
                </c:pt>
                <c:pt idx="1382">
                  <c:v>-1.12759774905332E-3</c:v>
                </c:pt>
                <c:pt idx="1383">
                  <c:v>-1.1173780316325499E-3</c:v>
                </c:pt>
                <c:pt idx="1384">
                  <c:v>-1.1072796077298899E-3</c:v>
                </c:pt>
                <c:pt idx="1385">
                  <c:v>-1.0972859816171601E-3</c:v>
                </c:pt>
                <c:pt idx="1386">
                  <c:v>-1.08739953093413E-3</c:v>
                </c:pt>
                <c:pt idx="1387">
                  <c:v>-1.0776222022593799E-3</c:v>
                </c:pt>
                <c:pt idx="1388">
                  <c:v>-1.0679440230358099E-3</c:v>
                </c:pt>
                <c:pt idx="1389">
                  <c:v>-1.0583649540496199E-3</c:v>
                </c:pt>
                <c:pt idx="1390">
                  <c:v>-1.0488908257295299E-3</c:v>
                </c:pt>
                <c:pt idx="1391">
                  <c:v>-1.03952696647204E-3</c:v>
                </c:pt>
                <c:pt idx="1392">
                  <c:v>-1.0302471465373801E-3</c:v>
                </c:pt>
                <c:pt idx="1393">
                  <c:v>-1.0210715809119001E-3</c:v>
                </c:pt>
                <c:pt idx="1394">
                  <c:v>-1.0119896418685299E-3</c:v>
                </c:pt>
                <c:pt idx="1395">
                  <c:v>-1.0029950299817101E-3</c:v>
                </c:pt>
                <c:pt idx="1396">
                  <c:v>-9.9410180082403106E-4</c:v>
                </c:pt>
                <c:pt idx="1397">
                  <c:v>-9.8529964958074599E-4</c:v>
                </c:pt>
                <c:pt idx="1398">
                  <c:v>-9.7659169773198803E-4</c:v>
                </c:pt>
                <c:pt idx="1399">
                  <c:v>-9.6797613507888401E-4</c:v>
                </c:pt>
                <c:pt idx="1400">
                  <c:v>-9.5944012473306805E-4</c:v>
                </c:pt>
                <c:pt idx="1401">
                  <c:v>-9.5098941079675703E-4</c:v>
                </c:pt>
                <c:pt idx="1402">
                  <c:v>-9.4260152277184496E-4</c:v>
                </c:pt>
                <c:pt idx="1403">
                  <c:v>-9.3428732060337795E-4</c:v>
                </c:pt>
                <c:pt idx="1404">
                  <c:v>-9.2605849166248297E-4</c:v>
                </c:pt>
                <c:pt idx="1405">
                  <c:v>-9.1785766587003999E-4</c:v>
                </c:pt>
                <c:pt idx="1406">
                  <c:v>-9.09687422745474E-4</c:v>
                </c:pt>
                <c:pt idx="1407">
                  <c:v>-9.01464396882352E-4</c:v>
                </c:pt>
                <c:pt idx="1408">
                  <c:v>-8.9319003760741705E-4</c:v>
                </c:pt>
                <c:pt idx="1409">
                  <c:v>-8.8517910735781702E-4</c:v>
                </c:pt>
                <c:pt idx="1410">
                  <c:v>-8.77479073330639E-4</c:v>
                </c:pt>
                <c:pt idx="1411">
                  <c:v>-8.6980484528210902E-4</c:v>
                </c:pt>
                <c:pt idx="1412">
                  <c:v>-8.62103179211081E-4</c:v>
                </c:pt>
                <c:pt idx="1413">
                  <c:v>-8.5446927573452902E-4</c:v>
                </c:pt>
                <c:pt idx="1414">
                  <c:v>-8.4691903547004196E-4</c:v>
                </c:pt>
                <c:pt idx="1415">
                  <c:v>-8.3900793247301798E-4</c:v>
                </c:pt>
                <c:pt idx="1416">
                  <c:v>-8.3105187924655899E-4</c:v>
                </c:pt>
                <c:pt idx="1417">
                  <c:v>-8.2324821297605102E-4</c:v>
                </c:pt>
                <c:pt idx="1418">
                  <c:v>-8.1565430391033903E-4</c:v>
                </c:pt>
                <c:pt idx="1419">
                  <c:v>-8.0847524433937297E-4</c:v>
                </c:pt>
                <c:pt idx="1420">
                  <c:v>-8.0176697127642602E-4</c:v>
                </c:pt>
                <c:pt idx="1421">
                  <c:v>-7.9557812124415395E-4</c:v>
                </c:pt>
                <c:pt idx="1422">
                  <c:v>-7.8983997831641505E-4</c:v>
                </c:pt>
                <c:pt idx="1423">
                  <c:v>-7.8467282269503095E-4</c:v>
                </c:pt>
                <c:pt idx="1424">
                  <c:v>-7.8008981078921602E-4</c:v>
                </c:pt>
                <c:pt idx="1425">
                  <c:v>-7.7615202624195404E-4</c:v>
                </c:pt>
                <c:pt idx="1426">
                  <c:v>-7.7361739607858702E-4</c:v>
                </c:pt>
                <c:pt idx="1427">
                  <c:v>-7.7232471634357605E-4</c:v>
                </c:pt>
                <c:pt idx="1428">
                  <c:v>-7.6974593577139403E-4</c:v>
                </c:pt>
                <c:pt idx="1429">
                  <c:v>-7.6578258443391002E-4</c:v>
                </c:pt>
                <c:pt idx="1430">
                  <c:v>-7.6042644973773298E-4</c:v>
                </c:pt>
                <c:pt idx="1431">
                  <c:v>-7.5381758462712595E-4</c:v>
                </c:pt>
                <c:pt idx="1432">
                  <c:v>-7.4618942451333201E-4</c:v>
                </c:pt>
                <c:pt idx="1433">
                  <c:v>-7.3762022026945798E-4</c:v>
                </c:pt>
                <c:pt idx="1434">
                  <c:v>-7.28240079131387E-4</c:v>
                </c:pt>
                <c:pt idx="1435">
                  <c:v>-7.1821809444511705E-4</c:v>
                </c:pt>
                <c:pt idx="1436">
                  <c:v>-7.07718336559651E-4</c:v>
                </c:pt>
                <c:pt idx="1437">
                  <c:v>-6.9692200233249205E-4</c:v>
                </c:pt>
                <c:pt idx="1438">
                  <c:v>-6.8899653979006702E-4</c:v>
                </c:pt>
                <c:pt idx="1439">
                  <c:v>-6.8599607639379604E-4</c:v>
                </c:pt>
                <c:pt idx="1440">
                  <c:v>-6.8497850528338202E-4</c:v>
                </c:pt>
                <c:pt idx="1441">
                  <c:v>-6.8486940296667398E-4</c:v>
                </c:pt>
                <c:pt idx="1442">
                  <c:v>-6.8528892831765998E-4</c:v>
                </c:pt>
                <c:pt idx="1443">
                  <c:v>-6.8583579262011698E-4</c:v>
                </c:pt>
                <c:pt idx="1444">
                  <c:v>-6.8601042083440999E-4</c:v>
                </c:pt>
                <c:pt idx="1445">
                  <c:v>-6.8519147605089904E-4</c:v>
                </c:pt>
                <c:pt idx="1446">
                  <c:v>-6.8274250132123503E-4</c:v>
                </c:pt>
                <c:pt idx="1447">
                  <c:v>-6.78036174382294E-4</c:v>
                </c:pt>
                <c:pt idx="1448">
                  <c:v>-6.7060560362528702E-4</c:v>
                </c:pt>
                <c:pt idx="1449">
                  <c:v>-6.6375339993858399E-4</c:v>
                </c:pt>
                <c:pt idx="1450">
                  <c:v>-6.5903512523951698E-4</c:v>
                </c:pt>
                <c:pt idx="1451">
                  <c:v>-6.5431685054044705E-4</c:v>
                </c:pt>
                <c:pt idx="1452">
                  <c:v>-6.4959857584138004E-4</c:v>
                </c:pt>
                <c:pt idx="1453">
                  <c:v>-6.4488030114231098E-4</c:v>
                </c:pt>
                <c:pt idx="1454">
                  <c:v>-6.40162026443243E-4</c:v>
                </c:pt>
                <c:pt idx="1455">
                  <c:v>-6.3544375174417404E-4</c:v>
                </c:pt>
                <c:pt idx="1456">
                  <c:v>-6.3072547704510703E-4</c:v>
                </c:pt>
                <c:pt idx="1457">
                  <c:v>-6.2600720234603797E-4</c:v>
                </c:pt>
                <c:pt idx="1458">
                  <c:v>-6.2128892764696999E-4</c:v>
                </c:pt>
                <c:pt idx="1459">
                  <c:v>-6.1654190135294201E-4</c:v>
                </c:pt>
                <c:pt idx="1460">
                  <c:v>-6.1166416731114697E-4</c:v>
                </c:pt>
                <c:pt idx="1461">
                  <c:v>-6.0651524418163299E-4</c:v>
                </c:pt>
                <c:pt idx="1462">
                  <c:v>-6.0091694587318897E-4</c:v>
                </c:pt>
                <c:pt idx="1463">
                  <c:v>-5.9470930347795697E-4</c:v>
                </c:pt>
                <c:pt idx="1464">
                  <c:v>-5.8602439729436905E-4</c:v>
                </c:pt>
                <c:pt idx="1465">
                  <c:v>-5.7375460241409798E-4</c:v>
                </c:pt>
                <c:pt idx="1466">
                  <c:v>-5.6334569045574296E-4</c:v>
                </c:pt>
                <c:pt idx="1467">
                  <c:v>-5.5452299682413105E-4</c:v>
                </c:pt>
                <c:pt idx="1468">
                  <c:v>-5.4678529436039103E-4</c:v>
                </c:pt>
                <c:pt idx="1469">
                  <c:v>-5.3972843615854196E-4</c:v>
                </c:pt>
                <c:pt idx="1470">
                  <c:v>-5.3303519835606796E-4</c:v>
                </c:pt>
                <c:pt idx="1471">
                  <c:v>-5.2650157000306305E-4</c:v>
                </c:pt>
                <c:pt idx="1472">
                  <c:v>-5.1998639756517095E-4</c:v>
                </c:pt>
                <c:pt idx="1473">
                  <c:v>-5.1347122512727505E-4</c:v>
                </c:pt>
                <c:pt idx="1474">
                  <c:v>-5.0695605268938197E-4</c:v>
                </c:pt>
                <c:pt idx="1475">
                  <c:v>-5.0044088025148704E-4</c:v>
                </c:pt>
                <c:pt idx="1476">
                  <c:v>-4.9392570781359299E-4</c:v>
                </c:pt>
                <c:pt idx="1477">
                  <c:v>-4.8741053537569801E-4</c:v>
                </c:pt>
                <c:pt idx="1478">
                  <c:v>-4.8089536293780401E-4</c:v>
                </c:pt>
                <c:pt idx="1479">
                  <c:v>-4.7438019049991E-4</c:v>
                </c:pt>
                <c:pt idx="1480">
                  <c:v>-4.67865018062016E-4</c:v>
                </c:pt>
                <c:pt idx="1481">
                  <c:v>-4.6134984562412102E-4</c:v>
                </c:pt>
                <c:pt idx="1482">
                  <c:v>-4.54834673186228E-4</c:v>
                </c:pt>
                <c:pt idx="1483">
                  <c:v>-4.4831950074833199E-4</c:v>
                </c:pt>
                <c:pt idx="1484">
                  <c:v>-4.4180432831043999E-4</c:v>
                </c:pt>
                <c:pt idx="1485">
                  <c:v>-4.3528915587254398E-4</c:v>
                </c:pt>
                <c:pt idx="1486">
                  <c:v>-4.2877398343465101E-4</c:v>
                </c:pt>
                <c:pt idx="1487">
                  <c:v>-4.2225881099675598E-4</c:v>
                </c:pt>
                <c:pt idx="1488">
                  <c:v>-4.1574363855886198E-4</c:v>
                </c:pt>
                <c:pt idx="1489">
                  <c:v>-4.09228466120967E-4</c:v>
                </c:pt>
                <c:pt idx="1490">
                  <c:v>-4.0271806891325199E-4</c:v>
                </c:pt>
                <c:pt idx="1491">
                  <c:v>-3.9862280485766999E-4</c:v>
                </c:pt>
                <c:pt idx="1492">
                  <c:v>-3.9742232602060101E-4</c:v>
                </c:pt>
                <c:pt idx="1493">
                  <c:v>-3.9828821618626302E-4</c:v>
                </c:pt>
                <c:pt idx="1494">
                  <c:v>-4.0076922518051799E-4</c:v>
                </c:pt>
                <c:pt idx="1495">
                  <c:v>-4.0426100445682699E-4</c:v>
                </c:pt>
                <c:pt idx="1496">
                  <c:v>-4.0834290877416097E-4</c:v>
                </c:pt>
                <c:pt idx="1497">
                  <c:v>-4.1290694492017102E-4</c:v>
                </c:pt>
                <c:pt idx="1498">
                  <c:v>-4.1753716636703099E-4</c:v>
                </c:pt>
                <c:pt idx="1499">
                  <c:v>-4.1942847175313299E-4</c:v>
                </c:pt>
                <c:pt idx="1500">
                  <c:v>-4.1697860865696801E-4</c:v>
                </c:pt>
                <c:pt idx="1501">
                  <c:v>-4.0982376306461098E-4</c:v>
                </c:pt>
                <c:pt idx="1502">
                  <c:v>-3.9908347359355299E-4</c:v>
                </c:pt>
                <c:pt idx="1503">
                  <c:v>-3.9986875216835701E-4</c:v>
                </c:pt>
                <c:pt idx="1504">
                  <c:v>-4.1433916891003901E-4</c:v>
                </c:pt>
                <c:pt idx="1505">
                  <c:v>-4.41031329964643E-4</c:v>
                </c:pt>
                <c:pt idx="1506">
                  <c:v>-4.7725292783035303E-4</c:v>
                </c:pt>
                <c:pt idx="1507">
                  <c:v>-5.2203463753669997E-4</c:v>
                </c:pt>
                <c:pt idx="1508">
                  <c:v>-5.7458873431854597E-4</c:v>
                </c:pt>
                <c:pt idx="1509">
                  <c:v>-6.2536114447778895E-4</c:v>
                </c:pt>
                <c:pt idx="1510">
                  <c:v>-6.3853137972578501E-4</c:v>
                </c:pt>
                <c:pt idx="1511">
                  <c:v>-6.34209221957167E-4</c:v>
                </c:pt>
                <c:pt idx="1512">
                  <c:v>-6.2540962328267705E-4</c:v>
                </c:pt>
                <c:pt idx="1513">
                  <c:v>-6.1661002460818503E-4</c:v>
                </c:pt>
                <c:pt idx="1514">
                  <c:v>-6.0781042593369605E-4</c:v>
                </c:pt>
                <c:pt idx="1515">
                  <c:v>-5.9901082725920295E-4</c:v>
                </c:pt>
                <c:pt idx="1516">
                  <c:v>-5.9021122858471397E-4</c:v>
                </c:pt>
                <c:pt idx="1517">
                  <c:v>-5.8141162991022304E-4</c:v>
                </c:pt>
                <c:pt idx="1518">
                  <c:v>-5.72612031235732E-4</c:v>
                </c:pt>
                <c:pt idx="1519">
                  <c:v>-5.6381243256124096E-4</c:v>
                </c:pt>
                <c:pt idx="1520">
                  <c:v>-5.5501283388675101E-4</c:v>
                </c:pt>
                <c:pt idx="1521">
                  <c:v>-5.46213235212259E-4</c:v>
                </c:pt>
                <c:pt idx="1522">
                  <c:v>-5.3741363653776796E-4</c:v>
                </c:pt>
                <c:pt idx="1523">
                  <c:v>-5.2861403786327703E-4</c:v>
                </c:pt>
                <c:pt idx="1524">
                  <c:v>-5.1981443918878805E-4</c:v>
                </c:pt>
                <c:pt idx="1525">
                  <c:v>-5.1101484051429495E-4</c:v>
                </c:pt>
                <c:pt idx="1526">
                  <c:v>-5.0221524183980597E-4</c:v>
                </c:pt>
                <c:pt idx="1527">
                  <c:v>-4.9341564316531395E-4</c:v>
                </c:pt>
                <c:pt idx="1528">
                  <c:v>-4.84616044490824E-4</c:v>
                </c:pt>
                <c:pt idx="1529">
                  <c:v>-4.7581644581633198E-4</c:v>
                </c:pt>
                <c:pt idx="1530">
                  <c:v>-4.6701684714184197E-4</c:v>
                </c:pt>
                <c:pt idx="1531">
                  <c:v>-4.5821724846735001E-4</c:v>
                </c:pt>
                <c:pt idx="1532">
                  <c:v>-4.4941764979286001E-4</c:v>
                </c:pt>
                <c:pt idx="1533">
                  <c:v>-4.4061805111836799E-4</c:v>
                </c:pt>
                <c:pt idx="1534">
                  <c:v>-4.3181845244387798E-4</c:v>
                </c:pt>
                <c:pt idx="1535">
                  <c:v>-4.23018853769387E-4</c:v>
                </c:pt>
                <c:pt idx="1536">
                  <c:v>-4.1421925509489699E-4</c:v>
                </c:pt>
                <c:pt idx="1537">
                  <c:v>-4.0541965642040698E-4</c:v>
                </c:pt>
                <c:pt idx="1538">
                  <c:v>-3.9662005774591502E-4</c:v>
                </c:pt>
                <c:pt idx="1539">
                  <c:v>-3.8782045907142501E-4</c:v>
                </c:pt>
                <c:pt idx="1540">
                  <c:v>-3.7902086039693299E-4</c:v>
                </c:pt>
                <c:pt idx="1541">
                  <c:v>-3.7022126172244299E-4</c:v>
                </c:pt>
                <c:pt idx="1542">
                  <c:v>-3.6142166304795102E-4</c:v>
                </c:pt>
                <c:pt idx="1543">
                  <c:v>-3.5262206437346199E-4</c:v>
                </c:pt>
                <c:pt idx="1544">
                  <c:v>-3.43822465698969E-4</c:v>
                </c:pt>
                <c:pt idx="1545">
                  <c:v>-3.3502286702448002E-4</c:v>
                </c:pt>
                <c:pt idx="1546">
                  <c:v>-3.2622326834998801E-4</c:v>
                </c:pt>
                <c:pt idx="1547">
                  <c:v>-3.17423669675498E-4</c:v>
                </c:pt>
                <c:pt idx="1548">
                  <c:v>-3.0862407100100598E-4</c:v>
                </c:pt>
                <c:pt idx="1549">
                  <c:v>-2.9982447232651597E-4</c:v>
                </c:pt>
                <c:pt idx="1550">
                  <c:v>-2.9102487365202499E-4</c:v>
                </c:pt>
                <c:pt idx="1551">
                  <c:v>-2.82225274977534E-4</c:v>
                </c:pt>
                <c:pt idx="1552">
                  <c:v>-2.7342567630304302E-4</c:v>
                </c:pt>
                <c:pt idx="1553">
                  <c:v>-2.6462607762855301E-4</c:v>
                </c:pt>
                <c:pt idx="1554">
                  <c:v>-2.5582647895406002E-4</c:v>
                </c:pt>
                <c:pt idx="1555">
                  <c:v>-2.4702688027957099E-4</c:v>
                </c:pt>
                <c:pt idx="1556">
                  <c:v>-2.3822728160508E-4</c:v>
                </c:pt>
                <c:pt idx="1557">
                  <c:v>-2.2942768293058899E-4</c:v>
                </c:pt>
                <c:pt idx="1558">
                  <c:v>-2.20628084256098E-4</c:v>
                </c:pt>
                <c:pt idx="1559">
                  <c:v>-2.1182848558160699E-4</c:v>
                </c:pt>
                <c:pt idx="1560">
                  <c:v>-2.0302888690711601E-4</c:v>
                </c:pt>
                <c:pt idx="1561">
                  <c:v>-1.94229288232625E-4</c:v>
                </c:pt>
                <c:pt idx="1562">
                  <c:v>-1.8542968955813401E-4</c:v>
                </c:pt>
                <c:pt idx="1563">
                  <c:v>-1.7663009088364501E-4</c:v>
                </c:pt>
                <c:pt idx="1564">
                  <c:v>-1.6783049220915199E-4</c:v>
                </c:pt>
                <c:pt idx="1565">
                  <c:v>-1.5903089353466301E-4</c:v>
                </c:pt>
                <c:pt idx="1566">
                  <c:v>-1.5023129486017099E-4</c:v>
                </c:pt>
                <c:pt idx="1567">
                  <c:v>-1.4143169618568101E-4</c:v>
                </c:pt>
                <c:pt idx="1568">
                  <c:v>-1.32632097511189E-4</c:v>
                </c:pt>
                <c:pt idx="1569">
                  <c:v>-1.2383249883669899E-4</c:v>
                </c:pt>
                <c:pt idx="1570">
                  <c:v>-1.14980660005146E-4</c:v>
                </c:pt>
                <c:pt idx="1571">
                  <c:v>-1.05131286800122E-4</c:v>
                </c:pt>
                <c:pt idx="1572">
                  <c:v>-9.1754009011154307E-5</c:v>
                </c:pt>
                <c:pt idx="1573">
                  <c:v>-7.7605345362875505E-5</c:v>
                </c:pt>
                <c:pt idx="1574">
                  <c:v>-6.7763506490670105E-5</c:v>
                </c:pt>
                <c:pt idx="1575">
                  <c:v>-6.2392689000149599E-5</c:v>
                </c:pt>
                <c:pt idx="1576">
                  <c:v>-6.1575498639822405E-5</c:v>
                </c:pt>
                <c:pt idx="1577">
                  <c:v>-6.5486503552181997E-5</c:v>
                </c:pt>
                <c:pt idx="1578">
                  <c:v>-7.4020272481557906E-5</c:v>
                </c:pt>
                <c:pt idx="1579">
                  <c:v>-8.6831336309136799E-5</c:v>
                </c:pt>
                <c:pt idx="1580">
                  <c:v>-1.0373487465419801E-4</c:v>
                </c:pt>
                <c:pt idx="1581">
                  <c:v>-1.2400011248039501E-4</c:v>
                </c:pt>
                <c:pt idx="1582">
                  <c:v>-1.4644672353095301E-4</c:v>
                </c:pt>
                <c:pt idx="1583">
                  <c:v>-1.6824036939832001E-4</c:v>
                </c:pt>
                <c:pt idx="1584">
                  <c:v>-1.78229781820027E-4</c:v>
                </c:pt>
                <c:pt idx="1585">
                  <c:v>-1.78229781820027E-4</c:v>
                </c:pt>
                <c:pt idx="1586">
                  <c:v>-1.78229781820027E-4</c:v>
                </c:pt>
                <c:pt idx="1587">
                  <c:v>-1.78229781820027E-4</c:v>
                </c:pt>
                <c:pt idx="1588">
                  <c:v>-1.78229781820027E-4</c:v>
                </c:pt>
                <c:pt idx="1589">
                  <c:v>-1.78229781820027E-4</c:v>
                </c:pt>
                <c:pt idx="1590">
                  <c:v>-1.78229781820027E-4</c:v>
                </c:pt>
                <c:pt idx="1591">
                  <c:v>-1.78229781820027E-4</c:v>
                </c:pt>
                <c:pt idx="1592">
                  <c:v>-1.78229781820027E-4</c:v>
                </c:pt>
                <c:pt idx="1593">
                  <c:v>-1.78229781820027E-4</c:v>
                </c:pt>
                <c:pt idx="1594">
                  <c:v>-1.78229781820027E-4</c:v>
                </c:pt>
                <c:pt idx="1595">
                  <c:v>-1.78229781820027E-4</c:v>
                </c:pt>
                <c:pt idx="1596">
                  <c:v>-1.78229781820027E-4</c:v>
                </c:pt>
                <c:pt idx="1597">
                  <c:v>-1.78229781820027E-4</c:v>
                </c:pt>
                <c:pt idx="1598">
                  <c:v>-1.78229781820027E-4</c:v>
                </c:pt>
                <c:pt idx="1599">
                  <c:v>-1.78229781820027E-4</c:v>
                </c:pt>
                <c:pt idx="1600">
                  <c:v>-1.78229781820027E-4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217-4E5A-94B8-B14FF82AA9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3469775"/>
        <c:axId val="74175503"/>
      </c:scatterChart>
      <c:valAx>
        <c:axId val="1613469775"/>
        <c:scaling>
          <c:orientation val="minMax"/>
          <c:max val="0.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Long. Pos [mm]</a:t>
                </a:r>
              </a:p>
            </c:rich>
          </c:tx>
          <c:layout>
            <c:manualLayout>
              <c:xMode val="edge"/>
              <c:yMode val="edge"/>
              <c:x val="0.46441557305336834"/>
              <c:y val="0.883310002916302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4175503"/>
        <c:crosses val="autoZero"/>
        <c:crossBetween val="midCat"/>
      </c:valAx>
      <c:valAx>
        <c:axId val="741755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Gradient [T/m]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61346977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5411140384754426"/>
          <c:y val="0.22765022495978066"/>
          <c:w val="0.84588859615245571"/>
          <c:h val="0.381696214336877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13670166229222"/>
          <c:y val="5.0925925925925923E-2"/>
          <c:w val="0.80494160104986878"/>
          <c:h val="0.827754447360746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Feuil7!$A$4</c:f>
              <c:strCache>
                <c:ptCount val="1"/>
                <c:pt idx="0">
                  <c:v>Error-free model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Feuil7!$B$3:$J$3</c:f>
              <c:strCache>
                <c:ptCount val="9"/>
                <c:pt idx="0">
                  <c:v>b1</c:v>
                </c:pt>
                <c:pt idx="1">
                  <c:v>b3</c:v>
                </c:pt>
                <c:pt idx="2">
                  <c:v>b4</c:v>
                </c:pt>
                <c:pt idx="3">
                  <c:v>b5</c:v>
                </c:pt>
                <c:pt idx="4">
                  <c:v>b6</c:v>
                </c:pt>
                <c:pt idx="5">
                  <c:v>b7</c:v>
                </c:pt>
                <c:pt idx="6">
                  <c:v>b8</c:v>
                </c:pt>
                <c:pt idx="7">
                  <c:v>b9</c:v>
                </c:pt>
                <c:pt idx="8">
                  <c:v>b10</c:v>
                </c:pt>
              </c:strCache>
            </c:strRef>
          </c:cat>
          <c:val>
            <c:numRef>
              <c:f>Feuil7!$B$4:$J$4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-7.3</c:v>
                </c:pt>
                <c:pt idx="3">
                  <c:v>0</c:v>
                </c:pt>
                <c:pt idx="4">
                  <c:v>-60.1</c:v>
                </c:pt>
                <c:pt idx="5">
                  <c:v>0</c:v>
                </c:pt>
                <c:pt idx="6">
                  <c:v>-1</c:v>
                </c:pt>
                <c:pt idx="7">
                  <c:v>0</c:v>
                </c:pt>
                <c:pt idx="8">
                  <c:v>-5.2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48-48C3-9553-2014C85281A7}"/>
            </c:ext>
          </c:extLst>
        </c:ser>
        <c:ser>
          <c:idx val="1"/>
          <c:order val="1"/>
          <c:tx>
            <c:strRef>
              <c:f>Feuil7!$A$5</c:f>
              <c:strCache>
                <c:ptCount val="1"/>
                <c:pt idx="0">
                  <c:v>Model with
pole-tip error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Feuil7!$B$3:$J$3</c:f>
              <c:strCache>
                <c:ptCount val="9"/>
                <c:pt idx="0">
                  <c:v>b1</c:v>
                </c:pt>
                <c:pt idx="1">
                  <c:v>b3</c:v>
                </c:pt>
                <c:pt idx="2">
                  <c:v>b4</c:v>
                </c:pt>
                <c:pt idx="3">
                  <c:v>b5</c:v>
                </c:pt>
                <c:pt idx="4">
                  <c:v>b6</c:v>
                </c:pt>
                <c:pt idx="5">
                  <c:v>b7</c:v>
                </c:pt>
                <c:pt idx="6">
                  <c:v>b8</c:v>
                </c:pt>
                <c:pt idx="7">
                  <c:v>b9</c:v>
                </c:pt>
                <c:pt idx="8">
                  <c:v>b10</c:v>
                </c:pt>
              </c:strCache>
            </c:strRef>
          </c:cat>
          <c:val>
            <c:numRef>
              <c:f>Feuil7!$B$5:$J$5</c:f>
              <c:numCache>
                <c:formatCode>General</c:formatCode>
                <c:ptCount val="9"/>
                <c:pt idx="0">
                  <c:v>0</c:v>
                </c:pt>
                <c:pt idx="1">
                  <c:v>-3.0147802350052899</c:v>
                </c:pt>
                <c:pt idx="2">
                  <c:v>-14.477639692999301</c:v>
                </c:pt>
                <c:pt idx="3">
                  <c:v>-1.0873439805816201</c:v>
                </c:pt>
                <c:pt idx="4">
                  <c:v>-62.145037468397703</c:v>
                </c:pt>
                <c:pt idx="5">
                  <c:v>8.0567457230403997E-2</c:v>
                </c:pt>
                <c:pt idx="6">
                  <c:v>-0.59644611974166095</c:v>
                </c:pt>
                <c:pt idx="7">
                  <c:v>3.0451130331513299E-2</c:v>
                </c:pt>
                <c:pt idx="8">
                  <c:v>-4.9556336764270696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48-48C3-9553-2014C85281A7}"/>
            </c:ext>
          </c:extLst>
        </c:ser>
        <c:ser>
          <c:idx val="2"/>
          <c:order val="2"/>
          <c:tx>
            <c:strRef>
              <c:f>Feuil7!$A$6</c:f>
              <c:strCache>
                <c:ptCount val="1"/>
                <c:pt idx="0">
                  <c:v>Measured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Feuil7!$B$3:$J$3</c:f>
              <c:strCache>
                <c:ptCount val="9"/>
                <c:pt idx="0">
                  <c:v>b1</c:v>
                </c:pt>
                <c:pt idx="1">
                  <c:v>b3</c:v>
                </c:pt>
                <c:pt idx="2">
                  <c:v>b4</c:v>
                </c:pt>
                <c:pt idx="3">
                  <c:v>b5</c:v>
                </c:pt>
                <c:pt idx="4">
                  <c:v>b6</c:v>
                </c:pt>
                <c:pt idx="5">
                  <c:v>b7</c:v>
                </c:pt>
                <c:pt idx="6">
                  <c:v>b8</c:v>
                </c:pt>
                <c:pt idx="7">
                  <c:v>b9</c:v>
                </c:pt>
                <c:pt idx="8">
                  <c:v>b10</c:v>
                </c:pt>
              </c:strCache>
            </c:strRef>
          </c:cat>
          <c:val>
            <c:numRef>
              <c:f>Feuil7!$B$6:$J$6</c:f>
              <c:numCache>
                <c:formatCode>General</c:formatCode>
                <c:ptCount val="9"/>
                <c:pt idx="0">
                  <c:v>0.3</c:v>
                </c:pt>
                <c:pt idx="1">
                  <c:v>3.4</c:v>
                </c:pt>
                <c:pt idx="2">
                  <c:v>-20.8</c:v>
                </c:pt>
                <c:pt idx="3">
                  <c:v>3</c:v>
                </c:pt>
                <c:pt idx="4">
                  <c:v>-58.4</c:v>
                </c:pt>
                <c:pt idx="5">
                  <c:v>0.7</c:v>
                </c:pt>
                <c:pt idx="6">
                  <c:v>1.9</c:v>
                </c:pt>
                <c:pt idx="7">
                  <c:v>-0.8</c:v>
                </c:pt>
                <c:pt idx="8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48-48C3-9553-2014C85281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81520495"/>
        <c:axId val="2044913759"/>
      </c:barChart>
      <c:catAx>
        <c:axId val="18815204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Multipole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044913759"/>
        <c:crosses val="autoZero"/>
        <c:auto val="1"/>
        <c:lblAlgn val="ctr"/>
        <c:lblOffset val="100"/>
        <c:noMultiLvlLbl val="0"/>
      </c:catAx>
      <c:valAx>
        <c:axId val="2044913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Unit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815204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752540058968054"/>
          <c:y val="0.3556607178404903"/>
          <c:w val="0.37021467339709407"/>
          <c:h val="0.593798805918939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952092027033309"/>
          <c:y val="5.8549555262272249E-2"/>
          <c:w val="0.67917324682413849"/>
          <c:h val="0.7063498291322784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Sheet1!$D$8</c:f>
              <c:strCache>
                <c:ptCount val="1"/>
                <c:pt idx="0">
                  <c:v>Simulation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Sheet1!$N$2:$N$5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</c:numCache>
            </c:numRef>
          </c:xVal>
          <c:yVal>
            <c:numRef>
              <c:f>Sheet1!$Q$2:$Q$5</c:f>
              <c:numCache>
                <c:formatCode>General</c:formatCode>
                <c:ptCount val="4"/>
                <c:pt idx="0">
                  <c:v>0</c:v>
                </c:pt>
                <c:pt idx="1">
                  <c:v>0.25429359191424944</c:v>
                </c:pt>
                <c:pt idx="2">
                  <c:v>0.50036835203762409</c:v>
                </c:pt>
                <c:pt idx="3">
                  <c:v>0.72699943760412555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2AE-45AE-8448-AAE7ED979D99}"/>
            </c:ext>
          </c:extLst>
        </c:ser>
        <c:ser>
          <c:idx val="0"/>
          <c:order val="1"/>
          <c:tx>
            <c:strRef>
              <c:f>Sheet1!$D$7</c:f>
              <c:strCache>
                <c:ptCount val="1"/>
                <c:pt idx="0">
                  <c:v>Measure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Sheet1!$N$2:$N$5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</c:numCache>
            </c:numRef>
          </c:xVal>
          <c:yVal>
            <c:numRef>
              <c:f>Sheet1!$P$2:$P$5</c:f>
              <c:numCache>
                <c:formatCode>0.00000</c:formatCode>
                <c:ptCount val="4"/>
                <c:pt idx="0">
                  <c:v>0</c:v>
                </c:pt>
                <c:pt idx="1">
                  <c:v>0.26149999999999984</c:v>
                </c:pt>
                <c:pt idx="2">
                  <c:v>0.50375000000000014</c:v>
                </c:pt>
                <c:pt idx="3">
                  <c:v>0.73000000000000043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2AE-45AE-8448-AAE7ED979D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8005711"/>
        <c:axId val="708004751"/>
      </c:scatterChart>
      <c:valAx>
        <c:axId val="708005711"/>
        <c:scaling>
          <c:orientation val="minMax"/>
          <c:max val="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strRef>
              <c:f>Sheet1!$D$9</c:f>
              <c:strCache>
                <c:ptCount val="1"/>
                <c:pt idx="0">
                  <c:v>Shim length [mm]</c:v>
                </c:pt>
              </c:strCache>
            </c:strRef>
          </c:tx>
          <c:layout>
            <c:manualLayout>
              <c:xMode val="edge"/>
              <c:yMode val="edge"/>
              <c:x val="0.37621372471180059"/>
              <c:y val="0.850265067554481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08004751"/>
        <c:crosses val="autoZero"/>
        <c:crossBetween val="midCat"/>
        <c:majorUnit val="3"/>
      </c:valAx>
      <c:valAx>
        <c:axId val="7080047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strRef>
              <c:f>Sheet1!$D$10</c:f>
              <c:strCache>
                <c:ptCount val="1"/>
                <c:pt idx="0">
                  <c:v>Integrated gradient variation [T]</c:v>
                </c:pt>
              </c:strCache>
            </c:strRef>
          </c:tx>
          <c:layout>
            <c:manualLayout>
              <c:xMode val="edge"/>
              <c:yMode val="edge"/>
              <c:x val="1.9110210109568142E-2"/>
              <c:y val="0.1440648310844025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08005711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0535310581886133"/>
          <c:y val="9.0371929765703948E-2"/>
          <c:w val="0.56403470652431009"/>
          <c:h val="0.11636251378626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Dipole/</a:t>
            </a:r>
            <a:r>
              <a:rPr lang="en-GB" baseline="0"/>
              <a:t>Sextupolar Component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strRef>
              <c:f>XTALK!$D$1</c:f>
              <c:strCache>
                <c:ptCount val="1"/>
                <c:pt idx="0">
                  <c:v>A1 (mT.m)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XTALK!$B$2:$B$5</c:f>
              <c:numCache>
                <c:formatCode>General</c:formatCode>
                <c:ptCount val="4"/>
                <c:pt idx="0">
                  <c:v>306.25</c:v>
                </c:pt>
                <c:pt idx="1">
                  <c:v>612.5</c:v>
                </c:pt>
                <c:pt idx="2">
                  <c:v>918.75</c:v>
                </c:pt>
                <c:pt idx="3">
                  <c:v>1225</c:v>
                </c:pt>
              </c:numCache>
            </c:numRef>
          </c:xVal>
          <c:yVal>
            <c:numRef>
              <c:f>XTALK!$D$2:$D$5</c:f>
              <c:numCache>
                <c:formatCode>General</c:formatCode>
                <c:ptCount val="4"/>
                <c:pt idx="0">
                  <c:v>4.6950000000000003</c:v>
                </c:pt>
                <c:pt idx="1">
                  <c:v>4.681</c:v>
                </c:pt>
                <c:pt idx="2">
                  <c:v>4.6050000000000004</c:v>
                </c:pt>
                <c:pt idx="3">
                  <c:v>4.0979999999999999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153-48A2-B30E-A55F4D61045C}"/>
            </c:ext>
          </c:extLst>
        </c:ser>
        <c:ser>
          <c:idx val="2"/>
          <c:order val="2"/>
          <c:tx>
            <c:strRef>
              <c:f>XTALK!$E$1</c:f>
              <c:strCache>
                <c:ptCount val="1"/>
                <c:pt idx="0">
                  <c:v>B1 (mT.m)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XTALK!$B$2:$B$5</c:f>
              <c:numCache>
                <c:formatCode>General</c:formatCode>
                <c:ptCount val="4"/>
                <c:pt idx="0">
                  <c:v>306.25</c:v>
                </c:pt>
                <c:pt idx="1">
                  <c:v>612.5</c:v>
                </c:pt>
                <c:pt idx="2">
                  <c:v>918.75</c:v>
                </c:pt>
                <c:pt idx="3">
                  <c:v>1225</c:v>
                </c:pt>
              </c:numCache>
            </c:numRef>
          </c:xVal>
          <c:yVal>
            <c:numRef>
              <c:f>XTALK!$E$2:$E$5</c:f>
              <c:numCache>
                <c:formatCode>General</c:formatCode>
                <c:ptCount val="4"/>
                <c:pt idx="0">
                  <c:v>4.7110000000000003</c:v>
                </c:pt>
                <c:pt idx="1">
                  <c:v>4.6980000000000004</c:v>
                </c:pt>
                <c:pt idx="2">
                  <c:v>4.6269999999999998</c:v>
                </c:pt>
                <c:pt idx="3">
                  <c:v>4.1879999999999997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153-48A2-B30E-A55F4D6104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2861231"/>
        <c:axId val="1592842095"/>
      </c:scatterChart>
      <c:scatterChart>
        <c:scatterStyle val="lineMarker"/>
        <c:varyColors val="0"/>
        <c:ser>
          <c:idx val="0"/>
          <c:order val="0"/>
          <c:tx>
            <c:strRef>
              <c:f>XTALK!$C$1</c:f>
              <c:strCache>
                <c:ptCount val="1"/>
                <c:pt idx="0">
                  <c:v>Sint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XTALK!$B$2:$B$5</c:f>
              <c:numCache>
                <c:formatCode>General</c:formatCode>
                <c:ptCount val="4"/>
                <c:pt idx="0">
                  <c:v>306.25</c:v>
                </c:pt>
                <c:pt idx="1">
                  <c:v>612.5</c:v>
                </c:pt>
                <c:pt idx="2">
                  <c:v>918.75</c:v>
                </c:pt>
                <c:pt idx="3">
                  <c:v>1225</c:v>
                </c:pt>
              </c:numCache>
            </c:numRef>
          </c:xVal>
          <c:yVal>
            <c:numRef>
              <c:f>XTALK!$C$2:$C$5</c:f>
              <c:numCache>
                <c:formatCode>General</c:formatCode>
                <c:ptCount val="4"/>
                <c:pt idx="0">
                  <c:v>143.54</c:v>
                </c:pt>
                <c:pt idx="1">
                  <c:v>286.7</c:v>
                </c:pt>
                <c:pt idx="2">
                  <c:v>426.97</c:v>
                </c:pt>
                <c:pt idx="3">
                  <c:v>549.27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153-48A2-B30E-A55F4D6104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2838351"/>
        <c:axId val="1592861647"/>
      </c:scatterChart>
      <c:valAx>
        <c:axId val="15928612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92842095"/>
        <c:crosses val="autoZero"/>
        <c:crossBetween val="midCat"/>
      </c:valAx>
      <c:valAx>
        <c:axId val="1592842095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A1/B1 (</a:t>
                </a:r>
                <a:r>
                  <a:rPr lang="en-GB" dirty="0" err="1"/>
                  <a:t>mT.m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92861231"/>
        <c:crosses val="autoZero"/>
        <c:crossBetween val="midCat"/>
      </c:valAx>
      <c:valAx>
        <c:axId val="1592861647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Integrated</a:t>
                </a:r>
                <a:r>
                  <a:rPr lang="fr-FR" baseline="0" dirty="0"/>
                  <a:t> </a:t>
                </a:r>
                <a:r>
                  <a:rPr lang="fr-FR" baseline="0" dirty="0" err="1"/>
                  <a:t>sextupole</a:t>
                </a:r>
                <a:r>
                  <a:rPr lang="fr-FR" baseline="0" dirty="0"/>
                  <a:t> (T/m)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92838351"/>
        <c:crosses val="max"/>
        <c:crossBetween val="midCat"/>
      </c:valAx>
      <c:valAx>
        <c:axId val="159283835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92861647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41B3394-7EE7-4282-B493-4CAE724A8C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82" cy="513776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49F0869-18BA-45C9-B2FD-B96F7F8E625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22" y="0"/>
            <a:ext cx="3078482" cy="513776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1EE5332F-C92E-4389-A5FC-C6F0CBC0C46E}" type="datetimeFigureOut">
              <a:rPr lang="fr-FR" smtClean="0"/>
              <a:t>09/10/2024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EA37F4-71E3-40E2-B0AF-FA3C2CB57F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838"/>
            <a:ext cx="3078482" cy="513776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7D554E-F94F-433C-BA13-5D416A63ACC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22" y="9720838"/>
            <a:ext cx="3078482" cy="513776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3FBE30B2-2448-4C49-BCBE-E89C5369022D}" type="slidenum">
              <a:rPr lang="fr-FR" smtClean="0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181384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223" userDrawn="1">
          <p15:clr>
            <a:srgbClr val="F26B43"/>
          </p15:clr>
        </p15:guide>
        <p15:guide id="2" pos="2237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427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7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F2CC8582-32F8-4511-BE8E-9127F14BA016}" type="datetimeFigureOut">
              <a:rPr lang="fr-FR" smtClean="0"/>
              <a:t>09/10/2024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6763"/>
            <a:ext cx="6824663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582F002-206D-4184-B39E-C7D93CBC5980}" type="slidenum">
              <a:rPr lang="fr-FR" smtClean="0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645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82F002-206D-4184-B39E-C7D93CBC5980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0563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82F002-206D-4184-B39E-C7D93CBC5980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5314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5">
            <a:extLst>
              <a:ext uri="{FF2B5EF4-FFF2-40B4-BE49-F238E27FC236}">
                <a16:creationId xmlns:a16="http://schemas.microsoft.com/office/drawing/2014/main" id="{FC3EBD57-B42C-C046-A344-941889741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065" y="3880119"/>
            <a:ext cx="9855511" cy="8259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BD517349-5F6A-DB9F-9199-AA782E7C16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5064" y="4523978"/>
            <a:ext cx="9855511" cy="490465"/>
          </a:xfrm>
          <a:prstGeom prst="rect">
            <a:avLst/>
          </a:prstGeom>
        </p:spPr>
        <p:txBody>
          <a:bodyPr/>
          <a:lstStyle>
            <a:lvl1pPr marL="10800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0A041821-5217-8A21-65A9-8A29E2DCD6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8270"/>
          <a:stretch/>
        </p:blipFill>
        <p:spPr>
          <a:xfrm>
            <a:off x="9627146" y="0"/>
            <a:ext cx="2661542" cy="1075039"/>
          </a:xfrm>
          <a:prstGeom prst="rect">
            <a:avLst/>
          </a:prstGeom>
        </p:spPr>
      </p:pic>
      <p:pic>
        <p:nvPicPr>
          <p:cNvPr id="2" name="Image 1" descr="Une image contenant texte, Graphique, logo, graphisme&#10;&#10;Description générée automatiquement">
            <a:extLst>
              <a:ext uri="{FF2B5EF4-FFF2-40B4-BE49-F238E27FC236}">
                <a16:creationId xmlns:a16="http://schemas.microsoft.com/office/drawing/2014/main" id="{5B237D8E-D6BC-635F-FFEE-66E19FAE8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4472" y="13222"/>
            <a:ext cx="1768153" cy="99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324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5">
            <a:extLst>
              <a:ext uri="{FF2B5EF4-FFF2-40B4-BE49-F238E27FC236}">
                <a16:creationId xmlns:a16="http://schemas.microsoft.com/office/drawing/2014/main" id="{FC3EBD57-B42C-C046-A344-941889741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065" y="3880119"/>
            <a:ext cx="9855511" cy="8259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BD517349-5F6A-DB9F-9199-AA782E7C16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5064" y="4523978"/>
            <a:ext cx="9855511" cy="490465"/>
          </a:xfrm>
          <a:prstGeom prst="rect">
            <a:avLst/>
          </a:prstGeom>
        </p:spPr>
        <p:txBody>
          <a:bodyPr/>
          <a:lstStyle>
            <a:lvl1pPr marL="10800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0A041821-5217-8A21-65A9-8A29E2DCD6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8270"/>
          <a:stretch/>
        </p:blipFill>
        <p:spPr>
          <a:xfrm>
            <a:off x="9627146" y="0"/>
            <a:ext cx="2661542" cy="1075039"/>
          </a:xfrm>
          <a:prstGeom prst="rect">
            <a:avLst/>
          </a:prstGeom>
        </p:spPr>
      </p:pic>
      <p:pic>
        <p:nvPicPr>
          <p:cNvPr id="2" name="Image 1" descr="Une image contenant texte, Graphique, logo, graphisme&#10;&#10;Description générée automatiquement">
            <a:extLst>
              <a:ext uri="{FF2B5EF4-FFF2-40B4-BE49-F238E27FC236}">
                <a16:creationId xmlns:a16="http://schemas.microsoft.com/office/drawing/2014/main" id="{5B237D8E-D6BC-635F-FFEE-66E19FAE8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4472" y="13222"/>
            <a:ext cx="1768153" cy="99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800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- Fond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09C09D7E-59EB-BEFF-9239-97C74B156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34" y="0"/>
            <a:ext cx="11088582" cy="56520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7D660469-4C99-E499-F555-847F004518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23395" y="6372000"/>
            <a:ext cx="10585173" cy="360000"/>
          </a:xfrm>
          <a:prstGeom prst="rect">
            <a:avLst/>
          </a:prstGeom>
        </p:spPr>
        <p:txBody>
          <a:bodyPr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E8704074-533C-DA64-ED01-842AC1D73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208567" y="6372000"/>
            <a:ext cx="429319" cy="360000"/>
          </a:xfrm>
          <a:prstGeom prst="rect">
            <a:avLst/>
          </a:prstGeom>
        </p:spPr>
        <p:txBody>
          <a:bodyPr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C16BA71-0D4A-4FA3-C59C-67009C750C53}"/>
              </a:ext>
            </a:extLst>
          </p:cNvPr>
          <p:cNvCxnSpPr>
            <a:cxnSpLocks/>
          </p:cNvCxnSpPr>
          <p:nvPr userDrawn="1"/>
        </p:nvCxnSpPr>
        <p:spPr>
          <a:xfrm>
            <a:off x="11222088" y="6496770"/>
            <a:ext cx="0" cy="107726"/>
          </a:xfrm>
          <a:prstGeom prst="line">
            <a:avLst/>
          </a:prstGeom>
          <a:ln w="19050" cap="rnd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950A27AB-0B26-D5EC-E334-0CF12DD398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51" y="76846"/>
            <a:ext cx="1165000" cy="631907"/>
          </a:xfrm>
          <a:prstGeom prst="rect">
            <a:avLst/>
          </a:prstGeom>
        </p:spPr>
      </p:pic>
      <p:sp>
        <p:nvSpPr>
          <p:cNvPr id="10" name="Espace réservé du texte 12">
            <a:extLst>
              <a:ext uri="{FF2B5EF4-FFF2-40B4-BE49-F238E27FC236}">
                <a16:creationId xmlns:a16="http://schemas.microsoft.com/office/drawing/2014/main" id="{3658B5F2-45B9-2EA3-6D19-7B3FBFAAF3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1384" y="1083762"/>
            <a:ext cx="11088582" cy="50672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CC00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558202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II - Diapositive - Fond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2034" y="0"/>
            <a:ext cx="11088582" cy="56520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417C1D21-47CD-BA51-C4E2-B49EB6703D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7409" y="6372000"/>
            <a:ext cx="9651801" cy="360000"/>
          </a:xfrm>
          <a:prstGeom prst="rect">
            <a:avLst/>
          </a:prstGeom>
        </p:spPr>
        <p:txBody>
          <a:bodyPr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15" name="Espace réservé du numéro de diapositive 4">
            <a:extLst>
              <a:ext uri="{FF2B5EF4-FFF2-40B4-BE49-F238E27FC236}">
                <a16:creationId xmlns:a16="http://schemas.microsoft.com/office/drawing/2014/main" id="{DC0CEBF5-099C-F2C0-9CDA-02B8BD9651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419209" y="6372000"/>
            <a:ext cx="429319" cy="360000"/>
          </a:xfrm>
          <a:prstGeom prst="rect">
            <a:avLst/>
          </a:prstGeom>
        </p:spPr>
        <p:txBody>
          <a:bodyPr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29BFBE0-28EB-EAF7-4E29-11996A2B01E2}"/>
              </a:ext>
            </a:extLst>
          </p:cNvPr>
          <p:cNvCxnSpPr>
            <a:cxnSpLocks/>
          </p:cNvCxnSpPr>
          <p:nvPr userDrawn="1"/>
        </p:nvCxnSpPr>
        <p:spPr>
          <a:xfrm>
            <a:off x="10432730" y="6496770"/>
            <a:ext cx="0" cy="107726"/>
          </a:xfrm>
          <a:prstGeom prst="line">
            <a:avLst/>
          </a:prstGeom>
          <a:ln w="19050" cap="rnd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77C37365-1393-0B84-D9BD-B696AF7688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8528" y="6180078"/>
            <a:ext cx="1003578" cy="631907"/>
          </a:xfrm>
          <a:prstGeom prst="rect">
            <a:avLst/>
          </a:prstGeom>
        </p:spPr>
      </p:pic>
      <p:pic>
        <p:nvPicPr>
          <p:cNvPr id="9" name="Image 8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643C17C2-EA1D-3C09-601A-636BFAEF3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51" y="76846"/>
            <a:ext cx="1165000" cy="631907"/>
          </a:xfrm>
          <a:prstGeom prst="rect">
            <a:avLst/>
          </a:prstGeom>
        </p:spPr>
      </p:pic>
      <p:sp>
        <p:nvSpPr>
          <p:cNvPr id="10" name="Espace réservé du numéro de diapositive 4">
            <a:extLst>
              <a:ext uri="{FF2B5EF4-FFF2-40B4-BE49-F238E27FC236}">
                <a16:creationId xmlns:a16="http://schemas.microsoft.com/office/drawing/2014/main" id="{5070D137-2B17-B637-701B-326616459949}"/>
              </a:ext>
            </a:extLst>
          </p:cNvPr>
          <p:cNvSpPr txBox="1">
            <a:spLocks/>
          </p:cNvSpPr>
          <p:nvPr userDrawn="1"/>
        </p:nvSpPr>
        <p:spPr>
          <a:xfrm>
            <a:off x="10396627" y="5857181"/>
            <a:ext cx="429319" cy="360000"/>
          </a:xfrm>
          <a:prstGeom prst="rect">
            <a:avLst/>
          </a:prstGeom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rgbClr val="0E4194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ED97571-453A-68E5-14E5-9FCC5010AAF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1384" y="1083762"/>
            <a:ext cx="11088582" cy="50672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CC00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1203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flipH="1">
            <a:off x="2255573" y="4492805"/>
            <a:ext cx="9936427" cy="1065604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9" name="Connecteur droit 8"/>
          <p:cNvCxnSpPr/>
          <p:nvPr userDrawn="1"/>
        </p:nvCxnSpPr>
        <p:spPr>
          <a:xfrm flipH="1">
            <a:off x="2255574" y="5301208"/>
            <a:ext cx="9936428" cy="0"/>
          </a:xfrm>
          <a:prstGeom prst="line">
            <a:avLst/>
          </a:prstGeom>
          <a:ln w="73025" cmpd="tri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34261" y="4689711"/>
            <a:ext cx="9614400" cy="5652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36B87C3D-E727-4806-9F3E-F058E6CCF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6000" y="6372000"/>
            <a:ext cx="681654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4B3584-258F-41CA-8ECD-840A991A5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560" y="6366875"/>
            <a:ext cx="719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8882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2">
            <a:extLst>
              <a:ext uri="{FF2B5EF4-FFF2-40B4-BE49-F238E27FC236}">
                <a16:creationId xmlns:a16="http://schemas.microsoft.com/office/drawing/2014/main" id="{3298EB4E-E612-4665-8BBA-A2F796407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6000" y="6372000"/>
            <a:ext cx="681654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C3372BD5-0E83-439D-A4F9-5DF4F0D95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560" y="6366875"/>
            <a:ext cx="719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6112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1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2255573" y="743602"/>
            <a:ext cx="9936435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2895BCFF-AAF5-4184-8AAF-BA83A2BDCC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6000" y="6372000"/>
            <a:ext cx="681654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879EAE9C-9BA1-4DF6-9BAD-C8ECAE90B3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560" y="6366875"/>
            <a:ext cx="719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4895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1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2">
            <a:extLst>
              <a:ext uri="{FF2B5EF4-FFF2-40B4-BE49-F238E27FC236}">
                <a16:creationId xmlns:a16="http://schemas.microsoft.com/office/drawing/2014/main" id="{44B8E24F-B1AC-4EB6-91A2-C71A9C7771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6000" y="6372000"/>
            <a:ext cx="681654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D3BCE335-118D-40C8-92DC-09AD8D309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560" y="6366875"/>
            <a:ext cx="719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7425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13" name="Connecteur droit 12"/>
          <p:cNvCxnSpPr/>
          <p:nvPr userDrawn="1"/>
        </p:nvCxnSpPr>
        <p:spPr>
          <a:xfrm flipH="1">
            <a:off x="2255573" y="743602"/>
            <a:ext cx="9936435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3C4087AD-28DB-4DE6-8B47-FAD1D4D94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6000" y="6372000"/>
            <a:ext cx="681654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C0AC65-88F6-4FE7-B8FB-1A950E180E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560" y="6366875"/>
            <a:ext cx="719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5252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2">
            <a:extLst>
              <a:ext uri="{FF2B5EF4-FFF2-40B4-BE49-F238E27FC236}">
                <a16:creationId xmlns:a16="http://schemas.microsoft.com/office/drawing/2014/main" id="{575BDE66-8820-4C18-9675-6C7C44B8E2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6000" y="6372000"/>
            <a:ext cx="681654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A6A7FF82-A9A9-4D71-BEED-89C2FFDEC1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560" y="6366875"/>
            <a:ext cx="719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41603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3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6" name="Connecteur droit 5"/>
          <p:cNvCxnSpPr/>
          <p:nvPr userDrawn="1"/>
        </p:nvCxnSpPr>
        <p:spPr>
          <a:xfrm flipH="1">
            <a:off x="2255573" y="743602"/>
            <a:ext cx="9936435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527A5F94-7978-4D96-9DAD-FEEFAE5DE4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6000" y="6372000"/>
            <a:ext cx="681654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A17CA8D8-00BB-4D56-84D2-C5E1249BA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560" y="6366875"/>
            <a:ext cx="719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8727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II -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5">
            <a:extLst>
              <a:ext uri="{FF2B5EF4-FFF2-40B4-BE49-F238E27FC236}">
                <a16:creationId xmlns:a16="http://schemas.microsoft.com/office/drawing/2014/main" id="{FC3EBD57-B42C-C046-A344-941889741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065" y="3880119"/>
            <a:ext cx="9855511" cy="8259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BD517349-5F6A-DB9F-9199-AA782E7C16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5064" y="4523978"/>
            <a:ext cx="9855511" cy="490465"/>
          </a:xfrm>
          <a:prstGeom prst="rect">
            <a:avLst/>
          </a:prstGeom>
        </p:spPr>
        <p:txBody>
          <a:bodyPr/>
          <a:lstStyle>
            <a:lvl1pPr marL="10800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0A041821-5217-8A21-65A9-8A29E2DCD6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8270"/>
          <a:stretch/>
        </p:blipFill>
        <p:spPr>
          <a:xfrm>
            <a:off x="9627146" y="0"/>
            <a:ext cx="2661542" cy="1075039"/>
          </a:xfrm>
          <a:prstGeom prst="rect">
            <a:avLst/>
          </a:prstGeom>
        </p:spPr>
      </p:pic>
      <p:pic>
        <p:nvPicPr>
          <p:cNvPr id="2" name="Image 1" descr="Une image contenant texte, Graphique, logo, graphisme&#10;&#10;Description générée automatiquement">
            <a:extLst>
              <a:ext uri="{FF2B5EF4-FFF2-40B4-BE49-F238E27FC236}">
                <a16:creationId xmlns:a16="http://schemas.microsoft.com/office/drawing/2014/main" id="{5B237D8E-D6BC-635F-FFEE-66E19FAE8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4472" y="13222"/>
            <a:ext cx="1768153" cy="992593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1362B829-21D7-8F9B-D78D-FF4C57F2B2D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14917" y="5782961"/>
            <a:ext cx="1827262" cy="107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9759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EIL - fond blanc - 3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2">
            <a:extLst>
              <a:ext uri="{FF2B5EF4-FFF2-40B4-BE49-F238E27FC236}">
                <a16:creationId xmlns:a16="http://schemas.microsoft.com/office/drawing/2014/main" id="{5F7565C5-2647-4061-81E3-FE8B5889F6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6000" y="6372000"/>
            <a:ext cx="681654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9BA8B8DB-2CD7-42B8-A7A2-852CF80005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560" y="6366875"/>
            <a:ext cx="719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2919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SOLEIL - fond blanc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2255573" y="743602"/>
            <a:ext cx="9936435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BE3956D8-B3AB-44CD-8EEB-D756C20823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6000" y="6372000"/>
            <a:ext cx="681654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A80C8B97-739D-451B-BC1A-5613345EEA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560" y="6366875"/>
            <a:ext cx="719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04443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2">
            <a:extLst>
              <a:ext uri="{FF2B5EF4-FFF2-40B4-BE49-F238E27FC236}">
                <a16:creationId xmlns:a16="http://schemas.microsoft.com/office/drawing/2014/main" id="{B20C71F5-C2EE-4CC6-8FDA-33C48348F2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6000" y="6372000"/>
            <a:ext cx="681654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CA0961E9-C44D-450C-BC8B-C891ADD54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560" y="6366875"/>
            <a:ext cx="719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749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- Fond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5">
            <a:extLst>
              <a:ext uri="{FF2B5EF4-FFF2-40B4-BE49-F238E27FC236}">
                <a16:creationId xmlns:a16="http://schemas.microsoft.com/office/drawing/2014/main" id="{0C76B200-C722-C759-AE46-2E6C0983F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803" y="2015827"/>
            <a:ext cx="9143999" cy="6819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>
              <a:spcBef>
                <a:spcPts val="0"/>
              </a:spcBef>
              <a:spcAft>
                <a:spcPts val="1800"/>
              </a:spcAft>
              <a:defRPr>
                <a:solidFill>
                  <a:srgbClr val="0E4194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E6A28407-404A-41AC-EAEC-705F5ADB1B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45803" y="2579191"/>
            <a:ext cx="9144000" cy="398161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0"/>
              </a:spcBef>
              <a:buNone/>
              <a:defRPr sz="2000">
                <a:solidFill>
                  <a:srgbClr val="0E419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pic>
        <p:nvPicPr>
          <p:cNvPr id="3" name="Image 2" descr="Une image contenant texte, Graphique, logo, graphisme&#10;&#10;Description générée automatiquement">
            <a:extLst>
              <a:ext uri="{FF2B5EF4-FFF2-40B4-BE49-F238E27FC236}">
                <a16:creationId xmlns:a16="http://schemas.microsoft.com/office/drawing/2014/main" id="{6C18CBAD-6B27-47CA-46B3-A651430B4F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7" y="13222"/>
            <a:ext cx="1693986" cy="99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223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II - Titre - Fond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5">
            <a:extLst>
              <a:ext uri="{FF2B5EF4-FFF2-40B4-BE49-F238E27FC236}">
                <a16:creationId xmlns:a16="http://schemas.microsoft.com/office/drawing/2014/main" id="{1FD6769E-277C-39CC-3102-12E2E1519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803" y="2015827"/>
            <a:ext cx="9143999" cy="6819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>
              <a:spcBef>
                <a:spcPts val="0"/>
              </a:spcBef>
              <a:spcAft>
                <a:spcPts val="1800"/>
              </a:spcAft>
              <a:defRPr>
                <a:solidFill>
                  <a:srgbClr val="0E4194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82067B03-38E1-698F-CCC9-FBCA6D2839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45803" y="2579191"/>
            <a:ext cx="9144000" cy="398161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0"/>
              </a:spcBef>
              <a:buNone/>
              <a:defRPr sz="2000">
                <a:solidFill>
                  <a:srgbClr val="0E419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pic>
        <p:nvPicPr>
          <p:cNvPr id="6" name="Image 5" descr="Une image contenant texte, Graphique, logo, graphisme&#10;&#10;Description générée automatiquement">
            <a:extLst>
              <a:ext uri="{FF2B5EF4-FFF2-40B4-BE49-F238E27FC236}">
                <a16:creationId xmlns:a16="http://schemas.microsoft.com/office/drawing/2014/main" id="{0507EFAE-7ABD-E64E-200A-8F71AD6A80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7" y="13222"/>
            <a:ext cx="1765994" cy="992593"/>
          </a:xfrm>
          <a:prstGeom prst="rect">
            <a:avLst/>
          </a:prstGeom>
        </p:spPr>
      </p:pic>
      <p:pic>
        <p:nvPicPr>
          <p:cNvPr id="2" name="Image 1" descr="Une image contenant texte, Graphique, logo, graphisme&#10;&#10;Description générée automatiquement">
            <a:extLst>
              <a:ext uri="{FF2B5EF4-FFF2-40B4-BE49-F238E27FC236}">
                <a16:creationId xmlns:a16="http://schemas.microsoft.com/office/drawing/2014/main" id="{96DCB141-3264-5239-140E-CB1DCE61F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52384" y="5865407"/>
            <a:ext cx="1665089" cy="99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104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- Fond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5">
            <a:extLst>
              <a:ext uri="{FF2B5EF4-FFF2-40B4-BE49-F238E27FC236}">
                <a16:creationId xmlns:a16="http://schemas.microsoft.com/office/drawing/2014/main" id="{0C76B200-C722-C759-AE46-2E6C0983F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803" y="2015827"/>
            <a:ext cx="9143999" cy="6819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>
              <a:spcBef>
                <a:spcPts val="0"/>
              </a:spcBef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E6A28407-404A-41AC-EAEC-705F5ADB1B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45803" y="2579191"/>
            <a:ext cx="9144000" cy="398161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pic>
        <p:nvPicPr>
          <p:cNvPr id="3" name="Image 2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04F7504E-B661-284E-31D1-404E153CE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575" y="6289"/>
            <a:ext cx="1876103" cy="103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476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II - Titre - Fond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5">
            <a:extLst>
              <a:ext uri="{FF2B5EF4-FFF2-40B4-BE49-F238E27FC236}">
                <a16:creationId xmlns:a16="http://schemas.microsoft.com/office/drawing/2014/main" id="{1FD6769E-277C-39CC-3102-12E2E1519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803" y="2015827"/>
            <a:ext cx="9143999" cy="6819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>
              <a:spcBef>
                <a:spcPts val="0"/>
              </a:spcBef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82067B03-38E1-698F-CCC9-FBCA6D2839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45803" y="2579191"/>
            <a:ext cx="9144000" cy="398161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pic>
        <p:nvPicPr>
          <p:cNvPr id="6" name="Image 5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51F2B562-85F6-F366-9A22-CE58D4D928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575" y="6289"/>
            <a:ext cx="1804095" cy="1033012"/>
          </a:xfrm>
          <a:prstGeom prst="rect">
            <a:avLst/>
          </a:prstGeom>
        </p:spPr>
      </p:pic>
      <p:pic>
        <p:nvPicPr>
          <p:cNvPr id="2" name="Image 1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9BFBFA4E-10FE-7015-8DEE-2F23F67423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0376" y="5824988"/>
            <a:ext cx="1728192" cy="103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95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- Fond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09C09D7E-59EB-BEFF-9239-97C74B156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34" y="0"/>
            <a:ext cx="11088582" cy="56520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7D660469-4C99-E499-F555-847F004518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9417" y="6372000"/>
            <a:ext cx="10369151" cy="360000"/>
          </a:xfrm>
          <a:prstGeom prst="rect">
            <a:avLst/>
          </a:prstGeom>
        </p:spPr>
        <p:txBody>
          <a:bodyPr anchor="ctr"/>
          <a:lstStyle>
            <a:lvl1pPr algn="r">
              <a:defRPr sz="800">
                <a:solidFill>
                  <a:srgbClr val="0E4194"/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E8704074-533C-DA64-ED01-842AC1D73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208567" y="6372000"/>
            <a:ext cx="429319" cy="360000"/>
          </a:xfrm>
          <a:prstGeom prst="rect">
            <a:avLst/>
          </a:prstGeom>
        </p:spPr>
        <p:txBody>
          <a:bodyPr anchor="ctr"/>
          <a:lstStyle>
            <a:lvl1pPr algn="l">
              <a:defRPr sz="800">
                <a:solidFill>
                  <a:srgbClr val="0E4194"/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C16BA71-0D4A-4FA3-C59C-67009C750C53}"/>
              </a:ext>
            </a:extLst>
          </p:cNvPr>
          <p:cNvCxnSpPr>
            <a:cxnSpLocks/>
          </p:cNvCxnSpPr>
          <p:nvPr userDrawn="1"/>
        </p:nvCxnSpPr>
        <p:spPr>
          <a:xfrm>
            <a:off x="11222088" y="6496770"/>
            <a:ext cx="0" cy="107726"/>
          </a:xfrm>
          <a:prstGeom prst="line">
            <a:avLst/>
          </a:prstGeom>
          <a:ln w="19050" cap="rnd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 descr="Une image contenant texte, Graphique, logo, graphisme&#10;&#10;Description générée automatiquement">
            <a:extLst>
              <a:ext uri="{FF2B5EF4-FFF2-40B4-BE49-F238E27FC236}">
                <a16:creationId xmlns:a16="http://schemas.microsoft.com/office/drawing/2014/main" id="{F1A835FA-3F39-0AAD-80E8-9DB44B729E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0" y="71729"/>
            <a:ext cx="1157704" cy="643283"/>
          </a:xfrm>
          <a:prstGeom prst="rect">
            <a:avLst/>
          </a:prstGeom>
        </p:spPr>
      </p:pic>
      <p:sp>
        <p:nvSpPr>
          <p:cNvPr id="4" name="Espace réservé du texte 12">
            <a:extLst>
              <a:ext uri="{FF2B5EF4-FFF2-40B4-BE49-F238E27FC236}">
                <a16:creationId xmlns:a16="http://schemas.microsoft.com/office/drawing/2014/main" id="{DAAA54F5-F9A3-770F-5526-4C64D41A12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1384" y="1083762"/>
            <a:ext cx="11088582" cy="50672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E4194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0764846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II - Diapositive - Fond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2034" y="0"/>
            <a:ext cx="11088582" cy="56520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417C1D21-47CD-BA51-C4E2-B49EB6703D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44827" y="6372000"/>
            <a:ext cx="9651800" cy="360000"/>
          </a:xfrm>
          <a:prstGeom prst="rect">
            <a:avLst/>
          </a:prstGeom>
        </p:spPr>
        <p:txBody>
          <a:bodyPr anchor="ctr"/>
          <a:lstStyle>
            <a:lvl1pPr algn="r">
              <a:defRPr sz="800">
                <a:solidFill>
                  <a:srgbClr val="0E4194"/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15" name="Espace réservé du numéro de diapositive 4">
            <a:extLst>
              <a:ext uri="{FF2B5EF4-FFF2-40B4-BE49-F238E27FC236}">
                <a16:creationId xmlns:a16="http://schemas.microsoft.com/office/drawing/2014/main" id="{DC0CEBF5-099C-F2C0-9CDA-02B8BD9651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96627" y="6372000"/>
            <a:ext cx="429319" cy="360000"/>
          </a:xfrm>
          <a:prstGeom prst="rect">
            <a:avLst/>
          </a:prstGeom>
        </p:spPr>
        <p:txBody>
          <a:bodyPr anchor="ctr"/>
          <a:lstStyle>
            <a:lvl1pPr algn="l">
              <a:defRPr sz="800">
                <a:solidFill>
                  <a:srgbClr val="0E4194"/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29BFBE0-28EB-EAF7-4E29-11996A2B01E2}"/>
              </a:ext>
            </a:extLst>
          </p:cNvPr>
          <p:cNvCxnSpPr>
            <a:cxnSpLocks/>
          </p:cNvCxnSpPr>
          <p:nvPr userDrawn="1"/>
        </p:nvCxnSpPr>
        <p:spPr>
          <a:xfrm>
            <a:off x="10410148" y="6496770"/>
            <a:ext cx="0" cy="107726"/>
          </a:xfrm>
          <a:prstGeom prst="line">
            <a:avLst/>
          </a:prstGeom>
          <a:ln w="19050" cap="rnd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 descr="Une image contenant texte, Graphique, logo, graphisme&#10;&#10;Description générée automatiquement">
            <a:extLst>
              <a:ext uri="{FF2B5EF4-FFF2-40B4-BE49-F238E27FC236}">
                <a16:creationId xmlns:a16="http://schemas.microsoft.com/office/drawing/2014/main" id="{DD06D05C-710F-6BC7-3BD3-0AFA2AE881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5317" y="6174391"/>
            <a:ext cx="1099564" cy="643283"/>
          </a:xfrm>
          <a:prstGeom prst="rect">
            <a:avLst/>
          </a:prstGeom>
        </p:spPr>
      </p:pic>
      <p:pic>
        <p:nvPicPr>
          <p:cNvPr id="6" name="Image 5" descr="Une image contenant texte, Graphique, logo, graphisme&#10;&#10;Description générée automatiquement">
            <a:extLst>
              <a:ext uri="{FF2B5EF4-FFF2-40B4-BE49-F238E27FC236}">
                <a16:creationId xmlns:a16="http://schemas.microsoft.com/office/drawing/2014/main" id="{A5DD8358-64A5-053A-2A88-D8A526282F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0" y="71729"/>
            <a:ext cx="1157704" cy="643283"/>
          </a:xfrm>
          <a:prstGeom prst="rect">
            <a:avLst/>
          </a:prstGeom>
        </p:spPr>
      </p:pic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D7BC5A8B-E3C2-C4A0-F6F2-D2A6F3FB2D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1384" y="1083762"/>
            <a:ext cx="11088582" cy="50672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E4194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262893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OLEIL - fond blanc -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13" name="Connecteur droit 12"/>
          <p:cNvCxnSpPr/>
          <p:nvPr userDrawn="1"/>
        </p:nvCxnSpPr>
        <p:spPr>
          <a:xfrm flipH="1">
            <a:off x="2255573" y="743602"/>
            <a:ext cx="9936435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3C4087AD-28DB-4DE6-8B47-FAD1D4D94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6000" y="6372000"/>
            <a:ext cx="681654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C0AC65-88F6-4FE7-B8FB-1A950E180E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560" y="6366875"/>
            <a:ext cx="719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7842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8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2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21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BF88ECE-C4BA-3B4E-916F-F266125825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01584" cy="6858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49EDAE3-99DE-4E91-96D2-8D0083ED4C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01302CCE-B7D4-D8F9-E27B-629240F88886}"/>
              </a:ext>
            </a:extLst>
          </p:cNvPr>
          <p:cNvCxnSpPr>
            <a:cxnSpLocks/>
          </p:cNvCxnSpPr>
          <p:nvPr userDrawn="1"/>
        </p:nvCxnSpPr>
        <p:spPr>
          <a:xfrm>
            <a:off x="141548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AADCE60-8262-E4EE-B010-B28381928646}"/>
              </a:ext>
            </a:extLst>
          </p:cNvPr>
          <p:cNvCxnSpPr>
            <a:cxnSpLocks/>
          </p:cNvCxnSpPr>
          <p:nvPr userDrawn="1"/>
        </p:nvCxnSpPr>
        <p:spPr>
          <a:xfrm>
            <a:off x="1415480" y="1340768"/>
            <a:ext cx="0" cy="948747"/>
          </a:xfrm>
          <a:prstGeom prst="line">
            <a:avLst/>
          </a:prstGeom>
          <a:ln w="88900" cap="rnd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46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42" r:id="rId2"/>
  </p:sldLayoutIdLst>
  <p:hf hdr="0" dt="0"/>
  <p:txStyles>
    <p:titleStyle>
      <a:lvl1pPr marL="108000"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355E07BE-22E8-8A2F-F156-1437D8EE2B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3ED6E2D-90A7-4D70-87D0-F2418BCE4DE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D5C48AE-AB71-BC96-C6A5-8F24B79E249A}"/>
              </a:ext>
            </a:extLst>
          </p:cNvPr>
          <p:cNvCxnSpPr>
            <a:cxnSpLocks/>
          </p:cNvCxnSpPr>
          <p:nvPr userDrawn="1"/>
        </p:nvCxnSpPr>
        <p:spPr>
          <a:xfrm>
            <a:off x="11255200" y="0"/>
            <a:ext cx="0" cy="6858000"/>
          </a:xfrm>
          <a:prstGeom prst="line">
            <a:avLst/>
          </a:prstGeom>
          <a:ln>
            <a:solidFill>
              <a:srgbClr val="0E41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6BFAC04D-4EFB-8CD6-C58F-13B14F68E06B}"/>
              </a:ext>
            </a:extLst>
          </p:cNvPr>
          <p:cNvCxnSpPr>
            <a:cxnSpLocks/>
          </p:cNvCxnSpPr>
          <p:nvPr userDrawn="1"/>
        </p:nvCxnSpPr>
        <p:spPr>
          <a:xfrm>
            <a:off x="11255200" y="2132856"/>
            <a:ext cx="0" cy="792088"/>
          </a:xfrm>
          <a:prstGeom prst="line">
            <a:avLst/>
          </a:prstGeom>
          <a:ln w="88900" cap="rnd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09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</p:sldLayoutIdLst>
  <p:hf hd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rgbClr val="0E41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92A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DE759A4-E0D3-6501-9E57-A957FB697A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3ED6E2D-90A7-4D70-87D0-F2418BCE4DE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D5C48AE-AB71-BC96-C6A5-8F24B79E249A}"/>
              </a:ext>
            </a:extLst>
          </p:cNvPr>
          <p:cNvCxnSpPr>
            <a:cxnSpLocks/>
          </p:cNvCxnSpPr>
          <p:nvPr userDrawn="1"/>
        </p:nvCxnSpPr>
        <p:spPr>
          <a:xfrm>
            <a:off x="11255200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6BFAC04D-4EFB-8CD6-C58F-13B14F68E06B}"/>
              </a:ext>
            </a:extLst>
          </p:cNvPr>
          <p:cNvCxnSpPr>
            <a:cxnSpLocks/>
          </p:cNvCxnSpPr>
          <p:nvPr userDrawn="1"/>
        </p:nvCxnSpPr>
        <p:spPr>
          <a:xfrm>
            <a:off x="11255200" y="1844824"/>
            <a:ext cx="0" cy="792088"/>
          </a:xfrm>
          <a:prstGeom prst="line">
            <a:avLst/>
          </a:prstGeom>
          <a:ln w="88900" cap="rnd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343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</p:sldLayoutIdLst>
  <p:hf hd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rgbClr val="0E41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15479" y="0"/>
            <a:ext cx="10297145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A7CC8EE-1817-4DF4-8528-9275D5B6CAC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795E1E77-51B0-66D5-D260-A602FF45A0EA}"/>
              </a:ext>
            </a:extLst>
          </p:cNvPr>
          <p:cNvCxnSpPr>
            <a:cxnSpLocks/>
          </p:cNvCxnSpPr>
          <p:nvPr userDrawn="1"/>
        </p:nvCxnSpPr>
        <p:spPr>
          <a:xfrm>
            <a:off x="1415480" y="565200"/>
            <a:ext cx="10776520" cy="0"/>
          </a:xfrm>
          <a:prstGeom prst="line">
            <a:avLst/>
          </a:prstGeom>
          <a:ln>
            <a:solidFill>
              <a:srgbClr val="0E41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113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4" r:id="rId2"/>
    <p:sldLayoutId id="2147483754" r:id="rId3"/>
    <p:sldLayoutId id="2147483755" r:id="rId4"/>
  </p:sldLayoutIdLst>
  <p:hf hdr="0" dt="0"/>
  <p:txStyles>
    <p:titleStyle>
      <a:lvl1pPr algn="r" defTabSz="914400" rtl="0" eaLnBrk="1" latinLnBrk="0" hangingPunct="1">
        <a:spcBef>
          <a:spcPct val="0"/>
        </a:spcBef>
        <a:buNone/>
        <a:defRPr sz="2800" b="1" kern="1200">
          <a:solidFill>
            <a:srgbClr val="0E419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E419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92A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15479" y="0"/>
            <a:ext cx="10297145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A7CC8EE-1817-4DF4-8528-9275D5B6CA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795E1E77-51B0-66D5-D260-A602FF45A0EA}"/>
              </a:ext>
            </a:extLst>
          </p:cNvPr>
          <p:cNvCxnSpPr>
            <a:cxnSpLocks/>
          </p:cNvCxnSpPr>
          <p:nvPr userDrawn="1"/>
        </p:nvCxnSpPr>
        <p:spPr>
          <a:xfrm>
            <a:off x="1415479" y="565200"/>
            <a:ext cx="10776521" cy="0"/>
          </a:xfrm>
          <a:prstGeom prst="line">
            <a:avLst/>
          </a:prstGeom>
          <a:ln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925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7" r:id="rId2"/>
  </p:sldLayoutIdLst>
  <p:hf hdr="0" dt="0"/>
  <p:txStyles>
    <p:titleStyle>
      <a:lvl1pPr algn="r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E419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255573" y="194400"/>
            <a:ext cx="9662827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21900" y="1259999"/>
            <a:ext cx="10992651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751179CC-BC98-47B1-8948-539E8235911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8052" y="128216"/>
            <a:ext cx="1307604" cy="115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E073AE8-1785-4976-913F-2AA046895C1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sp>
        <p:nvSpPr>
          <p:cNvPr id="7" name="Espace réservé du pied de page 2">
            <a:extLst>
              <a:ext uri="{FF2B5EF4-FFF2-40B4-BE49-F238E27FC236}">
                <a16:creationId xmlns:a16="http://schemas.microsoft.com/office/drawing/2014/main" id="{D101A451-A207-4E29-A555-608C88F7D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6000" y="6372000"/>
            <a:ext cx="681654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255EA1F4-F864-4BD0-ABEB-981C0FBDD9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6560" y="6366875"/>
            <a:ext cx="719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20CC9-C982-429E-97C9-9F71A6603CFC}" type="slidenum">
              <a:rPr lang="fr-FR" smtClean="0"/>
              <a:pPr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5465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</p:sldLayoutIdLst>
  <p:hf hdr="0" dt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1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jpg"/><Relationship Id="rId7" Type="http://schemas.openxmlformats.org/officeDocument/2006/relationships/image" Target="../media/image57.PNG"/><Relationship Id="rId12" Type="http://schemas.openxmlformats.org/officeDocument/2006/relationships/image" Target="../media/image62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png"/><Relationship Id="rId11" Type="http://schemas.openxmlformats.org/officeDocument/2006/relationships/image" Target="../media/image61.jpeg"/><Relationship Id="rId5" Type="http://schemas.openxmlformats.org/officeDocument/2006/relationships/image" Target="../media/image55.png"/><Relationship Id="rId10" Type="http://schemas.openxmlformats.org/officeDocument/2006/relationships/image" Target="../media/image60.jpeg"/><Relationship Id="rId4" Type="http://schemas.openxmlformats.org/officeDocument/2006/relationships/image" Target="../media/image54.png"/><Relationship Id="rId9" Type="http://schemas.openxmlformats.org/officeDocument/2006/relationships/image" Target="../media/image5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6.jpeg"/><Relationship Id="rId5" Type="http://schemas.openxmlformats.org/officeDocument/2006/relationships/chart" Target="../charts/chart5.xml"/><Relationship Id="rId4" Type="http://schemas.openxmlformats.org/officeDocument/2006/relationships/image" Target="../media/image6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8.emf"/><Relationship Id="rId4" Type="http://schemas.openxmlformats.org/officeDocument/2006/relationships/image" Target="../media/image7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21FE793-4E5B-27B5-8F4E-2F12A4CCB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Magnets for SOLEIL II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D379E5C-3A3B-53EB-6F92-F49E1E7F3B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440" y="4653136"/>
            <a:ext cx="10791616" cy="1224136"/>
          </a:xfrm>
        </p:spPr>
        <p:txBody>
          <a:bodyPr/>
          <a:lstStyle/>
          <a:p>
            <a:pPr algn="r"/>
            <a:r>
              <a:rPr lang="en-US" sz="2000" b="1" dirty="0"/>
              <a:t>C. Kitegi</a:t>
            </a:r>
            <a:r>
              <a:rPr lang="en-US" sz="2000" dirty="0"/>
              <a:t>, F. Marteau, J. </a:t>
            </a:r>
            <a:r>
              <a:rPr lang="en-US" sz="2000" dirty="0" err="1"/>
              <a:t>Chavanne</a:t>
            </a:r>
            <a:r>
              <a:rPr lang="en-US" sz="2000" dirty="0"/>
              <a:t>, M-E Couprie, S. M. Khan, V. </a:t>
            </a:r>
            <a:r>
              <a:rPr lang="en-US" sz="2000" dirty="0" err="1"/>
              <a:t>Pinty</a:t>
            </a:r>
            <a:r>
              <a:rPr lang="en-US" sz="2000" dirty="0"/>
              <a:t>, M. Valleau</a:t>
            </a:r>
            <a:endParaRPr lang="en-US" sz="2000" dirty="0">
              <a:highlight>
                <a:srgbClr val="FFFF00"/>
              </a:highlight>
            </a:endParaRPr>
          </a:p>
          <a:p>
            <a:pPr algn="r"/>
            <a:r>
              <a:rPr lang="en-US" sz="2000" dirty="0"/>
              <a:t> on behalf of SOLEIL II Project Team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746060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4F19B-1F50-B91A-B276-E8AFDD7D9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Quadrupole</a:t>
            </a:r>
            <a:r>
              <a:rPr lang="fr-FR" dirty="0"/>
              <a:t> prototype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5A784B-DD0B-45D8-1473-049A275A3B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05787" y="6370748"/>
            <a:ext cx="9651800" cy="360000"/>
          </a:xfrm>
        </p:spPr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43349-D927-9C0D-6BDC-C347A2DD12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5F49849-ECF1-2A6A-15C7-440CA1499A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4" t="22955" r="6896" b="19567"/>
          <a:stretch/>
        </p:blipFill>
        <p:spPr bwMode="auto">
          <a:xfrm rot="5400000">
            <a:off x="9778073" y="1266968"/>
            <a:ext cx="2908893" cy="154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D1D60560-16F3-3913-7862-FE84399D92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2" b="11835"/>
          <a:stretch/>
        </p:blipFill>
        <p:spPr bwMode="auto">
          <a:xfrm>
            <a:off x="8237171" y="594595"/>
            <a:ext cx="2106451" cy="2900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u contenu 38">
            <a:extLst>
              <a:ext uri="{FF2B5EF4-FFF2-40B4-BE49-F238E27FC236}">
                <a16:creationId xmlns:a16="http://schemas.microsoft.com/office/drawing/2014/main" id="{91858343-19D5-5F40-A983-9C30F5080A20}"/>
              </a:ext>
            </a:extLst>
          </p:cNvPr>
          <p:cNvSpPr txBox="1">
            <a:spLocks/>
          </p:cNvSpPr>
          <p:nvPr/>
        </p:nvSpPr>
        <p:spPr>
          <a:xfrm>
            <a:off x="402227" y="980728"/>
            <a:ext cx="7786692" cy="1898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A first quadrupole prototype delivered at SOLEIL in early 2021</a:t>
            </a:r>
          </a:p>
          <a:p>
            <a:pPr>
              <a:buFontTx/>
              <a:buChar char="-"/>
            </a:pPr>
            <a:r>
              <a:rPr lang="en-GB" sz="1800" dirty="0"/>
              <a:t>16mm aperture, 101.5mm long</a:t>
            </a:r>
          </a:p>
          <a:p>
            <a:pPr>
              <a:buFontTx/>
              <a:buChar char="-"/>
            </a:pPr>
            <a:r>
              <a:rPr lang="en-GB" sz="1800" dirty="0">
                <a:sym typeface="Wingdings" panose="05000000000000000000" pitchFamily="2" charset="2"/>
              </a:rPr>
              <a:t>Include coils for heating</a:t>
            </a:r>
          </a:p>
          <a:p>
            <a:pPr>
              <a:buFontTx/>
              <a:buChar char="-"/>
            </a:pPr>
            <a:r>
              <a:rPr lang="en-GB" sz="1800" dirty="0"/>
              <a:t>Non optimized profile to exhibit specific harmonics (b4 and b6)</a:t>
            </a:r>
            <a:endParaRPr lang="en-GB" sz="1800" dirty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r>
              <a:rPr lang="en-GB" sz="1800" dirty="0"/>
              <a:t>A tight tolerance of 5µm specified on the pole tip</a:t>
            </a:r>
          </a:p>
          <a:p>
            <a:pPr>
              <a:buFontTx/>
              <a:buChar char="-"/>
            </a:pPr>
            <a:r>
              <a:rPr lang="en-GB" sz="1800" dirty="0"/>
              <a:t>Magnet block size 50 mm x 20(M) mm x 20.3 mm</a:t>
            </a:r>
          </a:p>
          <a:p>
            <a:pPr>
              <a:buFontTx/>
              <a:buChar char="-"/>
            </a:pPr>
            <a:endParaRPr lang="en-GB" sz="1800" dirty="0"/>
          </a:p>
        </p:txBody>
      </p:sp>
      <p:pic>
        <p:nvPicPr>
          <p:cNvPr id="12" name="Image 11" descr="Une image contenant ingénierie, outil, intérieur, Atelier&#10;&#10;Description générée automatiquement">
            <a:extLst>
              <a:ext uri="{FF2B5EF4-FFF2-40B4-BE49-F238E27FC236}">
                <a16:creationId xmlns:a16="http://schemas.microsoft.com/office/drawing/2014/main" id="{636A9267-185A-C018-DD2C-CCD9572799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8" t="16099"/>
          <a:stretch/>
        </p:blipFill>
        <p:spPr>
          <a:xfrm>
            <a:off x="8228972" y="3538565"/>
            <a:ext cx="3793586" cy="2690276"/>
          </a:xfrm>
          <a:prstGeom prst="rect">
            <a:avLst/>
          </a:prstGeom>
        </p:spPr>
      </p:pic>
      <p:pic>
        <p:nvPicPr>
          <p:cNvPr id="16" name="Image 15" descr="Une image contenant machine, ingénierie, intérieur, Atelier&#10;&#10;Description générée automatiquement">
            <a:extLst>
              <a:ext uri="{FF2B5EF4-FFF2-40B4-BE49-F238E27FC236}">
                <a16:creationId xmlns:a16="http://schemas.microsoft.com/office/drawing/2014/main" id="{59A25919-8990-A4E0-6C12-1966AEF5A8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7" t="20601" r="1176" b="20608"/>
          <a:stretch/>
        </p:blipFill>
        <p:spPr>
          <a:xfrm>
            <a:off x="2861350" y="3538565"/>
            <a:ext cx="5044909" cy="2690276"/>
          </a:xfrm>
          <a:prstGeom prst="rect">
            <a:avLst/>
          </a:prstGeom>
        </p:spPr>
      </p:pic>
      <p:grpSp>
        <p:nvGrpSpPr>
          <p:cNvPr id="17" name="Groupe 45">
            <a:extLst>
              <a:ext uri="{FF2B5EF4-FFF2-40B4-BE49-F238E27FC236}">
                <a16:creationId xmlns:a16="http://schemas.microsoft.com/office/drawing/2014/main" id="{425D58A4-154B-603D-D7C1-C890CE798F0F}"/>
              </a:ext>
            </a:extLst>
          </p:cNvPr>
          <p:cNvGrpSpPr/>
          <p:nvPr/>
        </p:nvGrpSpPr>
        <p:grpSpPr>
          <a:xfrm>
            <a:off x="263352" y="4055861"/>
            <a:ext cx="2131269" cy="1655683"/>
            <a:chOff x="9786574" y="1109765"/>
            <a:chExt cx="2131269" cy="1655683"/>
          </a:xfrm>
        </p:grpSpPr>
        <p:pic>
          <p:nvPicPr>
            <p:cNvPr id="18" name="Image 36" descr="Une image contenant texte, boîtier&#10;&#10;Description générée automatiquement">
              <a:extLst>
                <a:ext uri="{FF2B5EF4-FFF2-40B4-BE49-F238E27FC236}">
                  <a16:creationId xmlns:a16="http://schemas.microsoft.com/office/drawing/2014/main" id="{EE9FB52A-81C4-7E9F-22EC-9D8B5F9833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79" r="26569"/>
            <a:stretch/>
          </p:blipFill>
          <p:spPr>
            <a:xfrm rot="10800000">
              <a:off x="10740011" y="1109765"/>
              <a:ext cx="1177832" cy="1592648"/>
            </a:xfrm>
            <a:prstGeom prst="rect">
              <a:avLst/>
            </a:prstGeom>
          </p:spPr>
        </p:pic>
        <p:cxnSp>
          <p:nvCxnSpPr>
            <p:cNvPr id="19" name="Connecteur droit avec flèche 40">
              <a:extLst>
                <a:ext uri="{FF2B5EF4-FFF2-40B4-BE49-F238E27FC236}">
                  <a16:creationId xmlns:a16="http://schemas.microsoft.com/office/drawing/2014/main" id="{68686A19-61F5-1D72-4787-ABBC0F32B662}"/>
                </a:ext>
              </a:extLst>
            </p:cNvPr>
            <p:cNvCxnSpPr>
              <a:cxnSpLocks/>
            </p:cNvCxnSpPr>
            <p:nvPr/>
          </p:nvCxnSpPr>
          <p:spPr>
            <a:xfrm>
              <a:off x="10234311" y="2540303"/>
              <a:ext cx="71926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43">
              <a:extLst>
                <a:ext uri="{FF2B5EF4-FFF2-40B4-BE49-F238E27FC236}">
                  <a16:creationId xmlns:a16="http://schemas.microsoft.com/office/drawing/2014/main" id="{C52B17DC-F942-3292-6E00-B69721339D13}"/>
                </a:ext>
              </a:extLst>
            </p:cNvPr>
            <p:cNvSpPr txBox="1"/>
            <p:nvPr/>
          </p:nvSpPr>
          <p:spPr>
            <a:xfrm rot="16200000">
              <a:off x="10855714" y="1839752"/>
              <a:ext cx="9268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600" dirty="0"/>
                <a:t>Magnet </a:t>
              </a:r>
            </a:p>
          </p:txBody>
        </p:sp>
        <p:sp>
          <p:nvSpPr>
            <p:cNvPr id="21" name="ZoneTexte 44">
              <a:extLst>
                <a:ext uri="{FF2B5EF4-FFF2-40B4-BE49-F238E27FC236}">
                  <a16:creationId xmlns:a16="http://schemas.microsoft.com/office/drawing/2014/main" id="{4E64F72F-059A-EBCC-BBAA-B7E88E997577}"/>
                </a:ext>
              </a:extLst>
            </p:cNvPr>
            <p:cNvSpPr txBox="1"/>
            <p:nvPr/>
          </p:nvSpPr>
          <p:spPr>
            <a:xfrm>
              <a:off x="9786574" y="2303783"/>
              <a:ext cx="9957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200" dirty="0" err="1"/>
                <a:t>Thermoflux</a:t>
              </a:r>
              <a:r>
                <a:rPr lang="fr-FR" sz="1200" dirty="0"/>
                <a:t> </a:t>
              </a:r>
            </a:p>
            <a:p>
              <a:r>
                <a:rPr lang="fr-FR" sz="1200" dirty="0" err="1"/>
                <a:t>Shim</a:t>
              </a:r>
              <a:r>
                <a:rPr lang="fr-FR" sz="1200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6585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4FD139-9280-4826-0EC7-216ED5DC9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Quadrupole</a:t>
            </a:r>
            <a:r>
              <a:rPr lang="fr-FR" dirty="0"/>
              <a:t> prototype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3E272B-AE8B-358B-CA7E-EDDC13B7BFB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IMMW #23 - 06-11 October 2024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E2A347-8099-D2F8-0AB4-91E21CBE58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BE0AF40-0CCE-040C-EEB0-9D9C863A61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840066" y="4509120"/>
            <a:ext cx="1511518" cy="208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000790EC-8C9F-892C-F89A-C705992B8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30742" y="3832094"/>
            <a:ext cx="1720815" cy="3521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72">
            <a:extLst>
              <a:ext uri="{FF2B5EF4-FFF2-40B4-BE49-F238E27FC236}">
                <a16:creationId xmlns:a16="http://schemas.microsoft.com/office/drawing/2014/main" id="{16D58A33-472B-4DA0-AD89-2599E7CC7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992" y="4108596"/>
            <a:ext cx="3019425" cy="2305050"/>
          </a:xfrm>
          <a:prstGeom prst="rect">
            <a:avLst/>
          </a:prstGeom>
        </p:spPr>
      </p:pic>
      <p:sp>
        <p:nvSpPr>
          <p:cNvPr id="16" name="ZoneTexte 21">
            <a:extLst>
              <a:ext uri="{FF2B5EF4-FFF2-40B4-BE49-F238E27FC236}">
                <a16:creationId xmlns:a16="http://schemas.microsoft.com/office/drawing/2014/main" id="{47E97412-560B-4F3E-8C7E-B89DC895F831}"/>
              </a:ext>
            </a:extLst>
          </p:cNvPr>
          <p:cNvSpPr txBox="1"/>
          <p:nvPr/>
        </p:nvSpPr>
        <p:spPr>
          <a:xfrm rot="19539368">
            <a:off x="6601122" y="4161456"/>
            <a:ext cx="1026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err="1"/>
              <a:t>Current</a:t>
            </a:r>
            <a:r>
              <a:rPr lang="fr-FR" sz="1400" dirty="0"/>
              <a:t> off</a:t>
            </a:r>
          </a:p>
        </p:txBody>
      </p:sp>
      <p:sp>
        <p:nvSpPr>
          <p:cNvPr id="17" name="ZoneTexte 26">
            <a:extLst>
              <a:ext uri="{FF2B5EF4-FFF2-40B4-BE49-F238E27FC236}">
                <a16:creationId xmlns:a16="http://schemas.microsoft.com/office/drawing/2014/main" id="{B0965F07-40B9-478D-8DDC-5BECC6178747}"/>
              </a:ext>
            </a:extLst>
          </p:cNvPr>
          <p:cNvSpPr txBox="1"/>
          <p:nvPr/>
        </p:nvSpPr>
        <p:spPr>
          <a:xfrm rot="19521273">
            <a:off x="6206593" y="4062076"/>
            <a:ext cx="1029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err="1"/>
              <a:t>Current</a:t>
            </a:r>
            <a:r>
              <a:rPr lang="fr-FR" sz="1400" dirty="0"/>
              <a:t> on</a:t>
            </a:r>
          </a:p>
        </p:txBody>
      </p:sp>
      <p:pic>
        <p:nvPicPr>
          <p:cNvPr id="19" name="Image 70">
            <a:extLst>
              <a:ext uri="{FF2B5EF4-FFF2-40B4-BE49-F238E27FC236}">
                <a16:creationId xmlns:a16="http://schemas.microsoft.com/office/drawing/2014/main" id="{F541776B-5BB8-449B-9F7B-4CFDC5C192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8055" y="4019128"/>
            <a:ext cx="3038475" cy="23622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49D41CA7-B326-FF7E-FBA9-2F8F2635645F}"/>
              </a:ext>
            </a:extLst>
          </p:cNvPr>
          <p:cNvSpPr txBox="1"/>
          <p:nvPr/>
        </p:nvSpPr>
        <p:spPr>
          <a:xfrm>
            <a:off x="47327" y="560328"/>
            <a:ext cx="7577341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0.5% difference between b2 measured (56.82Tmm) and computed (57.08 </a:t>
            </a:r>
            <a:r>
              <a:rPr lang="en-GB" sz="1800" dirty="0" err="1"/>
              <a:t>Tmm</a:t>
            </a:r>
            <a:r>
              <a:rPr lang="en-GB" sz="18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ym typeface="Wingdings" panose="05000000000000000000" pitchFamily="2" charset="2"/>
              </a:rPr>
              <a:t>2 units </a:t>
            </a:r>
            <a:r>
              <a:rPr lang="en-GB" sz="1800" dirty="0"/>
              <a:t>difference between b6 computed (-60) and measured (-58)</a:t>
            </a:r>
          </a:p>
          <a:p>
            <a:pPr marL="0" indent="0">
              <a:buNone/>
            </a:pPr>
            <a:endParaRPr lang="en-GB" sz="2000" dirty="0">
              <a:sym typeface="Wingdings" panose="05000000000000000000" pitchFamily="2" charset="2"/>
            </a:endParaRPr>
          </a:p>
        </p:txBody>
      </p:sp>
      <p:graphicFrame>
        <p:nvGraphicFramePr>
          <p:cNvPr id="24" name="Tableau 23">
            <a:extLst>
              <a:ext uri="{FF2B5EF4-FFF2-40B4-BE49-F238E27FC236}">
                <a16:creationId xmlns:a16="http://schemas.microsoft.com/office/drawing/2014/main" id="{A8E2B5F1-14C4-70D0-5EF2-943CC5D26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79901"/>
              </p:ext>
            </p:extLst>
          </p:nvPr>
        </p:nvGraphicFramePr>
        <p:xfrm>
          <a:off x="222475" y="1831646"/>
          <a:ext cx="5887099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4610">
                  <a:extLst>
                    <a:ext uri="{9D8B030D-6E8A-4147-A177-3AD203B41FA5}">
                      <a16:colId xmlns:a16="http://schemas.microsoft.com/office/drawing/2014/main" val="3315026261"/>
                    </a:ext>
                  </a:extLst>
                </a:gridCol>
                <a:gridCol w="474667">
                  <a:extLst>
                    <a:ext uri="{9D8B030D-6E8A-4147-A177-3AD203B41FA5}">
                      <a16:colId xmlns:a16="http://schemas.microsoft.com/office/drawing/2014/main" val="3740045286"/>
                    </a:ext>
                  </a:extLst>
                </a:gridCol>
                <a:gridCol w="456043">
                  <a:extLst>
                    <a:ext uri="{9D8B030D-6E8A-4147-A177-3AD203B41FA5}">
                      <a16:colId xmlns:a16="http://schemas.microsoft.com/office/drawing/2014/main" val="1399112018"/>
                    </a:ext>
                  </a:extLst>
                </a:gridCol>
                <a:gridCol w="580418">
                  <a:extLst>
                    <a:ext uri="{9D8B030D-6E8A-4147-A177-3AD203B41FA5}">
                      <a16:colId xmlns:a16="http://schemas.microsoft.com/office/drawing/2014/main" val="613034431"/>
                    </a:ext>
                  </a:extLst>
                </a:gridCol>
                <a:gridCol w="476771">
                  <a:extLst>
                    <a:ext uri="{9D8B030D-6E8A-4147-A177-3AD203B41FA5}">
                      <a16:colId xmlns:a16="http://schemas.microsoft.com/office/drawing/2014/main" val="2613791384"/>
                    </a:ext>
                  </a:extLst>
                </a:gridCol>
                <a:gridCol w="580418">
                  <a:extLst>
                    <a:ext uri="{9D8B030D-6E8A-4147-A177-3AD203B41FA5}">
                      <a16:colId xmlns:a16="http://schemas.microsoft.com/office/drawing/2014/main" val="2830862051"/>
                    </a:ext>
                  </a:extLst>
                </a:gridCol>
                <a:gridCol w="393856">
                  <a:extLst>
                    <a:ext uri="{9D8B030D-6E8A-4147-A177-3AD203B41FA5}">
                      <a16:colId xmlns:a16="http://schemas.microsoft.com/office/drawing/2014/main" val="509720531"/>
                    </a:ext>
                  </a:extLst>
                </a:gridCol>
                <a:gridCol w="518230">
                  <a:extLst>
                    <a:ext uri="{9D8B030D-6E8A-4147-A177-3AD203B41FA5}">
                      <a16:colId xmlns:a16="http://schemas.microsoft.com/office/drawing/2014/main" val="2630357833"/>
                    </a:ext>
                  </a:extLst>
                </a:gridCol>
                <a:gridCol w="456043">
                  <a:extLst>
                    <a:ext uri="{9D8B030D-6E8A-4147-A177-3AD203B41FA5}">
                      <a16:colId xmlns:a16="http://schemas.microsoft.com/office/drawing/2014/main" val="374577442"/>
                    </a:ext>
                  </a:extLst>
                </a:gridCol>
                <a:gridCol w="456043">
                  <a:extLst>
                    <a:ext uri="{9D8B030D-6E8A-4147-A177-3AD203B41FA5}">
                      <a16:colId xmlns:a16="http://schemas.microsoft.com/office/drawing/2014/main" val="2196537043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u="none" strike="noStrike">
                          <a:effectLst/>
                        </a:rPr>
                        <a:t>Norm. Harm. 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b1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b3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b4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b5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b6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b7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b8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b9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b10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29989534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u="none" strike="noStrike">
                          <a:effectLst/>
                        </a:rPr>
                        <a:t>Error-free model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-7.3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-60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-1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-5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875625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Model with</a:t>
                      </a:r>
                      <a:br>
                        <a:rPr lang="fr-FR" sz="1400" u="none" strike="noStrike">
                          <a:effectLst/>
                        </a:rPr>
                      </a:br>
                      <a:r>
                        <a:rPr lang="fr-FR" sz="1400" u="none" strike="noStrike">
                          <a:effectLst/>
                        </a:rPr>
                        <a:t>pole-tip error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 dirty="0">
                          <a:effectLst/>
                        </a:rPr>
                        <a:t>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-3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-14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-1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 dirty="0">
                          <a:effectLst/>
                        </a:rPr>
                        <a:t>-62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-0.6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 dirty="0">
                          <a:effectLst/>
                        </a:rPr>
                        <a:t>-5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48337732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u="none" strike="noStrike">
                          <a:effectLst/>
                        </a:rPr>
                        <a:t>Measured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3.4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-21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-58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1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1.9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-1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 dirty="0">
                          <a:effectLst/>
                        </a:rPr>
                        <a:t>1.7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42682366"/>
                  </a:ext>
                </a:extLst>
              </a:tr>
            </a:tbl>
          </a:graphicData>
        </a:graphic>
      </p:graphicFrame>
      <p:graphicFrame>
        <p:nvGraphicFramePr>
          <p:cNvPr id="25" name="Graphique 24">
            <a:extLst>
              <a:ext uri="{FF2B5EF4-FFF2-40B4-BE49-F238E27FC236}">
                <a16:creationId xmlns:a16="http://schemas.microsoft.com/office/drawing/2014/main" id="{39C5F4A0-A1EB-10AA-096D-17EE6D14DB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2737286"/>
              </p:ext>
            </p:extLst>
          </p:nvPr>
        </p:nvGraphicFramePr>
        <p:xfrm>
          <a:off x="332331" y="2871501"/>
          <a:ext cx="5619653" cy="1853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27" name="Image 26" descr="Une image contenant intérieur, machine, ordinateur, écran d’ordinateur&#10;&#10;Description générée automatiquement">
            <a:extLst>
              <a:ext uri="{FF2B5EF4-FFF2-40B4-BE49-F238E27FC236}">
                <a16:creationId xmlns:a16="http://schemas.microsoft.com/office/drawing/2014/main" id="{B8D4C2B9-86FA-A9C7-25AC-5F781EBF924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9" t="14300" r="33184" b="39749"/>
          <a:stretch/>
        </p:blipFill>
        <p:spPr>
          <a:xfrm>
            <a:off x="7653087" y="635266"/>
            <a:ext cx="3991058" cy="2649718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619B8DFE-77D5-52D7-D9F0-96733C617764}"/>
              </a:ext>
            </a:extLst>
          </p:cNvPr>
          <p:cNvSpPr txBox="1"/>
          <p:nvPr/>
        </p:nvSpPr>
        <p:spPr>
          <a:xfrm>
            <a:off x="222475" y="1456568"/>
            <a:ext cx="1994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Multipole</a:t>
            </a:r>
            <a:r>
              <a:rPr lang="fr-FR" sz="1600" dirty="0"/>
              <a:t> at r=5mm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9C1540E-9F0A-DD51-5F75-E0D37992E949}"/>
              </a:ext>
            </a:extLst>
          </p:cNvPr>
          <p:cNvSpPr txBox="1"/>
          <p:nvPr/>
        </p:nvSpPr>
        <p:spPr>
          <a:xfrm>
            <a:off x="7398652" y="3268592"/>
            <a:ext cx="4562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G. Le Bec, J.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Chavanne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Ch.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Penel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“Stretched wire measurement of multipole accelerator magnets”,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Phys. Rev. Accel. Beams,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vol. 15, Feb. 2012, Art. no. 022401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046196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 descr="Une image contenant machine, ingénierie, Outil-machine, usine&#10;&#10;Description générée automatiquement">
            <a:extLst>
              <a:ext uri="{FF2B5EF4-FFF2-40B4-BE49-F238E27FC236}">
                <a16:creationId xmlns:a16="http://schemas.microsoft.com/office/drawing/2014/main" id="{2B8FB3C6-2156-C3F2-5336-DFB529840B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1" t="26704" r="34307" b="61772"/>
          <a:stretch/>
        </p:blipFill>
        <p:spPr>
          <a:xfrm>
            <a:off x="5709021" y="3279699"/>
            <a:ext cx="2108289" cy="869381"/>
          </a:xfrm>
          <a:prstGeom prst="rect">
            <a:avLst/>
          </a:prstGeom>
        </p:spPr>
      </p:pic>
      <p:pic>
        <p:nvPicPr>
          <p:cNvPr id="21" name="Image 20" descr="Une image contenant ingénierie, machine, intérieur&#10;&#10;Description générée automatiquement">
            <a:extLst>
              <a:ext uri="{FF2B5EF4-FFF2-40B4-BE49-F238E27FC236}">
                <a16:creationId xmlns:a16="http://schemas.microsoft.com/office/drawing/2014/main" id="{F5B29214-BAF5-07AF-A17A-6019F16650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50" t="24081" r="42500" b="67397"/>
          <a:stretch/>
        </p:blipFill>
        <p:spPr>
          <a:xfrm>
            <a:off x="5535929" y="2202729"/>
            <a:ext cx="2318531" cy="98798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F8C8221-B2A4-171B-E540-8C4EB875B5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981" y="4188613"/>
            <a:ext cx="2638425" cy="21621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6AFBDD9-74D3-BD24-13EF-3F391D61F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center and thermal dilatation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B54DAB5-9A85-DA16-DA92-ADDAF780D45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8F9C6B2-62A8-8891-66AC-1719002752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1EE3C7-D327-E470-22AB-EBC478C0FA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93029" y="604734"/>
            <a:ext cx="7590965" cy="1638296"/>
          </a:xfrm>
        </p:spPr>
        <p:txBody>
          <a:bodyPr/>
          <a:lstStyle/>
          <a:p>
            <a:pPr marL="180000" indent="-180000"/>
            <a:r>
              <a:rPr lang="en-US" sz="1600" dirty="0"/>
              <a:t>Magnetic center computed from magnetic measurement</a:t>
            </a:r>
          </a:p>
          <a:p>
            <a:pPr marL="180000" indent="-180000"/>
            <a:r>
              <a:rPr lang="en-US" sz="1600" dirty="0"/>
              <a:t>Thermal expansion measured by dial gauges</a:t>
            </a:r>
          </a:p>
          <a:p>
            <a:pPr marL="180000" indent="-180000"/>
            <a:r>
              <a:rPr lang="en-US" sz="1600" dirty="0"/>
              <a:t>For a 4°C temperature increase of the quadrupole prototype #1, a 16µm mech. elongation (dial gauge) and a 20µm vertical axis shift are measured  </a:t>
            </a:r>
          </a:p>
          <a:p>
            <a:pPr marL="180000" indent="-180000"/>
            <a:r>
              <a:rPr lang="en-US" sz="1600" dirty="0"/>
              <a:t>The vertical magnetic axis linearly varies w.r.t the temperature increase at a rate of 5µm/°C</a:t>
            </a:r>
            <a:endParaRPr lang="en-US" sz="1800" dirty="0"/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8415187C-357A-F75B-D780-959EFB0373C1}"/>
              </a:ext>
            </a:extLst>
          </p:cNvPr>
          <p:cNvCxnSpPr>
            <a:cxnSpLocks/>
          </p:cNvCxnSpPr>
          <p:nvPr/>
        </p:nvCxnSpPr>
        <p:spPr>
          <a:xfrm>
            <a:off x="6743345" y="4797588"/>
            <a:ext cx="10144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2714A5EF-E0BF-C87F-683F-C8BB854F9C2B}"/>
              </a:ext>
            </a:extLst>
          </p:cNvPr>
          <p:cNvSpPr txBox="1"/>
          <p:nvPr/>
        </p:nvSpPr>
        <p:spPr>
          <a:xfrm>
            <a:off x="6881153" y="4356526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20µm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20B3E3C4-E2B7-528A-DD2C-A21344B819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9651" y="4164389"/>
            <a:ext cx="2705100" cy="218122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037D2FD-B93C-54DF-70DA-3FD11A1CDB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0473" y="4155263"/>
            <a:ext cx="2428875" cy="2133600"/>
          </a:xfrm>
          <a:prstGeom prst="rect">
            <a:avLst/>
          </a:prstGeom>
        </p:spPr>
      </p:pic>
      <p:pic>
        <p:nvPicPr>
          <p:cNvPr id="12" name="Image 11" descr="Une image contenant texte, ligne, diagramme, Tracé&#10;&#10;Description générée automatiquement">
            <a:extLst>
              <a:ext uri="{FF2B5EF4-FFF2-40B4-BE49-F238E27FC236}">
                <a16:creationId xmlns:a16="http://schemas.microsoft.com/office/drawing/2014/main" id="{7ADBD45B-B210-D6FF-FB08-A6DA5DE053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0"/>
          <a:stretch/>
        </p:blipFill>
        <p:spPr>
          <a:xfrm>
            <a:off x="8328248" y="3501008"/>
            <a:ext cx="3677013" cy="2814342"/>
          </a:xfrm>
          <a:prstGeom prst="rect">
            <a:avLst/>
          </a:prstGeom>
        </p:spPr>
      </p:pic>
      <p:pic>
        <p:nvPicPr>
          <p:cNvPr id="15" name="Image 14" descr="Une image contenant texte, Police, ligne, capture d’écran&#10;&#10;Description générée automatiquement">
            <a:extLst>
              <a:ext uri="{FF2B5EF4-FFF2-40B4-BE49-F238E27FC236}">
                <a16:creationId xmlns:a16="http://schemas.microsoft.com/office/drawing/2014/main" id="{3B6DE697-F2F6-6852-C945-545E3DE599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609" y="753128"/>
            <a:ext cx="4239055" cy="2603864"/>
          </a:xfrm>
          <a:prstGeom prst="rect">
            <a:avLst/>
          </a:prstGeom>
        </p:spPr>
      </p:pic>
      <p:pic>
        <p:nvPicPr>
          <p:cNvPr id="16" name="Image 15" descr="Une image contenant fournitures de bureau, outil, intérieur, outil d’écriture&#10;&#10;Description générée automatiquement">
            <a:extLst>
              <a:ext uri="{FF2B5EF4-FFF2-40B4-BE49-F238E27FC236}">
                <a16:creationId xmlns:a16="http://schemas.microsoft.com/office/drawing/2014/main" id="{A2378751-4E06-F201-C750-F7AC88E851C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" t="37045" r="20251" b="14464"/>
          <a:stretch/>
        </p:blipFill>
        <p:spPr>
          <a:xfrm rot="5400000">
            <a:off x="-515935" y="2847900"/>
            <a:ext cx="1865632" cy="655892"/>
          </a:xfrm>
          <a:prstGeom prst="rect">
            <a:avLst/>
          </a:prstGeom>
        </p:spPr>
      </p:pic>
      <p:pic>
        <p:nvPicPr>
          <p:cNvPr id="17" name="Image 16" descr="Une image contenant machine, fils électriques, outil, ingénierie&#10;&#10;Description générée automatiquement">
            <a:extLst>
              <a:ext uri="{FF2B5EF4-FFF2-40B4-BE49-F238E27FC236}">
                <a16:creationId xmlns:a16="http://schemas.microsoft.com/office/drawing/2014/main" id="{030F7953-749D-F3B8-79D5-192B3D33502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70"/>
          <a:stretch/>
        </p:blipFill>
        <p:spPr>
          <a:xfrm>
            <a:off x="902761" y="2243029"/>
            <a:ext cx="2240911" cy="1898445"/>
          </a:xfrm>
          <a:prstGeom prst="rect">
            <a:avLst/>
          </a:prstGeom>
        </p:spPr>
      </p:pic>
      <p:pic>
        <p:nvPicPr>
          <p:cNvPr id="19" name="Image 18" descr="Une image contenant machine, ingénierie, fils électriques, Ingénierie électronique&#10;&#10;Description générée automatiquement">
            <a:extLst>
              <a:ext uri="{FF2B5EF4-FFF2-40B4-BE49-F238E27FC236}">
                <a16:creationId xmlns:a16="http://schemas.microsoft.com/office/drawing/2014/main" id="{1C2A2CFD-94CF-DD4C-DE33-1CDB175F11E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798" r="34412" b="67189"/>
          <a:stretch/>
        </p:blipFill>
        <p:spPr>
          <a:xfrm>
            <a:off x="3178785" y="2243029"/>
            <a:ext cx="2318535" cy="987984"/>
          </a:xfrm>
          <a:prstGeom prst="rect">
            <a:avLst/>
          </a:prstGeom>
        </p:spPr>
      </p:pic>
      <p:pic>
        <p:nvPicPr>
          <p:cNvPr id="26" name="Espace réservé du contenu 4" descr="Une image contenant machine, ingénierie, outil, fils électriques&#10;&#10;Description générée automatiquement">
            <a:extLst>
              <a:ext uri="{FF2B5EF4-FFF2-40B4-BE49-F238E27FC236}">
                <a16:creationId xmlns:a16="http://schemas.microsoft.com/office/drawing/2014/main" id="{1673CF52-CCFE-C968-F77D-B6D1F1AC39C2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38" b="42908"/>
          <a:stretch/>
        </p:blipFill>
        <p:spPr>
          <a:xfrm>
            <a:off x="3170993" y="3257583"/>
            <a:ext cx="2484783" cy="88389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DAF3071-FCFF-16DE-70A2-78AC3AB5581C}"/>
              </a:ext>
            </a:extLst>
          </p:cNvPr>
          <p:cNvSpPr txBox="1"/>
          <p:nvPr/>
        </p:nvSpPr>
        <p:spPr>
          <a:xfrm>
            <a:off x="8976320" y="4417367"/>
            <a:ext cx="1484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Cu. pipe @40°C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77E372-CDDD-0BE9-D26F-9F39B384CEFA}"/>
              </a:ext>
            </a:extLst>
          </p:cNvPr>
          <p:cNvSpPr txBox="1"/>
          <p:nvPr/>
        </p:nvSpPr>
        <p:spPr>
          <a:xfrm>
            <a:off x="10354139" y="3730391"/>
            <a:ext cx="1484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Cu. pipe @60°C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D508B4E-0227-1FC9-5152-4C68BA4DA500}"/>
              </a:ext>
            </a:extLst>
          </p:cNvPr>
          <p:cNvSpPr txBox="1"/>
          <p:nvPr/>
        </p:nvSpPr>
        <p:spPr>
          <a:xfrm>
            <a:off x="8544272" y="3305551"/>
            <a:ext cx="35240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/>
            <a:r>
              <a:rPr lang="en-US" sz="14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 pipe diam.: </a:t>
            </a:r>
            <a:r>
              <a:rPr lang="en-US" sz="1400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Øint</a:t>
            </a:r>
            <a:r>
              <a:rPr lang="en-US" sz="14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=12mm/ </a:t>
            </a:r>
            <a:r>
              <a:rPr lang="en-US" sz="1400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Øext</a:t>
            </a:r>
            <a:r>
              <a:rPr lang="en-US" sz="14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=14mm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5899E7A-DC39-6F39-E2A9-27E4E112ED6E}"/>
              </a:ext>
            </a:extLst>
          </p:cNvPr>
          <p:cNvSpPr txBox="1"/>
          <p:nvPr/>
        </p:nvSpPr>
        <p:spPr>
          <a:xfrm>
            <a:off x="8404715" y="542589"/>
            <a:ext cx="35240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/>
            <a:r>
              <a:rPr lang="en-US" sz="14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 pipe diam.: </a:t>
            </a:r>
            <a:r>
              <a:rPr lang="en-US" sz="1400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Øint</a:t>
            </a:r>
            <a:r>
              <a:rPr lang="en-US" sz="14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=14mm/ </a:t>
            </a:r>
            <a:r>
              <a:rPr lang="en-US" sz="1400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Øext</a:t>
            </a:r>
            <a:r>
              <a:rPr lang="en-US" sz="14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=15mm</a:t>
            </a:r>
          </a:p>
        </p:txBody>
      </p:sp>
    </p:spTree>
    <p:extLst>
      <p:ext uri="{BB962C8B-B14F-4D97-AF65-F5344CB8AC3E}">
        <p14:creationId xmlns:p14="http://schemas.microsoft.com/office/powerpoint/2010/main" val="3148659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230693-C2D6-3BA2-8BB6-C31F1E4CB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Quadrupole</a:t>
            </a:r>
            <a:r>
              <a:rPr lang="fr-FR" dirty="0"/>
              <a:t> prototype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A641E08-FA73-A1CB-45F0-7D2CA5F098C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DFEE230-5D14-76B8-7B96-3C5C1CEF2D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E6D2CC8-FDF6-3661-5684-FCD5DDEB71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107" y="530862"/>
            <a:ext cx="6260994" cy="2146130"/>
          </a:xfrm>
        </p:spPr>
        <p:txBody>
          <a:bodyPr/>
          <a:lstStyle/>
          <a:p>
            <a:pPr marL="0" indent="0">
              <a:buNone/>
            </a:pPr>
            <a:r>
              <a:rPr lang="fr-FR" sz="1600" dirty="0"/>
              <a:t>A second prototype </a:t>
            </a:r>
            <a:r>
              <a:rPr lang="fr-FR" sz="1600" dirty="0" err="1"/>
              <a:t>delivered</a:t>
            </a:r>
            <a:r>
              <a:rPr lang="fr-FR" sz="1600" dirty="0"/>
              <a:t> in March 2024 </a:t>
            </a:r>
          </a:p>
          <a:p>
            <a:r>
              <a:rPr lang="fr-FR" sz="1600" dirty="0"/>
              <a:t>To </a:t>
            </a:r>
            <a:r>
              <a:rPr lang="fr-FR" sz="1600" dirty="0" err="1"/>
              <a:t>validate</a:t>
            </a:r>
            <a:r>
              <a:rPr lang="fr-FR" sz="1600" dirty="0"/>
              <a:t> </a:t>
            </a:r>
            <a:r>
              <a:rPr lang="fr-FR" sz="1600" dirty="0" err="1"/>
              <a:t>machining</a:t>
            </a:r>
            <a:r>
              <a:rPr lang="fr-FR" sz="1600" dirty="0"/>
              <a:t> process on a 182.7mm long </a:t>
            </a:r>
            <a:r>
              <a:rPr lang="fr-FR" sz="1600" dirty="0" err="1"/>
              <a:t>quadrupole</a:t>
            </a:r>
            <a:endParaRPr lang="fr-FR" sz="1600" dirty="0"/>
          </a:p>
          <a:p>
            <a:r>
              <a:rPr lang="fr-FR" sz="1600" dirty="0" err="1"/>
              <a:t>Simplified</a:t>
            </a:r>
            <a:r>
              <a:rPr lang="fr-FR" sz="1600" dirty="0"/>
              <a:t> design</a:t>
            </a:r>
          </a:p>
          <a:p>
            <a:r>
              <a:rPr lang="fr-FR" sz="1600" dirty="0"/>
              <a:t>21mm </a:t>
            </a:r>
            <a:r>
              <a:rPr lang="fr-FR" sz="1600" dirty="0" err="1"/>
              <a:t>diameter</a:t>
            </a:r>
            <a:r>
              <a:rPr lang="fr-FR" sz="1600" dirty="0"/>
              <a:t> aperture</a:t>
            </a:r>
          </a:p>
          <a:p>
            <a:r>
              <a:rPr lang="fr-FR" sz="1600" dirty="0"/>
              <a:t>Manufacturer </a:t>
            </a:r>
            <a:r>
              <a:rPr lang="fr-FR" sz="1600" dirty="0" err="1"/>
              <a:t>specialized</a:t>
            </a:r>
            <a:r>
              <a:rPr lang="fr-FR" sz="1600" dirty="0"/>
              <a:t> in EDM </a:t>
            </a:r>
            <a:r>
              <a:rPr lang="fr-FR" sz="1600" dirty="0" err="1"/>
              <a:t>selected</a:t>
            </a:r>
            <a:r>
              <a:rPr lang="fr-FR" sz="1600" dirty="0"/>
              <a:t>, no </a:t>
            </a:r>
            <a:r>
              <a:rPr lang="fr-FR" sz="1600" dirty="0" err="1"/>
              <a:t>prior</a:t>
            </a:r>
            <a:r>
              <a:rPr lang="fr-FR" sz="1600" dirty="0"/>
              <a:t> </a:t>
            </a:r>
            <a:r>
              <a:rPr lang="fr-FR" sz="1600" dirty="0" err="1"/>
              <a:t>experience</a:t>
            </a:r>
            <a:r>
              <a:rPr lang="fr-FR" sz="1600" dirty="0"/>
              <a:t> in magnet</a:t>
            </a:r>
          </a:p>
          <a:p>
            <a:r>
              <a:rPr lang="fr-FR" sz="1600" dirty="0"/>
              <a:t>Most of the parts </a:t>
            </a:r>
            <a:r>
              <a:rPr lang="fr-FR" sz="1600" dirty="0" err="1"/>
              <a:t>were</a:t>
            </a:r>
            <a:r>
              <a:rPr lang="fr-FR" sz="1600" dirty="0"/>
              <a:t> EDM </a:t>
            </a:r>
            <a:r>
              <a:rPr lang="fr-FR" sz="1600" dirty="0" err="1"/>
              <a:t>machined</a:t>
            </a:r>
            <a:endParaRPr lang="fr-FR" sz="1600" dirty="0"/>
          </a:p>
          <a:p>
            <a:pPr marL="0" indent="0">
              <a:buNone/>
            </a:pPr>
            <a:endParaRPr lang="fr-FR" sz="1200" dirty="0"/>
          </a:p>
        </p:txBody>
      </p:sp>
      <p:pic>
        <p:nvPicPr>
          <p:cNvPr id="7" name="Image 6" descr="Une image contenant boîte, sol&#10;&#10;Description générée automatiquement">
            <a:extLst>
              <a:ext uri="{FF2B5EF4-FFF2-40B4-BE49-F238E27FC236}">
                <a16:creationId xmlns:a16="http://schemas.microsoft.com/office/drawing/2014/main" id="{6F0D5F5F-2F95-AF59-42E4-DCCD1D3F24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78" r="18836" b="9872"/>
          <a:stretch/>
        </p:blipFill>
        <p:spPr>
          <a:xfrm>
            <a:off x="9327536" y="959355"/>
            <a:ext cx="2745871" cy="4676329"/>
          </a:xfrm>
          <a:prstGeom prst="rect">
            <a:avLst/>
          </a:prstGeom>
        </p:spPr>
      </p:pic>
      <p:pic>
        <p:nvPicPr>
          <p:cNvPr id="8" name="Image 7" descr="Une image contenant texte, reçu, intérieur&#10;&#10;Description générée automatiquement">
            <a:extLst>
              <a:ext uri="{FF2B5EF4-FFF2-40B4-BE49-F238E27FC236}">
                <a16:creationId xmlns:a16="http://schemas.microsoft.com/office/drawing/2014/main" id="{939EF5CB-3F75-FE05-D0EE-62A3EEA664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370" r="14160"/>
          <a:stretch/>
        </p:blipFill>
        <p:spPr>
          <a:xfrm>
            <a:off x="6506495" y="3675271"/>
            <a:ext cx="2674435" cy="1977562"/>
          </a:xfrm>
          <a:prstGeom prst="rect">
            <a:avLst/>
          </a:prstGeom>
        </p:spPr>
      </p:pic>
      <p:pic>
        <p:nvPicPr>
          <p:cNvPr id="9" name="Image 8" descr="Une image contenant acier, intérieur, sol&#10;&#10;Description générée automatiquement">
            <a:extLst>
              <a:ext uri="{FF2B5EF4-FFF2-40B4-BE49-F238E27FC236}">
                <a16:creationId xmlns:a16="http://schemas.microsoft.com/office/drawing/2014/main" id="{BA695EEC-D192-3969-0D48-044FD341A2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23" r="9404" b="6251"/>
          <a:stretch/>
        </p:blipFill>
        <p:spPr>
          <a:xfrm>
            <a:off x="6503008" y="970870"/>
            <a:ext cx="2709481" cy="2421559"/>
          </a:xfrm>
          <a:prstGeom prst="rect">
            <a:avLst/>
          </a:prstGeom>
        </p:spPr>
      </p:pic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AEA836D5-9B17-06FF-5596-27970AA1CF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912549"/>
              </p:ext>
            </p:extLst>
          </p:nvPr>
        </p:nvGraphicFramePr>
        <p:xfrm>
          <a:off x="164506" y="3026275"/>
          <a:ext cx="5912353" cy="658857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984312">
                  <a:extLst>
                    <a:ext uri="{9D8B030D-6E8A-4147-A177-3AD203B41FA5}">
                      <a16:colId xmlns:a16="http://schemas.microsoft.com/office/drawing/2014/main" val="2849357513"/>
                    </a:ext>
                  </a:extLst>
                </a:gridCol>
                <a:gridCol w="473560">
                  <a:extLst>
                    <a:ext uri="{9D8B030D-6E8A-4147-A177-3AD203B41FA5}">
                      <a16:colId xmlns:a16="http://schemas.microsoft.com/office/drawing/2014/main" val="3899419818"/>
                    </a:ext>
                  </a:extLst>
                </a:gridCol>
                <a:gridCol w="578241">
                  <a:extLst>
                    <a:ext uri="{9D8B030D-6E8A-4147-A177-3AD203B41FA5}">
                      <a16:colId xmlns:a16="http://schemas.microsoft.com/office/drawing/2014/main" val="1183610343"/>
                    </a:ext>
                  </a:extLst>
                </a:gridCol>
                <a:gridCol w="484530">
                  <a:extLst>
                    <a:ext uri="{9D8B030D-6E8A-4147-A177-3AD203B41FA5}">
                      <a16:colId xmlns:a16="http://schemas.microsoft.com/office/drawing/2014/main" val="2906158070"/>
                    </a:ext>
                  </a:extLst>
                </a:gridCol>
                <a:gridCol w="484530">
                  <a:extLst>
                    <a:ext uri="{9D8B030D-6E8A-4147-A177-3AD203B41FA5}">
                      <a16:colId xmlns:a16="http://schemas.microsoft.com/office/drawing/2014/main" val="2892633746"/>
                    </a:ext>
                  </a:extLst>
                </a:gridCol>
                <a:gridCol w="484530">
                  <a:extLst>
                    <a:ext uri="{9D8B030D-6E8A-4147-A177-3AD203B41FA5}">
                      <a16:colId xmlns:a16="http://schemas.microsoft.com/office/drawing/2014/main" val="3466011039"/>
                    </a:ext>
                  </a:extLst>
                </a:gridCol>
                <a:gridCol w="484530">
                  <a:extLst>
                    <a:ext uri="{9D8B030D-6E8A-4147-A177-3AD203B41FA5}">
                      <a16:colId xmlns:a16="http://schemas.microsoft.com/office/drawing/2014/main" val="457365113"/>
                    </a:ext>
                  </a:extLst>
                </a:gridCol>
                <a:gridCol w="484530">
                  <a:extLst>
                    <a:ext uri="{9D8B030D-6E8A-4147-A177-3AD203B41FA5}">
                      <a16:colId xmlns:a16="http://schemas.microsoft.com/office/drawing/2014/main" val="3006693922"/>
                    </a:ext>
                  </a:extLst>
                </a:gridCol>
                <a:gridCol w="484530">
                  <a:extLst>
                    <a:ext uri="{9D8B030D-6E8A-4147-A177-3AD203B41FA5}">
                      <a16:colId xmlns:a16="http://schemas.microsoft.com/office/drawing/2014/main" val="556491304"/>
                    </a:ext>
                  </a:extLst>
                </a:gridCol>
                <a:gridCol w="484530">
                  <a:extLst>
                    <a:ext uri="{9D8B030D-6E8A-4147-A177-3AD203B41FA5}">
                      <a16:colId xmlns:a16="http://schemas.microsoft.com/office/drawing/2014/main" val="1895896656"/>
                    </a:ext>
                  </a:extLst>
                </a:gridCol>
                <a:gridCol w="484530">
                  <a:extLst>
                    <a:ext uri="{9D8B030D-6E8A-4147-A177-3AD203B41FA5}">
                      <a16:colId xmlns:a16="http://schemas.microsoft.com/office/drawing/2014/main" val="3831578544"/>
                    </a:ext>
                  </a:extLst>
                </a:gridCol>
              </a:tblGrid>
              <a:tr h="16383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harm</a:t>
                      </a:r>
                      <a:r>
                        <a:rPr lang="fr-FR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N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259" marR="6259" marT="6259" marB="0" anchor="b"/>
                </a:tc>
                <a:extLst>
                  <a:ext uri="{0D108BD9-81ED-4DB2-BD59-A6C34878D82A}">
                    <a16:rowId xmlns:a16="http://schemas.microsoft.com/office/drawing/2014/main" val="738277932"/>
                  </a:ext>
                </a:extLst>
              </a:tr>
              <a:tr h="12518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TOSCA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10000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-0.12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-0.13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1.48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6259" marR="6259" marT="6259" marB="0" anchor="b"/>
                </a:tc>
                <a:extLst>
                  <a:ext uri="{0D108BD9-81ED-4DB2-BD59-A6C34878D82A}">
                    <a16:rowId xmlns:a16="http://schemas.microsoft.com/office/drawing/2014/main" val="3816790000"/>
                  </a:ext>
                </a:extLst>
              </a:tr>
              <a:tr h="12518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Mesure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1.16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10000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0.75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2.29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-0.66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-5.69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-0.56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3.42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-1.21</a:t>
                      </a:r>
                    </a:p>
                  </a:txBody>
                  <a:tcPr marL="6259" marR="6259" marT="6259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-3.61</a:t>
                      </a:r>
                    </a:p>
                  </a:txBody>
                  <a:tcPr marL="6259" marR="6259" marT="6259" marB="0" anchor="b"/>
                </a:tc>
                <a:extLst>
                  <a:ext uri="{0D108BD9-81ED-4DB2-BD59-A6C34878D82A}">
                    <a16:rowId xmlns:a16="http://schemas.microsoft.com/office/drawing/2014/main" val="3493083343"/>
                  </a:ext>
                </a:extLst>
              </a:tr>
            </a:tbl>
          </a:graphicData>
        </a:graphic>
      </p:graphicFrame>
      <p:sp>
        <p:nvSpPr>
          <p:cNvPr id="12" name="ZoneTexte 11">
            <a:extLst>
              <a:ext uri="{FF2B5EF4-FFF2-40B4-BE49-F238E27FC236}">
                <a16:creationId xmlns:a16="http://schemas.microsoft.com/office/drawing/2014/main" id="{BCDF4B99-79FA-037D-DDCB-F1B3640AACD9}"/>
              </a:ext>
            </a:extLst>
          </p:cNvPr>
          <p:cNvSpPr txBox="1"/>
          <p:nvPr/>
        </p:nvSpPr>
        <p:spPr>
          <a:xfrm>
            <a:off x="190713" y="3675433"/>
            <a:ext cx="62609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r-FR" sz="1600" b="0" i="0" dirty="0">
                <a:solidFill>
                  <a:srgbClr val="172B4D"/>
                </a:solidFill>
                <a:effectLst/>
                <a:latin typeface="-apple-system"/>
              </a:rPr>
              <a:t> 0.147% </a:t>
            </a:r>
            <a:r>
              <a:rPr lang="fr-FR" sz="1600" b="0" i="0" dirty="0" err="1">
                <a:solidFill>
                  <a:srgbClr val="172B4D"/>
                </a:solidFill>
                <a:effectLst/>
                <a:latin typeface="-apple-system"/>
              </a:rPr>
              <a:t>difference</a:t>
            </a:r>
            <a:r>
              <a:rPr lang="fr-FR" sz="1600" b="0" i="0" dirty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fr-FR" sz="1600" b="0" i="0" dirty="0" err="1">
                <a:solidFill>
                  <a:srgbClr val="172B4D"/>
                </a:solidFill>
                <a:effectLst/>
                <a:latin typeface="-apple-system"/>
              </a:rPr>
              <a:t>between</a:t>
            </a:r>
            <a:r>
              <a:rPr lang="fr-FR" sz="1600" b="0" i="0" dirty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fr-FR" sz="1600" b="0" i="0" dirty="0" err="1">
                <a:solidFill>
                  <a:srgbClr val="172B4D"/>
                </a:solidFill>
                <a:effectLst/>
                <a:latin typeface="-apple-system"/>
              </a:rPr>
              <a:t>expected</a:t>
            </a:r>
            <a:r>
              <a:rPr lang="fr-FR" sz="1600" b="0" i="0" dirty="0">
                <a:solidFill>
                  <a:srgbClr val="172B4D"/>
                </a:solidFill>
                <a:effectLst/>
                <a:latin typeface="-apple-system"/>
              </a:rPr>
              <a:t> and </a:t>
            </a:r>
            <a:r>
              <a:rPr lang="fr-FR" sz="1600" b="0" i="0" dirty="0" err="1">
                <a:solidFill>
                  <a:srgbClr val="172B4D"/>
                </a:solidFill>
                <a:effectLst/>
                <a:latin typeface="-apple-system"/>
              </a:rPr>
              <a:t>measured</a:t>
            </a:r>
            <a:r>
              <a:rPr lang="fr-FR" sz="1600" b="0" i="0" dirty="0">
                <a:solidFill>
                  <a:srgbClr val="172B4D"/>
                </a:solidFill>
                <a:effectLst/>
                <a:latin typeface="-apple-system"/>
              </a:rPr>
              <a:t> b2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600" b="0" i="0" dirty="0">
                <a:solidFill>
                  <a:srgbClr val="172B4D"/>
                </a:solidFill>
                <a:effectLst/>
                <a:latin typeface="-apple-system"/>
              </a:rPr>
              <a:t>Few </a:t>
            </a:r>
            <a:r>
              <a:rPr lang="fr-FR" sz="1600" b="0" i="0" dirty="0" err="1">
                <a:solidFill>
                  <a:srgbClr val="172B4D"/>
                </a:solidFill>
                <a:effectLst/>
                <a:latin typeface="-apple-system"/>
              </a:rPr>
              <a:t>units</a:t>
            </a:r>
            <a:r>
              <a:rPr lang="fr-FR" sz="1600" b="0" i="0" dirty="0">
                <a:solidFill>
                  <a:srgbClr val="172B4D"/>
                </a:solidFill>
                <a:effectLst/>
                <a:latin typeface="-apple-system"/>
              </a:rPr>
              <a:t> on b4 and b6 </a:t>
            </a:r>
            <a:r>
              <a:rPr lang="fr-FR" sz="1600" b="0" i="0" dirty="0" err="1">
                <a:solidFill>
                  <a:srgbClr val="172B4D"/>
                </a:solidFill>
                <a:effectLst/>
                <a:latin typeface="-apple-system"/>
              </a:rPr>
              <a:t>hamonics</a:t>
            </a:r>
            <a:endParaRPr lang="fr-FR" sz="16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90ECC52-0F9F-FB2E-A1DB-140390BF385E}"/>
              </a:ext>
            </a:extLst>
          </p:cNvPr>
          <p:cNvSpPr txBox="1"/>
          <p:nvPr/>
        </p:nvSpPr>
        <p:spPr>
          <a:xfrm>
            <a:off x="36306" y="2706253"/>
            <a:ext cx="1994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Multipole</a:t>
            </a:r>
            <a:r>
              <a:rPr lang="fr-FR" sz="1600" dirty="0"/>
              <a:t> at r=8mm 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5B9B7C76-FC9C-7BF2-982A-C93ED435C5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556913"/>
              </p:ext>
            </p:extLst>
          </p:nvPr>
        </p:nvGraphicFramePr>
        <p:xfrm>
          <a:off x="308793" y="4334290"/>
          <a:ext cx="3601031" cy="2434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4" name="Image 13" descr="Une image contenant machine, ingénierie, fils électriques, intérieur&#10;&#10;Description générée automatiquement">
            <a:extLst>
              <a:ext uri="{FF2B5EF4-FFF2-40B4-BE49-F238E27FC236}">
                <a16:creationId xmlns:a16="http://schemas.microsoft.com/office/drawing/2014/main" id="{37BC1CF2-EAC6-8B08-011B-D8128D1064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8" t="27951" r="15320" b="20707"/>
          <a:stretch/>
        </p:blipFill>
        <p:spPr>
          <a:xfrm>
            <a:off x="4084383" y="4073649"/>
            <a:ext cx="2220718" cy="257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02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A0A606AF-F07E-7552-7AE5-3B7815A54D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273"/>
          <a:stretch/>
        </p:blipFill>
        <p:spPr>
          <a:xfrm>
            <a:off x="8478571" y="632956"/>
            <a:ext cx="3002821" cy="2333215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308378D-ED6B-FAE5-47A1-1D6571D4A2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3F7AF5-5013-9403-2F45-F5161DC812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14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texte 4">
                <a:extLst>
                  <a:ext uri="{FF2B5EF4-FFF2-40B4-BE49-F238E27FC236}">
                    <a16:creationId xmlns:a16="http://schemas.microsoft.com/office/drawing/2014/main" id="{CE5A24C4-B3B4-8D7C-BC0F-C0ABFCC7117F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81517" y="674182"/>
                <a:ext cx="8499828" cy="3402890"/>
              </a:xfrm>
            </p:spPr>
            <p:txBody>
              <a:bodyPr/>
              <a:lstStyle/>
              <a:p>
                <a:pPr marL="285750" indent="-285750"/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9 types of </a:t>
                </a:r>
                <a:r>
                  <a:rPr lang="en-GB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sextupoles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 total number 412)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Bore diameter : 16 mm and 21 </a:t>
                </a:r>
                <a:r>
                  <a:rPr lang="en-GB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mmn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with a good field region : +/- 5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 Normal profiles with interpole distance 6.2 and 7 mm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60 mm : </a:t>
                </a:r>
                <a:r>
                  <a:rPr lang="en-GB" sz="14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sextupolar</a:t>
                </a: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strength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140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en-GB" sz="1400" i="1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: </a:t>
                </a:r>
                <a:r>
                  <a:rPr lang="en-GB" sz="14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500 T.m</a:t>
                </a:r>
                <a:r>
                  <a:rPr lang="en-GB" sz="1400" baseline="300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-2</a:t>
                </a:r>
                <a:r>
                  <a:rPr lang="en-GB" sz="14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to 8000 T.m</a:t>
                </a:r>
                <a:r>
                  <a:rPr lang="en-GB" sz="1400" baseline="300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-2</a:t>
                </a:r>
                <a:r>
                  <a:rPr lang="en-GB" sz="14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80 mm : sextupolar strength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140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en-GB" sz="1400" i="1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: </a:t>
                </a:r>
                <a:r>
                  <a:rPr lang="en-GB" sz="14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5300 T.m</a:t>
                </a:r>
                <a:r>
                  <a:rPr lang="en-GB" sz="1400" baseline="300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-2</a:t>
                </a:r>
                <a:r>
                  <a:rPr lang="en-GB" sz="14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to 7300 T.m</a:t>
                </a:r>
                <a:r>
                  <a:rPr lang="en-GB" sz="1400" baseline="300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-2</a:t>
                </a:r>
                <a:r>
                  <a:rPr lang="en-GB" sz="14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110 mm : sextupolar strength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140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en-GB" sz="1400" i="1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: </a:t>
                </a:r>
                <a:r>
                  <a:rPr lang="en-GB" sz="14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6000 T.m</a:t>
                </a:r>
                <a:r>
                  <a:rPr lang="en-GB" sz="1400" baseline="300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-2</a:t>
                </a:r>
                <a:r>
                  <a:rPr lang="en-GB" sz="14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to 8100 T.m</a:t>
                </a:r>
                <a:r>
                  <a:rPr lang="en-GB" sz="1400" baseline="300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-2</a:t>
                </a:r>
                <a:r>
                  <a:rPr lang="en-GB" sz="1400" dirty="0">
                    <a:solidFill>
                      <a:srgbClr val="00B0F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 profile with beamline notch with interpole distance 7.5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 profile with for canted section with 21mm diameter aperture and interpole distance of 10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 </a:t>
                </a:r>
                <a:r>
                  <a:rPr lang="en-GB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mrad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Hor. And Ver. Dip. Cor</a:t>
                </a:r>
              </a:p>
              <a:p>
                <a:endParaRPr lang="fr-FR" sz="1600" dirty="0"/>
              </a:p>
            </p:txBody>
          </p:sp>
        </mc:Choice>
        <mc:Fallback xmlns="">
          <p:sp>
            <p:nvSpPr>
              <p:cNvPr id="5" name="Espace réservé du texte 4">
                <a:extLst>
                  <a:ext uri="{FF2B5EF4-FFF2-40B4-BE49-F238E27FC236}">
                    <a16:creationId xmlns:a16="http://schemas.microsoft.com/office/drawing/2014/main" id="{CE5A24C4-B3B4-8D7C-BC0F-C0ABFCC711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81517" y="674182"/>
                <a:ext cx="8499828" cy="3402890"/>
              </a:xfrm>
              <a:blipFill>
                <a:blip r:embed="rId3"/>
                <a:stretch>
                  <a:fillRect l="-287" t="-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re 1">
            <a:extLst>
              <a:ext uri="{FF2B5EF4-FFF2-40B4-BE49-F238E27FC236}">
                <a16:creationId xmlns:a16="http://schemas.microsoft.com/office/drawing/2014/main" id="{19701E7D-0C9C-BE03-98C0-B04E872B682D}"/>
              </a:ext>
            </a:extLst>
          </p:cNvPr>
          <p:cNvSpPr txBox="1">
            <a:spLocks/>
          </p:cNvSpPr>
          <p:nvPr/>
        </p:nvSpPr>
        <p:spPr>
          <a:xfrm>
            <a:off x="1415480" y="-14884"/>
            <a:ext cx="10297145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E419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Sextupole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C2E8E8D-3C9D-D72E-016A-0E3426E723AD}"/>
              </a:ext>
            </a:extLst>
          </p:cNvPr>
          <p:cNvSpPr txBox="1"/>
          <p:nvPr/>
        </p:nvSpPr>
        <p:spPr>
          <a:xfrm>
            <a:off x="8203483" y="3235969"/>
            <a:ext cx="3755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Sextupole</a:t>
            </a:r>
            <a:r>
              <a:rPr lang="fr-FR" dirty="0"/>
              <a:t> </a:t>
            </a:r>
            <a:r>
              <a:rPr lang="fr-FR" dirty="0" err="1"/>
              <a:t>magnetic</a:t>
            </a:r>
            <a:r>
              <a:rPr lang="fr-FR" dirty="0"/>
              <a:t> design</a:t>
            </a:r>
            <a:endParaRPr lang="en-GB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790EF8AA-7077-BE76-FFC1-FCD346792882}"/>
              </a:ext>
            </a:extLst>
          </p:cNvPr>
          <p:cNvCxnSpPr>
            <a:cxnSpLocks/>
          </p:cNvCxnSpPr>
          <p:nvPr/>
        </p:nvCxnSpPr>
        <p:spPr>
          <a:xfrm>
            <a:off x="11699000" y="632956"/>
            <a:ext cx="0" cy="2145257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3EB93D4-4D28-0AA9-02B2-9A6ADC56C445}"/>
              </a:ext>
            </a:extLst>
          </p:cNvPr>
          <p:cNvCxnSpPr>
            <a:cxnSpLocks/>
          </p:cNvCxnSpPr>
          <p:nvPr/>
        </p:nvCxnSpPr>
        <p:spPr>
          <a:xfrm>
            <a:off x="9027203" y="3224796"/>
            <a:ext cx="216024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331EB105-5125-33FA-3924-EFB9C7A14AFC}"/>
              </a:ext>
            </a:extLst>
          </p:cNvPr>
          <p:cNvSpPr txBox="1"/>
          <p:nvPr/>
        </p:nvSpPr>
        <p:spPr>
          <a:xfrm rot="16200000">
            <a:off x="11319048" y="14273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370 mm </a:t>
            </a:r>
            <a:endParaRPr lang="en-GB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9072BE1-37FC-22C7-AE6F-68AE15F119E2}"/>
              </a:ext>
            </a:extLst>
          </p:cNvPr>
          <p:cNvSpPr txBox="1"/>
          <p:nvPr/>
        </p:nvSpPr>
        <p:spPr>
          <a:xfrm>
            <a:off x="9711715" y="286414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410 mm </a:t>
            </a:r>
            <a:endParaRPr lang="en-GB" dirty="0"/>
          </a:p>
        </p:txBody>
      </p:sp>
      <p:graphicFrame>
        <p:nvGraphicFramePr>
          <p:cNvPr id="15" name="Graphique 14">
            <a:extLst>
              <a:ext uri="{FF2B5EF4-FFF2-40B4-BE49-F238E27FC236}">
                <a16:creationId xmlns:a16="http://schemas.microsoft.com/office/drawing/2014/main" id="{79686405-2827-71B1-4646-43997E5E2032}"/>
              </a:ext>
            </a:extLst>
          </p:cNvPr>
          <p:cNvGraphicFramePr>
            <a:graphicFrameLocks/>
          </p:cNvGraphicFramePr>
          <p:nvPr/>
        </p:nvGraphicFramePr>
        <p:xfrm>
          <a:off x="53844" y="3679034"/>
          <a:ext cx="3692260" cy="2518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Tableau 21">
            <a:extLst>
              <a:ext uri="{FF2B5EF4-FFF2-40B4-BE49-F238E27FC236}">
                <a16:creationId xmlns:a16="http://schemas.microsoft.com/office/drawing/2014/main" id="{E7D8D189-37E8-1303-8E44-D90B744FD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337859"/>
              </p:ext>
            </p:extLst>
          </p:nvPr>
        </p:nvGraphicFramePr>
        <p:xfrm>
          <a:off x="3784178" y="3616473"/>
          <a:ext cx="8064900" cy="2674483"/>
        </p:xfrm>
        <a:graphic>
          <a:graphicData uri="http://schemas.openxmlformats.org/drawingml/2006/table">
            <a:tbl>
              <a:tblPr/>
              <a:tblGrid>
                <a:gridCol w="661366">
                  <a:extLst>
                    <a:ext uri="{9D8B030D-6E8A-4147-A177-3AD203B41FA5}">
                      <a16:colId xmlns:a16="http://schemas.microsoft.com/office/drawing/2014/main" val="3018891206"/>
                    </a:ext>
                  </a:extLst>
                </a:gridCol>
                <a:gridCol w="461099">
                  <a:extLst>
                    <a:ext uri="{9D8B030D-6E8A-4147-A177-3AD203B41FA5}">
                      <a16:colId xmlns:a16="http://schemas.microsoft.com/office/drawing/2014/main" val="1354711695"/>
                    </a:ext>
                  </a:extLst>
                </a:gridCol>
                <a:gridCol w="592841">
                  <a:extLst>
                    <a:ext uri="{9D8B030D-6E8A-4147-A177-3AD203B41FA5}">
                      <a16:colId xmlns:a16="http://schemas.microsoft.com/office/drawing/2014/main" val="2520319667"/>
                    </a:ext>
                  </a:extLst>
                </a:gridCol>
                <a:gridCol w="461099">
                  <a:extLst>
                    <a:ext uri="{9D8B030D-6E8A-4147-A177-3AD203B41FA5}">
                      <a16:colId xmlns:a16="http://schemas.microsoft.com/office/drawing/2014/main" val="1027284731"/>
                    </a:ext>
                  </a:extLst>
                </a:gridCol>
                <a:gridCol w="395228">
                  <a:extLst>
                    <a:ext uri="{9D8B030D-6E8A-4147-A177-3AD203B41FA5}">
                      <a16:colId xmlns:a16="http://schemas.microsoft.com/office/drawing/2014/main" val="2226020826"/>
                    </a:ext>
                  </a:extLst>
                </a:gridCol>
                <a:gridCol w="463374">
                  <a:extLst>
                    <a:ext uri="{9D8B030D-6E8A-4147-A177-3AD203B41FA5}">
                      <a16:colId xmlns:a16="http://schemas.microsoft.com/office/drawing/2014/main" val="200484500"/>
                    </a:ext>
                  </a:extLst>
                </a:gridCol>
                <a:gridCol w="558877">
                  <a:extLst>
                    <a:ext uri="{9D8B030D-6E8A-4147-A177-3AD203B41FA5}">
                      <a16:colId xmlns:a16="http://schemas.microsoft.com/office/drawing/2014/main" val="1740921761"/>
                    </a:ext>
                  </a:extLst>
                </a:gridCol>
                <a:gridCol w="558877">
                  <a:extLst>
                    <a:ext uri="{9D8B030D-6E8A-4147-A177-3AD203B41FA5}">
                      <a16:colId xmlns:a16="http://schemas.microsoft.com/office/drawing/2014/main" val="1410173966"/>
                    </a:ext>
                  </a:extLst>
                </a:gridCol>
                <a:gridCol w="558877">
                  <a:extLst>
                    <a:ext uri="{9D8B030D-6E8A-4147-A177-3AD203B41FA5}">
                      <a16:colId xmlns:a16="http://schemas.microsoft.com/office/drawing/2014/main" val="1234089588"/>
                    </a:ext>
                  </a:extLst>
                </a:gridCol>
                <a:gridCol w="558877">
                  <a:extLst>
                    <a:ext uri="{9D8B030D-6E8A-4147-A177-3AD203B41FA5}">
                      <a16:colId xmlns:a16="http://schemas.microsoft.com/office/drawing/2014/main" val="3651708247"/>
                    </a:ext>
                  </a:extLst>
                </a:gridCol>
                <a:gridCol w="558877">
                  <a:extLst>
                    <a:ext uri="{9D8B030D-6E8A-4147-A177-3AD203B41FA5}">
                      <a16:colId xmlns:a16="http://schemas.microsoft.com/office/drawing/2014/main" val="728311734"/>
                    </a:ext>
                  </a:extLst>
                </a:gridCol>
                <a:gridCol w="558877">
                  <a:extLst>
                    <a:ext uri="{9D8B030D-6E8A-4147-A177-3AD203B41FA5}">
                      <a16:colId xmlns:a16="http://schemas.microsoft.com/office/drawing/2014/main" val="1944053221"/>
                    </a:ext>
                  </a:extLst>
                </a:gridCol>
                <a:gridCol w="558877">
                  <a:extLst>
                    <a:ext uri="{9D8B030D-6E8A-4147-A177-3AD203B41FA5}">
                      <a16:colId xmlns:a16="http://schemas.microsoft.com/office/drawing/2014/main" val="3000269842"/>
                    </a:ext>
                  </a:extLst>
                </a:gridCol>
                <a:gridCol w="558877">
                  <a:extLst>
                    <a:ext uri="{9D8B030D-6E8A-4147-A177-3AD203B41FA5}">
                      <a16:colId xmlns:a16="http://schemas.microsoft.com/office/drawing/2014/main" val="309518213"/>
                    </a:ext>
                  </a:extLst>
                </a:gridCol>
                <a:gridCol w="558877">
                  <a:extLst>
                    <a:ext uri="{9D8B030D-6E8A-4147-A177-3AD203B41FA5}">
                      <a16:colId xmlns:a16="http://schemas.microsoft.com/office/drawing/2014/main" val="2622893353"/>
                    </a:ext>
                  </a:extLst>
                </a:gridCol>
              </a:tblGrid>
              <a:tr h="3545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Interpole</a:t>
                      </a:r>
                    </a:p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[mm] 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Diam.</a:t>
                      </a:r>
                    </a:p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[mm]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Length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[mm]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Sint</a:t>
                      </a:r>
                    </a:p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[T/m]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CH drop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5C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CV Drop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900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l-G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Δ </a:t>
                      </a:r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Sint / CH 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5C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l-G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Δ </a:t>
                      </a:r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Sint / CV 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900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Max.</a:t>
                      </a:r>
                    </a:p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Hor. Cor.</a:t>
                      </a:r>
                    </a:p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[</a:t>
                      </a:r>
                      <a:r>
                        <a:rPr lang="fr-FR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mrad</a:t>
                      </a:r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Max.</a:t>
                      </a:r>
                    </a:p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Ver. Cor.</a:t>
                      </a:r>
                    </a:p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[</a:t>
                      </a:r>
                      <a:r>
                        <a:rPr lang="fr-FR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mrad</a:t>
                      </a:r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952738"/>
                  </a:ext>
                </a:extLst>
              </a:tr>
              <a:tr h="38456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unit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84614"/>
                  </a:ext>
                </a:extLst>
              </a:tr>
              <a:tr h="19779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5.9%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4.8%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143.6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0.1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0.99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1645953"/>
                  </a:ext>
                </a:extLst>
              </a:tr>
              <a:tr h="19779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2.2%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144.7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1.3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0.1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55069"/>
                  </a:ext>
                </a:extLst>
              </a:tr>
              <a:tr h="270363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2.1%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145.4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1.3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0.1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8096280"/>
                  </a:ext>
                </a:extLst>
              </a:tr>
              <a:tr h="19779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39.1%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35.7%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2.2%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7.2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0.1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0.1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085446"/>
                  </a:ext>
                </a:extLst>
              </a:tr>
              <a:tr h="19779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45.0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9.5%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8.0%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2.1%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207.8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0.88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25356"/>
                  </a:ext>
                </a:extLst>
              </a:tr>
              <a:tr h="19779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3.5%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209.5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1488762"/>
                  </a:ext>
                </a:extLst>
              </a:tr>
              <a:tr h="19779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34.6%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31.5%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2.4%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1.8%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14.1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0.73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3842134"/>
                  </a:ext>
                </a:extLst>
              </a:tr>
              <a:tr h="23909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50.0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29.7%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39.2%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9.1%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2.1%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235.9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9.6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0941387"/>
                  </a:ext>
                </a:extLst>
              </a:tr>
              <a:tr h="23909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81.3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54.2%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50.4%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1.1%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44.7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57305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7119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B32D8A-69FC-0F0C-186C-3C597D6C6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Sextupole</a:t>
            </a:r>
            <a:r>
              <a:rPr lang="fr-FR" dirty="0"/>
              <a:t> prototype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EB6234B-C632-7DC3-496A-567D6535C3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4688" y="6376463"/>
            <a:ext cx="9651800" cy="360000"/>
          </a:xfrm>
        </p:spPr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D018C77-5A5B-0D9D-6AAA-BD2013FCF3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CD5C336-0978-4418-709D-F795740A37CC}"/>
              </a:ext>
            </a:extLst>
          </p:cNvPr>
          <p:cNvSpPr txBox="1"/>
          <p:nvPr/>
        </p:nvSpPr>
        <p:spPr>
          <a:xfrm>
            <a:off x="-96688" y="688553"/>
            <a:ext cx="7436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E4194"/>
                </a:solidFill>
                <a:cs typeface="Arial" panose="020B0604020202020204" pitchFamily="34" charset="0"/>
              </a:rPr>
              <a:t>A </a:t>
            </a:r>
            <a:r>
              <a:rPr lang="en-GB" sz="1600" dirty="0" err="1">
                <a:solidFill>
                  <a:srgbClr val="0E4194"/>
                </a:solidFill>
                <a:cs typeface="Arial" panose="020B0604020202020204" pitchFamily="34" charset="0"/>
              </a:rPr>
              <a:t>sextupole</a:t>
            </a:r>
            <a:r>
              <a:rPr lang="en-GB" sz="1600" dirty="0">
                <a:solidFill>
                  <a:srgbClr val="0E4194"/>
                </a:solidFill>
                <a:cs typeface="Arial" panose="020B0604020202020204" pitchFamily="34" charset="0"/>
              </a:rPr>
              <a:t> prototype with notch was delivered to SOLEIL in October 2023</a:t>
            </a:r>
            <a:endParaRPr lang="en-GB" dirty="0">
              <a:solidFill>
                <a:srgbClr val="0E4194"/>
              </a:solidFill>
            </a:endParaRP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0FEBA00C-A116-DB0E-DF43-ACECEBEA71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742844"/>
              </p:ext>
            </p:extLst>
          </p:nvPr>
        </p:nvGraphicFramePr>
        <p:xfrm>
          <a:off x="6936751" y="1027107"/>
          <a:ext cx="2379154" cy="4590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89577">
                  <a:extLst>
                    <a:ext uri="{9D8B030D-6E8A-4147-A177-3AD203B41FA5}">
                      <a16:colId xmlns:a16="http://schemas.microsoft.com/office/drawing/2014/main" val="63884651"/>
                    </a:ext>
                  </a:extLst>
                </a:gridCol>
                <a:gridCol w="1189577">
                  <a:extLst>
                    <a:ext uri="{9D8B030D-6E8A-4147-A177-3AD203B41FA5}">
                      <a16:colId xmlns:a16="http://schemas.microsoft.com/office/drawing/2014/main" val="2566042346"/>
                    </a:ext>
                  </a:extLst>
                </a:gridCol>
              </a:tblGrid>
              <a:tr h="20301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Magnetic </a:t>
                      </a:r>
                      <a:r>
                        <a:rPr lang="fr-FR" sz="1000" dirty="0" err="1">
                          <a:effectLst/>
                        </a:rPr>
                        <a:t>parameters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584" marR="100584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947279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Max. </a:t>
                      </a:r>
                      <a:r>
                        <a:rPr lang="fr-FR" sz="1000" dirty="0" err="1">
                          <a:effectLst/>
                        </a:rPr>
                        <a:t>Ampere.turns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9000 A.t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2887786528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Max. </a:t>
                      </a:r>
                      <a:r>
                        <a:rPr lang="fr-FR" sz="1000" dirty="0" err="1">
                          <a:effectLst/>
                        </a:rPr>
                        <a:t>Sextupolar</a:t>
                      </a:r>
                      <a:r>
                        <a:rPr lang="fr-FR" sz="1000" dirty="0">
                          <a:effectLst/>
                        </a:rPr>
                        <a:t> </a:t>
                      </a:r>
                      <a:r>
                        <a:rPr lang="fr-FR" sz="1000" dirty="0" err="1">
                          <a:effectLst/>
                        </a:rPr>
                        <a:t>strenght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8200 T.m-²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3113593760"/>
                  </a:ext>
                </a:extLst>
              </a:tr>
              <a:tr h="20301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 err="1">
                          <a:effectLst/>
                        </a:rPr>
                        <a:t>Mechanical</a:t>
                      </a:r>
                      <a:r>
                        <a:rPr lang="fr-FR" sz="1000" dirty="0">
                          <a:effectLst/>
                        </a:rPr>
                        <a:t> </a:t>
                      </a:r>
                      <a:r>
                        <a:rPr lang="fr-FR" sz="1000" dirty="0" err="1">
                          <a:effectLst/>
                        </a:rPr>
                        <a:t>parameters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584" marR="100584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447624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Magnet </a:t>
                      </a:r>
                      <a:r>
                        <a:rPr lang="fr-FR" sz="1000" dirty="0" err="1">
                          <a:effectLst/>
                        </a:rPr>
                        <a:t>Width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>
                          <a:effectLst/>
                        </a:rPr>
                        <a:t>410 mm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145210355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Magnet </a:t>
                      </a:r>
                      <a:r>
                        <a:rPr lang="fr-FR" sz="1000" dirty="0" err="1">
                          <a:effectLst/>
                        </a:rPr>
                        <a:t>Height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365 mm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703711624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 err="1">
                          <a:effectLst/>
                        </a:rPr>
                        <a:t>Yoke</a:t>
                      </a:r>
                      <a:r>
                        <a:rPr lang="fr-FR" sz="1000" dirty="0">
                          <a:effectLst/>
                        </a:rPr>
                        <a:t> </a:t>
                      </a:r>
                      <a:r>
                        <a:rPr lang="fr-FR" sz="1000" dirty="0" err="1">
                          <a:effectLst/>
                        </a:rPr>
                        <a:t>Length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>
                          <a:effectLst/>
                        </a:rPr>
                        <a:t>80 mm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4077579158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Steel </a:t>
                      </a:r>
                      <a:r>
                        <a:rPr lang="fr-FR" sz="1000" dirty="0" err="1">
                          <a:effectLst/>
                        </a:rPr>
                        <a:t>weight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33 kg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1650113239"/>
                  </a:ext>
                </a:extLst>
              </a:tr>
              <a:tr h="20301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 err="1">
                          <a:effectLst/>
                        </a:rPr>
                        <a:t>Electrical</a:t>
                      </a:r>
                      <a:r>
                        <a:rPr lang="fr-FR" sz="1000" dirty="0">
                          <a:effectLst/>
                        </a:rPr>
                        <a:t> and </a:t>
                      </a:r>
                      <a:r>
                        <a:rPr lang="fr-FR" sz="1000" dirty="0" err="1">
                          <a:effectLst/>
                        </a:rPr>
                        <a:t>hydraulical</a:t>
                      </a:r>
                      <a:r>
                        <a:rPr lang="fr-FR" sz="1000" dirty="0">
                          <a:effectLst/>
                        </a:rPr>
                        <a:t> </a:t>
                      </a:r>
                      <a:r>
                        <a:rPr lang="fr-FR" sz="1000" dirty="0" err="1">
                          <a:effectLst/>
                        </a:rPr>
                        <a:t>parameters</a:t>
                      </a:r>
                      <a:r>
                        <a:rPr lang="fr-FR" sz="1000" dirty="0">
                          <a:effectLst/>
                        </a:rPr>
                        <a:t> main </a:t>
                      </a:r>
                      <a:r>
                        <a:rPr lang="fr-FR" sz="1000" dirty="0" err="1">
                          <a:effectLst/>
                        </a:rPr>
                        <a:t>Coil</a:t>
                      </a:r>
                      <a:r>
                        <a:rPr lang="fr-FR" sz="1000" dirty="0">
                          <a:effectLst/>
                        </a:rPr>
                        <a:t> 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584" marR="100584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301131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Max. </a:t>
                      </a:r>
                      <a:r>
                        <a:rPr lang="fr-FR" sz="1000" dirty="0" err="1">
                          <a:effectLst/>
                        </a:rPr>
                        <a:t>current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47 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2792545173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Magnet voltage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3 V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2503201430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Magnet </a:t>
                      </a:r>
                      <a:r>
                        <a:rPr lang="fr-FR" sz="10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electrical</a:t>
                      </a: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power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150 W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2797319920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Water speed 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1. 72 m/s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456870244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 err="1">
                          <a:effectLst/>
                        </a:rPr>
                        <a:t>Temperature</a:t>
                      </a:r>
                      <a:r>
                        <a:rPr lang="fr-FR" sz="1000" dirty="0">
                          <a:effectLst/>
                        </a:rPr>
                        <a:t> </a:t>
                      </a:r>
                      <a:r>
                        <a:rPr lang="fr-FR" sz="1000" dirty="0" err="1">
                          <a:effectLst/>
                        </a:rPr>
                        <a:t>increase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1. 5 °C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3956805360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Pressure drop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6 bar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2117211377"/>
                  </a:ext>
                </a:extLst>
              </a:tr>
              <a:tr h="20301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 err="1">
                          <a:effectLst/>
                        </a:rPr>
                        <a:t>Hollow</a:t>
                      </a:r>
                      <a:r>
                        <a:rPr lang="fr-FR" sz="1000" dirty="0">
                          <a:effectLst/>
                        </a:rPr>
                        <a:t> </a:t>
                      </a:r>
                      <a:r>
                        <a:rPr lang="fr-FR" sz="1000" dirty="0" err="1">
                          <a:effectLst/>
                        </a:rPr>
                        <a:t>conductor</a:t>
                      </a:r>
                      <a:r>
                        <a:rPr lang="fr-FR" sz="1000" dirty="0">
                          <a:effectLst/>
                        </a:rPr>
                        <a:t> for the main </a:t>
                      </a:r>
                      <a:r>
                        <a:rPr lang="fr-FR" sz="1000" dirty="0" err="1">
                          <a:effectLst/>
                        </a:rPr>
                        <a:t>coil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584" marR="100584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571963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 err="1">
                          <a:effectLst/>
                        </a:rPr>
                        <a:t>Conductor</a:t>
                      </a:r>
                      <a:r>
                        <a:rPr lang="fr-FR" sz="1000" dirty="0">
                          <a:effectLst/>
                        </a:rPr>
                        <a:t> size 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5 x 5 mm</a:t>
                      </a:r>
                      <a:r>
                        <a:rPr lang="en-GB" sz="1000" baseline="30000" dirty="0">
                          <a:effectLst/>
                        </a:rPr>
                        <a:t>2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74114707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Hole </a:t>
                      </a:r>
                      <a:r>
                        <a:rPr lang="fr-FR" sz="1000" dirty="0" err="1">
                          <a:effectLst/>
                        </a:rPr>
                        <a:t>Diameter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3 mm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3194814585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 err="1">
                          <a:effectLst/>
                        </a:rPr>
                        <a:t>Number</a:t>
                      </a:r>
                      <a:r>
                        <a:rPr lang="fr-FR" sz="1000" dirty="0">
                          <a:effectLst/>
                        </a:rPr>
                        <a:t> of </a:t>
                      </a:r>
                      <a:r>
                        <a:rPr lang="fr-FR" sz="1000" dirty="0" err="1">
                          <a:effectLst/>
                        </a:rPr>
                        <a:t>turns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32 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3129714508"/>
                  </a:ext>
                </a:extLst>
              </a:tr>
              <a:tr h="203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 err="1">
                          <a:effectLst/>
                        </a:rPr>
                        <a:t>Average</a:t>
                      </a:r>
                      <a:r>
                        <a:rPr lang="fr-FR" sz="1000" dirty="0">
                          <a:effectLst/>
                        </a:rPr>
                        <a:t> </a:t>
                      </a:r>
                      <a:r>
                        <a:rPr lang="fr-FR" sz="1000" dirty="0" err="1">
                          <a:effectLst/>
                        </a:rPr>
                        <a:t>turn</a:t>
                      </a:r>
                      <a:r>
                        <a:rPr lang="fr-FR" sz="1000" dirty="0">
                          <a:effectLst/>
                        </a:rPr>
                        <a:t> </a:t>
                      </a:r>
                      <a:r>
                        <a:rPr lang="fr-FR" sz="1000" dirty="0" err="1">
                          <a:effectLst/>
                        </a:rPr>
                        <a:t>length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0.340m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:a16="http://schemas.microsoft.com/office/drawing/2014/main" val="1261406119"/>
                  </a:ext>
                </a:extLst>
              </a:tr>
            </a:tbl>
          </a:graphicData>
        </a:graphic>
      </p:graphicFrame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99D84C00-E496-0BD8-CB34-682125173A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802941"/>
              </p:ext>
            </p:extLst>
          </p:nvPr>
        </p:nvGraphicFramePr>
        <p:xfrm>
          <a:off x="9612680" y="1904347"/>
          <a:ext cx="2379154" cy="283611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72200">
                  <a:extLst>
                    <a:ext uri="{9D8B030D-6E8A-4147-A177-3AD203B41FA5}">
                      <a16:colId xmlns:a16="http://schemas.microsoft.com/office/drawing/2014/main" val="63884651"/>
                    </a:ext>
                  </a:extLst>
                </a:gridCol>
                <a:gridCol w="806954">
                  <a:extLst>
                    <a:ext uri="{9D8B030D-6E8A-4147-A177-3AD203B41FA5}">
                      <a16:colId xmlns:a16="http://schemas.microsoft.com/office/drawing/2014/main" val="2490866862"/>
                    </a:ext>
                  </a:extLst>
                </a:gridCol>
              </a:tblGrid>
              <a:tr h="25782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Horizontal corrector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584" marR="100584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584" marR="100584" marT="0" marB="0" anchor="ctr"/>
                </a:tc>
                <a:extLst>
                  <a:ext uri="{0D108BD9-81ED-4DB2-BD59-A6C34878D82A}">
                    <a16:rowId xmlns:a16="http://schemas.microsoft.com/office/drawing/2014/main" val="2110670640"/>
                  </a:ext>
                </a:extLst>
              </a:tr>
              <a:tr h="257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 err="1">
                          <a:effectLst/>
                        </a:rPr>
                        <a:t>Number</a:t>
                      </a:r>
                      <a:r>
                        <a:rPr lang="fr-FR" sz="1000" dirty="0">
                          <a:effectLst/>
                        </a:rPr>
                        <a:t> of </a:t>
                      </a:r>
                      <a:r>
                        <a:rPr lang="fr-FR" sz="1000" dirty="0" err="1">
                          <a:effectLst/>
                        </a:rPr>
                        <a:t>turns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>
                          <a:effectLst/>
                        </a:rPr>
                        <a:t>20/40 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extLst>
                  <a:ext uri="{0D108BD9-81ED-4DB2-BD59-A6C34878D82A}">
                    <a16:rowId xmlns:a16="http://schemas.microsoft.com/office/drawing/2014/main" val="2686653239"/>
                  </a:ext>
                </a:extLst>
              </a:tr>
              <a:tr h="257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Max. </a:t>
                      </a:r>
                      <a:r>
                        <a:rPr lang="fr-FR" sz="1000" dirty="0" err="1">
                          <a:effectLst/>
                        </a:rPr>
                        <a:t>current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>
                          <a:effectLst/>
                        </a:rPr>
                        <a:t>10 A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extLst>
                  <a:ext uri="{0D108BD9-81ED-4DB2-BD59-A6C34878D82A}">
                    <a16:rowId xmlns:a16="http://schemas.microsoft.com/office/drawing/2014/main" val="247037180"/>
                  </a:ext>
                </a:extLst>
              </a:tr>
              <a:tr h="257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Corrector voltage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5 V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extLst>
                  <a:ext uri="{0D108BD9-81ED-4DB2-BD59-A6C34878D82A}">
                    <a16:rowId xmlns:a16="http://schemas.microsoft.com/office/drawing/2014/main" val="3787271445"/>
                  </a:ext>
                </a:extLst>
              </a:tr>
              <a:tr h="257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Corrector </a:t>
                      </a:r>
                      <a:r>
                        <a:rPr lang="fr-FR" sz="10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electrical</a:t>
                      </a: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power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100 W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extLst>
                  <a:ext uri="{0D108BD9-81ED-4DB2-BD59-A6C34878D82A}">
                    <a16:rowId xmlns:a16="http://schemas.microsoft.com/office/drawing/2014/main" val="198967014"/>
                  </a:ext>
                </a:extLst>
              </a:tr>
              <a:tr h="25782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Vertical corrector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584" marR="100584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584" marR="100584" marT="0" marB="0" anchor="ctr"/>
                </a:tc>
                <a:extLst>
                  <a:ext uri="{0D108BD9-81ED-4DB2-BD59-A6C34878D82A}">
                    <a16:rowId xmlns:a16="http://schemas.microsoft.com/office/drawing/2014/main" val="1870371562"/>
                  </a:ext>
                </a:extLst>
              </a:tr>
              <a:tr h="257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 err="1">
                          <a:effectLst/>
                        </a:rPr>
                        <a:t>Number</a:t>
                      </a:r>
                      <a:r>
                        <a:rPr lang="fr-FR" sz="1000" dirty="0">
                          <a:effectLst/>
                        </a:rPr>
                        <a:t> of </a:t>
                      </a:r>
                      <a:r>
                        <a:rPr lang="fr-FR" sz="1000" dirty="0" err="1">
                          <a:effectLst/>
                        </a:rPr>
                        <a:t>turns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32 tours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extLst>
                  <a:ext uri="{0D108BD9-81ED-4DB2-BD59-A6C34878D82A}">
                    <a16:rowId xmlns:a16="http://schemas.microsoft.com/office/drawing/2014/main" val="3636143281"/>
                  </a:ext>
                </a:extLst>
              </a:tr>
              <a:tr h="257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Max. </a:t>
                      </a:r>
                      <a:r>
                        <a:rPr lang="fr-FR" sz="1000" dirty="0" err="1">
                          <a:effectLst/>
                        </a:rPr>
                        <a:t>current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20 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extLst>
                  <a:ext uri="{0D108BD9-81ED-4DB2-BD59-A6C34878D82A}">
                    <a16:rowId xmlns:a16="http://schemas.microsoft.com/office/drawing/2014/main" val="1614213097"/>
                  </a:ext>
                </a:extLst>
              </a:tr>
              <a:tr h="257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</a:rPr>
                        <a:t>Corrector voltage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4.2 V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extLst>
                  <a:ext uri="{0D108BD9-81ED-4DB2-BD59-A6C34878D82A}">
                    <a16:rowId xmlns:a16="http://schemas.microsoft.com/office/drawing/2014/main" val="3749033373"/>
                  </a:ext>
                </a:extLst>
              </a:tr>
              <a:tr h="257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Corrector </a:t>
                      </a:r>
                      <a:r>
                        <a:rPr lang="fr-FR" sz="10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electrical</a:t>
                      </a: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power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85 W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extLst>
                  <a:ext uri="{0D108BD9-81ED-4DB2-BD59-A6C34878D82A}">
                    <a16:rowId xmlns:a16="http://schemas.microsoft.com/office/drawing/2014/main" val="3351449627"/>
                  </a:ext>
                </a:extLst>
              </a:tr>
              <a:tr h="257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fr-FR" sz="1000" dirty="0" err="1">
                          <a:effectLst/>
                        </a:rPr>
                        <a:t>Conductor</a:t>
                      </a:r>
                      <a:r>
                        <a:rPr lang="fr-FR" sz="1000" dirty="0">
                          <a:effectLst/>
                        </a:rPr>
                        <a:t> size 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5x0,8 mm²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549" marR="21549" marT="0" marB="0" anchor="ctr"/>
                </a:tc>
                <a:extLst>
                  <a:ext uri="{0D108BD9-81ED-4DB2-BD59-A6C34878D82A}">
                    <a16:rowId xmlns:a16="http://schemas.microsoft.com/office/drawing/2014/main" val="4148439679"/>
                  </a:ext>
                </a:extLst>
              </a:tr>
            </a:tbl>
          </a:graphicData>
        </a:graphic>
      </p:graphicFrame>
      <p:pic>
        <p:nvPicPr>
          <p:cNvPr id="15" name="Image 14">
            <a:extLst>
              <a:ext uri="{FF2B5EF4-FFF2-40B4-BE49-F238E27FC236}">
                <a16:creationId xmlns:a16="http://schemas.microsoft.com/office/drawing/2014/main" id="{134D6BB7-BF6E-9593-C65A-26579402266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8593" y="2427427"/>
            <a:ext cx="1127448" cy="381642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3ECF88F-EB5F-488A-4779-EF5A39B6E1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9221" y="4149214"/>
            <a:ext cx="2825070" cy="1816116"/>
          </a:xfrm>
          <a:prstGeom prst="rect">
            <a:avLst/>
          </a:prstGeom>
        </p:spPr>
      </p:pic>
      <p:pic>
        <p:nvPicPr>
          <p:cNvPr id="17" name="Image 16" descr="Une image contenant intérieur, machine, ingénierie, mur&#10;&#10;Description générée automatiquement">
            <a:extLst>
              <a:ext uri="{FF2B5EF4-FFF2-40B4-BE49-F238E27FC236}">
                <a16:creationId xmlns:a16="http://schemas.microsoft.com/office/drawing/2014/main" id="{BAF7BCAC-8F59-D186-D25F-50AC714146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9320" y="1088731"/>
            <a:ext cx="3121221" cy="2857148"/>
          </a:xfrm>
          <a:prstGeom prst="rect">
            <a:avLst/>
          </a:prstGeom>
        </p:spPr>
      </p:pic>
      <p:pic>
        <p:nvPicPr>
          <p:cNvPr id="18" name="Image 17" descr="Une image contenant métal, cercle, art, roue&#10;&#10;Description générée automatiquement">
            <a:extLst>
              <a:ext uri="{FF2B5EF4-FFF2-40B4-BE49-F238E27FC236}">
                <a16:creationId xmlns:a16="http://schemas.microsoft.com/office/drawing/2014/main" id="{744CED1A-E3FE-C302-FB2D-ADFF3307679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52027" y="2694940"/>
            <a:ext cx="2925657" cy="2228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050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14F1D6-5E92-41C2-AC08-EA0B730D7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err="1"/>
              <a:t>Sextupole</a:t>
            </a:r>
            <a:r>
              <a:rPr lang="en-GB" sz="3200" dirty="0"/>
              <a:t> prototype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FDAA28-BDA9-4BEE-A9FB-E378CDEC36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FA5FB8D-764E-4D24-A844-9FDEF81D44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9EB4B3-8BDD-D452-E435-C726D79B6C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C2B06E5-22F4-75A2-F6CB-88DF893BC3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0015" y="764704"/>
            <a:ext cx="6226665" cy="28346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469292-080C-D0DC-5D7C-2333FE5E39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7754" y="3429000"/>
            <a:ext cx="6033744" cy="2653999"/>
          </a:xfrm>
          <a:prstGeom prst="rect">
            <a:avLst/>
          </a:prstGeom>
        </p:spPr>
      </p:pic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39D48805-CF14-490F-31B6-02E444F28BC7}"/>
              </a:ext>
            </a:extLst>
          </p:cNvPr>
          <p:cNvGraphicFramePr>
            <a:graphicFrameLocks noGrp="1"/>
          </p:cNvGraphicFramePr>
          <p:nvPr/>
        </p:nvGraphicFramePr>
        <p:xfrm>
          <a:off x="98029" y="4731963"/>
          <a:ext cx="6440098" cy="109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8137">
                  <a:extLst>
                    <a:ext uri="{9D8B030D-6E8A-4147-A177-3AD203B41FA5}">
                      <a16:colId xmlns:a16="http://schemas.microsoft.com/office/drawing/2014/main" val="2732273039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127561213"/>
                    </a:ext>
                  </a:extLst>
                </a:gridCol>
                <a:gridCol w="320040">
                  <a:extLst>
                    <a:ext uri="{9D8B030D-6E8A-4147-A177-3AD203B41FA5}">
                      <a16:colId xmlns:a16="http://schemas.microsoft.com/office/drawing/2014/main" val="2353476291"/>
                    </a:ext>
                  </a:extLst>
                </a:gridCol>
                <a:gridCol w="207085">
                  <a:extLst>
                    <a:ext uri="{9D8B030D-6E8A-4147-A177-3AD203B41FA5}">
                      <a16:colId xmlns:a16="http://schemas.microsoft.com/office/drawing/2014/main" val="616839190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2446579726"/>
                    </a:ext>
                  </a:extLst>
                </a:gridCol>
                <a:gridCol w="207085">
                  <a:extLst>
                    <a:ext uri="{9D8B030D-6E8A-4147-A177-3AD203B41FA5}">
                      <a16:colId xmlns:a16="http://schemas.microsoft.com/office/drawing/2014/main" val="4197180748"/>
                    </a:ext>
                  </a:extLst>
                </a:gridCol>
                <a:gridCol w="320040">
                  <a:extLst>
                    <a:ext uri="{9D8B030D-6E8A-4147-A177-3AD203B41FA5}">
                      <a16:colId xmlns:a16="http://schemas.microsoft.com/office/drawing/2014/main" val="3508271155"/>
                    </a:ext>
                  </a:extLst>
                </a:gridCol>
                <a:gridCol w="207085">
                  <a:extLst>
                    <a:ext uri="{9D8B030D-6E8A-4147-A177-3AD203B41FA5}">
                      <a16:colId xmlns:a16="http://schemas.microsoft.com/office/drawing/2014/main" val="4227085724"/>
                    </a:ext>
                  </a:extLst>
                </a:gridCol>
                <a:gridCol w="251012">
                  <a:extLst>
                    <a:ext uri="{9D8B030D-6E8A-4147-A177-3AD203B41FA5}">
                      <a16:colId xmlns:a16="http://schemas.microsoft.com/office/drawing/2014/main" val="327148329"/>
                    </a:ext>
                  </a:extLst>
                </a:gridCol>
                <a:gridCol w="178846">
                  <a:extLst>
                    <a:ext uri="{9D8B030D-6E8A-4147-A177-3AD203B41FA5}">
                      <a16:colId xmlns:a16="http://schemas.microsoft.com/office/drawing/2014/main" val="2809128421"/>
                    </a:ext>
                  </a:extLst>
                </a:gridCol>
                <a:gridCol w="389068">
                  <a:extLst>
                    <a:ext uri="{9D8B030D-6E8A-4147-A177-3AD203B41FA5}">
                      <a16:colId xmlns:a16="http://schemas.microsoft.com/office/drawing/2014/main" val="2781380631"/>
                    </a:ext>
                  </a:extLst>
                </a:gridCol>
                <a:gridCol w="251012">
                  <a:extLst>
                    <a:ext uri="{9D8B030D-6E8A-4147-A177-3AD203B41FA5}">
                      <a16:colId xmlns:a16="http://schemas.microsoft.com/office/drawing/2014/main" val="2094402117"/>
                    </a:ext>
                  </a:extLst>
                </a:gridCol>
                <a:gridCol w="251012">
                  <a:extLst>
                    <a:ext uri="{9D8B030D-6E8A-4147-A177-3AD203B41FA5}">
                      <a16:colId xmlns:a16="http://schemas.microsoft.com/office/drawing/2014/main" val="2231116439"/>
                    </a:ext>
                  </a:extLst>
                </a:gridCol>
                <a:gridCol w="251012">
                  <a:extLst>
                    <a:ext uri="{9D8B030D-6E8A-4147-A177-3AD203B41FA5}">
                      <a16:colId xmlns:a16="http://schemas.microsoft.com/office/drawing/2014/main" val="170687832"/>
                    </a:ext>
                  </a:extLst>
                </a:gridCol>
                <a:gridCol w="251012">
                  <a:extLst>
                    <a:ext uri="{9D8B030D-6E8A-4147-A177-3AD203B41FA5}">
                      <a16:colId xmlns:a16="http://schemas.microsoft.com/office/drawing/2014/main" val="1464775699"/>
                    </a:ext>
                  </a:extLst>
                </a:gridCol>
                <a:gridCol w="207085">
                  <a:extLst>
                    <a:ext uri="{9D8B030D-6E8A-4147-A177-3AD203B41FA5}">
                      <a16:colId xmlns:a16="http://schemas.microsoft.com/office/drawing/2014/main" val="2581620393"/>
                    </a:ext>
                  </a:extLst>
                </a:gridCol>
                <a:gridCol w="276113">
                  <a:extLst>
                    <a:ext uri="{9D8B030D-6E8A-4147-A177-3AD203B41FA5}">
                      <a16:colId xmlns:a16="http://schemas.microsoft.com/office/drawing/2014/main" val="3964479439"/>
                    </a:ext>
                  </a:extLst>
                </a:gridCol>
                <a:gridCol w="207085">
                  <a:extLst>
                    <a:ext uri="{9D8B030D-6E8A-4147-A177-3AD203B41FA5}">
                      <a16:colId xmlns:a16="http://schemas.microsoft.com/office/drawing/2014/main" val="30234149"/>
                    </a:ext>
                  </a:extLst>
                </a:gridCol>
                <a:gridCol w="251012">
                  <a:extLst>
                    <a:ext uri="{9D8B030D-6E8A-4147-A177-3AD203B41FA5}">
                      <a16:colId xmlns:a16="http://schemas.microsoft.com/office/drawing/2014/main" val="1136925984"/>
                    </a:ext>
                  </a:extLst>
                </a:gridCol>
                <a:gridCol w="207085">
                  <a:extLst>
                    <a:ext uri="{9D8B030D-6E8A-4147-A177-3AD203B41FA5}">
                      <a16:colId xmlns:a16="http://schemas.microsoft.com/office/drawing/2014/main" val="1624715728"/>
                    </a:ext>
                  </a:extLst>
                </a:gridCol>
                <a:gridCol w="207085">
                  <a:extLst>
                    <a:ext uri="{9D8B030D-6E8A-4147-A177-3AD203B41FA5}">
                      <a16:colId xmlns:a16="http://schemas.microsoft.com/office/drawing/2014/main" val="3647127052"/>
                    </a:ext>
                  </a:extLst>
                </a:gridCol>
                <a:gridCol w="207085">
                  <a:extLst>
                    <a:ext uri="{9D8B030D-6E8A-4147-A177-3AD203B41FA5}">
                      <a16:colId xmlns:a16="http://schemas.microsoft.com/office/drawing/2014/main" val="3811393364"/>
                    </a:ext>
                  </a:extLst>
                </a:gridCol>
                <a:gridCol w="320040">
                  <a:extLst>
                    <a:ext uri="{9D8B030D-6E8A-4147-A177-3AD203B41FA5}">
                      <a16:colId xmlns:a16="http://schemas.microsoft.com/office/drawing/2014/main" val="4632107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2230856"/>
                  </a:ext>
                </a:extLst>
              </a:tr>
              <a:tr h="18288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50 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Measured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-425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10000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-232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-1655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482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-155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5347943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Computed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-624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10000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-1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-273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35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-1809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552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-153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628282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321835"/>
                  </a:ext>
                </a:extLst>
              </a:tr>
              <a:tr h="18288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25 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Measured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-21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-86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-66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-1677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-13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-13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487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-156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27036474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Computed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-53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-1846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564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-157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6257167"/>
                  </a:ext>
                </a:extLst>
              </a:tr>
            </a:tbl>
          </a:graphicData>
        </a:graphic>
      </p:graphicFrame>
      <p:sp>
        <p:nvSpPr>
          <p:cNvPr id="13" name="ZoneTexte 12">
            <a:extLst>
              <a:ext uri="{FF2B5EF4-FFF2-40B4-BE49-F238E27FC236}">
                <a16:creationId xmlns:a16="http://schemas.microsoft.com/office/drawing/2014/main" id="{B5504F69-8BB2-DF70-ED51-FC01C7EAEF0C}"/>
              </a:ext>
            </a:extLst>
          </p:cNvPr>
          <p:cNvSpPr txBox="1"/>
          <p:nvPr/>
        </p:nvSpPr>
        <p:spPr>
          <a:xfrm>
            <a:off x="1481874" y="5997543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Harmonic content  @ </a:t>
            </a:r>
            <a:r>
              <a:rPr lang="en-GB" dirty="0" err="1"/>
              <a:t>Rref</a:t>
            </a:r>
            <a:r>
              <a:rPr lang="en-GB" dirty="0"/>
              <a:t> = 7mm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247EBE6-5B4A-0467-EA19-82341FCA65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424" y="1028757"/>
            <a:ext cx="4748428" cy="349410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B6CAD2C-BD9D-7802-8997-3CD0621ACFFF}"/>
              </a:ext>
            </a:extLst>
          </p:cNvPr>
          <p:cNvSpPr txBox="1"/>
          <p:nvPr/>
        </p:nvSpPr>
        <p:spPr>
          <a:xfrm>
            <a:off x="6402421" y="6034421"/>
            <a:ext cx="3440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(</a:t>
            </a:r>
            <a:r>
              <a:rPr lang="fr-FR" dirty="0" err="1"/>
              <a:t>b</a:t>
            </a:r>
            <a:r>
              <a:rPr lang="fr-FR" baseline="-25000" dirty="0" err="1"/>
              <a:t>n</a:t>
            </a:r>
            <a:r>
              <a:rPr lang="fr-FR" dirty="0"/>
              <a:t> </a:t>
            </a:r>
            <a:r>
              <a:rPr lang="fr-FR" dirty="0" err="1"/>
              <a:t>expressed</a:t>
            </a:r>
            <a:r>
              <a:rPr lang="fr-FR" dirty="0"/>
              <a:t> in </a:t>
            </a:r>
            <a:r>
              <a:rPr lang="fr-FR" dirty="0" err="1"/>
              <a:t>units</a:t>
            </a:r>
            <a:r>
              <a:rPr lang="fr-FR" dirty="0"/>
              <a:t> of 10</a:t>
            </a:r>
            <a:r>
              <a:rPr lang="fr-FR" baseline="30000" dirty="0"/>
              <a:t>-4</a:t>
            </a:r>
            <a:r>
              <a:rPr lang="fr-F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53436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14F1D6-5E92-41C2-AC08-EA0B730D7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err="1"/>
              <a:t>Sextupole</a:t>
            </a:r>
            <a:r>
              <a:rPr lang="en-GB" sz="3200" dirty="0"/>
              <a:t> prototype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FDAA28-BDA9-4BEE-A9FB-E378CDEC36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FA5FB8D-764E-4D24-A844-9FDEF81D44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31FDE5E-4D23-64D3-28B3-37707781C9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24" y="929389"/>
            <a:ext cx="5760000" cy="280560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EB7F068-C901-868D-ED17-D788CA3211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984" y="963023"/>
            <a:ext cx="5760000" cy="281742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E320331-2E78-7631-BF42-CF1FBE2DAE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905" y="3791839"/>
            <a:ext cx="4537347" cy="273763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C825D7D-6FAA-F257-A16E-8CDE339576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505" y="3771913"/>
            <a:ext cx="4536000" cy="272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424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E61EE1-3E0A-1B10-DD87-DFF41B465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Correctors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90FBC7E-3020-AE97-00AB-B96C61C1F56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6D4725-3ABC-0BE2-2F7B-B87672CB5E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2017BE4-4B19-286C-46AB-88DB1D21A9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6606" y="536548"/>
            <a:ext cx="11088582" cy="1021464"/>
          </a:xfrm>
        </p:spPr>
        <p:txBody>
          <a:bodyPr/>
          <a:lstStyle/>
          <a:p>
            <a:r>
              <a:rPr lang="en-US" dirty="0"/>
              <a:t>1 octupole and 1 quadrupole corrector to be prototyped </a:t>
            </a:r>
          </a:p>
          <a:p>
            <a:r>
              <a:rPr lang="en-US" dirty="0"/>
              <a:t>Orders to be placed before 2025</a:t>
            </a:r>
          </a:p>
        </p:txBody>
      </p:sp>
      <p:pic>
        <p:nvPicPr>
          <p:cNvPr id="7" name="Image 6" descr="Une image contenant jouet&#10;&#10;Description générée automatiquement">
            <a:extLst>
              <a:ext uri="{FF2B5EF4-FFF2-40B4-BE49-F238E27FC236}">
                <a16:creationId xmlns:a16="http://schemas.microsoft.com/office/drawing/2014/main" id="{C1175FF2-8DC3-8BDA-41C8-7D13635DAE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7" r="26761"/>
          <a:stretch/>
        </p:blipFill>
        <p:spPr>
          <a:xfrm>
            <a:off x="1788557" y="2981395"/>
            <a:ext cx="3456384" cy="3570605"/>
          </a:xfrm>
          <a:prstGeom prst="rect">
            <a:avLst/>
          </a:prstGeom>
        </p:spPr>
      </p:pic>
      <p:pic>
        <p:nvPicPr>
          <p:cNvPr id="9" name="Image 8" descr="Une image contenant capture d’écran, pixel&#10;&#10;Description générée automatiquement">
            <a:extLst>
              <a:ext uri="{FF2B5EF4-FFF2-40B4-BE49-F238E27FC236}">
                <a16:creationId xmlns:a16="http://schemas.microsoft.com/office/drawing/2014/main" id="{84CD8B8B-02B8-6BB7-F621-0B04066B7B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6" r="26302"/>
          <a:stretch/>
        </p:blipFill>
        <p:spPr>
          <a:xfrm>
            <a:off x="7758479" y="3186368"/>
            <a:ext cx="3132631" cy="3323894"/>
          </a:xfrm>
          <a:prstGeom prst="rect">
            <a:avLst/>
          </a:prstGeom>
        </p:spPr>
      </p:pic>
      <p:graphicFrame>
        <p:nvGraphicFramePr>
          <p:cNvPr id="6" name="Tableau 7">
            <a:extLst>
              <a:ext uri="{FF2B5EF4-FFF2-40B4-BE49-F238E27FC236}">
                <a16:creationId xmlns:a16="http://schemas.microsoft.com/office/drawing/2014/main" id="{4B856039-4256-267E-EDD9-C17C9E8141E2}"/>
              </a:ext>
            </a:extLst>
          </p:cNvPr>
          <p:cNvGraphicFramePr>
            <a:graphicFrameLocks noGrp="1"/>
          </p:cNvGraphicFramePr>
          <p:nvPr/>
        </p:nvGraphicFramePr>
        <p:xfrm>
          <a:off x="7320136" y="1133806"/>
          <a:ext cx="376595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8410">
                  <a:extLst>
                    <a:ext uri="{9D8B030D-6E8A-4147-A177-3AD203B41FA5}">
                      <a16:colId xmlns:a16="http://schemas.microsoft.com/office/drawing/2014/main" val="1194108154"/>
                    </a:ext>
                  </a:extLst>
                </a:gridCol>
                <a:gridCol w="953593">
                  <a:extLst>
                    <a:ext uri="{9D8B030D-6E8A-4147-A177-3AD203B41FA5}">
                      <a16:colId xmlns:a16="http://schemas.microsoft.com/office/drawing/2014/main" val="2344381123"/>
                    </a:ext>
                  </a:extLst>
                </a:gridCol>
                <a:gridCol w="973953">
                  <a:extLst>
                    <a:ext uri="{9D8B030D-6E8A-4147-A177-3AD203B41FA5}">
                      <a16:colId xmlns:a16="http://schemas.microsoft.com/office/drawing/2014/main" val="2853041868"/>
                    </a:ext>
                  </a:extLst>
                </a:gridCol>
              </a:tblGrid>
              <a:tr h="266688"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Design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Design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818034"/>
                  </a:ext>
                </a:extLst>
              </a:tr>
              <a:tr h="266688">
                <a:tc>
                  <a:txBody>
                    <a:bodyPr/>
                    <a:lstStyle/>
                    <a:p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Int. Grad. [T]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sz="1600" noProof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025498"/>
                  </a:ext>
                </a:extLst>
              </a:tr>
              <a:tr h="266688">
                <a:tc>
                  <a:txBody>
                    <a:bodyPr/>
                    <a:lstStyle/>
                    <a:p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Aperture diam.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006709"/>
                  </a:ext>
                </a:extLst>
              </a:tr>
              <a:tr h="266688">
                <a:tc>
                  <a:txBody>
                    <a:bodyPr/>
                    <a:lstStyle/>
                    <a:p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Yoke Length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9321065"/>
                  </a:ext>
                </a:extLst>
              </a:tr>
              <a:tr h="266688">
                <a:tc>
                  <a:txBody>
                    <a:bodyPr/>
                    <a:lstStyle/>
                    <a:p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Gap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6036430"/>
                  </a:ext>
                </a:extLst>
              </a:tr>
              <a:tr h="266688">
                <a:tc>
                  <a:txBody>
                    <a:bodyPr/>
                    <a:lstStyle/>
                    <a:p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Ampere-Turn @1T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noProof="0" dirty="0">
                          <a:solidFill>
                            <a:srgbClr val="0E419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90645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BE85FD4A-F5F9-14E2-F175-787829C520BE}"/>
              </a:ext>
            </a:extLst>
          </p:cNvPr>
          <p:cNvSpPr txBox="1"/>
          <p:nvPr/>
        </p:nvSpPr>
        <p:spPr>
          <a:xfrm>
            <a:off x="276389" y="1664400"/>
            <a:ext cx="6480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E4194"/>
                </a:solidFill>
              </a:rPr>
              <a:t>3 coils per pole: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E4194"/>
                </a:solidFill>
              </a:rPr>
              <a:t>Octupolar coils 120 At: 16 spires 5 x 0.8 mm² </a:t>
            </a:r>
            <a:r>
              <a:rPr lang="en-GB" sz="1600" dirty="0">
                <a:solidFill>
                  <a:srgbClr val="0E4194"/>
                </a:solidFill>
                <a:sym typeface="Wingdings" panose="05000000000000000000" pitchFamily="2" charset="2"/>
              </a:rPr>
              <a:t> 10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E4194"/>
                </a:solidFill>
                <a:sym typeface="Wingdings" panose="05000000000000000000" pitchFamily="2" charset="2"/>
              </a:rPr>
              <a:t>Normal </a:t>
            </a:r>
            <a:r>
              <a:rPr lang="en-GB" sz="1600" dirty="0">
                <a:solidFill>
                  <a:srgbClr val="0E4194"/>
                </a:solidFill>
              </a:rPr>
              <a:t>Quad coils 320 At (0.6T):  12 spires 5 x 5 </a:t>
            </a:r>
            <a:r>
              <a:rPr lang="en-GB" sz="1600" dirty="0">
                <a:solidFill>
                  <a:srgbClr val="0E4194"/>
                </a:solidFill>
                <a:latin typeface="Symbol" panose="05050102010706020507" pitchFamily="18" charset="2"/>
              </a:rPr>
              <a:t>f</a:t>
            </a:r>
            <a:r>
              <a:rPr lang="en-GB" sz="1600" dirty="0">
                <a:solidFill>
                  <a:srgbClr val="0E4194"/>
                </a:solidFill>
              </a:rPr>
              <a:t>3 mm²</a:t>
            </a:r>
            <a:r>
              <a:rPr lang="en-GB" sz="1600" dirty="0">
                <a:solidFill>
                  <a:srgbClr val="0E4194"/>
                </a:solidFill>
                <a:sym typeface="Wingdings" panose="05000000000000000000" pitchFamily="2" charset="2"/>
              </a:rPr>
              <a:t> 30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E4194"/>
                </a:solidFill>
              </a:rPr>
              <a:t>Skew Quad coils 320 At: 16 spires 5 x 0.8 mm²</a:t>
            </a:r>
            <a:r>
              <a:rPr lang="en-GB" sz="1600" dirty="0">
                <a:solidFill>
                  <a:srgbClr val="0E4194"/>
                </a:solidFill>
                <a:sym typeface="Wingdings" panose="05000000000000000000" pitchFamily="2" charset="2"/>
              </a:rPr>
              <a:t> 20 A</a:t>
            </a:r>
            <a:endParaRPr lang="en-GB" sz="1600" dirty="0">
              <a:solidFill>
                <a:srgbClr val="0E41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521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20C52C-ECD8-6DDE-4FF2-1519AE2FC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“Correlated” Alignment on a Girder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DDB80FC-0249-CC02-4275-AAC217F2B4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44827" y="6330997"/>
            <a:ext cx="9651800" cy="360000"/>
          </a:xfrm>
        </p:spPr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1E2CC9A-4332-651B-10D4-0E5DAE2985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410FBE-CF55-5A75-8264-7BEC5FA219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1715278"/>
            <a:ext cx="3976818" cy="2966592"/>
          </a:xfrm>
        </p:spPr>
        <p:txBody>
          <a:bodyPr/>
          <a:lstStyle/>
          <a:p>
            <a:r>
              <a:rPr lang="en-US" sz="1600" dirty="0"/>
              <a:t>Tolerance on magnet-to-magnet center alignment tighten from ±25µm to ±10µm in matching straight sections.</a:t>
            </a:r>
          </a:p>
          <a:p>
            <a:endParaRPr lang="en-US" sz="1600" dirty="0"/>
          </a:p>
          <a:p>
            <a:r>
              <a:rPr lang="en-US" sz="1600" dirty="0"/>
              <a:t>Such alignment tolerances already achieved with vibrating wire</a:t>
            </a:r>
          </a:p>
          <a:p>
            <a:endParaRPr lang="en-US" sz="1600" dirty="0"/>
          </a:p>
          <a:p>
            <a:r>
              <a:rPr lang="en-US" sz="1600" dirty="0"/>
              <a:t>Dedicated poster by Saif Mohd KHAN  on Wednesday 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A68785B3-C9F9-4229-08D3-06CFD81A4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154" y="836712"/>
            <a:ext cx="810206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629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7">
            <a:extLst>
              <a:ext uri="{FF2B5EF4-FFF2-40B4-BE49-F238E27FC236}">
                <a16:creationId xmlns:a16="http://schemas.microsoft.com/office/drawing/2014/main" id="{DCD3CD31-20E1-EAA2-B208-6CE19F8DB390}"/>
              </a:ext>
            </a:extLst>
          </p:cNvPr>
          <p:cNvSpPr txBox="1">
            <a:spLocks/>
          </p:cNvSpPr>
          <p:nvPr/>
        </p:nvSpPr>
        <p:spPr>
          <a:xfrm>
            <a:off x="1245223" y="719926"/>
            <a:ext cx="9041762" cy="2510539"/>
          </a:xfrm>
          <a:prstGeom prst="rect">
            <a:avLst/>
          </a:prstGeom>
          <a:solidFill>
            <a:srgbClr val="EFE125"/>
          </a:solidFill>
          <a:ln w="1905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r>
              <a:rPr lang="en-US" sz="1400" b="1" dirty="0"/>
              <a:t>    80 </a:t>
            </a:r>
            <a:r>
              <a:rPr lang="en-US" sz="1400" b="1" dirty="0" err="1"/>
              <a:t>pm.rad</a:t>
            </a:r>
            <a:r>
              <a:rPr lang="en-US" sz="1400" b="1" dirty="0"/>
              <a:t> / 2.75 GeV / 354 m.    </a:t>
            </a:r>
          </a:p>
          <a:p>
            <a:pPr>
              <a:buFont typeface="+mj-lt"/>
              <a:buAutoNum type="arabicPeriod"/>
            </a:pPr>
            <a:r>
              <a:rPr lang="en-US" sz="1400" b="1" dirty="0"/>
              <a:t>    20 straight sections ( 2 of ~8 m, 4 of 4.2m, 4 of 3.7m, 2 of 3.5m and 8 of ~3.1m).</a:t>
            </a:r>
          </a:p>
          <a:p>
            <a:pPr>
              <a:buFont typeface="+mj-lt"/>
              <a:buAutoNum type="arabicPeriod"/>
            </a:pPr>
            <a:r>
              <a:rPr lang="en-US" sz="1400" b="1" dirty="0"/>
              <a:t>    Large photon spectrum (far IR to hard X-rays).</a:t>
            </a:r>
          </a:p>
          <a:p>
            <a:pPr>
              <a:buFont typeface="+mj-lt"/>
              <a:buAutoNum type="arabicPeriod"/>
            </a:pPr>
            <a:r>
              <a:rPr lang="en-US" sz="1400" b="1" dirty="0"/>
              <a:t>    Non-standard MBA lattice: 12 x 7BA + 8 x 4BA with symmetry 1.</a:t>
            </a:r>
          </a:p>
          <a:p>
            <a:pPr>
              <a:buFont typeface="+mj-lt"/>
              <a:buAutoNum type="arabicPeriod"/>
            </a:pPr>
            <a:r>
              <a:rPr lang="en-US" sz="1400" b="1" dirty="0"/>
              <a:t>    NEG coated very small vacuum chamber diameter = 10 mm. </a:t>
            </a:r>
          </a:p>
          <a:p>
            <a:pPr>
              <a:buFont typeface="+mj-lt"/>
              <a:buAutoNum type="arabicPeriod"/>
            </a:pPr>
            <a:r>
              <a:rPr lang="en-US" sz="1400" b="1" dirty="0"/>
              <a:t>    Extensive use of permanent magnets.</a:t>
            </a:r>
          </a:p>
          <a:p>
            <a:pPr>
              <a:buFont typeface="+mj-lt"/>
              <a:buAutoNum type="arabicPeriod"/>
            </a:pPr>
            <a:r>
              <a:rPr lang="en-US" sz="1400" b="1" dirty="0"/>
              <a:t>    Miniaturization. </a:t>
            </a:r>
          </a:p>
          <a:p>
            <a:pPr>
              <a:buFont typeface="+mj-lt"/>
              <a:buAutoNum type="arabicPeriod"/>
            </a:pPr>
            <a:r>
              <a:rPr lang="en-US" sz="1400" b="1" dirty="0"/>
              <a:t>    Off-axis injection. </a:t>
            </a:r>
          </a:p>
          <a:p>
            <a:pPr>
              <a:buFont typeface="+mj-lt"/>
              <a:buAutoNum type="arabicPeriod"/>
            </a:pPr>
            <a:r>
              <a:rPr lang="en-US" sz="1400" b="1" dirty="0"/>
              <a:t>    High performance Multipole Injection Kicker (MIK).</a:t>
            </a:r>
          </a:p>
          <a:p>
            <a:pPr>
              <a:buFont typeface="+mj-lt"/>
              <a:buAutoNum type="arabicPeriod"/>
            </a:pPr>
            <a:r>
              <a:rPr lang="en-US" sz="1400" b="1" dirty="0"/>
              <a:t>    Wide prototyping program (inc. 6 magnets)</a:t>
            </a:r>
          </a:p>
          <a:p>
            <a:pPr>
              <a:buFont typeface="+mj-lt"/>
              <a:buAutoNum type="arabicPeriod"/>
            </a:pPr>
            <a:r>
              <a:rPr lang="en-US" sz="1400" b="1" dirty="0"/>
              <a:t>    Energy Savings.</a:t>
            </a:r>
            <a:endParaRPr lang="fr-FR" sz="1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E14878A-DC5B-9BC6-3C98-A940342B11EF}"/>
              </a:ext>
            </a:extLst>
          </p:cNvPr>
          <p:cNvSpPr txBox="1"/>
          <p:nvPr/>
        </p:nvSpPr>
        <p:spPr>
          <a:xfrm>
            <a:off x="7968208" y="1611750"/>
            <a:ext cx="1997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Key features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D4C4059-084F-730C-38DC-B965335FD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SOLEIL II PROJECT: TOWARDS 4th GENERATION SYNCHROTRON LIGHT SOURCE</a:t>
            </a:r>
            <a:endParaRPr lang="fr-FR" sz="20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42661B0-2416-0F7D-BEE9-4D8B755B99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67885" y="6255830"/>
            <a:ext cx="429319" cy="360000"/>
          </a:xfrm>
        </p:spPr>
        <p:txBody>
          <a:bodyPr/>
          <a:lstStyle/>
          <a:p>
            <a:fld id="{F1620CC9-C982-429E-97C9-9F71A6603CFC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6" name="Image 7">
            <a:extLst>
              <a:ext uri="{FF2B5EF4-FFF2-40B4-BE49-F238E27FC236}">
                <a16:creationId xmlns:a16="http://schemas.microsoft.com/office/drawing/2014/main" id="{BF7435AE-0BBA-66C5-5790-9D57528CF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834" y="3213331"/>
            <a:ext cx="9041762" cy="3456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6645426-AD4B-5EAC-5368-8955582C43BF}"/>
              </a:ext>
            </a:extLst>
          </p:cNvPr>
          <p:cNvSpPr txBox="1"/>
          <p:nvPr/>
        </p:nvSpPr>
        <p:spPr>
          <a:xfrm>
            <a:off x="3897824" y="3577602"/>
            <a:ext cx="1388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7BA cell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B76964D-1A7B-08DB-412D-A61FE5D74A19}"/>
              </a:ext>
            </a:extLst>
          </p:cNvPr>
          <p:cNvSpPr txBox="1"/>
          <p:nvPr/>
        </p:nvSpPr>
        <p:spPr>
          <a:xfrm>
            <a:off x="3862665" y="5950098"/>
            <a:ext cx="1388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4BA cell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693C7DF-C385-8952-CAF3-4B1B5ED7761F}"/>
              </a:ext>
            </a:extLst>
          </p:cNvPr>
          <p:cNvSpPr txBox="1"/>
          <p:nvPr/>
        </p:nvSpPr>
        <p:spPr>
          <a:xfrm>
            <a:off x="1245223" y="3903357"/>
            <a:ext cx="2329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/>
              <a:t>Dipole in red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/>
              <a:t>Reverse Bend in magenta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/>
              <a:t>Quadrupole in blue,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 err="1"/>
              <a:t>Sextupole</a:t>
            </a:r>
            <a:r>
              <a:rPr lang="en-US" sz="1200" i="1" dirty="0"/>
              <a:t> in yellow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/>
              <a:t>Octupole in cyan</a:t>
            </a:r>
          </a:p>
        </p:txBody>
      </p:sp>
      <p:pic>
        <p:nvPicPr>
          <p:cNvPr id="14" name="Image 9">
            <a:extLst>
              <a:ext uri="{FF2B5EF4-FFF2-40B4-BE49-F238E27FC236}">
                <a16:creationId xmlns:a16="http://schemas.microsoft.com/office/drawing/2014/main" id="{AB8BD32A-6E70-4DB3-EAC5-854E0C4A2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BFC1C3"/>
              </a:clrFrom>
              <a:clrTo>
                <a:srgbClr val="BFC1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010" y="4848070"/>
            <a:ext cx="4812487" cy="1821290"/>
          </a:xfrm>
          <a:prstGeom prst="snip1Rect">
            <a:avLst>
              <a:gd name="adj" fmla="val 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16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01992D-1F78-1DCC-AE2D-FA22B30C8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Conclusions/next steps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1D985D2-7B66-FF48-4505-6C12FB70325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BC37ED5-5FB0-85C8-FA20-B15AC85834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E1576D-7038-073D-B387-F5C0265E12D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SOLEIL II lattice is complex, includes a lot of different magnet types</a:t>
            </a:r>
          </a:p>
          <a:p>
            <a:r>
              <a:rPr lang="en-US" dirty="0"/>
              <a:t>Push further the magnetic design of DNLs as DQ magnets</a:t>
            </a:r>
          </a:p>
          <a:p>
            <a:r>
              <a:rPr lang="en-US" dirty="0"/>
              <a:t>A new lattice that includes these dipoles will be released in early 2024</a:t>
            </a:r>
          </a:p>
          <a:p>
            <a:r>
              <a:rPr lang="en-US" dirty="0"/>
              <a:t>Lattice not yet finalized</a:t>
            </a:r>
          </a:p>
          <a:p>
            <a:r>
              <a:rPr lang="en-US" dirty="0"/>
              <a:t>Delivery of the dipole prototypes in December</a:t>
            </a:r>
          </a:p>
          <a:p>
            <a:r>
              <a:rPr lang="en-US" dirty="0"/>
              <a:t>Order the prototype of the octupole and the quadrupolar corrector</a:t>
            </a:r>
          </a:p>
          <a:p>
            <a:r>
              <a:rPr lang="en-US" dirty="0"/>
              <a:t>Measurement of the Crosstalk using </a:t>
            </a:r>
            <a:r>
              <a:rPr lang="en-US" dirty="0" err="1"/>
              <a:t>sextupole</a:t>
            </a:r>
            <a:r>
              <a:rPr lang="en-US" dirty="0"/>
              <a:t> and quadrupole prototypes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469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A3EF3D-E3F2-1257-C441-4CA5892D5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SOLEIL II magnets at one glance</a:t>
            </a:r>
            <a:endParaRPr lang="fr-FR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3D36ACD3-5E9E-A56D-E976-1E9E5218E2C0}"/>
              </a:ext>
            </a:extLst>
          </p:cNvPr>
          <p:cNvGraphicFramePr>
            <a:graphicFrameLocks noGrp="1"/>
          </p:cNvGraphicFramePr>
          <p:nvPr/>
        </p:nvGraphicFramePr>
        <p:xfrm>
          <a:off x="4120309" y="586749"/>
          <a:ext cx="7958722" cy="6251565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1476905920"/>
                    </a:ext>
                  </a:extLst>
                </a:gridCol>
                <a:gridCol w="1684851">
                  <a:extLst>
                    <a:ext uri="{9D8B030D-6E8A-4147-A177-3AD203B41FA5}">
                      <a16:colId xmlns:a16="http://schemas.microsoft.com/office/drawing/2014/main" val="195687104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298528014"/>
                    </a:ext>
                  </a:extLst>
                </a:gridCol>
                <a:gridCol w="806739">
                  <a:extLst>
                    <a:ext uri="{9D8B030D-6E8A-4147-A177-3AD203B41FA5}">
                      <a16:colId xmlns:a16="http://schemas.microsoft.com/office/drawing/2014/main" val="953756385"/>
                    </a:ext>
                  </a:extLst>
                </a:gridCol>
                <a:gridCol w="1282740">
                  <a:extLst>
                    <a:ext uri="{9D8B030D-6E8A-4147-A177-3AD203B41FA5}">
                      <a16:colId xmlns:a16="http://schemas.microsoft.com/office/drawing/2014/main" val="4103205858"/>
                    </a:ext>
                  </a:extLst>
                </a:gridCol>
                <a:gridCol w="775797">
                  <a:extLst>
                    <a:ext uri="{9D8B030D-6E8A-4147-A177-3AD203B41FA5}">
                      <a16:colId xmlns:a16="http://schemas.microsoft.com/office/drawing/2014/main" val="2105985974"/>
                    </a:ext>
                  </a:extLst>
                </a:gridCol>
                <a:gridCol w="1111937">
                  <a:extLst>
                    <a:ext uri="{9D8B030D-6E8A-4147-A177-3AD203B41FA5}">
                      <a16:colId xmlns:a16="http://schemas.microsoft.com/office/drawing/2014/main" val="3143119361"/>
                    </a:ext>
                  </a:extLst>
                </a:gridCol>
                <a:gridCol w="506540">
                  <a:extLst>
                    <a:ext uri="{9D8B030D-6E8A-4147-A177-3AD203B41FA5}">
                      <a16:colId xmlns:a16="http://schemas.microsoft.com/office/drawing/2014/main" val="4182479338"/>
                    </a:ext>
                  </a:extLst>
                </a:gridCol>
                <a:gridCol w="421966">
                  <a:extLst>
                    <a:ext uri="{9D8B030D-6E8A-4147-A177-3AD203B41FA5}">
                      <a16:colId xmlns:a16="http://schemas.microsoft.com/office/drawing/2014/main" val="853982048"/>
                    </a:ext>
                  </a:extLst>
                </a:gridCol>
              </a:tblGrid>
              <a:tr h="152496">
                <a:tc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Gap [mm]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Dev[</a:t>
                      </a:r>
                      <a:r>
                        <a:rPr lang="en-US" sz="1000" u="none" strike="noStrike" noProof="0" dirty="0" err="1">
                          <a:effectLst/>
                        </a:rPr>
                        <a:t>mrad</a:t>
                      </a:r>
                      <a:r>
                        <a:rPr lang="en-US" sz="1000" u="none" strike="noStrike" noProof="0" dirty="0">
                          <a:effectLst/>
                        </a:rPr>
                        <a:t>]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 err="1">
                          <a:effectLst/>
                        </a:rPr>
                        <a:t>Lmag</a:t>
                      </a:r>
                      <a:r>
                        <a:rPr lang="en-US" sz="1000" u="none" strike="noStrike" noProof="0" dirty="0">
                          <a:effectLst/>
                        </a:rPr>
                        <a:t>[mm]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B[T]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B’[T/m] 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 err="1">
                          <a:effectLst/>
                        </a:rPr>
                        <a:t>Nbr</a:t>
                      </a:r>
                      <a:r>
                        <a:rPr lang="en-US" sz="1000" u="none" strike="noStrike" noProof="0" dirty="0">
                          <a:effectLst/>
                        </a:rPr>
                        <a:t> 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Tot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2535008797"/>
                  </a:ext>
                </a:extLst>
              </a:tr>
              <a:tr h="152496">
                <a:tc rowSpan="23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Permanent magnet technology</a:t>
                      </a:r>
                    </a:p>
                  </a:txBody>
                  <a:tcPr marL="3259" marR="3259" marT="3259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Short dipoles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40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497021541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DNC1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42.2206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430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0.893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17.7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463855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DNC2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40.0925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430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0.851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17.7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16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441798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DNC3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41.433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430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0.893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17.7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402202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DNC4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48.4646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430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0.895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17.7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0537073"/>
                  </a:ext>
                </a:extLst>
              </a:tr>
              <a:tr h="215011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Long dipoles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76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296164187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DNL1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68.8573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947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0.551/1.2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21.58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58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639706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DNL2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65.3867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947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0.551/1.2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21.58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16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667031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DNL3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69.0675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947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0.551/1.2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21.58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7882374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DNL4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68.5013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947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0.551/1.2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21.58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26801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Long </a:t>
                      </a:r>
                      <a:r>
                        <a:rPr lang="en-US" sz="1000" u="none" strike="noStrike" noProof="0" dirty="0" err="1">
                          <a:effectLst/>
                        </a:rPr>
                        <a:t>ReverseBends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152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2813868368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DIL1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-3.4407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136.23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-0.197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83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120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788664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DIL2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-3.2673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136.23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-0.188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83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32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629533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Short </a:t>
                      </a:r>
                      <a:r>
                        <a:rPr lang="en-US" sz="1000" u="none" strike="noStrike" noProof="0" dirty="0" err="1">
                          <a:effectLst/>
                        </a:rPr>
                        <a:t>ReverseBends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40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2444345263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DIC1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18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-0.8107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118.89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-0.092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104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24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4636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DIC2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18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-0.7699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118.89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-0.088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104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16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590468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Chicanes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3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2736818146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CHIC2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-12.55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200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-0.58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859857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CHIC3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19.05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200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0.87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312144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CHIC4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-11.89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100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-1.09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685134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Quadrupoles QF and QD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16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67 to 100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120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128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162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2488812152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137 to 192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80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2035463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23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87.5 to 130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75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600705"/>
                  </a:ext>
                </a:extLst>
              </a:tr>
              <a:tr h="217567">
                <a:tc rowSpan="1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Electromagnet technology</a:t>
                      </a:r>
                    </a:p>
                  </a:txBody>
                  <a:tcPr marL="3259" marR="3259" marT="3259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Bore diam. [mm]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Gap [mm]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Yoke Length[mm]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Integrated strength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rowSpan="10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412</a:t>
                      </a: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2381390146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9" marR="3259" marT="3259" marB="0" anchor="ctr"/>
                </a:tc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 err="1">
                          <a:effectLst/>
                        </a:rPr>
                        <a:t>Sextupoles</a:t>
                      </a:r>
                      <a:r>
                        <a:rPr lang="en-US" sz="1000" u="none" strike="noStrike" noProof="0" dirty="0">
                          <a:effectLst/>
                        </a:rPr>
                        <a:t> (plus </a:t>
                      </a:r>
                      <a:r>
                        <a:rPr lang="en-US" sz="1000" u="none" strike="noStrike" noProof="0" dirty="0" err="1">
                          <a:effectLst/>
                        </a:rPr>
                        <a:t>Horiz</a:t>
                      </a:r>
                      <a:r>
                        <a:rPr lang="en-US" sz="1000" u="none" strike="noStrike" noProof="0" dirty="0">
                          <a:effectLst/>
                        </a:rPr>
                        <a:t> and Vert. Correctors)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16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6.2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60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550 T/m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80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1524716395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16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7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60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550 T/m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16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1575976458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21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6.2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60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350 T/m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10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1191167922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21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7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60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350 T/m</a:t>
                      </a: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4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3061964288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21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10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60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350 T/m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14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1423753141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16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6.2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80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680 T/m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98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438481914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16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7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80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680 T/m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74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259103924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16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7.5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80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680 T/m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20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2528429575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16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6.2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110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1000 T/m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96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4090432715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Octupoles (plus Norm. and Skew Quadrupole Correctors)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19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60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3300 T/m²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142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162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1619916693"/>
                  </a:ext>
                </a:extLst>
              </a:tr>
              <a:tr h="21526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21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60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3300 T/m²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078062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Normal quadrupole correctors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19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7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24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 T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225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230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3501959096"/>
                  </a:ext>
                </a:extLst>
              </a:tr>
              <a:tr h="152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22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10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29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 T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5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4230517627"/>
                  </a:ext>
                </a:extLst>
              </a:tr>
              <a:tr h="152496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noProof="0" dirty="0">
                          <a:effectLst/>
                        </a:rPr>
                        <a:t> </a:t>
                      </a:r>
                      <a:endParaRPr lang="en-US" sz="10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total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noProof="0" dirty="0">
                          <a:effectLst/>
                        </a:rPr>
                        <a:t>1277</a:t>
                      </a:r>
                      <a:endParaRPr lang="en-US" sz="1000" b="1" i="0" u="none" strike="noStrike" noProof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9" marR="3259" marT="3259" marB="0" anchor="ctr"/>
                </a:tc>
                <a:extLst>
                  <a:ext uri="{0D108BD9-81ED-4DB2-BD59-A6C34878D82A}">
                    <a16:rowId xmlns:a16="http://schemas.microsoft.com/office/drawing/2014/main" val="3027262166"/>
                  </a:ext>
                </a:extLst>
              </a:tr>
            </a:tbl>
          </a:graphicData>
        </a:graphic>
      </p:graphicFrame>
      <p:sp>
        <p:nvSpPr>
          <p:cNvPr id="11" name="TextBox 5">
            <a:extLst>
              <a:ext uri="{FF2B5EF4-FFF2-40B4-BE49-F238E27FC236}">
                <a16:creationId xmlns:a16="http://schemas.microsoft.com/office/drawing/2014/main" id="{57E2BE78-844B-1A50-A48D-2FCF3FFA3D4D}"/>
              </a:ext>
            </a:extLst>
          </p:cNvPr>
          <p:cNvSpPr txBox="1">
            <a:spLocks noGrp="1"/>
          </p:cNvSpPr>
          <p:nvPr>
            <p:ph type="body" sz="quarter" idx="12"/>
          </p:nvPr>
        </p:nvSpPr>
        <p:spPr>
          <a:xfrm>
            <a:off x="30080" y="630889"/>
            <a:ext cx="407998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>
                <a:solidFill>
                  <a:srgbClr val="7A81FF"/>
                </a:solidFill>
              </a:defRPr>
            </a:pPr>
            <a:r>
              <a:rPr lang="en-US" sz="1600" b="1" dirty="0">
                <a:solidFill>
                  <a:srgbClr val="0915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 of magnets</a:t>
            </a:r>
          </a:p>
          <a:p>
            <a:pPr>
              <a:defRPr sz="15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Total number: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1277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sz="15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Number of types: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41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types + 8 x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Superbend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with 3T, 1.7T, 1.2T peak field</a:t>
            </a:r>
            <a:endParaRPr lang="en-US" sz="1600" b="1" dirty="0">
              <a:solidFill>
                <a:srgbClr val="0915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  <a:defRPr sz="1600">
                <a:solidFill>
                  <a:srgbClr val="7A81FF"/>
                </a:solidFill>
              </a:defRPr>
            </a:pPr>
            <a:endParaRPr lang="en-US" sz="1600" b="1" dirty="0">
              <a:solidFill>
                <a:srgbClr val="0915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  <a:defRPr sz="1600">
                <a:solidFill>
                  <a:srgbClr val="7A81FF"/>
                </a:solidFill>
              </a:defRPr>
            </a:pPr>
            <a:r>
              <a:rPr lang="en-US" sz="1600" b="1" dirty="0">
                <a:solidFill>
                  <a:srgbClr val="0915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PM design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15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Dipole with transverse gradient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15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15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Reverse Bend</a:t>
            </a:r>
          </a:p>
          <a:p>
            <a:pPr marL="457200" lvl="1" indent="0">
              <a:buNone/>
              <a:defRPr sz="1500"/>
            </a:pP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SmCo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magnets and low carbon steel (except the 3T pole made of Fe-Co alloy)</a:t>
            </a:r>
          </a:p>
          <a:p>
            <a:pPr marL="342900" indent="-342900">
              <a:buFont typeface="+mj-lt"/>
              <a:buAutoNum type="arabicPeriod"/>
              <a:defRPr sz="1600">
                <a:solidFill>
                  <a:srgbClr val="7A81FF"/>
                </a:solidFill>
              </a:defRPr>
            </a:pPr>
            <a:r>
              <a:rPr lang="en-US" sz="1600" b="1" dirty="0">
                <a:solidFill>
                  <a:srgbClr val="0915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 design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15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Normal Quadrupolar Corrector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1500"/>
            </a:pP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 sz="15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Octupole</a:t>
            </a:r>
          </a:p>
          <a:p>
            <a:pPr>
              <a:defRPr sz="15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Magnet doublets (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/normal quadrupole corrector,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/octupole)</a:t>
            </a:r>
            <a:endParaRPr lang="en-US" sz="1600" b="1" dirty="0">
              <a:solidFill>
                <a:srgbClr val="0915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sz="15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Harmonics : under discussion and iterations</a:t>
            </a:r>
          </a:p>
          <a:p>
            <a:pPr>
              <a:defRPr sz="15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measurements: usual methods such as Stretched wire and Hall probe</a:t>
            </a:r>
          </a:p>
        </p:txBody>
      </p:sp>
    </p:spTree>
    <p:extLst>
      <p:ext uri="{BB962C8B-B14F-4D97-AF65-F5344CB8AC3E}">
        <p14:creationId xmlns:p14="http://schemas.microsoft.com/office/powerpoint/2010/main" val="2684551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C29E8B-97C7-B0DB-F0C0-95687A6B3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Permanent magnets for SOLEIL II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909D317-10FB-A064-F09F-EE36C08E81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F05489-D217-4A8B-0BAF-BFB9EC82AC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6D7E6A-993F-086F-527B-C699FB51CC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5360" y="1016229"/>
            <a:ext cx="11715840" cy="97708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Besides undulator, PM Dipole and quadrupole magnet already built a SOLEIL</a:t>
            </a:r>
          </a:p>
        </p:txBody>
      </p:sp>
      <p:pic>
        <p:nvPicPr>
          <p:cNvPr id="6" name="Picture 5" descr="IUCrfigure.png">
            <a:extLst>
              <a:ext uri="{FF2B5EF4-FFF2-40B4-BE49-F238E27FC236}">
                <a16:creationId xmlns:a16="http://schemas.microsoft.com/office/drawing/2014/main" id="{F8CCBB36-84C3-9AFF-6C6C-C03FCEFFD76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328" y="1827464"/>
            <a:ext cx="3457298" cy="2191543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470E1EA-434A-98F5-EC48-978439D47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840" y="1877979"/>
            <a:ext cx="1973263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5B655AD5-E7AD-CE5D-B0CB-0BA8D3396F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239" y="1887167"/>
            <a:ext cx="1976438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05A51B6-A1F3-427A-4ACF-BCDCB96480C8}"/>
              </a:ext>
            </a:extLst>
          </p:cNvPr>
          <p:cNvSpPr txBox="1"/>
          <p:nvPr/>
        </p:nvSpPr>
        <p:spPr>
          <a:xfrm>
            <a:off x="0" y="4126052"/>
            <a:ext cx="58831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/>
              <a:t>P. Brunelle and al. , « </a:t>
            </a:r>
            <a:r>
              <a:rPr lang="fr-FR" sz="1100" dirty="0" err="1"/>
              <a:t>Development</a:t>
            </a:r>
            <a:r>
              <a:rPr lang="fr-FR" sz="1100" dirty="0"/>
              <a:t> of a custom-made 2.8T permanent-magnet </a:t>
            </a:r>
            <a:r>
              <a:rPr lang="fr-FR" sz="1100" dirty="0" err="1"/>
              <a:t>dipole</a:t>
            </a:r>
            <a:r>
              <a:rPr lang="fr-FR" sz="1100" dirty="0"/>
              <a:t> photon source for the ROCK </a:t>
            </a:r>
            <a:r>
              <a:rPr lang="fr-FR" sz="1100" dirty="0" err="1"/>
              <a:t>beamline</a:t>
            </a:r>
            <a:r>
              <a:rPr lang="fr-FR" sz="1100" dirty="0"/>
              <a:t> at SOLEIL. » J. Synchrotron Rad. 30, p.695-707.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837B8E-F5C5-7298-64E7-EEF81FB841FA}"/>
              </a:ext>
            </a:extLst>
          </p:cNvPr>
          <p:cNvSpPr txBox="1"/>
          <p:nvPr/>
        </p:nvSpPr>
        <p:spPr>
          <a:xfrm>
            <a:off x="8931813" y="2618548"/>
            <a:ext cx="289892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 F. Marteau and </a:t>
            </a:r>
            <a:r>
              <a:rPr lang="en-US" sz="1100" i="1" dirty="0"/>
              <a:t>al.</a:t>
            </a:r>
            <a:r>
              <a:rPr lang="en-US" sz="1100" dirty="0"/>
              <a:t> </a:t>
            </a:r>
            <a:r>
              <a:rPr lang="en-US" sz="1100" dirty="0" err="1"/>
              <a:t>Appl.Phys.Lett</a:t>
            </a:r>
            <a:r>
              <a:rPr lang="en-US" sz="1100" dirty="0"/>
              <a:t>. 111 (2017) 25, 253503</a:t>
            </a:r>
            <a:r>
              <a:rPr lang="fr-FR" sz="1100" dirty="0"/>
              <a:t>.</a:t>
            </a:r>
          </a:p>
        </p:txBody>
      </p:sp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D118A7DA-9755-F5F1-B2BF-1BEC42761830}"/>
              </a:ext>
            </a:extLst>
          </p:cNvPr>
          <p:cNvSpPr txBox="1">
            <a:spLocks/>
          </p:cNvSpPr>
          <p:nvPr/>
        </p:nvSpPr>
        <p:spPr>
          <a:xfrm>
            <a:off x="240929" y="5163678"/>
            <a:ext cx="8114727" cy="9770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E419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For SOLEIL II quadrupole, geometry proposed by ESRF is preferred </a:t>
            </a:r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91DCC2C5-2342-0DCB-8F71-3A14A6CA9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051" y="4414288"/>
            <a:ext cx="2314158" cy="19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8BDB79E-8549-82CF-B854-A3D1322B2CF9}"/>
              </a:ext>
            </a:extLst>
          </p:cNvPr>
          <p:cNvSpPr txBox="1"/>
          <p:nvPr/>
        </p:nvSpPr>
        <p:spPr>
          <a:xfrm>
            <a:off x="8176908" y="3837210"/>
            <a:ext cx="2898929" cy="5770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endParaRPr lang="fr-FR" sz="1050" dirty="0"/>
          </a:p>
          <a:p>
            <a:r>
              <a:rPr lang="fr-FR" sz="1050" dirty="0"/>
              <a:t>P. N’</a:t>
            </a:r>
            <a:r>
              <a:rPr lang="fr-FR" sz="1050" dirty="0" err="1"/>
              <a:t>gotta</a:t>
            </a:r>
            <a:r>
              <a:rPr lang="fr-FR" sz="1050" dirty="0"/>
              <a:t>, G. Le </a:t>
            </a:r>
            <a:r>
              <a:rPr lang="fr-FR" sz="1050" dirty="0" err="1"/>
              <a:t>Bec,J</a:t>
            </a:r>
            <a:r>
              <a:rPr lang="fr-FR" sz="1050" dirty="0"/>
              <a:t>. Chavanne</a:t>
            </a:r>
          </a:p>
          <a:p>
            <a:r>
              <a:rPr lang="fr-FR" sz="1050" i="1" dirty="0"/>
              <a:t>Phys.Rev.ST </a:t>
            </a:r>
            <a:r>
              <a:rPr lang="fr-FR" sz="1050" i="1" dirty="0" err="1"/>
              <a:t>Accel.Beams</a:t>
            </a:r>
            <a:r>
              <a:rPr lang="fr-FR" sz="1050" dirty="0"/>
              <a:t> 19 (2016) 122401</a:t>
            </a:r>
            <a:endParaRPr kumimoji="0" lang="en-US" sz="105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243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709DAE8-43C5-66DC-9A7B-61263902E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905" y="2492896"/>
            <a:ext cx="2516479" cy="2304654"/>
          </a:xfrm>
          <a:prstGeom prst="rect">
            <a:avLst/>
          </a:prstGeom>
        </p:spPr>
      </p:pic>
      <p:pic>
        <p:nvPicPr>
          <p:cNvPr id="22" name="Image 15">
            <a:extLst>
              <a:ext uri="{FF2B5EF4-FFF2-40B4-BE49-F238E27FC236}">
                <a16:creationId xmlns:a16="http://schemas.microsoft.com/office/drawing/2014/main" id="{77C0E81A-4AAD-27AD-DE1C-ED0F6D4FE3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11" t="11014" r="4955" b="2793"/>
          <a:stretch/>
        </p:blipFill>
        <p:spPr>
          <a:xfrm>
            <a:off x="8490000" y="4795159"/>
            <a:ext cx="3456384" cy="1989134"/>
          </a:xfrm>
          <a:prstGeom prst="rect">
            <a:avLst/>
          </a:prstGeom>
        </p:spPr>
      </p:pic>
      <p:pic>
        <p:nvPicPr>
          <p:cNvPr id="16" name="Image 14">
            <a:extLst>
              <a:ext uri="{FF2B5EF4-FFF2-40B4-BE49-F238E27FC236}">
                <a16:creationId xmlns:a16="http://schemas.microsoft.com/office/drawing/2014/main" id="{D8493AB1-5A63-65F6-AB41-BADCD52C5F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262" t="3777" r="31318" b="1580"/>
          <a:stretch/>
        </p:blipFill>
        <p:spPr>
          <a:xfrm>
            <a:off x="66525" y="638964"/>
            <a:ext cx="3078450" cy="26936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3C33A8-C944-1064-E343-6F4A358F5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Dipoles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959B6D-E6D8-B5C8-DBE4-E65893C853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4323B2F-E898-496D-960A-48099CD1B93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9655" y="703125"/>
            <a:ext cx="4176465" cy="2529512"/>
          </a:xfrm>
          <a:prstGeom prst="rect">
            <a:avLst/>
          </a:prstGeom>
        </p:spPr>
      </p:pic>
      <p:sp>
        <p:nvSpPr>
          <p:cNvPr id="8" name="ZoneTexte 11">
            <a:extLst>
              <a:ext uri="{FF2B5EF4-FFF2-40B4-BE49-F238E27FC236}">
                <a16:creationId xmlns:a16="http://schemas.microsoft.com/office/drawing/2014/main" id="{1D7E5239-970D-4A0B-ADD4-854410245C2B}"/>
              </a:ext>
            </a:extLst>
          </p:cNvPr>
          <p:cNvSpPr txBox="1"/>
          <p:nvPr/>
        </p:nvSpPr>
        <p:spPr>
          <a:xfrm>
            <a:off x="2808147" y="1259996"/>
            <a:ext cx="2612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fr-FR" sz="14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Moving </a:t>
            </a:r>
            <a:r>
              <a:rPr lang="fr-FR" sz="1400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</a:t>
            </a:r>
            <a:r>
              <a:rPr lang="fr-FR" sz="14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sz="1400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fr-FR" sz="14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(MY)</a:t>
            </a:r>
            <a:endParaRPr lang="en-GB" sz="1400" dirty="0">
              <a:solidFill>
                <a:srgbClr val="0E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12">
            <a:extLst>
              <a:ext uri="{FF2B5EF4-FFF2-40B4-BE49-F238E27FC236}">
                <a16:creationId xmlns:a16="http://schemas.microsoft.com/office/drawing/2014/main" id="{BE3440E5-FD51-41B8-9315-92530593232B}"/>
              </a:ext>
            </a:extLst>
          </p:cNvPr>
          <p:cNvSpPr txBox="1"/>
          <p:nvPr/>
        </p:nvSpPr>
        <p:spPr>
          <a:xfrm>
            <a:off x="2996159" y="1631804"/>
            <a:ext cx="196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fr-FR" sz="1400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ThermoShim</a:t>
            </a:r>
            <a:r>
              <a:rPr lang="fr-FR" sz="14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sz="1400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purple</a:t>
            </a:r>
            <a:endParaRPr lang="en-GB" sz="1400" dirty="0">
              <a:solidFill>
                <a:srgbClr val="0E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13">
            <a:extLst>
              <a:ext uri="{FF2B5EF4-FFF2-40B4-BE49-F238E27FC236}">
                <a16:creationId xmlns:a16="http://schemas.microsoft.com/office/drawing/2014/main" id="{2889D4DA-0C94-4B59-999A-8E326215B7FE}"/>
              </a:ext>
            </a:extLst>
          </p:cNvPr>
          <p:cNvSpPr txBox="1"/>
          <p:nvPr/>
        </p:nvSpPr>
        <p:spPr>
          <a:xfrm>
            <a:off x="3323893" y="2477760"/>
            <a:ext cx="1304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r>
              <a:rPr lang="fr-FR" sz="14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 in </a:t>
            </a:r>
            <a:r>
              <a:rPr lang="fr-FR" sz="1400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</a:t>
            </a:r>
            <a:endParaRPr lang="en-GB" sz="1400" dirty="0">
              <a:solidFill>
                <a:srgbClr val="0E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4">
            <a:extLst>
              <a:ext uri="{FF2B5EF4-FFF2-40B4-BE49-F238E27FC236}">
                <a16:creationId xmlns:a16="http://schemas.microsoft.com/office/drawing/2014/main" id="{9C0EC45E-BA67-4EE0-876B-814157E1ECC1}"/>
              </a:ext>
            </a:extLst>
          </p:cNvPr>
          <p:cNvSpPr txBox="1"/>
          <p:nvPr/>
        </p:nvSpPr>
        <p:spPr>
          <a:xfrm>
            <a:off x="3130858" y="629232"/>
            <a:ext cx="1957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spcBef>
                <a:spcPct val="20000"/>
              </a:spcBef>
              <a:defRPr sz="160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dirty="0"/>
              <a:t>Low Carbone Steel in green</a:t>
            </a:r>
            <a:endParaRPr lang="en-GB" sz="1400" dirty="0"/>
          </a:p>
        </p:txBody>
      </p:sp>
      <p:graphicFrame>
        <p:nvGraphicFramePr>
          <p:cNvPr id="17" name="Graphique 5">
            <a:extLst>
              <a:ext uri="{FF2B5EF4-FFF2-40B4-BE49-F238E27FC236}">
                <a16:creationId xmlns:a16="http://schemas.microsoft.com/office/drawing/2014/main" id="{F6A42AC5-7D28-2DAF-CF0C-C3DAA6D1A5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731711"/>
              </p:ext>
            </p:extLst>
          </p:nvPr>
        </p:nvGraphicFramePr>
        <p:xfrm>
          <a:off x="8738791" y="506153"/>
          <a:ext cx="3315671" cy="2311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8" name="Tableau 6">
            <a:extLst>
              <a:ext uri="{FF2B5EF4-FFF2-40B4-BE49-F238E27FC236}">
                <a16:creationId xmlns:a16="http://schemas.microsoft.com/office/drawing/2014/main" id="{36F3589E-603C-F955-3426-13E8DD01FB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462688"/>
              </p:ext>
            </p:extLst>
          </p:nvPr>
        </p:nvGraphicFramePr>
        <p:xfrm>
          <a:off x="275363" y="4149080"/>
          <a:ext cx="7872874" cy="9715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8102">
                  <a:extLst>
                    <a:ext uri="{9D8B030D-6E8A-4147-A177-3AD203B41FA5}">
                      <a16:colId xmlns:a16="http://schemas.microsoft.com/office/drawing/2014/main" val="1173665199"/>
                    </a:ext>
                  </a:extLst>
                </a:gridCol>
                <a:gridCol w="1064270">
                  <a:extLst>
                    <a:ext uri="{9D8B030D-6E8A-4147-A177-3AD203B41FA5}">
                      <a16:colId xmlns:a16="http://schemas.microsoft.com/office/drawing/2014/main" val="2540976804"/>
                    </a:ext>
                  </a:extLst>
                </a:gridCol>
                <a:gridCol w="1332879">
                  <a:extLst>
                    <a:ext uri="{9D8B030D-6E8A-4147-A177-3AD203B41FA5}">
                      <a16:colId xmlns:a16="http://schemas.microsoft.com/office/drawing/2014/main" val="4072102918"/>
                    </a:ext>
                  </a:extLst>
                </a:gridCol>
                <a:gridCol w="1054093">
                  <a:extLst>
                    <a:ext uri="{9D8B030D-6E8A-4147-A177-3AD203B41FA5}">
                      <a16:colId xmlns:a16="http://schemas.microsoft.com/office/drawing/2014/main" val="1426940193"/>
                    </a:ext>
                  </a:extLst>
                </a:gridCol>
                <a:gridCol w="1332879">
                  <a:extLst>
                    <a:ext uri="{9D8B030D-6E8A-4147-A177-3AD203B41FA5}">
                      <a16:colId xmlns:a16="http://schemas.microsoft.com/office/drawing/2014/main" val="3004356204"/>
                    </a:ext>
                  </a:extLst>
                </a:gridCol>
                <a:gridCol w="926516">
                  <a:extLst>
                    <a:ext uri="{9D8B030D-6E8A-4147-A177-3AD203B41FA5}">
                      <a16:colId xmlns:a16="http://schemas.microsoft.com/office/drawing/2014/main" val="1551869252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val="333391565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1.2 T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err="1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Bn</a:t>
                      </a:r>
                      <a:r>
                        <a:rPr lang="fr-FR" sz="1100" b="0" i="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 (Unit) @ 5mm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1.7 T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err="1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Bn</a:t>
                      </a:r>
                      <a:r>
                        <a:rPr lang="fr-FR" sz="1100" b="0" i="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 (Unit) @ 5mm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3 T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err="1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Bn</a:t>
                      </a:r>
                      <a:r>
                        <a:rPr lang="fr-FR" sz="1100" b="0" i="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 (Unit) @ 5mm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8801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err="1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B_Integral</a:t>
                      </a:r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 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-0.6253 (</a:t>
                      </a:r>
                      <a:r>
                        <a:rPr lang="en-GB" sz="1100" u="none" strike="noStrike" dirty="0" err="1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T.m</a:t>
                      </a:r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rgbClr val="092A5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10000.0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-0.627 (</a:t>
                      </a:r>
                      <a:r>
                        <a:rPr lang="en-GB" sz="1100" u="none" strike="noStrike" dirty="0" err="1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T.m</a:t>
                      </a:r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u="none" strike="noStrike" kern="1200" dirty="0">
                          <a:solidFill>
                            <a:srgbClr val="092A5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10000.0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-0.627(</a:t>
                      </a:r>
                      <a:r>
                        <a:rPr lang="en-GB" sz="1100" u="none" strike="noStrike" dirty="0" err="1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T.m</a:t>
                      </a:r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rgbClr val="092A5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10000.0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80345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err="1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G_Integral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15.301 (T)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rgbClr val="092A5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-1223.5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15.380 (T)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u="none" strike="noStrike" kern="1200" dirty="0">
                          <a:solidFill>
                            <a:srgbClr val="092A5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-1225.9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15.320 (T)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rgbClr val="092A5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-1222.1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29963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err="1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S_Integral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-39.125 (T/m)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rgbClr val="092A5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15.6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-20.3 (T/m)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u="none" strike="noStrike" kern="1200" dirty="0">
                          <a:solidFill>
                            <a:srgbClr val="092A5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8.1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-129.56 (T/m)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rgbClr val="092A5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51.7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019699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err="1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O_integral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-6054 (T/m²)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rgbClr val="092A5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12.1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3962(T/m²)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u="none" strike="noStrike" kern="1200" dirty="0">
                          <a:solidFill>
                            <a:srgbClr val="092A5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-7.9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92A5F"/>
                          </a:solidFill>
                          <a:effectLst/>
                          <a:latin typeface="+mj-lt"/>
                        </a:rPr>
                        <a:t>-5437 (T/m²)</a:t>
                      </a:r>
                      <a:endParaRPr lang="en-GB" sz="1100" b="0" i="0" u="none" strike="noStrike" dirty="0">
                        <a:solidFill>
                          <a:srgbClr val="092A5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rgbClr val="092A5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10.8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941646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C45689ED-1661-AABD-2D0A-6571332CC062}"/>
              </a:ext>
            </a:extLst>
          </p:cNvPr>
          <p:cNvSpPr txBox="1"/>
          <p:nvPr/>
        </p:nvSpPr>
        <p:spPr>
          <a:xfrm>
            <a:off x="1114847" y="5209130"/>
            <a:ext cx="7249616" cy="1366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long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3T central pole and a short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prototyped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blocks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delivered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2024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parts of the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delivered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2024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SOLEIL in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</a:t>
            </a: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1BA79C-095E-E9F1-C402-B477CE252FCE}"/>
              </a:ext>
            </a:extLst>
          </p:cNvPr>
          <p:cNvSpPr txBox="1"/>
          <p:nvPr/>
        </p:nvSpPr>
        <p:spPr>
          <a:xfrm>
            <a:off x="6175239" y="3182122"/>
            <a:ext cx="18088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  <a:endParaRPr lang="fr-FR" dirty="0">
              <a:solidFill>
                <a:srgbClr val="0E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97E53A-17B7-0CAD-9161-2829CEAAF651}"/>
              </a:ext>
            </a:extLst>
          </p:cNvPr>
          <p:cNvSpPr txBox="1"/>
          <p:nvPr/>
        </p:nvSpPr>
        <p:spPr>
          <a:xfrm>
            <a:off x="475546" y="3275692"/>
            <a:ext cx="1616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fr-FR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</a:t>
            </a:r>
            <a:r>
              <a:rPr lang="fr-FR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  <a:endParaRPr lang="fr-FR" dirty="0">
              <a:solidFill>
                <a:srgbClr val="0E41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BA30605-0368-A354-B3DA-8973DE611D33}"/>
              </a:ext>
            </a:extLst>
          </p:cNvPr>
          <p:cNvSpPr txBox="1"/>
          <p:nvPr/>
        </p:nvSpPr>
        <p:spPr>
          <a:xfrm>
            <a:off x="78985" y="3638772"/>
            <a:ext cx="97549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Details </a:t>
            </a:r>
            <a:r>
              <a:rPr lang="fr-FR" sz="1200" dirty="0" err="1"/>
              <a:t>presented</a:t>
            </a:r>
            <a:r>
              <a:rPr lang="fr-FR" sz="1200" dirty="0"/>
              <a:t> at </a:t>
            </a:r>
            <a:r>
              <a:rPr lang="fr-FR" sz="1200" dirty="0" err="1"/>
              <a:t>Permalics</a:t>
            </a:r>
            <a:r>
              <a:rPr lang="fr-FR" sz="1200" dirty="0"/>
              <a:t>  https://indico.cells.es/event/1229/contributions/2077/attachments/1458/2787/perm_soleil.pdf</a:t>
            </a:r>
          </a:p>
        </p:txBody>
      </p:sp>
    </p:spTree>
    <p:extLst>
      <p:ext uri="{BB962C8B-B14F-4D97-AF65-F5344CB8AC3E}">
        <p14:creationId xmlns:p14="http://schemas.microsoft.com/office/powerpoint/2010/main" val="101209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e 14">
            <a:extLst>
              <a:ext uri="{FF2B5EF4-FFF2-40B4-BE49-F238E27FC236}">
                <a16:creationId xmlns:a16="http://schemas.microsoft.com/office/drawing/2014/main" id="{591BF963-E721-D291-5C73-4C823F757F02}"/>
              </a:ext>
            </a:extLst>
          </p:cNvPr>
          <p:cNvGrpSpPr/>
          <p:nvPr/>
        </p:nvGrpSpPr>
        <p:grpSpPr>
          <a:xfrm>
            <a:off x="191344" y="3143265"/>
            <a:ext cx="5112568" cy="2499975"/>
            <a:chOff x="802961" y="4261476"/>
            <a:chExt cx="5112568" cy="249997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FFA292A-B709-0487-6595-4BE3F1AABC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384" t="11087" r="6290"/>
            <a:stretch/>
          </p:blipFill>
          <p:spPr>
            <a:xfrm>
              <a:off x="802961" y="4261476"/>
              <a:ext cx="5112568" cy="2499975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76B31E9F-2234-0429-51D7-6EB6A1CC19D4}"/>
                </a:ext>
              </a:extLst>
            </p:cNvPr>
            <p:cNvSpPr txBox="1"/>
            <p:nvPr/>
          </p:nvSpPr>
          <p:spPr>
            <a:xfrm>
              <a:off x="3792888" y="5175956"/>
              <a:ext cx="108012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dirty="0"/>
                <a:t>55 mm</a:t>
              </a:r>
            </a:p>
          </p:txBody>
        </p: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4059A159-3027-8B04-B8B3-26CC28C9A557}"/>
                </a:ext>
              </a:extLst>
            </p:cNvPr>
            <p:cNvCxnSpPr/>
            <p:nvPr/>
          </p:nvCxnSpPr>
          <p:spPr>
            <a:xfrm>
              <a:off x="2084572" y="5157192"/>
              <a:ext cx="0" cy="32654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F7332673-EA30-563C-09B9-58AD804AA51D}"/>
                </a:ext>
              </a:extLst>
            </p:cNvPr>
            <p:cNvCxnSpPr/>
            <p:nvPr/>
          </p:nvCxnSpPr>
          <p:spPr>
            <a:xfrm>
              <a:off x="3779552" y="5223128"/>
              <a:ext cx="0" cy="21600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5398504A-DC44-3203-E2F7-6D68BBB7FAB3}"/>
                </a:ext>
              </a:extLst>
            </p:cNvPr>
            <p:cNvSpPr txBox="1"/>
            <p:nvPr/>
          </p:nvSpPr>
          <p:spPr>
            <a:xfrm>
              <a:off x="1991544" y="5166573"/>
              <a:ext cx="108012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dirty="0"/>
                <a:t>101 mm</a:t>
              </a: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864D327-6EE2-4A25-841C-64A121EE7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Dipole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00DDE27-B7F6-012E-AB0A-336534D19C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52B9B4C-5718-5785-B490-E89ACBD435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173BCA5-D149-8136-8334-3A8584242F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12915" y="861485"/>
            <a:ext cx="10945216" cy="1571204"/>
          </a:xfrm>
        </p:spPr>
        <p:txBody>
          <a:bodyPr/>
          <a:lstStyle/>
          <a:p>
            <a:r>
              <a:rPr lang="en-US" dirty="0"/>
              <a:t>Systematic octupolar component detrimental to the beam dynamics</a:t>
            </a:r>
          </a:p>
          <a:p>
            <a:r>
              <a:rPr lang="en-US" dirty="0"/>
              <a:t>Unsuccessful attempt to correct the octupolar component by enlarging the width of the pole</a:t>
            </a:r>
          </a:p>
          <a:p>
            <a:r>
              <a:rPr lang="en-US" dirty="0"/>
              <a:t>Design ala PETRA-IV proposed for the DQ part of the DNL</a:t>
            </a:r>
          </a:p>
          <a:p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BCEA24C-3C53-E408-BB53-BD63C3AEBC2C}"/>
              </a:ext>
            </a:extLst>
          </p:cNvPr>
          <p:cNvSpPr txBox="1"/>
          <p:nvPr/>
        </p:nvSpPr>
        <p:spPr>
          <a:xfrm>
            <a:off x="6384032" y="3311759"/>
            <a:ext cx="511256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model </a:t>
            </a:r>
          </a:p>
          <a:p>
            <a:pPr marL="3429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narrower pole width</a:t>
            </a:r>
          </a:p>
          <a:p>
            <a:pPr marL="3429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Decoupled iron yoke (control residual </a:t>
            </a:r>
            <a:r>
              <a:rPr lang="en-GB" sz="2000" dirty="0" err="1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lang="en-GB" sz="20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term)</a:t>
            </a:r>
          </a:p>
          <a:p>
            <a:pPr marL="3429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Pole profile</a:t>
            </a:r>
          </a:p>
        </p:txBody>
      </p:sp>
    </p:spTree>
    <p:extLst>
      <p:ext uri="{BB962C8B-B14F-4D97-AF65-F5344CB8AC3E}">
        <p14:creationId xmlns:p14="http://schemas.microsoft.com/office/powerpoint/2010/main" val="3294833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A06B467-04AA-1E31-F7A1-4E381F58BC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91B00D-AB31-212C-5BB8-212385186A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BC232324-AE41-2E48-7F56-55AD5437B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0"/>
            <a:ext cx="11088688" cy="565150"/>
          </a:xfrm>
        </p:spPr>
        <p:txBody>
          <a:bodyPr/>
          <a:lstStyle/>
          <a:p>
            <a:r>
              <a:rPr lang="fr-FR" dirty="0"/>
              <a:t>Magnetic design: </a:t>
            </a:r>
            <a:r>
              <a:rPr lang="fr-FR" dirty="0" err="1"/>
              <a:t>Dipole</a:t>
            </a:r>
            <a:endParaRPr lang="fr-FR" dirty="0"/>
          </a:p>
        </p:txBody>
      </p:sp>
      <p:pic>
        <p:nvPicPr>
          <p:cNvPr id="7" name="Picture 16">
            <a:extLst>
              <a:ext uri="{FF2B5EF4-FFF2-40B4-BE49-F238E27FC236}">
                <a16:creationId xmlns:a16="http://schemas.microsoft.com/office/drawing/2014/main" id="{10745013-9A13-62E2-0117-08AE8621F4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84" t="18097" r="2946" b="12119"/>
          <a:stretch/>
        </p:blipFill>
        <p:spPr>
          <a:xfrm>
            <a:off x="193593" y="1844824"/>
            <a:ext cx="3814175" cy="2862961"/>
          </a:xfrm>
          <a:prstGeom prst="rect">
            <a:avLst/>
          </a:prstGeom>
        </p:spPr>
      </p:pic>
      <p:pic>
        <p:nvPicPr>
          <p:cNvPr id="8" name="Picture 17">
            <a:extLst>
              <a:ext uri="{FF2B5EF4-FFF2-40B4-BE49-F238E27FC236}">
                <a16:creationId xmlns:a16="http://schemas.microsoft.com/office/drawing/2014/main" id="{A225A791-C1D7-4490-6740-1EEECDF0E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039" y="1878192"/>
            <a:ext cx="3255165" cy="2423593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1113D0C6-1765-5FEA-3DD3-7FE8DDC0D7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383" t="4469" r="4322" b="6480"/>
          <a:stretch/>
        </p:blipFill>
        <p:spPr>
          <a:xfrm>
            <a:off x="8272154" y="2003379"/>
            <a:ext cx="2799588" cy="2704406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C811B4C-B74F-2930-94E6-FB0CFB18D9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1250" y="692696"/>
            <a:ext cx="11088582" cy="1138483"/>
          </a:xfrm>
        </p:spPr>
        <p:txBody>
          <a:bodyPr/>
          <a:lstStyle/>
          <a:p>
            <a:r>
              <a:rPr lang="en-GB" sz="2200" dirty="0"/>
              <a:t>Straight assembly for initial multipole analysis</a:t>
            </a:r>
            <a:endParaRPr lang="fr-FR" sz="2200" dirty="0"/>
          </a:p>
          <a:p>
            <a:r>
              <a:rPr lang="fr-FR" sz="2200" dirty="0"/>
              <a:t>3D model </a:t>
            </a:r>
            <a:r>
              <a:rPr lang="fr-FR" sz="2200" dirty="0" err="1"/>
              <a:t>with</a:t>
            </a:r>
            <a:r>
              <a:rPr lang="fr-FR" sz="2200" dirty="0"/>
              <a:t> the original 1.2T central pole (</a:t>
            </a:r>
            <a:r>
              <a:rPr lang="en-GB" sz="2200" dirty="0"/>
              <a:t>slightly curved pole face)</a:t>
            </a:r>
            <a:endParaRPr lang="fr-FR" sz="2200" dirty="0"/>
          </a:p>
          <a:p>
            <a:r>
              <a:rPr lang="fr-FR" sz="2200" dirty="0"/>
              <a:t>DQ </a:t>
            </a:r>
            <a:r>
              <a:rPr lang="fr-FR" sz="2200" dirty="0" err="1"/>
              <a:t>with</a:t>
            </a:r>
            <a:r>
              <a:rPr lang="fr-FR" sz="2200" dirty="0"/>
              <a:t> </a:t>
            </a:r>
            <a:r>
              <a:rPr lang="en-GB" sz="2200" dirty="0"/>
              <a:t>specific end poles</a:t>
            </a:r>
          </a:p>
          <a:p>
            <a:endParaRPr lang="en-GB" sz="2200" dirty="0"/>
          </a:p>
          <a:p>
            <a:endParaRPr lang="fr-FR" sz="2200" dirty="0"/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3BF3F898-250C-977D-35AF-1EF0C668AC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238694"/>
              </p:ext>
            </p:extLst>
          </p:nvPr>
        </p:nvGraphicFramePr>
        <p:xfrm>
          <a:off x="552450" y="4724097"/>
          <a:ext cx="10586670" cy="662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57">
                  <a:extLst>
                    <a:ext uri="{9D8B030D-6E8A-4147-A177-3AD203B41FA5}">
                      <a16:colId xmlns:a16="http://schemas.microsoft.com/office/drawing/2014/main" val="3738231924"/>
                    </a:ext>
                  </a:extLst>
                </a:gridCol>
                <a:gridCol w="527252">
                  <a:extLst>
                    <a:ext uri="{9D8B030D-6E8A-4147-A177-3AD203B41FA5}">
                      <a16:colId xmlns:a16="http://schemas.microsoft.com/office/drawing/2014/main" val="811715559"/>
                    </a:ext>
                  </a:extLst>
                </a:gridCol>
                <a:gridCol w="929629">
                  <a:extLst>
                    <a:ext uri="{9D8B030D-6E8A-4147-A177-3AD203B41FA5}">
                      <a16:colId xmlns:a16="http://schemas.microsoft.com/office/drawing/2014/main" val="1940598786"/>
                    </a:ext>
                  </a:extLst>
                </a:gridCol>
                <a:gridCol w="929629">
                  <a:extLst>
                    <a:ext uri="{9D8B030D-6E8A-4147-A177-3AD203B41FA5}">
                      <a16:colId xmlns:a16="http://schemas.microsoft.com/office/drawing/2014/main" val="3573992025"/>
                    </a:ext>
                  </a:extLst>
                </a:gridCol>
                <a:gridCol w="929629">
                  <a:extLst>
                    <a:ext uri="{9D8B030D-6E8A-4147-A177-3AD203B41FA5}">
                      <a16:colId xmlns:a16="http://schemas.microsoft.com/office/drawing/2014/main" val="1929388123"/>
                    </a:ext>
                  </a:extLst>
                </a:gridCol>
                <a:gridCol w="929629">
                  <a:extLst>
                    <a:ext uri="{9D8B030D-6E8A-4147-A177-3AD203B41FA5}">
                      <a16:colId xmlns:a16="http://schemas.microsoft.com/office/drawing/2014/main" val="2238668414"/>
                    </a:ext>
                  </a:extLst>
                </a:gridCol>
                <a:gridCol w="929629">
                  <a:extLst>
                    <a:ext uri="{9D8B030D-6E8A-4147-A177-3AD203B41FA5}">
                      <a16:colId xmlns:a16="http://schemas.microsoft.com/office/drawing/2014/main" val="2214283697"/>
                    </a:ext>
                  </a:extLst>
                </a:gridCol>
                <a:gridCol w="929629">
                  <a:extLst>
                    <a:ext uri="{9D8B030D-6E8A-4147-A177-3AD203B41FA5}">
                      <a16:colId xmlns:a16="http://schemas.microsoft.com/office/drawing/2014/main" val="3751873095"/>
                    </a:ext>
                  </a:extLst>
                </a:gridCol>
                <a:gridCol w="929629">
                  <a:extLst>
                    <a:ext uri="{9D8B030D-6E8A-4147-A177-3AD203B41FA5}">
                      <a16:colId xmlns:a16="http://schemas.microsoft.com/office/drawing/2014/main" val="1268951529"/>
                    </a:ext>
                  </a:extLst>
                </a:gridCol>
                <a:gridCol w="929629">
                  <a:extLst>
                    <a:ext uri="{9D8B030D-6E8A-4147-A177-3AD203B41FA5}">
                      <a16:colId xmlns:a16="http://schemas.microsoft.com/office/drawing/2014/main" val="135077479"/>
                    </a:ext>
                  </a:extLst>
                </a:gridCol>
                <a:gridCol w="929629">
                  <a:extLst>
                    <a:ext uri="{9D8B030D-6E8A-4147-A177-3AD203B41FA5}">
                      <a16:colId xmlns:a16="http://schemas.microsoft.com/office/drawing/2014/main" val="1496288827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 err="1">
                          <a:effectLst/>
                        </a:rPr>
                        <a:t>Norm</a:t>
                      </a:r>
                      <a:r>
                        <a:rPr lang="fr-FR" sz="1400" u="none" strike="noStrike" dirty="0">
                          <a:effectLst/>
                        </a:rPr>
                        <a:t>. </a:t>
                      </a:r>
                      <a:r>
                        <a:rPr lang="fr-FR" sz="1400" u="none" strike="noStrike" dirty="0" err="1">
                          <a:effectLst/>
                        </a:rPr>
                        <a:t>bn</a:t>
                      </a:r>
                      <a:r>
                        <a:rPr lang="fr-FR" sz="1400" u="none" strike="noStrike" dirty="0">
                          <a:effectLst/>
                        </a:rPr>
                        <a:t> @r=5mm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b1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b2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b3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b4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b5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b6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b7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b8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b9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b10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7540997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Ori. DNL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1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-0.1184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7.338E-03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1.066E-03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-2.674E-04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-3.491E-05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</a:rPr>
                        <a:t>3.232E-08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1.150E-06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3.652E-07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-6.597E-08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2843329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Prop. DNL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</a:rPr>
                        <a:t>1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</a:rPr>
                        <a:t>-0.1219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</a:rPr>
                        <a:t>-2.51E-05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</a:rPr>
                        <a:t>-6.41E-06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</a:rPr>
                        <a:t>-1.39E-04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</a:rPr>
                        <a:t>-1.70E-05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</a:rPr>
                        <a:t>-4.84E-06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</a:rPr>
                        <a:t>5.42E-06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</a:rPr>
                        <a:t>-2.07E-06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</a:rPr>
                        <a:t>-6.69E-08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65523941"/>
                  </a:ext>
                </a:extLst>
              </a:tr>
            </a:tbl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771E5DC9-51E3-2EEC-E802-C8811C9ADAD6}"/>
              </a:ext>
            </a:extLst>
          </p:cNvPr>
          <p:cNvSpPr txBox="1"/>
          <p:nvPr/>
        </p:nvSpPr>
        <p:spPr>
          <a:xfrm>
            <a:off x="552450" y="5445224"/>
            <a:ext cx="10586670" cy="113869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significant reduction of the </a:t>
            </a:r>
            <a:r>
              <a:rPr lang="en-GB" dirty="0" err="1"/>
              <a:t>sextupole</a:t>
            </a:r>
            <a:r>
              <a:rPr lang="en-GB" dirty="0"/>
              <a:t> and octupole contents in DNL seems feasible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577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7AA2E8-97F8-ED7B-A202-D0A973640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Quadrupole</a:t>
            </a:r>
            <a:r>
              <a:rPr lang="fr-FR" dirty="0"/>
              <a:t> and reverse </a:t>
            </a:r>
            <a:r>
              <a:rPr lang="fr-FR" dirty="0" err="1"/>
              <a:t>bend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4BB1A16-15FC-B95E-1241-A691D517BF0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IMMW #23 - 06-11 </a:t>
            </a:r>
            <a:r>
              <a:rPr lang="fr-FR" dirty="0" err="1"/>
              <a:t>October</a:t>
            </a:r>
            <a:r>
              <a:rPr lang="fr-FR" dirty="0"/>
              <a:t>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E47BA2D-7710-D0E7-3CCB-833BC6AA66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2BC02C-6DAF-68DD-4E30-7BB5EED467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91344" y="697000"/>
            <a:ext cx="8818577" cy="5165374"/>
          </a:xfrm>
        </p:spPr>
        <p:txBody>
          <a:bodyPr/>
          <a:lstStyle/>
          <a:p>
            <a:pPr>
              <a:lnSpc>
                <a:spcPts val="3500"/>
              </a:lnSpc>
            </a:pPr>
            <a:r>
              <a:rPr lang="en-GB" dirty="0"/>
              <a:t>Lattice includes 25 different Quadrupoles (162) and </a:t>
            </a:r>
            <a:r>
              <a:rPr lang="en-GB" dirty="0" err="1"/>
              <a:t>ReverseBends</a:t>
            </a:r>
            <a:r>
              <a:rPr lang="en-GB" dirty="0"/>
              <a:t> (192)</a:t>
            </a:r>
          </a:p>
          <a:p>
            <a:pPr>
              <a:lnSpc>
                <a:spcPts val="3500"/>
              </a:lnSpc>
            </a:pPr>
            <a:r>
              <a:rPr lang="en-GB" dirty="0"/>
              <a:t>Fixed gradient Quadrupole and </a:t>
            </a:r>
            <a:r>
              <a:rPr lang="en-GB" dirty="0" err="1"/>
              <a:t>ReverseBend</a:t>
            </a:r>
            <a:endParaRPr lang="en-GB" dirty="0"/>
          </a:p>
          <a:p>
            <a:pPr>
              <a:lnSpc>
                <a:spcPts val="3500"/>
              </a:lnSpc>
            </a:pPr>
            <a:r>
              <a:rPr lang="en-GB" dirty="0"/>
              <a:t>4 different pole cross-sections </a:t>
            </a:r>
          </a:p>
          <a:p>
            <a:pPr>
              <a:lnSpc>
                <a:spcPts val="3500"/>
              </a:lnSpc>
            </a:pPr>
            <a:r>
              <a:rPr lang="en-GB" dirty="0"/>
              <a:t>Length adjusted to match lattice requirements</a:t>
            </a:r>
          </a:p>
          <a:p>
            <a:pPr>
              <a:lnSpc>
                <a:spcPts val="3500"/>
              </a:lnSpc>
            </a:pPr>
            <a:r>
              <a:rPr lang="en-GB" dirty="0" err="1"/>
              <a:t>ReverseBends</a:t>
            </a:r>
            <a:r>
              <a:rPr lang="en-GB" dirty="0"/>
              <a:t> are quadrupoles with an offset</a:t>
            </a:r>
          </a:p>
          <a:p>
            <a:pPr lvl="1">
              <a:lnSpc>
                <a:spcPts val="3500"/>
              </a:lnSpc>
            </a:pPr>
            <a:r>
              <a:rPr lang="en-GB" sz="2400" dirty="0"/>
              <a:t>&lt;0.8 mm for short </a:t>
            </a:r>
            <a:r>
              <a:rPr lang="en-GB" sz="2400" dirty="0" err="1"/>
              <a:t>ReverseBend</a:t>
            </a:r>
            <a:r>
              <a:rPr lang="en-GB" sz="2400" dirty="0"/>
              <a:t> (DIC)</a:t>
            </a:r>
          </a:p>
          <a:p>
            <a:pPr lvl="1">
              <a:lnSpc>
                <a:spcPts val="3500"/>
              </a:lnSpc>
            </a:pPr>
            <a:r>
              <a:rPr lang="en-GB" sz="2400" dirty="0"/>
              <a:t>0.18 mm to 2.45 mm for long </a:t>
            </a:r>
            <a:r>
              <a:rPr lang="en-GB" sz="2400" dirty="0" err="1"/>
              <a:t>ReverseBend</a:t>
            </a:r>
            <a:r>
              <a:rPr lang="en-GB" sz="2400" dirty="0"/>
              <a:t> (DIL)</a:t>
            </a:r>
          </a:p>
          <a:p>
            <a:pPr marL="342900" indent="-342900">
              <a:lnSpc>
                <a:spcPts val="35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dirty="0"/>
              <a:t>Attempt to reduce the number of families with </a:t>
            </a:r>
            <a:r>
              <a:rPr lang="en-GB" dirty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shims at the quadrupole ends to adjust the integrated gradient</a:t>
            </a:r>
            <a:endParaRPr lang="en-GB" sz="2800" dirty="0"/>
          </a:p>
          <a:p>
            <a:pPr lvl="1">
              <a:lnSpc>
                <a:spcPts val="3500"/>
              </a:lnSpc>
            </a:pPr>
            <a:endParaRPr lang="en-GB" dirty="0"/>
          </a:p>
          <a:p>
            <a:pPr>
              <a:lnSpc>
                <a:spcPts val="3500"/>
              </a:lnSpc>
            </a:pPr>
            <a:endParaRPr lang="en-GB" sz="2800" dirty="0"/>
          </a:p>
          <a:p>
            <a:pPr>
              <a:lnSpc>
                <a:spcPts val="3500"/>
              </a:lnSpc>
            </a:pPr>
            <a:endParaRPr lang="en-GB" sz="2800" dirty="0"/>
          </a:p>
          <a:p>
            <a:pPr>
              <a:lnSpc>
                <a:spcPts val="3500"/>
              </a:lnSpc>
            </a:pPr>
            <a:endParaRPr lang="en-GB" sz="2800" dirty="0"/>
          </a:p>
          <a:p>
            <a:pPr>
              <a:lnSpc>
                <a:spcPts val="3500"/>
              </a:lnSpc>
            </a:pPr>
            <a:endParaRPr lang="fr-FR" sz="36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E46F215-3D1C-B9A2-3162-A51A8D966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8288" y="3271506"/>
            <a:ext cx="3082892" cy="285620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DA9B985-8ABC-AEEA-25BF-ED6BBF0EDF55}"/>
              </a:ext>
            </a:extLst>
          </p:cNvPr>
          <p:cNvSpPr txBox="1"/>
          <p:nvPr/>
        </p:nvSpPr>
        <p:spPr>
          <a:xfrm>
            <a:off x="848662" y="5994174"/>
            <a:ext cx="97549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Details </a:t>
            </a:r>
            <a:r>
              <a:rPr lang="fr-FR" sz="1200" dirty="0" err="1"/>
              <a:t>presented</a:t>
            </a:r>
            <a:r>
              <a:rPr lang="fr-FR" sz="1200" dirty="0"/>
              <a:t> at </a:t>
            </a:r>
            <a:r>
              <a:rPr lang="fr-FR" sz="1200" dirty="0" err="1"/>
              <a:t>Permalics</a:t>
            </a:r>
            <a:r>
              <a:rPr lang="fr-FR" sz="1200" dirty="0"/>
              <a:t>  https://indico.cells.es/event/1229/contributions/2077/attachments/1458/2787/perm_soleil.pdf</a:t>
            </a:r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385EBA7D-7153-7A51-B917-7D5EC23F1E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5271348"/>
              </p:ext>
            </p:extLst>
          </p:nvPr>
        </p:nvGraphicFramePr>
        <p:xfrm>
          <a:off x="8714642" y="532025"/>
          <a:ext cx="3286014" cy="2881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6960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309C7C-88FB-E673-A1BB-DA96DD903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Quadrupole</a:t>
            </a:r>
            <a:r>
              <a:rPr lang="fr-FR" dirty="0"/>
              <a:t> and reverse </a:t>
            </a:r>
            <a:r>
              <a:rPr lang="fr-FR" dirty="0" err="1"/>
              <a:t>bend</a:t>
            </a:r>
            <a:endParaRPr lang="fr-FR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3D56ABA-B95F-8202-0CE0-472B8D6AF7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IMMW #23 - 06-11 October 2024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CD790A-5383-2A98-787E-71F1DB0A12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0CC9-C982-429E-97C9-9F71A6603CF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BF065756-8895-2FB4-6651-E4D8127AC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0FB5575-437A-E4FB-1A8F-31268A97B3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34" y="3004650"/>
            <a:ext cx="6787227" cy="344705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" name="Graphique 16">
            <a:extLst>
              <a:ext uri="{FF2B5EF4-FFF2-40B4-BE49-F238E27FC236}">
                <a16:creationId xmlns:a16="http://schemas.microsoft.com/office/drawing/2014/main" id="{5AFF2BD8-D84F-54CE-F2A3-09128665F3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8011755"/>
              </p:ext>
            </p:extLst>
          </p:nvPr>
        </p:nvGraphicFramePr>
        <p:xfrm>
          <a:off x="7464152" y="2945225"/>
          <a:ext cx="4536504" cy="3240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A3E871B4-D5E1-733E-8FA8-9E8275412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733049"/>
              </p:ext>
            </p:extLst>
          </p:nvPr>
        </p:nvGraphicFramePr>
        <p:xfrm>
          <a:off x="153935" y="1073936"/>
          <a:ext cx="11846721" cy="1778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3725">
                  <a:extLst>
                    <a:ext uri="{9D8B030D-6E8A-4147-A177-3AD203B41FA5}">
                      <a16:colId xmlns:a16="http://schemas.microsoft.com/office/drawing/2014/main" val="2287120858"/>
                    </a:ext>
                  </a:extLst>
                </a:gridCol>
                <a:gridCol w="1127480">
                  <a:extLst>
                    <a:ext uri="{9D8B030D-6E8A-4147-A177-3AD203B41FA5}">
                      <a16:colId xmlns:a16="http://schemas.microsoft.com/office/drawing/2014/main" val="1396800553"/>
                    </a:ext>
                  </a:extLst>
                </a:gridCol>
                <a:gridCol w="686293">
                  <a:extLst>
                    <a:ext uri="{9D8B030D-6E8A-4147-A177-3AD203B41FA5}">
                      <a16:colId xmlns:a16="http://schemas.microsoft.com/office/drawing/2014/main" val="1322719244"/>
                    </a:ext>
                  </a:extLst>
                </a:gridCol>
                <a:gridCol w="686293">
                  <a:extLst>
                    <a:ext uri="{9D8B030D-6E8A-4147-A177-3AD203B41FA5}">
                      <a16:colId xmlns:a16="http://schemas.microsoft.com/office/drawing/2014/main" val="3960747021"/>
                    </a:ext>
                  </a:extLst>
                </a:gridCol>
                <a:gridCol w="686293">
                  <a:extLst>
                    <a:ext uri="{9D8B030D-6E8A-4147-A177-3AD203B41FA5}">
                      <a16:colId xmlns:a16="http://schemas.microsoft.com/office/drawing/2014/main" val="1610835600"/>
                    </a:ext>
                  </a:extLst>
                </a:gridCol>
                <a:gridCol w="686293">
                  <a:extLst>
                    <a:ext uri="{9D8B030D-6E8A-4147-A177-3AD203B41FA5}">
                      <a16:colId xmlns:a16="http://schemas.microsoft.com/office/drawing/2014/main" val="3807510556"/>
                    </a:ext>
                  </a:extLst>
                </a:gridCol>
                <a:gridCol w="686293">
                  <a:extLst>
                    <a:ext uri="{9D8B030D-6E8A-4147-A177-3AD203B41FA5}">
                      <a16:colId xmlns:a16="http://schemas.microsoft.com/office/drawing/2014/main" val="1498186097"/>
                    </a:ext>
                  </a:extLst>
                </a:gridCol>
                <a:gridCol w="686293">
                  <a:extLst>
                    <a:ext uri="{9D8B030D-6E8A-4147-A177-3AD203B41FA5}">
                      <a16:colId xmlns:a16="http://schemas.microsoft.com/office/drawing/2014/main" val="4111219969"/>
                    </a:ext>
                  </a:extLst>
                </a:gridCol>
                <a:gridCol w="686293">
                  <a:extLst>
                    <a:ext uri="{9D8B030D-6E8A-4147-A177-3AD203B41FA5}">
                      <a16:colId xmlns:a16="http://schemas.microsoft.com/office/drawing/2014/main" val="1764436390"/>
                    </a:ext>
                  </a:extLst>
                </a:gridCol>
                <a:gridCol w="686293">
                  <a:extLst>
                    <a:ext uri="{9D8B030D-6E8A-4147-A177-3AD203B41FA5}">
                      <a16:colId xmlns:a16="http://schemas.microsoft.com/office/drawing/2014/main" val="3635727216"/>
                    </a:ext>
                  </a:extLst>
                </a:gridCol>
                <a:gridCol w="686293">
                  <a:extLst>
                    <a:ext uri="{9D8B030D-6E8A-4147-A177-3AD203B41FA5}">
                      <a16:colId xmlns:a16="http://schemas.microsoft.com/office/drawing/2014/main" val="2411690281"/>
                    </a:ext>
                  </a:extLst>
                </a:gridCol>
                <a:gridCol w="686293">
                  <a:extLst>
                    <a:ext uri="{9D8B030D-6E8A-4147-A177-3AD203B41FA5}">
                      <a16:colId xmlns:a16="http://schemas.microsoft.com/office/drawing/2014/main" val="198709343"/>
                    </a:ext>
                  </a:extLst>
                </a:gridCol>
                <a:gridCol w="686293">
                  <a:extLst>
                    <a:ext uri="{9D8B030D-6E8A-4147-A177-3AD203B41FA5}">
                      <a16:colId xmlns:a16="http://schemas.microsoft.com/office/drawing/2014/main" val="1147254215"/>
                    </a:ext>
                  </a:extLst>
                </a:gridCol>
                <a:gridCol w="686293">
                  <a:extLst>
                    <a:ext uri="{9D8B030D-6E8A-4147-A177-3AD203B41FA5}">
                      <a16:colId xmlns:a16="http://schemas.microsoft.com/office/drawing/2014/main" val="3484482285"/>
                    </a:ext>
                  </a:extLst>
                </a:gridCol>
              </a:tblGrid>
              <a:tr h="372963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Spec GL (T)</a:t>
                      </a:r>
                      <a:endParaRPr lang="fr-FR" sz="14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 dirty="0">
                          <a:effectLst/>
                        </a:rPr>
                        <a:t>-7.85</a:t>
                      </a:r>
                      <a:endParaRPr lang="fr-FR" sz="14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 dirty="0">
                          <a:effectLst/>
                        </a:rPr>
                        <a:t>-8.47</a:t>
                      </a:r>
                      <a:endParaRPr lang="fr-FR" sz="14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 dirty="0">
                          <a:effectLst/>
                        </a:rPr>
                        <a:t>-9.26</a:t>
                      </a:r>
                      <a:endParaRPr lang="fr-FR" sz="14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9.49</a:t>
                      </a:r>
                      <a:endParaRPr lang="fr-FR" sz="14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-9.5</a:t>
                      </a:r>
                      <a:endParaRPr lang="fr-FR" sz="14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-9.61</a:t>
                      </a:r>
                      <a:endParaRPr lang="fr-FR" sz="14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-9.7</a:t>
                      </a:r>
                      <a:endParaRPr lang="fr-FR" sz="14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9.84</a:t>
                      </a:r>
                      <a:endParaRPr lang="fr-FR" sz="14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11.5</a:t>
                      </a:r>
                      <a:endParaRPr lang="fr-FR" sz="14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11.9</a:t>
                      </a:r>
                      <a:endParaRPr lang="fr-FR" sz="14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12.05</a:t>
                      </a:r>
                      <a:endParaRPr lang="fr-FR" sz="14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12.67</a:t>
                      </a:r>
                      <a:endParaRPr lang="fr-FR" sz="14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97456964"/>
                  </a:ext>
                </a:extLst>
              </a:tr>
              <a:tr h="251533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1400" u="none" strike="noStrike">
                          <a:effectLst/>
                        </a:rPr>
                        <a:t>Quantity</a:t>
                      </a:r>
                      <a:endParaRPr lang="fr-FR" sz="14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16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16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16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16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72399528"/>
                  </a:ext>
                </a:extLst>
              </a:tr>
              <a:tr h="494393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Mech. Length when </a:t>
                      </a:r>
                      <a:r>
                        <a:rPr lang="en-US" sz="1400" u="none" strike="noStrike" dirty="0" err="1">
                          <a:effectLst/>
                        </a:rPr>
                        <a:t>Gint</a:t>
                      </a:r>
                      <a:r>
                        <a:rPr lang="en-US" sz="1400" u="none" strike="noStrike" dirty="0">
                          <a:effectLst/>
                        </a:rPr>
                        <a:t> {Quad} adj. to lattice   [mm]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66.94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 dirty="0">
                          <a:effectLst/>
                        </a:rPr>
                        <a:t>71.13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76.36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77.91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77.97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78.69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79.29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80.19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91.42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94.16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95.23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 dirty="0">
                          <a:effectLst/>
                        </a:rPr>
                        <a:t>99.57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71672665"/>
                  </a:ext>
                </a:extLst>
              </a:tr>
              <a:tr h="40765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Mech. Length when </a:t>
                      </a:r>
                      <a:r>
                        <a:rPr lang="en-US" sz="1400" u="none" strike="noStrike" dirty="0" err="1">
                          <a:effectLst/>
                        </a:rPr>
                        <a:t>Gint</a:t>
                      </a:r>
                      <a:r>
                        <a:rPr lang="en-US" sz="1400" u="none" strike="noStrike" dirty="0">
                          <a:effectLst/>
                        </a:rPr>
                        <a:t> {</a:t>
                      </a:r>
                      <a:r>
                        <a:rPr lang="en-US" sz="1400" u="none" strike="noStrike" dirty="0" err="1">
                          <a:effectLst/>
                        </a:rPr>
                        <a:t>Quad+Shim</a:t>
                      </a:r>
                      <a:r>
                        <a:rPr lang="en-US" sz="1400" u="none" strike="noStrike" dirty="0">
                          <a:effectLst/>
                        </a:rPr>
                        <a:t>} adj. to lattice 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Quad [mm</a:t>
                      </a:r>
                      <a:r>
                        <a:rPr lang="fr-FR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]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 dirty="0">
                          <a:effectLst/>
                        </a:rPr>
                        <a:t>66.5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66.5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76.5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76.5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76.5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76.5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76.5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76.5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97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97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97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97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65036343"/>
                  </a:ext>
                </a:extLst>
              </a:tr>
              <a:tr h="25153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Shim [mm]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3.63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0.12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3.43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2.11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2.06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1.46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0.96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0.2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7.01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4.69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>
                          <a:effectLst/>
                        </a:rPr>
                        <a:t>3.8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u="none" strike="noStrike" dirty="0">
                          <a:effectLst/>
                        </a:rPr>
                        <a:t>0.22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8232112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30DD78D5-B45D-F621-B5AC-A744CD6DD4B4}"/>
              </a:ext>
            </a:extLst>
          </p:cNvPr>
          <p:cNvSpPr txBox="1"/>
          <p:nvPr/>
        </p:nvSpPr>
        <p:spPr>
          <a:xfrm>
            <a:off x="171019" y="706370"/>
            <a:ext cx="80648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0E4194"/>
                </a:solidFill>
              </a:rPr>
              <a:t>Exemple of </a:t>
            </a:r>
            <a:r>
              <a:rPr lang="fr-FR" sz="1400" dirty="0" err="1">
                <a:solidFill>
                  <a:srgbClr val="0E4194"/>
                </a:solidFill>
              </a:rPr>
              <a:t>quadrupoles</a:t>
            </a:r>
            <a:r>
              <a:rPr lang="fr-FR" sz="1400" dirty="0">
                <a:solidFill>
                  <a:srgbClr val="0E4194"/>
                </a:solidFill>
              </a:rPr>
              <a:t> </a:t>
            </a:r>
            <a:r>
              <a:rPr lang="fr-FR" sz="1400" dirty="0" err="1">
                <a:solidFill>
                  <a:srgbClr val="0E4194"/>
                </a:solidFill>
              </a:rPr>
              <a:t>with</a:t>
            </a:r>
            <a:r>
              <a:rPr lang="fr-FR" sz="1400" dirty="0">
                <a:solidFill>
                  <a:srgbClr val="0E4194"/>
                </a:solidFill>
              </a:rPr>
              <a:t> 16 mm aperture: 12 </a:t>
            </a:r>
            <a:r>
              <a:rPr lang="fr-FR" sz="1400" dirty="0" err="1">
                <a:solidFill>
                  <a:srgbClr val="0E4194"/>
                </a:solidFill>
              </a:rPr>
              <a:t>Qp</a:t>
            </a:r>
            <a:r>
              <a:rPr lang="fr-FR" sz="1400" dirty="0">
                <a:solidFill>
                  <a:srgbClr val="0E4194"/>
                </a:solidFill>
              </a:rPr>
              <a:t> </a:t>
            </a:r>
            <a:r>
              <a:rPr lang="fr-FR" sz="1400" dirty="0" err="1">
                <a:solidFill>
                  <a:srgbClr val="0E4194"/>
                </a:solidFill>
              </a:rPr>
              <a:t>families</a:t>
            </a:r>
            <a:r>
              <a:rPr lang="fr-FR" sz="1400" dirty="0">
                <a:solidFill>
                  <a:srgbClr val="0E4194"/>
                </a:solidFill>
              </a:rPr>
              <a:t> </a:t>
            </a:r>
            <a:r>
              <a:rPr lang="fr-FR" sz="1400" dirty="0">
                <a:solidFill>
                  <a:srgbClr val="0E4194"/>
                </a:solidFill>
                <a:sym typeface="Symbol" panose="05050102010706020507" pitchFamily="18" charset="2"/>
              </a:rPr>
              <a:t></a:t>
            </a:r>
            <a:r>
              <a:rPr lang="fr-FR" sz="1400" dirty="0">
                <a:solidFill>
                  <a:srgbClr val="0E4194"/>
                </a:solidFill>
              </a:rPr>
              <a:t> 3 </a:t>
            </a:r>
            <a:r>
              <a:rPr lang="fr-FR" sz="1400" dirty="0" err="1">
                <a:solidFill>
                  <a:srgbClr val="0E4194"/>
                </a:solidFill>
              </a:rPr>
              <a:t>families</a:t>
            </a:r>
            <a:endParaRPr lang="fr-FR" sz="1400" dirty="0">
              <a:solidFill>
                <a:srgbClr val="0E4194"/>
              </a:solidFill>
            </a:endParaRPr>
          </a:p>
          <a:p>
            <a:r>
              <a:rPr lang="fr-FR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3180667"/>
      </p:ext>
    </p:extLst>
  </p:cSld>
  <p:clrMapOvr>
    <a:masterClrMapping/>
  </p:clrMapOvr>
</p:sld>
</file>

<file path=ppt/theme/theme1.xml><?xml version="1.0" encoding="utf-8"?>
<a:theme xmlns:a="http://schemas.openxmlformats.org/drawingml/2006/main" name="Couverture">
  <a:themeElements>
    <a:clrScheme name="Synchrotron SOLEIL">
      <a:dk1>
        <a:srgbClr val="000000"/>
      </a:dk1>
      <a:lt1>
        <a:srgbClr val="FFFFFF"/>
      </a:lt1>
      <a:dk2>
        <a:srgbClr val="004C9C"/>
      </a:dk2>
      <a:lt2>
        <a:srgbClr val="FBBA06"/>
      </a:lt2>
      <a:accent1>
        <a:srgbClr val="00ADA8"/>
      </a:accent1>
      <a:accent2>
        <a:srgbClr val="E73E2A"/>
      </a:accent2>
      <a:accent3>
        <a:srgbClr val="5BAC48"/>
      </a:accent3>
      <a:accent4>
        <a:srgbClr val="007DC6"/>
      </a:accent4>
      <a:accent5>
        <a:srgbClr val="9B3C8C"/>
      </a:accent5>
      <a:accent6>
        <a:srgbClr val="EA9600"/>
      </a:accent6>
      <a:hlink>
        <a:srgbClr val="000000"/>
      </a:hlink>
      <a:folHlink>
        <a:srgbClr val="7F7F7F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re - Fond blan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itre - Fond fonc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iapositive - Fond blan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Diapositive - Fond foncé">
  <a:themeElements>
    <a:clrScheme name="Synchrotron SOLEIL">
      <a:dk1>
        <a:srgbClr val="000000"/>
      </a:dk1>
      <a:lt1>
        <a:srgbClr val="FFFFFF"/>
      </a:lt1>
      <a:dk2>
        <a:srgbClr val="004C9C"/>
      </a:dk2>
      <a:lt2>
        <a:srgbClr val="FBBA06"/>
      </a:lt2>
      <a:accent1>
        <a:srgbClr val="00ADA8"/>
      </a:accent1>
      <a:accent2>
        <a:srgbClr val="E73E2A"/>
      </a:accent2>
      <a:accent3>
        <a:srgbClr val="5BAC48"/>
      </a:accent3>
      <a:accent4>
        <a:srgbClr val="007DC6"/>
      </a:accent4>
      <a:accent5>
        <a:srgbClr val="9B3C8C"/>
      </a:accent5>
      <a:accent6>
        <a:srgbClr val="EA9600"/>
      </a:accent6>
      <a:hlink>
        <a:srgbClr val="000000"/>
      </a:hlink>
      <a:folHlink>
        <a:srgbClr val="7F7F7F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OLEIL - fond blan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2892</Words>
  <Application>Microsoft Office PowerPoint</Application>
  <PresentationFormat>Breitbild</PresentationFormat>
  <Paragraphs>1036</Paragraphs>
  <Slides>20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20</vt:i4>
      </vt:variant>
    </vt:vector>
  </HeadingPairs>
  <TitlesOfParts>
    <vt:vector size="32" baseType="lpstr">
      <vt:lpstr>-apple-system</vt:lpstr>
      <vt:lpstr>Arial</vt:lpstr>
      <vt:lpstr>Calibri</vt:lpstr>
      <vt:lpstr>Cambria Math</vt:lpstr>
      <vt:lpstr>Symbol</vt:lpstr>
      <vt:lpstr>Times New Roman</vt:lpstr>
      <vt:lpstr>Couverture</vt:lpstr>
      <vt:lpstr>Titre - Fond blanc</vt:lpstr>
      <vt:lpstr>Titre - Fond foncé</vt:lpstr>
      <vt:lpstr>Diapositive - Fond blanc</vt:lpstr>
      <vt:lpstr>Diapositive - Fond foncé</vt:lpstr>
      <vt:lpstr>SOLEIL - fond blanc</vt:lpstr>
      <vt:lpstr>Magnets for SOLEIL II </vt:lpstr>
      <vt:lpstr>SOLEIL II PROJECT: TOWARDS 4th GENERATION SYNCHROTRON LIGHT SOURCE</vt:lpstr>
      <vt:lpstr>SOLEIL II magnets at one glance</vt:lpstr>
      <vt:lpstr>Permanent magnets for SOLEIL II</vt:lpstr>
      <vt:lpstr>Dipoles</vt:lpstr>
      <vt:lpstr>Dipole</vt:lpstr>
      <vt:lpstr>Magnetic design: Dipole</vt:lpstr>
      <vt:lpstr>Quadrupole and reverse bend</vt:lpstr>
      <vt:lpstr>Quadrupole and reverse bend</vt:lpstr>
      <vt:lpstr>Quadrupole prototype</vt:lpstr>
      <vt:lpstr>Quadrupole prototype</vt:lpstr>
      <vt:lpstr>Magnetic center and thermal dilatation </vt:lpstr>
      <vt:lpstr>Quadrupole prototype</vt:lpstr>
      <vt:lpstr>PowerPoint-Präsentation</vt:lpstr>
      <vt:lpstr>Sextupole prototype</vt:lpstr>
      <vt:lpstr>Sextupole prototype</vt:lpstr>
      <vt:lpstr>Sextupole prototype</vt:lpstr>
      <vt:lpstr>Correctors</vt:lpstr>
      <vt:lpstr>“Correlated” Alignment on a Girder</vt:lpstr>
      <vt:lpstr>Conclusions/next steps</vt:lpstr>
    </vt:vector>
  </TitlesOfParts>
  <Company>Synchrotron SOLEIL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YAO Stephanie</dc:creator>
  <cp:lastModifiedBy>Schori Harald</cp:lastModifiedBy>
  <cp:revision>433</cp:revision>
  <cp:lastPrinted>2024-10-07T07:48:59Z</cp:lastPrinted>
  <dcterms:created xsi:type="dcterms:W3CDTF">2016-11-25T17:34:53Z</dcterms:created>
  <dcterms:modified xsi:type="dcterms:W3CDTF">2024-10-09T08:50:10Z</dcterms:modified>
</cp:coreProperties>
</file>