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notesSlides/notesSlide10.xml" ContentType="application/vnd.openxmlformats-officedocument.presentationml.notesSlide+xml"/>
  <Override PartName="/ppt/tags/tag7.xml" ContentType="application/vnd.openxmlformats-officedocument.presentationml.tags+xml"/>
  <Override PartName="/ppt/notesSlides/notesSlide11.xml" ContentType="application/vnd.openxmlformats-officedocument.presentationml.notesSlide+xml"/>
  <Override PartName="/ppt/tags/tag8.xml" ContentType="application/vnd.openxmlformats-officedocument.presentationml.tags+xml"/>
  <Override PartName="/ppt/notesSlides/notesSlide12.xml" ContentType="application/vnd.openxmlformats-officedocument.presentationml.notesSlide+xml"/>
  <Override PartName="/ppt/tags/tag9.xml" ContentType="application/vnd.openxmlformats-officedocument.presentationml.tags+xml"/>
  <Override PartName="/ppt/notesSlides/notesSlide13.xml" ContentType="application/vnd.openxmlformats-officedocument.presentationml.notesSlide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14.xml" ContentType="application/vnd.openxmlformats-officedocument.presentationml.tags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16.xml" ContentType="application/vnd.openxmlformats-officedocument.presentationml.tags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1.xml" ContentType="application/vnd.openxmlformats-officedocument.themeOverr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tags/tag20.xml" ContentType="application/vnd.openxmlformats-officedocument.presentationml.tags+xml"/>
  <Override PartName="/ppt/notesSlides/notesSlide25.xml" ContentType="application/vnd.openxmlformats-officedocument.presentationml.notesSlide+xml"/>
  <Override PartName="/ppt/tags/tag21.xml" ContentType="application/vnd.openxmlformats-officedocument.presentationml.tags+xml"/>
  <Override PartName="/ppt/notesSlides/notesSlide26.xml" ContentType="application/vnd.openxmlformats-officedocument.presentationml.notesSlide+xml"/>
  <Override PartName="/ppt/tags/tag22.xml" ContentType="application/vnd.openxmlformats-officedocument.presentationml.tags+xml"/>
  <Override PartName="/ppt/notesSlides/notesSlide27.xml" ContentType="application/vnd.openxmlformats-officedocument.presentationml.notesSlide+xml"/>
  <Override PartName="/ppt/tags/tag23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24.xml" ContentType="application/vnd.openxmlformats-officedocument.presentationml.tags+xml"/>
  <Override PartName="/ppt/notesSlides/notesSlide30.xml" ContentType="application/vnd.openxmlformats-officedocument.presentationml.notesSlide+xml"/>
  <Override PartName="/ppt/tags/tag25.xml" ContentType="application/vnd.openxmlformats-officedocument.presentationml.tags+xml"/>
  <Override PartName="/ppt/notesSlides/notesSlide31.xml" ContentType="application/vnd.openxmlformats-officedocument.presentationml.notesSlide+xml"/>
  <Override PartName="/ppt/tags/tag26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27.xml" ContentType="application/vnd.openxmlformats-officedocument.presentationml.tags+xml"/>
  <Override PartName="/ppt/notesSlides/notesSlide34.xml" ContentType="application/vnd.openxmlformats-officedocument.presentationml.notesSlide+xml"/>
  <Override PartName="/ppt/tags/tag28.xml" ContentType="application/vnd.openxmlformats-officedocument.presentationml.tags+xml"/>
  <Override PartName="/ppt/notesSlides/notesSlide35.xml" ContentType="application/vnd.openxmlformats-officedocument.presentationml.notesSlide+xml"/>
  <Override PartName="/ppt/tags/tag29.xml" ContentType="application/vnd.openxmlformats-officedocument.presentationml.tags+xml"/>
  <Override PartName="/ppt/notesSlides/notesSlide36.xml" ContentType="application/vnd.openxmlformats-officedocument.presentationml.notesSlide+xml"/>
  <Override PartName="/ppt/tags/tag30.xml" ContentType="application/vnd.openxmlformats-officedocument.presentationml.tags+xml"/>
  <Override PartName="/ppt/notesSlides/notesSlide37.xml" ContentType="application/vnd.openxmlformats-officedocument.presentationml.notesSlide+xml"/>
  <Override PartName="/ppt/tags/tag31.xml" ContentType="application/vnd.openxmlformats-officedocument.presentationml.tags+xml"/>
  <Override PartName="/ppt/notesSlides/notesSlide38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32.xml" ContentType="application/vnd.openxmlformats-officedocument.presentationml.tags+xml"/>
  <Override PartName="/ppt/notesSlides/notesSlide39.xml" ContentType="application/vnd.openxmlformats-officedocument.presentationml.notesSlide+xml"/>
  <Override PartName="/ppt/tags/tag33.xml" ContentType="application/vnd.openxmlformats-officedocument.presentationml.tag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tags/tag34.xml" ContentType="application/vnd.openxmlformats-officedocument.presentationml.tags+xml"/>
  <Override PartName="/ppt/notesSlides/notesSlide42.xml" ContentType="application/vnd.openxmlformats-officedocument.presentationml.notesSl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2.xml" ContentType="application/vnd.openxmlformats-officedocument.themeOverride+xml"/>
  <Override PartName="/ppt/tags/tag35.xml" ContentType="application/vnd.openxmlformats-officedocument.presentationml.tags+xml"/>
  <Override PartName="/ppt/notesSlides/notesSlide4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3.xml" ContentType="application/vnd.openxmlformats-officedocument.themeOverride+xml"/>
  <Override PartName="/ppt/tags/tag36.xml" ContentType="application/vnd.openxmlformats-officedocument.presentationml.tags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53"/>
  </p:notesMasterIdLst>
  <p:sldIdLst>
    <p:sldId id="257" r:id="rId6"/>
    <p:sldId id="258" r:id="rId7"/>
    <p:sldId id="260" r:id="rId8"/>
    <p:sldId id="298" r:id="rId9"/>
    <p:sldId id="325" r:id="rId10"/>
    <p:sldId id="327" r:id="rId11"/>
    <p:sldId id="351" r:id="rId12"/>
    <p:sldId id="329" r:id="rId13"/>
    <p:sldId id="341" r:id="rId14"/>
    <p:sldId id="352" r:id="rId15"/>
    <p:sldId id="353" r:id="rId16"/>
    <p:sldId id="358" r:id="rId17"/>
    <p:sldId id="354" r:id="rId18"/>
    <p:sldId id="357" r:id="rId19"/>
    <p:sldId id="346" r:id="rId20"/>
    <p:sldId id="347" r:id="rId21"/>
    <p:sldId id="348" r:id="rId22"/>
    <p:sldId id="330" r:id="rId23"/>
    <p:sldId id="349" r:id="rId24"/>
    <p:sldId id="350" r:id="rId25"/>
    <p:sldId id="379" r:id="rId26"/>
    <p:sldId id="359" r:id="rId27"/>
    <p:sldId id="364" r:id="rId28"/>
    <p:sldId id="360" r:id="rId29"/>
    <p:sldId id="361" r:id="rId30"/>
    <p:sldId id="362" r:id="rId31"/>
    <p:sldId id="363" r:id="rId32"/>
    <p:sldId id="366" r:id="rId33"/>
    <p:sldId id="334" r:id="rId34"/>
    <p:sldId id="367" r:id="rId35"/>
    <p:sldId id="369" r:id="rId36"/>
    <p:sldId id="370" r:id="rId37"/>
    <p:sldId id="333" r:id="rId38"/>
    <p:sldId id="371" r:id="rId39"/>
    <p:sldId id="372" r:id="rId40"/>
    <p:sldId id="373" r:id="rId41"/>
    <p:sldId id="374" r:id="rId42"/>
    <p:sldId id="380" r:id="rId43"/>
    <p:sldId id="375" r:id="rId44"/>
    <p:sldId id="376" r:id="rId45"/>
    <p:sldId id="337" r:id="rId46"/>
    <p:sldId id="377" r:id="rId47"/>
    <p:sldId id="342" r:id="rId48"/>
    <p:sldId id="356" r:id="rId49"/>
    <p:sldId id="339" r:id="rId50"/>
    <p:sldId id="355" r:id="rId51"/>
    <p:sldId id="381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D36"/>
    <a:srgbClr val="FF6900"/>
    <a:srgbClr val="2E2D62"/>
    <a:srgbClr val="003088"/>
    <a:srgbClr val="F08900"/>
    <a:srgbClr val="1E5DF8"/>
    <a:srgbClr val="626262"/>
    <a:srgbClr val="FFFFFF"/>
    <a:srgbClr val="00BED5"/>
    <a:srgbClr val="C13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DE58A6-D9E2-4D2F-9B40-8BE76A99A43C}" v="1302" dt="2024-10-02T15:03:53.8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viewProps" Target="view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notesMaster" Target="notesMasters/notesMaster1.xml"/><Relationship Id="rId58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theme" Target="theme/theme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microsoft.com/office/2015/10/relationships/revisionInfo" Target="revisionInfo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ableStyles" Target="tableStyles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inbridge, Alex (STFC,DL,AST)" userId="ce672081-8234-4921-ae56-190d56fc3d1c" providerId="ADAL" clId="{A085AA6A-4C07-4B67-9800-E70519EEB06F}"/>
    <pc:docChg chg="undo custSel addSld delSld modSld modMainMaster">
      <pc:chgData name="Bainbridge, Alex (STFC,DL,AST)" userId="ce672081-8234-4921-ae56-190d56fc3d1c" providerId="ADAL" clId="{A085AA6A-4C07-4B67-9800-E70519EEB06F}" dt="2022-06-09T13:57:23.766" v="2174" actId="478"/>
      <pc:docMkLst>
        <pc:docMk/>
      </pc:docMkLst>
      <pc:sldChg chg="delSp mod">
        <pc:chgData name="Bainbridge, Alex (STFC,DL,AST)" userId="ce672081-8234-4921-ae56-190d56fc3d1c" providerId="ADAL" clId="{A085AA6A-4C07-4B67-9800-E70519EEB06F}" dt="2022-06-09T13:54:31.601" v="2145" actId="478"/>
        <pc:sldMkLst>
          <pc:docMk/>
          <pc:sldMk cId="3224382533" sldId="257"/>
        </pc:sldMkLst>
        <pc:spChg chg="del">
          <ac:chgData name="Bainbridge, Alex (STFC,DL,AST)" userId="ce672081-8234-4921-ae56-190d56fc3d1c" providerId="ADAL" clId="{A085AA6A-4C07-4B67-9800-E70519EEB06F}" dt="2022-06-09T13:54:31.601" v="2145" actId="478"/>
          <ac:spMkLst>
            <pc:docMk/>
            <pc:sldMk cId="3224382533" sldId="257"/>
            <ac:spMk id="2" creationId="{634401DF-8CAC-4A61-8EFF-D1ABA40F6D7A}"/>
          </ac:spMkLst>
        </pc:spChg>
        <pc:spChg chg="del">
          <ac:chgData name="Bainbridge, Alex (STFC,DL,AST)" userId="ce672081-8234-4921-ae56-190d56fc3d1c" providerId="ADAL" clId="{A085AA6A-4C07-4B67-9800-E70519EEB06F}" dt="2022-06-09T13:54:30.114" v="2144" actId="478"/>
          <ac:spMkLst>
            <pc:docMk/>
            <pc:sldMk cId="3224382533" sldId="257"/>
            <ac:spMk id="4" creationId="{A23F6E80-A51E-43D6-8ADF-572D12618098}"/>
          </ac:spMkLst>
        </pc:spChg>
      </pc:sldChg>
      <pc:sldChg chg="delSp modSp mod">
        <pc:chgData name="Bainbridge, Alex (STFC,DL,AST)" userId="ce672081-8234-4921-ae56-190d56fc3d1c" providerId="ADAL" clId="{A085AA6A-4C07-4B67-9800-E70519EEB06F}" dt="2022-06-09T13:54:45.342" v="2148" actId="478"/>
        <pc:sldMkLst>
          <pc:docMk/>
          <pc:sldMk cId="2185692126" sldId="258"/>
        </pc:sldMkLst>
        <pc:spChg chg="del">
          <ac:chgData name="Bainbridge, Alex (STFC,DL,AST)" userId="ce672081-8234-4921-ae56-190d56fc3d1c" providerId="ADAL" clId="{A085AA6A-4C07-4B67-9800-E70519EEB06F}" dt="2022-06-09T13:54:45.342" v="2148" actId="478"/>
          <ac:spMkLst>
            <pc:docMk/>
            <pc:sldMk cId="2185692126" sldId="258"/>
            <ac:spMk id="2" creationId="{05CDC855-D291-4B6B-9B2B-B0ED2C9F726C}"/>
          </ac:spMkLst>
        </pc:spChg>
        <pc:spChg chg="del">
          <ac:chgData name="Bainbridge, Alex (STFC,DL,AST)" userId="ce672081-8234-4921-ae56-190d56fc3d1c" providerId="ADAL" clId="{A085AA6A-4C07-4B67-9800-E70519EEB06F}" dt="2022-06-09T13:54:44.185" v="2147" actId="478"/>
          <ac:spMkLst>
            <pc:docMk/>
            <pc:sldMk cId="2185692126" sldId="258"/>
            <ac:spMk id="9" creationId="{D85079E4-0B60-4796-8A1F-53FBEBB7E02D}"/>
          </ac:spMkLst>
        </pc:spChg>
        <pc:picChg chg="mod">
          <ac:chgData name="Bainbridge, Alex (STFC,DL,AST)" userId="ce672081-8234-4921-ae56-190d56fc3d1c" providerId="ADAL" clId="{A085AA6A-4C07-4B67-9800-E70519EEB06F}" dt="2022-06-09T13:54:40.979" v="2146" actId="1076"/>
          <ac:picMkLst>
            <pc:docMk/>
            <pc:sldMk cId="2185692126" sldId="258"/>
            <ac:picMk id="8" creationId="{2A1F4585-A253-4F67-973F-C762EA497026}"/>
          </ac:picMkLst>
        </pc:picChg>
      </pc:sldChg>
      <pc:sldChg chg="addSp modSp mod">
        <pc:chgData name="Bainbridge, Alex (STFC,DL,AST)" userId="ce672081-8234-4921-ae56-190d56fc3d1c" providerId="ADAL" clId="{A085AA6A-4C07-4B67-9800-E70519EEB06F}" dt="2022-06-09T13:42:50.255" v="2015" actId="113"/>
        <pc:sldMkLst>
          <pc:docMk/>
          <pc:sldMk cId="907808853" sldId="259"/>
        </pc:sldMkLst>
        <pc:spChg chg="mod">
          <ac:chgData name="Bainbridge, Alex (STFC,DL,AST)" userId="ce672081-8234-4921-ae56-190d56fc3d1c" providerId="ADAL" clId="{A085AA6A-4C07-4B67-9800-E70519EEB06F}" dt="2022-06-09T12:46:45.252" v="491" actId="1076"/>
          <ac:spMkLst>
            <pc:docMk/>
            <pc:sldMk cId="907808853" sldId="259"/>
            <ac:spMk id="7" creationId="{00000000-0000-0000-0000-000000000000}"/>
          </ac:spMkLst>
        </pc:spChg>
        <pc:spChg chg="add mod">
          <ac:chgData name="Bainbridge, Alex (STFC,DL,AST)" userId="ce672081-8234-4921-ae56-190d56fc3d1c" providerId="ADAL" clId="{A085AA6A-4C07-4B67-9800-E70519EEB06F}" dt="2022-06-09T12:47:08.547" v="509" actId="20577"/>
          <ac:spMkLst>
            <pc:docMk/>
            <pc:sldMk cId="907808853" sldId="259"/>
            <ac:spMk id="22" creationId="{4A82E801-F0B8-426A-AE6E-7DF0C93E1ACF}"/>
          </ac:spMkLst>
        </pc:spChg>
        <pc:spChg chg="mod">
          <ac:chgData name="Bainbridge, Alex (STFC,DL,AST)" userId="ce672081-8234-4921-ae56-190d56fc3d1c" providerId="ADAL" clId="{A085AA6A-4C07-4B67-9800-E70519EEB06F}" dt="2022-06-09T13:42:31.239" v="2013" actId="113"/>
          <ac:spMkLst>
            <pc:docMk/>
            <pc:sldMk cId="907808853" sldId="259"/>
            <ac:spMk id="23" creationId="{00000000-0000-0000-0000-000000000000}"/>
          </ac:spMkLst>
        </pc:spChg>
        <pc:spChg chg="mod">
          <ac:chgData name="Bainbridge, Alex (STFC,DL,AST)" userId="ce672081-8234-4921-ae56-190d56fc3d1c" providerId="ADAL" clId="{A085AA6A-4C07-4B67-9800-E70519EEB06F}" dt="2022-06-09T13:42:50.255" v="2015" actId="113"/>
          <ac:spMkLst>
            <pc:docMk/>
            <pc:sldMk cId="907808853" sldId="259"/>
            <ac:spMk id="30" creationId="{00000000-0000-0000-0000-000000000000}"/>
          </ac:spMkLst>
        </pc:spChg>
        <pc:cxnChg chg="add mod">
          <ac:chgData name="Bainbridge, Alex (STFC,DL,AST)" userId="ce672081-8234-4921-ae56-190d56fc3d1c" providerId="ADAL" clId="{A085AA6A-4C07-4B67-9800-E70519EEB06F}" dt="2022-06-09T12:46:27.723" v="466" actId="14100"/>
          <ac:cxnSpMkLst>
            <pc:docMk/>
            <pc:sldMk cId="907808853" sldId="259"/>
            <ac:cxnSpMk id="20" creationId="{91A2513B-C582-429F-96CA-8C429DB30185}"/>
          </ac:cxnSpMkLst>
        </pc:cxnChg>
      </pc:sldChg>
      <pc:sldChg chg="delSp mod">
        <pc:chgData name="Bainbridge, Alex (STFC,DL,AST)" userId="ce672081-8234-4921-ae56-190d56fc3d1c" providerId="ADAL" clId="{A085AA6A-4C07-4B67-9800-E70519EEB06F}" dt="2022-06-09T13:54:51.023" v="2150" actId="478"/>
        <pc:sldMkLst>
          <pc:docMk/>
          <pc:sldMk cId="3188145418" sldId="260"/>
        </pc:sldMkLst>
        <pc:spChg chg="del">
          <ac:chgData name="Bainbridge, Alex (STFC,DL,AST)" userId="ce672081-8234-4921-ae56-190d56fc3d1c" providerId="ADAL" clId="{A085AA6A-4C07-4B67-9800-E70519EEB06F}" dt="2022-06-09T13:54:49.466" v="2149" actId="478"/>
          <ac:spMkLst>
            <pc:docMk/>
            <pc:sldMk cId="3188145418" sldId="260"/>
            <ac:spMk id="2" creationId="{607F5886-5890-41BC-B042-8167CB724F86}"/>
          </ac:spMkLst>
        </pc:spChg>
        <pc:spChg chg="del">
          <ac:chgData name="Bainbridge, Alex (STFC,DL,AST)" userId="ce672081-8234-4921-ae56-190d56fc3d1c" providerId="ADAL" clId="{A085AA6A-4C07-4B67-9800-E70519EEB06F}" dt="2022-06-09T13:54:51.023" v="2150" actId="478"/>
          <ac:spMkLst>
            <pc:docMk/>
            <pc:sldMk cId="3188145418" sldId="260"/>
            <ac:spMk id="3" creationId="{9820EFCF-2F68-4BDB-BB2B-7D11DD6A70C8}"/>
          </ac:spMkLst>
        </pc:spChg>
      </pc:sldChg>
      <pc:sldChg chg="addSp modSp mod">
        <pc:chgData name="Bainbridge, Alex (STFC,DL,AST)" userId="ce672081-8234-4921-ae56-190d56fc3d1c" providerId="ADAL" clId="{A085AA6A-4C07-4B67-9800-E70519EEB06F}" dt="2022-06-09T13:43:17.496" v="2017" actId="113"/>
        <pc:sldMkLst>
          <pc:docMk/>
          <pc:sldMk cId="3272043106" sldId="261"/>
        </pc:sldMkLst>
        <pc:spChg chg="mod">
          <ac:chgData name="Bainbridge, Alex (STFC,DL,AST)" userId="ce672081-8234-4921-ae56-190d56fc3d1c" providerId="ADAL" clId="{A085AA6A-4C07-4B67-9800-E70519EEB06F}" dt="2022-06-09T13:43:17.496" v="2017" actId="113"/>
          <ac:spMkLst>
            <pc:docMk/>
            <pc:sldMk cId="3272043106" sldId="261"/>
            <ac:spMk id="3" creationId="{00000000-0000-0000-0000-000000000000}"/>
          </ac:spMkLst>
        </pc:spChg>
        <pc:spChg chg="mod">
          <ac:chgData name="Bainbridge, Alex (STFC,DL,AST)" userId="ce672081-8234-4921-ae56-190d56fc3d1c" providerId="ADAL" clId="{A085AA6A-4C07-4B67-9800-E70519EEB06F}" dt="2022-06-08T16:29:20.792" v="125" actId="1076"/>
          <ac:spMkLst>
            <pc:docMk/>
            <pc:sldMk cId="3272043106" sldId="261"/>
            <ac:spMk id="5" creationId="{00000000-0000-0000-0000-000000000000}"/>
          </ac:spMkLst>
        </pc:spChg>
        <pc:spChg chg="add mod">
          <ac:chgData name="Bainbridge, Alex (STFC,DL,AST)" userId="ce672081-8234-4921-ae56-190d56fc3d1c" providerId="ADAL" clId="{A085AA6A-4C07-4B67-9800-E70519EEB06F}" dt="2022-06-08T16:29:03.233" v="115" actId="14100"/>
          <ac:spMkLst>
            <pc:docMk/>
            <pc:sldMk cId="3272043106" sldId="261"/>
            <ac:spMk id="7" creationId="{CE0F4243-1DA8-45DF-AF3F-BD232156DC62}"/>
          </ac:spMkLst>
        </pc:spChg>
        <pc:spChg chg="add mod">
          <ac:chgData name="Bainbridge, Alex (STFC,DL,AST)" userId="ce672081-8234-4921-ae56-190d56fc3d1c" providerId="ADAL" clId="{A085AA6A-4C07-4B67-9800-E70519EEB06F}" dt="2022-06-08T16:29:16.073" v="124" actId="1076"/>
          <ac:spMkLst>
            <pc:docMk/>
            <pc:sldMk cId="3272043106" sldId="261"/>
            <ac:spMk id="9" creationId="{0C8DC840-8D3F-4D44-812A-F99FD7DACC45}"/>
          </ac:spMkLst>
        </pc:spChg>
        <pc:spChg chg="add mod">
          <ac:chgData name="Bainbridge, Alex (STFC,DL,AST)" userId="ce672081-8234-4921-ae56-190d56fc3d1c" providerId="ADAL" clId="{A085AA6A-4C07-4B67-9800-E70519EEB06F}" dt="2022-06-08T16:30:06.801" v="131" actId="1076"/>
          <ac:spMkLst>
            <pc:docMk/>
            <pc:sldMk cId="3272043106" sldId="261"/>
            <ac:spMk id="10" creationId="{1F27497C-667E-4D19-B23A-35EAC6CA48D6}"/>
          </ac:spMkLst>
        </pc:spChg>
        <pc:spChg chg="add mod">
          <ac:chgData name="Bainbridge, Alex (STFC,DL,AST)" userId="ce672081-8234-4921-ae56-190d56fc3d1c" providerId="ADAL" clId="{A085AA6A-4C07-4B67-9800-E70519EEB06F}" dt="2022-06-09T11:20:58.872" v="233" actId="20577"/>
          <ac:spMkLst>
            <pc:docMk/>
            <pc:sldMk cId="3272043106" sldId="261"/>
            <ac:spMk id="11" creationId="{24DF541C-20C5-4699-BD1B-D68079692CF9}"/>
          </ac:spMkLst>
        </pc:spChg>
        <pc:spChg chg="add mod">
          <ac:chgData name="Bainbridge, Alex (STFC,DL,AST)" userId="ce672081-8234-4921-ae56-190d56fc3d1c" providerId="ADAL" clId="{A085AA6A-4C07-4B67-9800-E70519EEB06F}" dt="2022-06-08T16:31:36.026" v="158" actId="1076"/>
          <ac:spMkLst>
            <pc:docMk/>
            <pc:sldMk cId="3272043106" sldId="261"/>
            <ac:spMk id="12" creationId="{7405F4A2-ADBA-4177-8237-BDBF9951B5E4}"/>
          </ac:spMkLst>
        </pc:spChg>
        <pc:spChg chg="add mod">
          <ac:chgData name="Bainbridge, Alex (STFC,DL,AST)" userId="ce672081-8234-4921-ae56-190d56fc3d1c" providerId="ADAL" clId="{A085AA6A-4C07-4B67-9800-E70519EEB06F}" dt="2022-06-09T11:21:01.544" v="235" actId="20577"/>
          <ac:spMkLst>
            <pc:docMk/>
            <pc:sldMk cId="3272043106" sldId="261"/>
            <ac:spMk id="13" creationId="{C8AE3FB3-6BAF-479F-8A72-060170F9C5E4}"/>
          </ac:spMkLst>
        </pc:spChg>
      </pc:sldChg>
      <pc:sldChg chg="addSp modSp mod modAnim">
        <pc:chgData name="Bainbridge, Alex (STFC,DL,AST)" userId="ce672081-8234-4921-ae56-190d56fc3d1c" providerId="ADAL" clId="{A085AA6A-4C07-4B67-9800-E70519EEB06F}" dt="2022-06-09T13:49:47.569" v="2097"/>
        <pc:sldMkLst>
          <pc:docMk/>
          <pc:sldMk cId="1049093336" sldId="262"/>
        </pc:sldMkLst>
        <pc:spChg chg="mod">
          <ac:chgData name="Bainbridge, Alex (STFC,DL,AST)" userId="ce672081-8234-4921-ae56-190d56fc3d1c" providerId="ADAL" clId="{A085AA6A-4C07-4B67-9800-E70519EEB06F}" dt="2022-06-09T13:43:44.992" v="2021" actId="113"/>
          <ac:spMkLst>
            <pc:docMk/>
            <pc:sldMk cId="1049093336" sldId="262"/>
            <ac:spMk id="5" creationId="{00000000-0000-0000-0000-000000000000}"/>
          </ac:spMkLst>
        </pc:spChg>
        <pc:spChg chg="add mod">
          <ac:chgData name="Bainbridge, Alex (STFC,DL,AST)" userId="ce672081-8234-4921-ae56-190d56fc3d1c" providerId="ADAL" clId="{A085AA6A-4C07-4B67-9800-E70519EEB06F}" dt="2022-06-09T11:28:08.905" v="278" actId="1076"/>
          <ac:spMkLst>
            <pc:docMk/>
            <pc:sldMk cId="1049093336" sldId="262"/>
            <ac:spMk id="12" creationId="{968040E6-9027-41E1-9883-46A4956048DD}"/>
          </ac:spMkLst>
        </pc:spChg>
        <pc:spChg chg="mod">
          <ac:chgData name="Bainbridge, Alex (STFC,DL,AST)" userId="ce672081-8234-4921-ae56-190d56fc3d1c" providerId="ADAL" clId="{A085AA6A-4C07-4B67-9800-E70519EEB06F}" dt="2022-06-08T16:31:54.098" v="160" actId="1076"/>
          <ac:spMkLst>
            <pc:docMk/>
            <pc:sldMk cId="1049093336" sldId="262"/>
            <ac:spMk id="16" creationId="{51A0972B-0B64-4AA9-8C82-284EC420E6F9}"/>
          </ac:spMkLst>
        </pc:spChg>
        <pc:spChg chg="add mod">
          <ac:chgData name="Bainbridge, Alex (STFC,DL,AST)" userId="ce672081-8234-4921-ae56-190d56fc3d1c" providerId="ADAL" clId="{A085AA6A-4C07-4B67-9800-E70519EEB06F}" dt="2022-06-09T11:28:35.105" v="294" actId="20577"/>
          <ac:spMkLst>
            <pc:docMk/>
            <pc:sldMk cId="1049093336" sldId="262"/>
            <ac:spMk id="17" creationId="{A986226A-AC45-4C93-B191-B53546525EDB}"/>
          </ac:spMkLst>
        </pc:spChg>
        <pc:spChg chg="add mod">
          <ac:chgData name="Bainbridge, Alex (STFC,DL,AST)" userId="ce672081-8234-4921-ae56-190d56fc3d1c" providerId="ADAL" clId="{A085AA6A-4C07-4B67-9800-E70519EEB06F}" dt="2022-06-09T11:29:16.722" v="310" actId="1076"/>
          <ac:spMkLst>
            <pc:docMk/>
            <pc:sldMk cId="1049093336" sldId="262"/>
            <ac:spMk id="19" creationId="{0B45A785-41B5-4172-820A-C9061943CEA8}"/>
          </ac:spMkLst>
        </pc:spChg>
        <pc:spChg chg="add mod">
          <ac:chgData name="Bainbridge, Alex (STFC,DL,AST)" userId="ce672081-8234-4921-ae56-190d56fc3d1c" providerId="ADAL" clId="{A085AA6A-4C07-4B67-9800-E70519EEB06F}" dt="2022-06-09T12:38:01.878" v="326" actId="20577"/>
          <ac:spMkLst>
            <pc:docMk/>
            <pc:sldMk cId="1049093336" sldId="262"/>
            <ac:spMk id="22" creationId="{C28C4B44-882A-4D0C-92DA-41C94A3BE36B}"/>
          </ac:spMkLst>
        </pc:spChg>
        <pc:picChg chg="mod">
          <ac:chgData name="Bainbridge, Alex (STFC,DL,AST)" userId="ce672081-8234-4921-ae56-190d56fc3d1c" providerId="ADAL" clId="{A085AA6A-4C07-4B67-9800-E70519EEB06F}" dt="2022-06-01T15:25:03.644" v="29" actId="1076"/>
          <ac:picMkLst>
            <pc:docMk/>
            <pc:sldMk cId="1049093336" sldId="262"/>
            <ac:picMk id="6" creationId="{00000000-0000-0000-0000-000000000000}"/>
          </ac:picMkLst>
        </pc:picChg>
        <pc:cxnChg chg="add mod">
          <ac:chgData name="Bainbridge, Alex (STFC,DL,AST)" userId="ce672081-8234-4921-ae56-190d56fc3d1c" providerId="ADAL" clId="{A085AA6A-4C07-4B67-9800-E70519EEB06F}" dt="2022-06-09T11:29:04.137" v="297" actId="208"/>
          <ac:cxnSpMkLst>
            <pc:docMk/>
            <pc:sldMk cId="1049093336" sldId="262"/>
            <ac:cxnSpMk id="10" creationId="{D7FBFFC6-EDA6-4311-B5C7-E46430A5D673}"/>
          </ac:cxnSpMkLst>
        </pc:cxnChg>
        <pc:cxnChg chg="add mod">
          <ac:chgData name="Bainbridge, Alex (STFC,DL,AST)" userId="ce672081-8234-4921-ae56-190d56fc3d1c" providerId="ADAL" clId="{A085AA6A-4C07-4B67-9800-E70519EEB06F}" dt="2022-06-09T12:38:10.361" v="327" actId="14100"/>
          <ac:cxnSpMkLst>
            <pc:docMk/>
            <pc:sldMk cId="1049093336" sldId="262"/>
            <ac:cxnSpMk id="14" creationId="{2D47C2B5-060E-40CD-9381-C455D0F2FC6B}"/>
          </ac:cxnSpMkLst>
        </pc:cxnChg>
        <pc:cxnChg chg="add mod">
          <ac:chgData name="Bainbridge, Alex (STFC,DL,AST)" userId="ce672081-8234-4921-ae56-190d56fc3d1c" providerId="ADAL" clId="{A085AA6A-4C07-4B67-9800-E70519EEB06F}" dt="2022-06-09T11:29:04.137" v="297" actId="208"/>
          <ac:cxnSpMkLst>
            <pc:docMk/>
            <pc:sldMk cId="1049093336" sldId="262"/>
            <ac:cxnSpMk id="18" creationId="{F43EA5F7-9B18-47C7-8E71-5D2AFEE64FC2}"/>
          </ac:cxnSpMkLst>
        </pc:cxnChg>
        <pc:cxnChg chg="add mod">
          <ac:chgData name="Bainbridge, Alex (STFC,DL,AST)" userId="ce672081-8234-4921-ae56-190d56fc3d1c" providerId="ADAL" clId="{A085AA6A-4C07-4B67-9800-E70519EEB06F}" dt="2022-06-09T12:37:43.674" v="316" actId="14100"/>
          <ac:cxnSpMkLst>
            <pc:docMk/>
            <pc:sldMk cId="1049093336" sldId="262"/>
            <ac:cxnSpMk id="20" creationId="{3BE266FB-D4E6-4182-BBA7-CF81801C039B}"/>
          </ac:cxnSpMkLst>
        </pc:cxnChg>
      </pc:sldChg>
      <pc:sldChg chg="modSp mod">
        <pc:chgData name="Bainbridge, Alex (STFC,DL,AST)" userId="ce672081-8234-4921-ae56-190d56fc3d1c" providerId="ADAL" clId="{A085AA6A-4C07-4B67-9800-E70519EEB06F}" dt="2022-06-09T12:51:47.478" v="557" actId="1076"/>
        <pc:sldMkLst>
          <pc:docMk/>
          <pc:sldMk cId="185638929" sldId="288"/>
        </pc:sldMkLst>
        <pc:spChg chg="mod">
          <ac:chgData name="Bainbridge, Alex (STFC,DL,AST)" userId="ce672081-8234-4921-ae56-190d56fc3d1c" providerId="ADAL" clId="{A085AA6A-4C07-4B67-9800-E70519EEB06F}" dt="2022-06-09T12:51:47.478" v="557" actId="1076"/>
          <ac:spMkLst>
            <pc:docMk/>
            <pc:sldMk cId="185638929" sldId="288"/>
            <ac:spMk id="26" creationId="{166BE862-8B97-4A2F-86CD-10BA5A1C4C75}"/>
          </ac:spMkLst>
        </pc:spChg>
      </pc:sldChg>
      <pc:sldChg chg="delSp mod">
        <pc:chgData name="Bainbridge, Alex (STFC,DL,AST)" userId="ce672081-8234-4921-ae56-190d56fc3d1c" providerId="ADAL" clId="{A085AA6A-4C07-4B67-9800-E70519EEB06F}" dt="2022-06-09T13:55:04.357" v="2152" actId="478"/>
        <pc:sldMkLst>
          <pc:docMk/>
          <pc:sldMk cId="3825495820" sldId="293"/>
        </pc:sldMkLst>
        <pc:spChg chg="del">
          <ac:chgData name="Bainbridge, Alex (STFC,DL,AST)" userId="ce672081-8234-4921-ae56-190d56fc3d1c" providerId="ADAL" clId="{A085AA6A-4C07-4B67-9800-E70519EEB06F}" dt="2022-06-09T13:55:04.357" v="2152" actId="478"/>
          <ac:spMkLst>
            <pc:docMk/>
            <pc:sldMk cId="3825495820" sldId="293"/>
            <ac:spMk id="2" creationId="{34712897-9793-4C2A-923E-0D278027681C}"/>
          </ac:spMkLst>
        </pc:spChg>
        <pc:spChg chg="del">
          <ac:chgData name="Bainbridge, Alex (STFC,DL,AST)" userId="ce672081-8234-4921-ae56-190d56fc3d1c" providerId="ADAL" clId="{A085AA6A-4C07-4B67-9800-E70519EEB06F}" dt="2022-06-09T13:55:03.261" v="2151" actId="478"/>
          <ac:spMkLst>
            <pc:docMk/>
            <pc:sldMk cId="3825495820" sldId="293"/>
            <ac:spMk id="3" creationId="{524BD055-3E33-4A41-937A-375A993B8A53}"/>
          </ac:spMkLst>
        </pc:spChg>
      </pc:sldChg>
      <pc:sldChg chg="delSp mod">
        <pc:chgData name="Bainbridge, Alex (STFC,DL,AST)" userId="ce672081-8234-4921-ae56-190d56fc3d1c" providerId="ADAL" clId="{A085AA6A-4C07-4B67-9800-E70519EEB06F}" dt="2022-06-09T13:56:00.497" v="2157" actId="478"/>
        <pc:sldMkLst>
          <pc:docMk/>
          <pc:sldMk cId="3710776111" sldId="294"/>
        </pc:sldMkLst>
        <pc:spChg chg="del">
          <ac:chgData name="Bainbridge, Alex (STFC,DL,AST)" userId="ce672081-8234-4921-ae56-190d56fc3d1c" providerId="ADAL" clId="{A085AA6A-4C07-4B67-9800-E70519EEB06F}" dt="2022-06-09T13:56:00.497" v="2157" actId="478"/>
          <ac:spMkLst>
            <pc:docMk/>
            <pc:sldMk cId="3710776111" sldId="294"/>
            <ac:spMk id="2" creationId="{7CD1E4CA-4247-4498-8629-1CDFA4572351}"/>
          </ac:spMkLst>
        </pc:spChg>
        <pc:spChg chg="del">
          <ac:chgData name="Bainbridge, Alex (STFC,DL,AST)" userId="ce672081-8234-4921-ae56-190d56fc3d1c" providerId="ADAL" clId="{A085AA6A-4C07-4B67-9800-E70519EEB06F}" dt="2022-06-09T13:56:00.497" v="2157" actId="478"/>
          <ac:spMkLst>
            <pc:docMk/>
            <pc:sldMk cId="3710776111" sldId="294"/>
            <ac:spMk id="3" creationId="{E54CA0A6-9D3B-438D-9BBF-C8BE824F4D51}"/>
          </ac:spMkLst>
        </pc:spChg>
      </pc:sldChg>
      <pc:sldChg chg="delSp mod">
        <pc:chgData name="Bainbridge, Alex (STFC,DL,AST)" userId="ce672081-8234-4921-ae56-190d56fc3d1c" providerId="ADAL" clId="{A085AA6A-4C07-4B67-9800-E70519EEB06F}" dt="2022-06-09T13:56:22.640" v="2158" actId="478"/>
        <pc:sldMkLst>
          <pc:docMk/>
          <pc:sldMk cId="848406050" sldId="295"/>
        </pc:sldMkLst>
        <pc:spChg chg="del">
          <ac:chgData name="Bainbridge, Alex (STFC,DL,AST)" userId="ce672081-8234-4921-ae56-190d56fc3d1c" providerId="ADAL" clId="{A085AA6A-4C07-4B67-9800-E70519EEB06F}" dt="2022-06-09T13:56:22.640" v="2158" actId="478"/>
          <ac:spMkLst>
            <pc:docMk/>
            <pc:sldMk cId="848406050" sldId="295"/>
            <ac:spMk id="2" creationId="{BC3C3EE0-F041-4160-AA2B-84EADE165716}"/>
          </ac:spMkLst>
        </pc:spChg>
        <pc:spChg chg="del">
          <ac:chgData name="Bainbridge, Alex (STFC,DL,AST)" userId="ce672081-8234-4921-ae56-190d56fc3d1c" providerId="ADAL" clId="{A085AA6A-4C07-4B67-9800-E70519EEB06F}" dt="2022-06-09T13:56:22.640" v="2158" actId="478"/>
          <ac:spMkLst>
            <pc:docMk/>
            <pc:sldMk cId="848406050" sldId="295"/>
            <ac:spMk id="3" creationId="{D865EB68-C6D5-4A16-832D-D9618CB41DE3}"/>
          </ac:spMkLst>
        </pc:spChg>
      </pc:sldChg>
      <pc:sldChg chg="modSp del mod">
        <pc:chgData name="Bainbridge, Alex (STFC,DL,AST)" userId="ce672081-8234-4921-ae56-190d56fc3d1c" providerId="ADAL" clId="{A085AA6A-4C07-4B67-9800-E70519EEB06F}" dt="2022-06-08T11:08:43.537" v="35" actId="2696"/>
        <pc:sldMkLst>
          <pc:docMk/>
          <pc:sldMk cId="2806706225" sldId="296"/>
        </pc:sldMkLst>
        <pc:picChg chg="mod">
          <ac:chgData name="Bainbridge, Alex (STFC,DL,AST)" userId="ce672081-8234-4921-ae56-190d56fc3d1c" providerId="ADAL" clId="{A085AA6A-4C07-4B67-9800-E70519EEB06F}" dt="2022-06-01T15:23:28.796" v="28" actId="1076"/>
          <ac:picMkLst>
            <pc:docMk/>
            <pc:sldMk cId="2806706225" sldId="296"/>
            <ac:picMk id="8" creationId="{1D1F8BF7-1F25-4D25-9F9B-B46CB19AEDC5}"/>
          </ac:picMkLst>
        </pc:picChg>
      </pc:sldChg>
      <pc:sldChg chg="add del">
        <pc:chgData name="Bainbridge, Alex (STFC,DL,AST)" userId="ce672081-8234-4921-ae56-190d56fc3d1c" providerId="ADAL" clId="{A085AA6A-4C07-4B67-9800-E70519EEB06F}" dt="2022-06-09T12:51:58.124" v="558" actId="47"/>
        <pc:sldMkLst>
          <pc:docMk/>
          <pc:sldMk cId="3098074677" sldId="296"/>
        </pc:sldMkLst>
      </pc:sldChg>
      <pc:sldChg chg="delSp mod">
        <pc:chgData name="Bainbridge, Alex (STFC,DL,AST)" userId="ce672081-8234-4921-ae56-190d56fc3d1c" providerId="ADAL" clId="{A085AA6A-4C07-4B67-9800-E70519EEB06F}" dt="2022-06-09T13:56:54.349" v="2160" actId="478"/>
        <pc:sldMkLst>
          <pc:docMk/>
          <pc:sldMk cId="1075287783" sldId="297"/>
        </pc:sldMkLst>
        <pc:spChg chg="del">
          <ac:chgData name="Bainbridge, Alex (STFC,DL,AST)" userId="ce672081-8234-4921-ae56-190d56fc3d1c" providerId="ADAL" clId="{A085AA6A-4C07-4B67-9800-E70519EEB06F}" dt="2022-06-09T13:56:54.349" v="2160" actId="478"/>
          <ac:spMkLst>
            <pc:docMk/>
            <pc:sldMk cId="1075287783" sldId="297"/>
            <ac:spMk id="2" creationId="{A9ACA41B-F3E1-43A1-AEEB-05CA5BDCCB9E}"/>
          </ac:spMkLst>
        </pc:spChg>
        <pc:spChg chg="del">
          <ac:chgData name="Bainbridge, Alex (STFC,DL,AST)" userId="ce672081-8234-4921-ae56-190d56fc3d1c" providerId="ADAL" clId="{A085AA6A-4C07-4B67-9800-E70519EEB06F}" dt="2022-06-09T13:56:54.349" v="2160" actId="478"/>
          <ac:spMkLst>
            <pc:docMk/>
            <pc:sldMk cId="1075287783" sldId="297"/>
            <ac:spMk id="3" creationId="{4ECD1EC6-7278-4329-B80A-819BF9A51C11}"/>
          </ac:spMkLst>
        </pc:spChg>
      </pc:sldChg>
      <pc:sldChg chg="addSp delSp modSp mod delAnim modAnim">
        <pc:chgData name="Bainbridge, Alex (STFC,DL,AST)" userId="ce672081-8234-4921-ae56-190d56fc3d1c" providerId="ADAL" clId="{A085AA6A-4C07-4B67-9800-E70519EEB06F}" dt="2022-06-08T11:14:53.662" v="58" actId="20577"/>
        <pc:sldMkLst>
          <pc:docMk/>
          <pc:sldMk cId="2681578601" sldId="298"/>
        </pc:sldMkLst>
        <pc:spChg chg="del">
          <ac:chgData name="Bainbridge, Alex (STFC,DL,AST)" userId="ce672081-8234-4921-ae56-190d56fc3d1c" providerId="ADAL" clId="{A085AA6A-4C07-4B67-9800-E70519EEB06F}" dt="2022-06-08T11:10:38.241" v="51" actId="478"/>
          <ac:spMkLst>
            <pc:docMk/>
            <pc:sldMk cId="2681578601" sldId="298"/>
            <ac:spMk id="30" creationId="{1C32203A-0193-4F2F-B08E-72808A2BFD0B}"/>
          </ac:spMkLst>
        </pc:spChg>
        <pc:spChg chg="add mod">
          <ac:chgData name="Bainbridge, Alex (STFC,DL,AST)" userId="ce672081-8234-4921-ae56-190d56fc3d1c" providerId="ADAL" clId="{A085AA6A-4C07-4B67-9800-E70519EEB06F}" dt="2022-06-08T11:14:53.662" v="58" actId="20577"/>
          <ac:spMkLst>
            <pc:docMk/>
            <pc:sldMk cId="2681578601" sldId="298"/>
            <ac:spMk id="31" creationId="{F0AF3DE7-964E-4FC1-9FF7-B5DB4EC94CD3}"/>
          </ac:spMkLst>
        </pc:spChg>
        <pc:picChg chg="del mod">
          <ac:chgData name="Bainbridge, Alex (STFC,DL,AST)" userId="ce672081-8234-4921-ae56-190d56fc3d1c" providerId="ADAL" clId="{A085AA6A-4C07-4B67-9800-E70519EEB06F}" dt="2022-06-08T11:10:36.473" v="50" actId="478"/>
          <ac:picMkLst>
            <pc:docMk/>
            <pc:sldMk cId="2681578601" sldId="298"/>
            <ac:picMk id="29" creationId="{F2EE280C-AC39-4126-AC0B-F31F93982151}"/>
          </ac:picMkLst>
        </pc:picChg>
      </pc:sldChg>
      <pc:sldChg chg="addSp modSp mod">
        <pc:chgData name="Bainbridge, Alex (STFC,DL,AST)" userId="ce672081-8234-4921-ae56-190d56fc3d1c" providerId="ADAL" clId="{A085AA6A-4C07-4B67-9800-E70519EEB06F}" dt="2022-06-09T13:41:56.111" v="2011" actId="113"/>
        <pc:sldMkLst>
          <pc:docMk/>
          <pc:sldMk cId="1897750226" sldId="300"/>
        </pc:sldMkLst>
        <pc:spChg chg="mod">
          <ac:chgData name="Bainbridge, Alex (STFC,DL,AST)" userId="ce672081-8234-4921-ae56-190d56fc3d1c" providerId="ADAL" clId="{A085AA6A-4C07-4B67-9800-E70519EEB06F}" dt="2022-06-08T11:15:22.002" v="66" actId="1076"/>
          <ac:spMkLst>
            <pc:docMk/>
            <pc:sldMk cId="1897750226" sldId="300"/>
            <ac:spMk id="2" creationId="{A080DF1B-537F-4064-B500-457CE3F237A9}"/>
          </ac:spMkLst>
        </pc:spChg>
        <pc:spChg chg="mod">
          <ac:chgData name="Bainbridge, Alex (STFC,DL,AST)" userId="ce672081-8234-4921-ae56-190d56fc3d1c" providerId="ADAL" clId="{A085AA6A-4C07-4B67-9800-E70519EEB06F}" dt="2022-06-09T13:41:56.111" v="2011" actId="113"/>
          <ac:spMkLst>
            <pc:docMk/>
            <pc:sldMk cId="1897750226" sldId="300"/>
            <ac:spMk id="3" creationId="{00000000-0000-0000-0000-000000000000}"/>
          </ac:spMkLst>
        </pc:spChg>
        <pc:spChg chg="mod">
          <ac:chgData name="Bainbridge, Alex (STFC,DL,AST)" userId="ce672081-8234-4921-ae56-190d56fc3d1c" providerId="ADAL" clId="{A085AA6A-4C07-4B67-9800-E70519EEB06F}" dt="2022-06-08T16:19:27.086" v="72" actId="113"/>
          <ac:spMkLst>
            <pc:docMk/>
            <pc:sldMk cId="1897750226" sldId="300"/>
            <ac:spMk id="7" creationId="{00000000-0000-0000-0000-000000000000}"/>
          </ac:spMkLst>
        </pc:spChg>
        <pc:spChg chg="add mod">
          <ac:chgData name="Bainbridge, Alex (STFC,DL,AST)" userId="ce672081-8234-4921-ae56-190d56fc3d1c" providerId="ADAL" clId="{A085AA6A-4C07-4B67-9800-E70519EEB06F}" dt="2022-06-08T16:20:56.496" v="110" actId="20577"/>
          <ac:spMkLst>
            <pc:docMk/>
            <pc:sldMk cId="1897750226" sldId="300"/>
            <ac:spMk id="11" creationId="{367CD656-7B2E-4286-89C6-14BE19A413FD}"/>
          </ac:spMkLst>
        </pc:spChg>
        <pc:spChg chg="add mod">
          <ac:chgData name="Bainbridge, Alex (STFC,DL,AST)" userId="ce672081-8234-4921-ae56-190d56fc3d1c" providerId="ADAL" clId="{A085AA6A-4C07-4B67-9800-E70519EEB06F}" dt="2022-06-08T16:20:52.790" v="108" actId="1076"/>
          <ac:spMkLst>
            <pc:docMk/>
            <pc:sldMk cId="1897750226" sldId="300"/>
            <ac:spMk id="13" creationId="{46E021AA-082C-42D4-B250-7440E868FC05}"/>
          </ac:spMkLst>
        </pc:spChg>
        <pc:picChg chg="mod">
          <ac:chgData name="Bainbridge, Alex (STFC,DL,AST)" userId="ce672081-8234-4921-ae56-190d56fc3d1c" providerId="ADAL" clId="{A085AA6A-4C07-4B67-9800-E70519EEB06F}" dt="2022-06-08T16:20:47.702" v="105" actId="14100"/>
          <ac:picMkLst>
            <pc:docMk/>
            <pc:sldMk cId="1897750226" sldId="300"/>
            <ac:picMk id="4" creationId="{00000000-0000-0000-0000-000000000000}"/>
          </ac:picMkLst>
        </pc:picChg>
        <pc:picChg chg="mod">
          <ac:chgData name="Bainbridge, Alex (STFC,DL,AST)" userId="ce672081-8234-4921-ae56-190d56fc3d1c" providerId="ADAL" clId="{A085AA6A-4C07-4B67-9800-E70519EEB06F}" dt="2022-06-08T16:20:49.078" v="106" actId="14100"/>
          <ac:picMkLst>
            <pc:docMk/>
            <pc:sldMk cId="1897750226" sldId="300"/>
            <ac:picMk id="5" creationId="{00000000-0000-0000-0000-000000000000}"/>
          </ac:picMkLst>
        </pc:picChg>
      </pc:sldChg>
      <pc:sldChg chg="modSp mod">
        <pc:chgData name="Bainbridge, Alex (STFC,DL,AST)" userId="ce672081-8234-4921-ae56-190d56fc3d1c" providerId="ADAL" clId="{A085AA6A-4C07-4B67-9800-E70519EEB06F}" dt="2022-06-09T13:46:14.806" v="2085" actId="113"/>
        <pc:sldMkLst>
          <pc:docMk/>
          <pc:sldMk cId="3052040320" sldId="301"/>
        </pc:sldMkLst>
        <pc:spChg chg="mod">
          <ac:chgData name="Bainbridge, Alex (STFC,DL,AST)" userId="ce672081-8234-4921-ae56-190d56fc3d1c" providerId="ADAL" clId="{A085AA6A-4C07-4B67-9800-E70519EEB06F}" dt="2022-06-09T13:46:14.806" v="2085" actId="113"/>
          <ac:spMkLst>
            <pc:docMk/>
            <pc:sldMk cId="3052040320" sldId="301"/>
            <ac:spMk id="2" creationId="{E5CE72EB-EF30-4C51-AEE3-40D5BB306574}"/>
          </ac:spMkLst>
        </pc:spChg>
      </pc:sldChg>
      <pc:sldChg chg="delSp modSp mod">
        <pc:chgData name="Bainbridge, Alex (STFC,DL,AST)" userId="ce672081-8234-4921-ae56-190d56fc3d1c" providerId="ADAL" clId="{A085AA6A-4C07-4B67-9800-E70519EEB06F}" dt="2022-06-09T13:56:41.798" v="2159" actId="478"/>
        <pc:sldMkLst>
          <pc:docMk/>
          <pc:sldMk cId="2901070932" sldId="308"/>
        </pc:sldMkLst>
        <pc:spChg chg="del">
          <ac:chgData name="Bainbridge, Alex (STFC,DL,AST)" userId="ce672081-8234-4921-ae56-190d56fc3d1c" providerId="ADAL" clId="{A085AA6A-4C07-4B67-9800-E70519EEB06F}" dt="2022-06-09T13:56:41.798" v="2159" actId="478"/>
          <ac:spMkLst>
            <pc:docMk/>
            <pc:sldMk cId="2901070932" sldId="308"/>
            <ac:spMk id="2" creationId="{5C8E51E4-D6A0-4A79-A682-7DD7922C0ECB}"/>
          </ac:spMkLst>
        </pc:spChg>
        <pc:spChg chg="del">
          <ac:chgData name="Bainbridge, Alex (STFC,DL,AST)" userId="ce672081-8234-4921-ae56-190d56fc3d1c" providerId="ADAL" clId="{A085AA6A-4C07-4B67-9800-E70519EEB06F}" dt="2022-06-09T13:56:41.798" v="2159" actId="478"/>
          <ac:spMkLst>
            <pc:docMk/>
            <pc:sldMk cId="2901070932" sldId="308"/>
            <ac:spMk id="3" creationId="{1B966650-4E6D-4F8C-B49C-6DC99F171652}"/>
          </ac:spMkLst>
        </pc:spChg>
        <pc:spChg chg="mod">
          <ac:chgData name="Bainbridge, Alex (STFC,DL,AST)" userId="ce672081-8234-4921-ae56-190d56fc3d1c" providerId="ADAL" clId="{A085AA6A-4C07-4B67-9800-E70519EEB06F}" dt="2022-06-09T13:51:41.224" v="2101" actId="113"/>
          <ac:spMkLst>
            <pc:docMk/>
            <pc:sldMk cId="2901070932" sldId="308"/>
            <ac:spMk id="7" creationId="{108DC7F5-099C-FD4D-905A-DC79A38901EC}"/>
          </ac:spMkLst>
        </pc:spChg>
      </pc:sldChg>
      <pc:sldChg chg="modSp mod">
        <pc:chgData name="Bainbridge, Alex (STFC,DL,AST)" userId="ce672081-8234-4921-ae56-190d56fc3d1c" providerId="ADAL" clId="{A085AA6A-4C07-4B67-9800-E70519EEB06F}" dt="2022-06-09T13:52:49.721" v="2143" actId="113"/>
        <pc:sldMkLst>
          <pc:docMk/>
          <pc:sldMk cId="578977537" sldId="309"/>
        </pc:sldMkLst>
        <pc:spChg chg="mod">
          <ac:chgData name="Bainbridge, Alex (STFC,DL,AST)" userId="ce672081-8234-4921-ae56-190d56fc3d1c" providerId="ADAL" clId="{A085AA6A-4C07-4B67-9800-E70519EEB06F}" dt="2022-06-09T13:52:49.721" v="2143" actId="113"/>
          <ac:spMkLst>
            <pc:docMk/>
            <pc:sldMk cId="578977537" sldId="309"/>
            <ac:spMk id="7" creationId="{108DC7F5-099C-FD4D-905A-DC79A38901EC}"/>
          </ac:spMkLst>
        </pc:spChg>
      </pc:sldChg>
      <pc:sldChg chg="modSp mod">
        <pc:chgData name="Bainbridge, Alex (STFC,DL,AST)" userId="ce672081-8234-4921-ae56-190d56fc3d1c" providerId="ADAL" clId="{A085AA6A-4C07-4B67-9800-E70519EEB06F}" dt="2022-06-09T13:42:09.999" v="2012" actId="113"/>
        <pc:sldMkLst>
          <pc:docMk/>
          <pc:sldMk cId="2188558312" sldId="310"/>
        </pc:sldMkLst>
        <pc:spChg chg="mod">
          <ac:chgData name="Bainbridge, Alex (STFC,DL,AST)" userId="ce672081-8234-4921-ae56-190d56fc3d1c" providerId="ADAL" clId="{A085AA6A-4C07-4B67-9800-E70519EEB06F}" dt="2022-06-09T13:42:09.999" v="2012" actId="113"/>
          <ac:spMkLst>
            <pc:docMk/>
            <pc:sldMk cId="2188558312" sldId="310"/>
            <ac:spMk id="7" creationId="{DB6567D5-B1E7-4FB2-9AA5-EE8D7C0868AB}"/>
          </ac:spMkLst>
        </pc:spChg>
      </pc:sldChg>
      <pc:sldChg chg="modSp mod">
        <pc:chgData name="Bainbridge, Alex (STFC,DL,AST)" userId="ce672081-8234-4921-ae56-190d56fc3d1c" providerId="ADAL" clId="{A085AA6A-4C07-4B67-9800-E70519EEB06F}" dt="2022-06-09T13:55:48.102" v="2156" actId="1076"/>
        <pc:sldMkLst>
          <pc:docMk/>
          <pc:sldMk cId="3209449033" sldId="311"/>
        </pc:sldMkLst>
        <pc:spChg chg="mod">
          <ac:chgData name="Bainbridge, Alex (STFC,DL,AST)" userId="ce672081-8234-4921-ae56-190d56fc3d1c" providerId="ADAL" clId="{A085AA6A-4C07-4B67-9800-E70519EEB06F}" dt="2022-06-09T13:45:12.860" v="2038" actId="20577"/>
          <ac:spMkLst>
            <pc:docMk/>
            <pc:sldMk cId="3209449033" sldId="311"/>
            <ac:spMk id="18" creationId="{D279C0CF-F6A0-4695-80A7-63F75770EA54}"/>
          </ac:spMkLst>
        </pc:spChg>
        <pc:picChg chg="mod">
          <ac:chgData name="Bainbridge, Alex (STFC,DL,AST)" userId="ce672081-8234-4921-ae56-190d56fc3d1c" providerId="ADAL" clId="{A085AA6A-4C07-4B67-9800-E70519EEB06F}" dt="2022-06-09T13:55:48.102" v="2156" actId="1076"/>
          <ac:picMkLst>
            <pc:docMk/>
            <pc:sldMk cId="3209449033" sldId="311"/>
            <ac:picMk id="20" creationId="{B21E0DAA-5EB5-42C0-BB7D-3A1241D7B84C}"/>
          </ac:picMkLst>
        </pc:picChg>
      </pc:sldChg>
      <pc:sldChg chg="addSp modSp mod">
        <pc:chgData name="Bainbridge, Alex (STFC,DL,AST)" userId="ce672081-8234-4921-ae56-190d56fc3d1c" providerId="ADAL" clId="{A085AA6A-4C07-4B67-9800-E70519EEB06F}" dt="2022-06-09T12:49:52.485" v="541" actId="207"/>
        <pc:sldMkLst>
          <pc:docMk/>
          <pc:sldMk cId="3802448720" sldId="312"/>
        </pc:sldMkLst>
        <pc:spChg chg="add mod">
          <ac:chgData name="Bainbridge, Alex (STFC,DL,AST)" userId="ce672081-8234-4921-ae56-190d56fc3d1c" providerId="ADAL" clId="{A085AA6A-4C07-4B67-9800-E70519EEB06F}" dt="2022-06-09T12:49:43.161" v="539" actId="207"/>
          <ac:spMkLst>
            <pc:docMk/>
            <pc:sldMk cId="3802448720" sldId="312"/>
            <ac:spMk id="9" creationId="{64C297E9-0362-484A-8476-5473970B5058}"/>
          </ac:spMkLst>
        </pc:spChg>
        <pc:spChg chg="add mod">
          <ac:chgData name="Bainbridge, Alex (STFC,DL,AST)" userId="ce672081-8234-4921-ae56-190d56fc3d1c" providerId="ADAL" clId="{A085AA6A-4C07-4B67-9800-E70519EEB06F}" dt="2022-06-09T12:49:48.488" v="540" actId="207"/>
          <ac:spMkLst>
            <pc:docMk/>
            <pc:sldMk cId="3802448720" sldId="312"/>
            <ac:spMk id="10" creationId="{D12D8C7E-6116-4E2C-AEEC-2C1FFE89D28B}"/>
          </ac:spMkLst>
        </pc:spChg>
        <pc:spChg chg="add mod">
          <ac:chgData name="Bainbridge, Alex (STFC,DL,AST)" userId="ce672081-8234-4921-ae56-190d56fc3d1c" providerId="ADAL" clId="{A085AA6A-4C07-4B67-9800-E70519EEB06F}" dt="2022-06-09T12:49:52.485" v="541" actId="207"/>
          <ac:spMkLst>
            <pc:docMk/>
            <pc:sldMk cId="3802448720" sldId="312"/>
            <ac:spMk id="11" creationId="{DB04FA51-C9F6-48ED-AFCF-829A99D82C5C}"/>
          </ac:spMkLst>
        </pc:spChg>
        <pc:spChg chg="add mod">
          <ac:chgData name="Bainbridge, Alex (STFC,DL,AST)" userId="ce672081-8234-4921-ae56-190d56fc3d1c" providerId="ADAL" clId="{A085AA6A-4C07-4B67-9800-E70519EEB06F}" dt="2022-06-09T12:49:38.258" v="538" actId="207"/>
          <ac:spMkLst>
            <pc:docMk/>
            <pc:sldMk cId="3802448720" sldId="312"/>
            <ac:spMk id="12" creationId="{D5350F86-410D-4262-9AA4-AA2978D91957}"/>
          </ac:spMkLst>
        </pc:spChg>
      </pc:sldChg>
      <pc:sldChg chg="addSp modSp mod">
        <pc:chgData name="Bainbridge, Alex (STFC,DL,AST)" userId="ce672081-8234-4921-ae56-190d56fc3d1c" providerId="ADAL" clId="{A085AA6A-4C07-4B67-9800-E70519EEB06F}" dt="2022-06-09T13:44:22.535" v="2024" actId="113"/>
        <pc:sldMkLst>
          <pc:docMk/>
          <pc:sldMk cId="4175041166" sldId="313"/>
        </pc:sldMkLst>
        <pc:spChg chg="mod">
          <ac:chgData name="Bainbridge, Alex (STFC,DL,AST)" userId="ce672081-8234-4921-ae56-190d56fc3d1c" providerId="ADAL" clId="{A085AA6A-4C07-4B67-9800-E70519EEB06F}" dt="2022-06-09T13:44:22.535" v="2024" actId="113"/>
          <ac:spMkLst>
            <pc:docMk/>
            <pc:sldMk cId="4175041166" sldId="313"/>
            <ac:spMk id="6" creationId="{660B3D92-8ACA-486E-A701-4C766D2E1398}"/>
          </ac:spMkLst>
        </pc:spChg>
        <pc:spChg chg="add mod">
          <ac:chgData name="Bainbridge, Alex (STFC,DL,AST)" userId="ce672081-8234-4921-ae56-190d56fc3d1c" providerId="ADAL" clId="{A085AA6A-4C07-4B67-9800-E70519EEB06F}" dt="2022-06-09T11:26:58.153" v="267" actId="1076"/>
          <ac:spMkLst>
            <pc:docMk/>
            <pc:sldMk cId="4175041166" sldId="313"/>
            <ac:spMk id="10" creationId="{A99B7577-F41C-415E-AE6B-1500CFBC8E51}"/>
          </ac:spMkLst>
        </pc:spChg>
        <pc:spChg chg="add mod">
          <ac:chgData name="Bainbridge, Alex (STFC,DL,AST)" userId="ce672081-8234-4921-ae56-190d56fc3d1c" providerId="ADAL" clId="{A085AA6A-4C07-4B67-9800-E70519EEB06F}" dt="2022-06-09T12:39:24.586" v="378" actId="1076"/>
          <ac:spMkLst>
            <pc:docMk/>
            <pc:sldMk cId="4175041166" sldId="313"/>
            <ac:spMk id="14" creationId="{9A40B1B2-6398-42C2-9558-E6B4561DCFD5}"/>
          </ac:spMkLst>
        </pc:spChg>
        <pc:spChg chg="add mod">
          <ac:chgData name="Bainbridge, Alex (STFC,DL,AST)" userId="ce672081-8234-4921-ae56-190d56fc3d1c" providerId="ADAL" clId="{A085AA6A-4C07-4B67-9800-E70519EEB06F}" dt="2022-06-09T12:42:59.570" v="417" actId="1076"/>
          <ac:spMkLst>
            <pc:docMk/>
            <pc:sldMk cId="4175041166" sldId="313"/>
            <ac:spMk id="17" creationId="{542BC9FD-F865-49CB-A26F-29A5EF92644C}"/>
          </ac:spMkLst>
        </pc:spChg>
        <pc:spChg chg="add mod">
          <ac:chgData name="Bainbridge, Alex (STFC,DL,AST)" userId="ce672081-8234-4921-ae56-190d56fc3d1c" providerId="ADAL" clId="{A085AA6A-4C07-4B67-9800-E70519EEB06F}" dt="2022-06-09T12:43:53.571" v="451" actId="1076"/>
          <ac:spMkLst>
            <pc:docMk/>
            <pc:sldMk cId="4175041166" sldId="313"/>
            <ac:spMk id="22" creationId="{2FFEB11B-AA57-4BBC-B555-92A304D4B9A2}"/>
          </ac:spMkLst>
        </pc:spChg>
        <pc:spChg chg="add mod">
          <ac:chgData name="Bainbridge, Alex (STFC,DL,AST)" userId="ce672081-8234-4921-ae56-190d56fc3d1c" providerId="ADAL" clId="{A085AA6A-4C07-4B67-9800-E70519EEB06F}" dt="2022-06-09T12:44:13.770" v="462" actId="1076"/>
          <ac:spMkLst>
            <pc:docMk/>
            <pc:sldMk cId="4175041166" sldId="313"/>
            <ac:spMk id="26" creationId="{A7145E94-EAAB-488B-9678-486821B4A9D4}"/>
          </ac:spMkLst>
        </pc:spChg>
        <pc:cxnChg chg="add mod">
          <ac:chgData name="Bainbridge, Alex (STFC,DL,AST)" userId="ce672081-8234-4921-ae56-190d56fc3d1c" providerId="ADAL" clId="{A085AA6A-4C07-4B67-9800-E70519EEB06F}" dt="2022-06-09T11:26:34.383" v="240" actId="208"/>
          <ac:cxnSpMkLst>
            <pc:docMk/>
            <pc:sldMk cId="4175041166" sldId="313"/>
            <ac:cxnSpMk id="7" creationId="{E4B4B03A-A80E-40BC-9E96-B34A7FFE401E}"/>
          </ac:cxnSpMkLst>
        </pc:cxnChg>
        <pc:cxnChg chg="add mod">
          <ac:chgData name="Bainbridge, Alex (STFC,DL,AST)" userId="ce672081-8234-4921-ae56-190d56fc3d1c" providerId="ADAL" clId="{A085AA6A-4C07-4B67-9800-E70519EEB06F}" dt="2022-06-09T12:38:58.963" v="332" actId="14100"/>
          <ac:cxnSpMkLst>
            <pc:docMk/>
            <pc:sldMk cId="4175041166" sldId="313"/>
            <ac:cxnSpMk id="11" creationId="{FD406B6F-0316-4DE3-896D-C04ED33EACC6}"/>
          </ac:cxnSpMkLst>
        </pc:cxnChg>
        <pc:cxnChg chg="add mod">
          <ac:chgData name="Bainbridge, Alex (STFC,DL,AST)" userId="ce672081-8234-4921-ae56-190d56fc3d1c" providerId="ADAL" clId="{A085AA6A-4C07-4B67-9800-E70519EEB06F}" dt="2022-06-09T12:42:38.203" v="381" actId="14100"/>
          <ac:cxnSpMkLst>
            <pc:docMk/>
            <pc:sldMk cId="4175041166" sldId="313"/>
            <ac:cxnSpMk id="15" creationId="{1882DE2A-F9E4-4E75-B6D4-126EE66DE4AC}"/>
          </ac:cxnSpMkLst>
        </pc:cxnChg>
        <pc:cxnChg chg="add mod">
          <ac:chgData name="Bainbridge, Alex (STFC,DL,AST)" userId="ce672081-8234-4921-ae56-190d56fc3d1c" providerId="ADAL" clId="{A085AA6A-4C07-4B67-9800-E70519EEB06F}" dt="2022-06-09T12:43:19.035" v="422" actId="14100"/>
          <ac:cxnSpMkLst>
            <pc:docMk/>
            <pc:sldMk cId="4175041166" sldId="313"/>
            <ac:cxnSpMk id="18" creationId="{BA23CC54-9E46-4E60-A223-17A73CE56B0E}"/>
          </ac:cxnSpMkLst>
        </pc:cxnChg>
        <pc:cxnChg chg="add mod">
          <ac:chgData name="Bainbridge, Alex (STFC,DL,AST)" userId="ce672081-8234-4921-ae56-190d56fc3d1c" providerId="ADAL" clId="{A085AA6A-4C07-4B67-9800-E70519EEB06F}" dt="2022-06-09T12:44:02.627" v="455" actId="14100"/>
          <ac:cxnSpMkLst>
            <pc:docMk/>
            <pc:sldMk cId="4175041166" sldId="313"/>
            <ac:cxnSpMk id="23" creationId="{2AE1A5FD-CB6E-493F-AB2F-E89C64D979C3}"/>
          </ac:cxnSpMkLst>
        </pc:cxnChg>
      </pc:sldChg>
      <pc:sldChg chg="modSp mod">
        <pc:chgData name="Bainbridge, Alex (STFC,DL,AST)" userId="ce672081-8234-4921-ae56-190d56fc3d1c" providerId="ADAL" clId="{A085AA6A-4C07-4B67-9800-E70519EEB06F}" dt="2022-06-09T13:55:38.750" v="2155" actId="1076"/>
        <pc:sldMkLst>
          <pc:docMk/>
          <pc:sldMk cId="965362697" sldId="314"/>
        </pc:sldMkLst>
        <pc:spChg chg="mod">
          <ac:chgData name="Bainbridge, Alex (STFC,DL,AST)" userId="ce672081-8234-4921-ae56-190d56fc3d1c" providerId="ADAL" clId="{A085AA6A-4C07-4B67-9800-E70519EEB06F}" dt="2022-06-09T13:44:49.496" v="2027" actId="113"/>
          <ac:spMkLst>
            <pc:docMk/>
            <pc:sldMk cId="965362697" sldId="314"/>
            <ac:spMk id="6" creationId="{660B3D92-8ACA-486E-A701-4C766D2E1398}"/>
          </ac:spMkLst>
        </pc:spChg>
        <pc:picChg chg="mod">
          <ac:chgData name="Bainbridge, Alex (STFC,DL,AST)" userId="ce672081-8234-4921-ae56-190d56fc3d1c" providerId="ADAL" clId="{A085AA6A-4C07-4B67-9800-E70519EEB06F}" dt="2022-06-09T13:55:38.750" v="2155" actId="1076"/>
          <ac:picMkLst>
            <pc:docMk/>
            <pc:sldMk cId="965362697" sldId="314"/>
            <ac:picMk id="3" creationId="{BEAC2BE3-171C-406F-9790-DC7CBAF5D8EB}"/>
          </ac:picMkLst>
        </pc:picChg>
      </pc:sldChg>
      <pc:sldChg chg="addSp delSp modSp mod">
        <pc:chgData name="Bainbridge, Alex (STFC,DL,AST)" userId="ce672081-8234-4921-ae56-190d56fc3d1c" providerId="ADAL" clId="{A085AA6A-4C07-4B67-9800-E70519EEB06F}" dt="2022-06-09T13:45:52.216" v="2072" actId="113"/>
        <pc:sldMkLst>
          <pc:docMk/>
          <pc:sldMk cId="3298483295" sldId="315"/>
        </pc:sldMkLst>
        <pc:spChg chg="mod topLvl">
          <ac:chgData name="Bainbridge, Alex (STFC,DL,AST)" userId="ce672081-8234-4921-ae56-190d56fc3d1c" providerId="ADAL" clId="{A085AA6A-4C07-4B67-9800-E70519EEB06F}" dt="2022-06-09T12:50:30.084" v="545" actId="1076"/>
          <ac:spMkLst>
            <pc:docMk/>
            <pc:sldMk cId="3298483295" sldId="315"/>
            <ac:spMk id="7" creationId="{4AFD85B1-3346-467C-8D21-2CBB2DD32791}"/>
          </ac:spMkLst>
        </pc:spChg>
        <pc:spChg chg="mod topLvl">
          <ac:chgData name="Bainbridge, Alex (STFC,DL,AST)" userId="ce672081-8234-4921-ae56-190d56fc3d1c" providerId="ADAL" clId="{A085AA6A-4C07-4B67-9800-E70519EEB06F}" dt="2022-06-09T12:50:27.159" v="544" actId="165"/>
          <ac:spMkLst>
            <pc:docMk/>
            <pc:sldMk cId="3298483295" sldId="315"/>
            <ac:spMk id="8" creationId="{B73C7462-E430-4C7E-8521-FB2E0F9FE5B6}"/>
          </ac:spMkLst>
        </pc:spChg>
        <pc:spChg chg="mod">
          <ac:chgData name="Bainbridge, Alex (STFC,DL,AST)" userId="ce672081-8234-4921-ae56-190d56fc3d1c" providerId="ADAL" clId="{A085AA6A-4C07-4B67-9800-E70519EEB06F}" dt="2022-06-09T13:45:26.645" v="2039" actId="1076"/>
          <ac:spMkLst>
            <pc:docMk/>
            <pc:sldMk cId="3298483295" sldId="315"/>
            <ac:spMk id="9" creationId="{A02DAECC-ED64-42AB-83BE-857874AE5289}"/>
          </ac:spMkLst>
        </pc:spChg>
        <pc:spChg chg="mod">
          <ac:chgData name="Bainbridge, Alex (STFC,DL,AST)" userId="ce672081-8234-4921-ae56-190d56fc3d1c" providerId="ADAL" clId="{A085AA6A-4C07-4B67-9800-E70519EEB06F}" dt="2022-06-09T13:45:52.216" v="2072" actId="113"/>
          <ac:spMkLst>
            <pc:docMk/>
            <pc:sldMk cId="3298483295" sldId="315"/>
            <ac:spMk id="11" creationId="{F259C828-F178-40EF-AB60-DF77420B2511}"/>
          </ac:spMkLst>
        </pc:spChg>
        <pc:spChg chg="add mod">
          <ac:chgData name="Bainbridge, Alex (STFC,DL,AST)" userId="ce672081-8234-4921-ae56-190d56fc3d1c" providerId="ADAL" clId="{A085AA6A-4C07-4B67-9800-E70519EEB06F}" dt="2022-06-09T12:50:47.709" v="547" actId="1076"/>
          <ac:spMkLst>
            <pc:docMk/>
            <pc:sldMk cId="3298483295" sldId="315"/>
            <ac:spMk id="12" creationId="{5C7D5206-A4EA-4EEC-A9E0-243028814EE5}"/>
          </ac:spMkLst>
        </pc:spChg>
        <pc:spChg chg="add mod">
          <ac:chgData name="Bainbridge, Alex (STFC,DL,AST)" userId="ce672081-8234-4921-ae56-190d56fc3d1c" providerId="ADAL" clId="{A085AA6A-4C07-4B67-9800-E70519EEB06F}" dt="2022-06-09T12:50:57.460" v="550" actId="688"/>
          <ac:spMkLst>
            <pc:docMk/>
            <pc:sldMk cId="3298483295" sldId="315"/>
            <ac:spMk id="13" creationId="{93C6B072-03DD-49A8-AF6C-C6DC3BC29575}"/>
          </ac:spMkLst>
        </pc:spChg>
        <pc:grpChg chg="del mod">
          <ac:chgData name="Bainbridge, Alex (STFC,DL,AST)" userId="ce672081-8234-4921-ae56-190d56fc3d1c" providerId="ADAL" clId="{A085AA6A-4C07-4B67-9800-E70519EEB06F}" dt="2022-06-09T12:50:27.159" v="544" actId="165"/>
          <ac:grpSpMkLst>
            <pc:docMk/>
            <pc:sldMk cId="3298483295" sldId="315"/>
            <ac:grpSpMk id="5" creationId="{B1502C9D-3051-4C51-8C49-E2137D53477F}"/>
          </ac:grpSpMkLst>
        </pc:grpChg>
        <pc:picChg chg="mod topLvl">
          <ac:chgData name="Bainbridge, Alex (STFC,DL,AST)" userId="ce672081-8234-4921-ae56-190d56fc3d1c" providerId="ADAL" clId="{A085AA6A-4C07-4B67-9800-E70519EEB06F}" dt="2022-06-09T12:50:27.159" v="544" actId="165"/>
          <ac:picMkLst>
            <pc:docMk/>
            <pc:sldMk cId="3298483295" sldId="315"/>
            <ac:picMk id="6" creationId="{A4AF7AD9-EE2E-47FC-BCA5-2828D2C85AEF}"/>
          </ac:picMkLst>
        </pc:picChg>
      </pc:sldChg>
      <pc:sldChg chg="modSp mod">
        <pc:chgData name="Bainbridge, Alex (STFC,DL,AST)" userId="ce672081-8234-4921-ae56-190d56fc3d1c" providerId="ADAL" clId="{A085AA6A-4C07-4B67-9800-E70519EEB06F}" dt="2022-06-09T13:46:42.976" v="2086" actId="113"/>
        <pc:sldMkLst>
          <pc:docMk/>
          <pc:sldMk cId="2496414879" sldId="316"/>
        </pc:sldMkLst>
        <pc:spChg chg="mod">
          <ac:chgData name="Bainbridge, Alex (STFC,DL,AST)" userId="ce672081-8234-4921-ae56-190d56fc3d1c" providerId="ADAL" clId="{A085AA6A-4C07-4B67-9800-E70519EEB06F}" dt="2022-06-09T13:46:42.976" v="2086" actId="113"/>
          <ac:spMkLst>
            <pc:docMk/>
            <pc:sldMk cId="2496414879" sldId="316"/>
            <ac:spMk id="7" creationId="{670B2A06-C3BE-4D8C-9CD0-701A02A4D658}"/>
          </ac:spMkLst>
        </pc:spChg>
      </pc:sldChg>
      <pc:sldChg chg="modSp mod">
        <pc:chgData name="Bainbridge, Alex (STFC,DL,AST)" userId="ce672081-8234-4921-ae56-190d56fc3d1c" providerId="ADAL" clId="{A085AA6A-4C07-4B67-9800-E70519EEB06F}" dt="2022-06-09T13:46:52.840" v="2087" actId="113"/>
        <pc:sldMkLst>
          <pc:docMk/>
          <pc:sldMk cId="1793801869" sldId="317"/>
        </pc:sldMkLst>
        <pc:spChg chg="mod">
          <ac:chgData name="Bainbridge, Alex (STFC,DL,AST)" userId="ce672081-8234-4921-ae56-190d56fc3d1c" providerId="ADAL" clId="{A085AA6A-4C07-4B67-9800-E70519EEB06F}" dt="2022-06-09T13:46:52.840" v="2087" actId="113"/>
          <ac:spMkLst>
            <pc:docMk/>
            <pc:sldMk cId="1793801869" sldId="317"/>
            <ac:spMk id="7" creationId="{896A27DB-50A5-46D3-A49A-A3ABD175388F}"/>
          </ac:spMkLst>
        </pc:spChg>
        <pc:picChg chg="mod">
          <ac:chgData name="Bainbridge, Alex (STFC,DL,AST)" userId="ce672081-8234-4921-ae56-190d56fc3d1c" providerId="ADAL" clId="{A085AA6A-4C07-4B67-9800-E70519EEB06F}" dt="2022-06-09T13:24:11.851" v="559" actId="14826"/>
          <ac:picMkLst>
            <pc:docMk/>
            <pc:sldMk cId="1793801869" sldId="317"/>
            <ac:picMk id="3" creationId="{250076B4-6031-4DC3-A30C-2799D4E71173}"/>
          </ac:picMkLst>
        </pc:picChg>
      </pc:sldChg>
      <pc:sldChg chg="modSp mod">
        <pc:chgData name="Bainbridge, Alex (STFC,DL,AST)" userId="ce672081-8234-4921-ae56-190d56fc3d1c" providerId="ADAL" clId="{A085AA6A-4C07-4B67-9800-E70519EEB06F}" dt="2022-06-09T13:47:07.176" v="2088" actId="113"/>
        <pc:sldMkLst>
          <pc:docMk/>
          <pc:sldMk cId="2448057356" sldId="319"/>
        </pc:sldMkLst>
        <pc:spChg chg="mod">
          <ac:chgData name="Bainbridge, Alex (STFC,DL,AST)" userId="ce672081-8234-4921-ae56-190d56fc3d1c" providerId="ADAL" clId="{A085AA6A-4C07-4B67-9800-E70519EEB06F}" dt="2022-06-09T13:47:07.176" v="2088" actId="113"/>
          <ac:spMkLst>
            <pc:docMk/>
            <pc:sldMk cId="2448057356" sldId="319"/>
            <ac:spMk id="2" creationId="{E5CE72EB-EF30-4C51-AEE3-40D5BB306574}"/>
          </ac:spMkLst>
        </pc:spChg>
      </pc:sldChg>
      <pc:sldChg chg="delSp add mod delAnim modAnim">
        <pc:chgData name="Bainbridge, Alex (STFC,DL,AST)" userId="ce672081-8234-4921-ae56-190d56fc3d1c" providerId="ADAL" clId="{A085AA6A-4C07-4B67-9800-E70519EEB06F}" dt="2022-06-08T11:11:18.425" v="55"/>
        <pc:sldMkLst>
          <pc:docMk/>
          <pc:sldMk cId="420414677" sldId="323"/>
        </pc:sldMkLst>
        <pc:spChg chg="del">
          <ac:chgData name="Bainbridge, Alex (STFC,DL,AST)" userId="ce672081-8234-4921-ae56-190d56fc3d1c" providerId="ADAL" clId="{A085AA6A-4C07-4B67-9800-E70519EEB06F}" dt="2022-06-08T11:11:11.070" v="54" actId="478"/>
          <ac:spMkLst>
            <pc:docMk/>
            <pc:sldMk cId="420414677" sldId="323"/>
            <ac:spMk id="31" creationId="{F0AF3DE7-964E-4FC1-9FF7-B5DB4EC94CD3}"/>
          </ac:spMkLst>
        </pc:spChg>
      </pc:sldChg>
      <pc:sldChg chg="addSp delSp modSp add del mod">
        <pc:chgData name="Bainbridge, Alex (STFC,DL,AST)" userId="ce672081-8234-4921-ae56-190d56fc3d1c" providerId="ADAL" clId="{A085AA6A-4C07-4B67-9800-E70519EEB06F}" dt="2022-06-09T13:25:58.703" v="617" actId="47"/>
        <pc:sldMkLst>
          <pc:docMk/>
          <pc:sldMk cId="181814049" sldId="324"/>
        </pc:sldMkLst>
        <pc:spChg chg="mod">
          <ac:chgData name="Bainbridge, Alex (STFC,DL,AST)" userId="ce672081-8234-4921-ae56-190d56fc3d1c" providerId="ADAL" clId="{A085AA6A-4C07-4B67-9800-E70519EEB06F}" dt="2022-06-09T13:24:51.405" v="610" actId="20577"/>
          <ac:spMkLst>
            <pc:docMk/>
            <pc:sldMk cId="181814049" sldId="324"/>
            <ac:spMk id="2" creationId="{00000000-0000-0000-0000-000000000000}"/>
          </ac:spMkLst>
        </pc:spChg>
        <pc:spChg chg="del mod">
          <ac:chgData name="Bainbridge, Alex (STFC,DL,AST)" userId="ce672081-8234-4921-ae56-190d56fc3d1c" providerId="ADAL" clId="{A085AA6A-4C07-4B67-9800-E70519EEB06F}" dt="2022-06-09T13:25:43.575" v="615" actId="478"/>
          <ac:spMkLst>
            <pc:docMk/>
            <pc:sldMk cId="181814049" sldId="324"/>
            <ac:spMk id="3" creationId="{00000000-0000-0000-0000-000000000000}"/>
          </ac:spMkLst>
        </pc:spChg>
        <pc:spChg chg="del">
          <ac:chgData name="Bainbridge, Alex (STFC,DL,AST)" userId="ce672081-8234-4921-ae56-190d56fc3d1c" providerId="ADAL" clId="{A085AA6A-4C07-4B67-9800-E70519EEB06F}" dt="2022-06-09T13:25:39.596" v="612" actId="478"/>
          <ac:spMkLst>
            <pc:docMk/>
            <pc:sldMk cId="181814049" sldId="324"/>
            <ac:spMk id="8" creationId="{00000000-0000-0000-0000-000000000000}"/>
          </ac:spMkLst>
        </pc:spChg>
        <pc:spChg chg="add mod">
          <ac:chgData name="Bainbridge, Alex (STFC,DL,AST)" userId="ce672081-8234-4921-ae56-190d56fc3d1c" providerId="ADAL" clId="{A085AA6A-4C07-4B67-9800-E70519EEB06F}" dt="2022-06-09T13:25:43.575" v="615" actId="478"/>
          <ac:spMkLst>
            <pc:docMk/>
            <pc:sldMk cId="181814049" sldId="324"/>
            <ac:spMk id="9" creationId="{CC13C845-1506-4AFB-ADE6-01D8957CF4CD}"/>
          </ac:spMkLst>
        </pc:spChg>
        <pc:spChg chg="del">
          <ac:chgData name="Bainbridge, Alex (STFC,DL,AST)" userId="ce672081-8234-4921-ae56-190d56fc3d1c" providerId="ADAL" clId="{A085AA6A-4C07-4B67-9800-E70519EEB06F}" dt="2022-06-09T13:25:38.669" v="611" actId="478"/>
          <ac:spMkLst>
            <pc:docMk/>
            <pc:sldMk cId="181814049" sldId="324"/>
            <ac:spMk id="23" creationId="{653E3730-761D-4F32-8CC0-09277F82A1CF}"/>
          </ac:spMkLst>
        </pc:spChg>
        <pc:picChg chg="del">
          <ac:chgData name="Bainbridge, Alex (STFC,DL,AST)" userId="ce672081-8234-4921-ae56-190d56fc3d1c" providerId="ADAL" clId="{A085AA6A-4C07-4B67-9800-E70519EEB06F}" dt="2022-06-09T13:25:40.819" v="613" actId="478"/>
          <ac:picMkLst>
            <pc:docMk/>
            <pc:sldMk cId="181814049" sldId="324"/>
            <ac:picMk id="24" creationId="{E1DD1135-2822-48F9-A789-B5322F4C7A99}"/>
          </ac:picMkLst>
        </pc:picChg>
      </pc:sldChg>
      <pc:sldChg chg="addSp delSp modSp add mod">
        <pc:chgData name="Bainbridge, Alex (STFC,DL,AST)" userId="ce672081-8234-4921-ae56-190d56fc3d1c" providerId="ADAL" clId="{A085AA6A-4C07-4B67-9800-E70519EEB06F}" dt="2022-06-09T13:57:23.766" v="2174" actId="478"/>
        <pc:sldMkLst>
          <pc:docMk/>
          <pc:sldMk cId="2408223063" sldId="324"/>
        </pc:sldMkLst>
        <pc:spChg chg="mod">
          <ac:chgData name="Bainbridge, Alex (STFC,DL,AST)" userId="ce672081-8234-4921-ae56-190d56fc3d1c" providerId="ADAL" clId="{A085AA6A-4C07-4B67-9800-E70519EEB06F}" dt="2022-06-09T13:30:59.539" v="1221" actId="255"/>
          <ac:spMkLst>
            <pc:docMk/>
            <pc:sldMk cId="2408223063" sldId="324"/>
            <ac:spMk id="3" creationId="{C8B66DC9-76C9-5140-A7C4-B9B833C488D1}"/>
          </ac:spMkLst>
        </pc:spChg>
        <pc:spChg chg="mod">
          <ac:chgData name="Bainbridge, Alex (STFC,DL,AST)" userId="ce672081-8234-4921-ae56-190d56fc3d1c" providerId="ADAL" clId="{A085AA6A-4C07-4B67-9800-E70519EEB06F}" dt="2022-06-09T13:48:05.294" v="2095" actId="20577"/>
          <ac:spMkLst>
            <pc:docMk/>
            <pc:sldMk cId="2408223063" sldId="324"/>
            <ac:spMk id="4" creationId="{A6EBDC0C-5E44-914B-85A5-07AF5BC1B9B6}"/>
          </ac:spMkLst>
        </pc:spChg>
        <pc:spChg chg="mod">
          <ac:chgData name="Bainbridge, Alex (STFC,DL,AST)" userId="ce672081-8234-4921-ae56-190d56fc3d1c" providerId="ADAL" clId="{A085AA6A-4C07-4B67-9800-E70519EEB06F}" dt="2022-06-09T13:35:41.044" v="1930" actId="1076"/>
          <ac:spMkLst>
            <pc:docMk/>
            <pc:sldMk cId="2408223063" sldId="324"/>
            <ac:spMk id="6" creationId="{1FFD7155-AB0C-D84C-8261-743120695688}"/>
          </ac:spMkLst>
        </pc:spChg>
        <pc:spChg chg="mod">
          <ac:chgData name="Bainbridge, Alex (STFC,DL,AST)" userId="ce672081-8234-4921-ae56-190d56fc3d1c" providerId="ADAL" clId="{A085AA6A-4C07-4B67-9800-E70519EEB06F}" dt="2022-06-09T13:35:38.235" v="1929" actId="1076"/>
          <ac:spMkLst>
            <pc:docMk/>
            <pc:sldMk cId="2408223063" sldId="324"/>
            <ac:spMk id="7" creationId="{FC4031FC-5C47-AB47-A1A8-0701484C0E42}"/>
          </ac:spMkLst>
        </pc:spChg>
        <pc:spChg chg="del mod">
          <ac:chgData name="Bainbridge, Alex (STFC,DL,AST)" userId="ce672081-8234-4921-ae56-190d56fc3d1c" providerId="ADAL" clId="{A085AA6A-4C07-4B67-9800-E70519EEB06F}" dt="2022-06-09T13:57:23.766" v="2174" actId="478"/>
          <ac:spMkLst>
            <pc:docMk/>
            <pc:sldMk cId="2408223063" sldId="324"/>
            <ac:spMk id="9" creationId="{D85079E4-0B60-4796-8A1F-53FBEBB7E02D}"/>
          </ac:spMkLst>
        </pc:spChg>
        <pc:spChg chg="add mod">
          <ac:chgData name="Bainbridge, Alex (STFC,DL,AST)" userId="ce672081-8234-4921-ae56-190d56fc3d1c" providerId="ADAL" clId="{A085AA6A-4C07-4B67-9800-E70519EEB06F}" dt="2022-06-09T13:41:11.259" v="2010" actId="20577"/>
          <ac:spMkLst>
            <pc:docMk/>
            <pc:sldMk cId="2408223063" sldId="324"/>
            <ac:spMk id="11" creationId="{FEF8BC6E-AA23-4752-A1C6-96DA8B4537E3}"/>
          </ac:spMkLst>
        </pc:spChg>
        <pc:spChg chg="mod">
          <ac:chgData name="Bainbridge, Alex (STFC,DL,AST)" userId="ce672081-8234-4921-ae56-190d56fc3d1c" providerId="ADAL" clId="{A085AA6A-4C07-4B67-9800-E70519EEB06F}" dt="2022-06-09T13:26:55.562" v="685" actId="14100"/>
          <ac:spMkLst>
            <pc:docMk/>
            <pc:sldMk cId="2408223063" sldId="324"/>
            <ac:spMk id="13" creationId="{001E8603-51D4-7C45-829A-9AE25E5A2E4F}"/>
          </ac:spMkLst>
        </pc:spChg>
        <pc:picChg chg="del">
          <ac:chgData name="Bainbridge, Alex (STFC,DL,AST)" userId="ce672081-8234-4921-ae56-190d56fc3d1c" providerId="ADAL" clId="{A085AA6A-4C07-4B67-9800-E70519EEB06F}" dt="2022-06-09T13:26:44.260" v="658" actId="478"/>
          <ac:picMkLst>
            <pc:docMk/>
            <pc:sldMk cId="2408223063" sldId="324"/>
            <ac:picMk id="5" creationId="{63163E93-8ADA-7849-A1F1-A16817F4E1F8}"/>
          </ac:picMkLst>
        </pc:picChg>
        <pc:picChg chg="del">
          <ac:chgData name="Bainbridge, Alex (STFC,DL,AST)" userId="ce672081-8234-4921-ae56-190d56fc3d1c" providerId="ADAL" clId="{A085AA6A-4C07-4B67-9800-E70519EEB06F}" dt="2022-06-09T13:26:43.615" v="657" actId="478"/>
          <ac:picMkLst>
            <pc:docMk/>
            <pc:sldMk cId="2408223063" sldId="324"/>
            <ac:picMk id="8" creationId="{2A1F4585-A253-4F67-973F-C762EA497026}"/>
          </ac:picMkLst>
        </pc:picChg>
      </pc:sldChg>
      <pc:sldChg chg="delSp modSp add del mod">
        <pc:chgData name="Bainbridge, Alex (STFC,DL,AST)" userId="ce672081-8234-4921-ae56-190d56fc3d1c" providerId="ADAL" clId="{A085AA6A-4C07-4B67-9800-E70519EEB06F}" dt="2022-06-09T13:26:39.559" v="655" actId="47"/>
        <pc:sldMkLst>
          <pc:docMk/>
          <pc:sldMk cId="1587893364" sldId="325"/>
        </pc:sldMkLst>
        <pc:spChg chg="mod">
          <ac:chgData name="Bainbridge, Alex (STFC,DL,AST)" userId="ce672081-8234-4921-ae56-190d56fc3d1c" providerId="ADAL" clId="{A085AA6A-4C07-4B67-9800-E70519EEB06F}" dt="2022-06-09T13:26:20.066" v="654" actId="14100"/>
          <ac:spMkLst>
            <pc:docMk/>
            <pc:sldMk cId="1587893364" sldId="325"/>
            <ac:spMk id="3" creationId="{00000000-0000-0000-0000-000000000000}"/>
          </ac:spMkLst>
        </pc:spChg>
        <pc:spChg chg="del">
          <ac:chgData name="Bainbridge, Alex (STFC,DL,AST)" userId="ce672081-8234-4921-ae56-190d56fc3d1c" providerId="ADAL" clId="{A085AA6A-4C07-4B67-9800-E70519EEB06F}" dt="2022-06-09T13:26:14.964" v="651" actId="478"/>
          <ac:spMkLst>
            <pc:docMk/>
            <pc:sldMk cId="1587893364" sldId="325"/>
            <ac:spMk id="7" creationId="{00000000-0000-0000-0000-000000000000}"/>
          </ac:spMkLst>
        </pc:spChg>
        <pc:spChg chg="del">
          <ac:chgData name="Bainbridge, Alex (STFC,DL,AST)" userId="ce672081-8234-4921-ae56-190d56fc3d1c" providerId="ADAL" clId="{A085AA6A-4C07-4B67-9800-E70519EEB06F}" dt="2022-06-09T13:26:16.617" v="652" actId="478"/>
          <ac:spMkLst>
            <pc:docMk/>
            <pc:sldMk cId="1587893364" sldId="325"/>
            <ac:spMk id="8" creationId="{00000000-0000-0000-0000-000000000000}"/>
          </ac:spMkLst>
        </pc:spChg>
        <pc:spChg chg="del">
          <ac:chgData name="Bainbridge, Alex (STFC,DL,AST)" userId="ce672081-8234-4921-ae56-190d56fc3d1c" providerId="ADAL" clId="{A085AA6A-4C07-4B67-9800-E70519EEB06F}" dt="2022-06-09T13:26:17.691" v="653" actId="478"/>
          <ac:spMkLst>
            <pc:docMk/>
            <pc:sldMk cId="1587893364" sldId="325"/>
            <ac:spMk id="9" creationId="{00000000-0000-0000-0000-000000000000}"/>
          </ac:spMkLst>
        </pc:spChg>
        <pc:spChg chg="del">
          <ac:chgData name="Bainbridge, Alex (STFC,DL,AST)" userId="ce672081-8234-4921-ae56-190d56fc3d1c" providerId="ADAL" clId="{A085AA6A-4C07-4B67-9800-E70519EEB06F}" dt="2022-06-09T13:26:11.947" v="647" actId="478"/>
          <ac:spMkLst>
            <pc:docMk/>
            <pc:sldMk cId="1587893364" sldId="325"/>
            <ac:spMk id="11" creationId="{367CD656-7B2E-4286-89C6-14BE19A413FD}"/>
          </ac:spMkLst>
        </pc:spChg>
        <pc:spChg chg="mod">
          <ac:chgData name="Bainbridge, Alex (STFC,DL,AST)" userId="ce672081-8234-4921-ae56-190d56fc3d1c" providerId="ADAL" clId="{A085AA6A-4C07-4B67-9800-E70519EEB06F}" dt="2022-06-09T13:26:08.675" v="645" actId="20577"/>
          <ac:spMkLst>
            <pc:docMk/>
            <pc:sldMk cId="1587893364" sldId="325"/>
            <ac:spMk id="12" creationId="{E2950792-D3E9-4BE1-BFE0-B15F31A74EB3}"/>
          </ac:spMkLst>
        </pc:spChg>
        <pc:spChg chg="del">
          <ac:chgData name="Bainbridge, Alex (STFC,DL,AST)" userId="ce672081-8234-4921-ae56-190d56fc3d1c" providerId="ADAL" clId="{A085AA6A-4C07-4B67-9800-E70519EEB06F}" dt="2022-06-09T13:26:13.801" v="650" actId="478"/>
          <ac:spMkLst>
            <pc:docMk/>
            <pc:sldMk cId="1587893364" sldId="325"/>
            <ac:spMk id="13" creationId="{46E021AA-082C-42D4-B250-7440E868FC05}"/>
          </ac:spMkLst>
        </pc:spChg>
        <pc:picChg chg="del">
          <ac:chgData name="Bainbridge, Alex (STFC,DL,AST)" userId="ce672081-8234-4921-ae56-190d56fc3d1c" providerId="ADAL" clId="{A085AA6A-4C07-4B67-9800-E70519EEB06F}" dt="2022-06-09T13:26:12.922" v="649" actId="478"/>
          <ac:picMkLst>
            <pc:docMk/>
            <pc:sldMk cId="1587893364" sldId="325"/>
            <ac:picMk id="4" creationId="{00000000-0000-0000-0000-000000000000}"/>
          </ac:picMkLst>
        </pc:picChg>
        <pc:picChg chg="del">
          <ac:chgData name="Bainbridge, Alex (STFC,DL,AST)" userId="ce672081-8234-4921-ae56-190d56fc3d1c" providerId="ADAL" clId="{A085AA6A-4C07-4B67-9800-E70519EEB06F}" dt="2022-06-09T13:26:12.531" v="648" actId="478"/>
          <ac:picMkLst>
            <pc:docMk/>
            <pc:sldMk cId="1587893364" sldId="325"/>
            <ac:picMk id="5" creationId="{00000000-0000-0000-0000-000000000000}"/>
          </ac:picMkLst>
        </pc:picChg>
        <pc:picChg chg="del">
          <ac:chgData name="Bainbridge, Alex (STFC,DL,AST)" userId="ce672081-8234-4921-ae56-190d56fc3d1c" providerId="ADAL" clId="{A085AA6A-4C07-4B67-9800-E70519EEB06F}" dt="2022-06-09T13:26:10.749" v="646" actId="478"/>
          <ac:picMkLst>
            <pc:docMk/>
            <pc:sldMk cId="1587893364" sldId="325"/>
            <ac:picMk id="6" creationId="{00000000-0000-0000-0000-000000000000}"/>
          </ac:picMkLst>
        </pc:picChg>
      </pc:sldChg>
      <pc:sldMasterChg chg="modSldLayout">
        <pc:chgData name="Bainbridge, Alex (STFC,DL,AST)" userId="ce672081-8234-4921-ae56-190d56fc3d1c" providerId="ADAL" clId="{A085AA6A-4C07-4B67-9800-E70519EEB06F}" dt="2022-06-08T16:18:42.035" v="70"/>
        <pc:sldMasterMkLst>
          <pc:docMk/>
          <pc:sldMasterMk cId="967685184" sldId="2147483681"/>
        </pc:sldMasterMkLst>
        <pc:sldLayoutChg chg="modSp mod">
          <pc:chgData name="Bainbridge, Alex (STFC,DL,AST)" userId="ce672081-8234-4921-ae56-190d56fc3d1c" providerId="ADAL" clId="{A085AA6A-4C07-4B67-9800-E70519EEB06F}" dt="2022-06-01T15:20:15.840" v="22" actId="20577"/>
          <pc:sldLayoutMkLst>
            <pc:docMk/>
            <pc:sldMasterMk cId="967685184" sldId="2147483681"/>
            <pc:sldLayoutMk cId="2023929089" sldId="2147483683"/>
          </pc:sldLayoutMkLst>
          <pc:spChg chg="mod">
            <ac:chgData name="Bainbridge, Alex (STFC,DL,AST)" userId="ce672081-8234-4921-ae56-190d56fc3d1c" providerId="ADAL" clId="{A085AA6A-4C07-4B67-9800-E70519EEB06F}" dt="2022-06-01T15:20:15.840" v="22" actId="20577"/>
            <ac:spMkLst>
              <pc:docMk/>
              <pc:sldMasterMk cId="967685184" sldId="2147483681"/>
              <pc:sldLayoutMk cId="2023929089" sldId="2147483683"/>
              <ac:spMk id="4" creationId="{3AD9F65C-3FCD-8B46-A28D-257FA8F28C4F}"/>
            </ac:spMkLst>
          </pc:spChg>
          <pc:spChg chg="mod">
            <ac:chgData name="Bainbridge, Alex (STFC,DL,AST)" userId="ce672081-8234-4921-ae56-190d56fc3d1c" providerId="ADAL" clId="{A085AA6A-4C07-4B67-9800-E70519EEB06F}" dt="2022-06-01T15:19:59.461" v="21" actId="20577"/>
            <ac:spMkLst>
              <pc:docMk/>
              <pc:sldMasterMk cId="967685184" sldId="2147483681"/>
              <pc:sldLayoutMk cId="2023929089" sldId="2147483683"/>
              <ac:spMk id="5" creationId="{1A88163C-7F3C-9B44-A028-C4886506FCF4}"/>
            </ac:spMkLst>
          </pc:spChg>
        </pc:sldLayoutChg>
        <pc:sldLayoutChg chg="addSp modSp">
          <pc:chgData name="Bainbridge, Alex (STFC,DL,AST)" userId="ce672081-8234-4921-ae56-190d56fc3d1c" providerId="ADAL" clId="{A085AA6A-4C07-4B67-9800-E70519EEB06F}" dt="2022-06-08T16:18:42.035" v="70"/>
          <pc:sldLayoutMkLst>
            <pc:docMk/>
            <pc:sldMasterMk cId="967685184" sldId="2147483681"/>
            <pc:sldLayoutMk cId="3510161474" sldId="2147483699"/>
          </pc:sldLayoutMkLst>
          <pc:spChg chg="add mod">
            <ac:chgData name="Bainbridge, Alex (STFC,DL,AST)" userId="ce672081-8234-4921-ae56-190d56fc3d1c" providerId="ADAL" clId="{A085AA6A-4C07-4B67-9800-E70519EEB06F}" dt="2022-06-08T16:18:42.035" v="70"/>
            <ac:spMkLst>
              <pc:docMk/>
              <pc:sldMasterMk cId="967685184" sldId="2147483681"/>
              <pc:sldLayoutMk cId="3510161474" sldId="2147483699"/>
              <ac:spMk id="2" creationId="{F91FBEF4-6280-429D-90DF-470995BEA0D9}"/>
            </ac:spMkLst>
          </pc:spChg>
          <pc:spChg chg="add mod">
            <ac:chgData name="Bainbridge, Alex (STFC,DL,AST)" userId="ce672081-8234-4921-ae56-190d56fc3d1c" providerId="ADAL" clId="{A085AA6A-4C07-4B67-9800-E70519EEB06F}" dt="2022-06-08T16:18:42.035" v="70"/>
            <ac:spMkLst>
              <pc:docMk/>
              <pc:sldMasterMk cId="967685184" sldId="2147483681"/>
              <pc:sldLayoutMk cId="3510161474" sldId="2147483699"/>
              <ac:spMk id="3" creationId="{8159BCE4-360E-435F-9523-803BB5664627}"/>
            </ac:spMkLst>
          </pc:spChg>
          <pc:spChg chg="add mod">
            <ac:chgData name="Bainbridge, Alex (STFC,DL,AST)" userId="ce672081-8234-4921-ae56-190d56fc3d1c" providerId="ADAL" clId="{A085AA6A-4C07-4B67-9800-E70519EEB06F}" dt="2022-06-08T16:18:42.035" v="70"/>
            <ac:spMkLst>
              <pc:docMk/>
              <pc:sldMasterMk cId="967685184" sldId="2147483681"/>
              <pc:sldLayoutMk cId="3510161474" sldId="2147483699"/>
              <ac:spMk id="4" creationId="{1FD292AD-5D04-45AA-81A1-29CFBCBC357B}"/>
            </ac:spMkLst>
          </pc:spChg>
        </pc:sldLayoutChg>
      </pc:sldMasterChg>
    </pc:docChg>
  </pc:docChgLst>
  <pc:docChgLst>
    <pc:chgData name="Bainbridge, Alex (STFC,DL,AST)" userId="ce672081-8234-4921-ae56-190d56fc3d1c" providerId="ADAL" clId="{A2DE58A6-D9E2-4D2F-9B40-8BE76A99A43C}"/>
    <pc:docChg chg="undo custSel addSld delSld modSld sldOrd modMainMaster">
      <pc:chgData name="Bainbridge, Alex (STFC,DL,AST)" userId="ce672081-8234-4921-ae56-190d56fc3d1c" providerId="ADAL" clId="{A2DE58A6-D9E2-4D2F-9B40-8BE76A99A43C}" dt="2024-10-02T15:04:55.235" v="8508" actId="20577"/>
      <pc:docMkLst>
        <pc:docMk/>
      </pc:docMkLst>
      <pc:sldChg chg="modSp mod 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3224382533" sldId="257"/>
        </pc:sldMkLst>
        <pc:spChg chg="mod">
          <ac:chgData name="Bainbridge, Alex (STFC,DL,AST)" userId="ce672081-8234-4921-ae56-190d56fc3d1c" providerId="ADAL" clId="{A2DE58A6-D9E2-4D2F-9B40-8BE76A99A43C}" dt="2024-09-24T16:15:10.305" v="724" actId="14100"/>
          <ac:spMkLst>
            <pc:docMk/>
            <pc:sldMk cId="3224382533" sldId="257"/>
            <ac:spMk id="3" creationId="{78DB0FE0-A4AF-D848-8925-91A37993D74D}"/>
          </ac:spMkLst>
        </pc:spChg>
        <pc:spChg chg="mod">
          <ac:chgData name="Bainbridge, Alex (STFC,DL,AST)" userId="ce672081-8234-4921-ae56-190d56fc3d1c" providerId="ADAL" clId="{A2DE58A6-D9E2-4D2F-9B40-8BE76A99A43C}" dt="2024-09-24T16:15:03.208" v="723" actId="1076"/>
          <ac:spMkLst>
            <pc:docMk/>
            <pc:sldMk cId="3224382533" sldId="257"/>
            <ac:spMk id="8" creationId="{6A3A0D6D-7DBC-4356-B9BB-E659006B5B74}"/>
          </ac:spMkLst>
        </pc:spChg>
      </pc:sldChg>
      <pc:sldChg chg="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2185692126" sldId="258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907808853" sldId="259"/>
        </pc:sldMkLst>
      </pc:sldChg>
      <pc:sldChg chg="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3188145418" sldId="260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3272043106" sldId="261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1049093336" sldId="262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185638929" sldId="288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3825495820" sldId="293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3710776111" sldId="294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848406050" sldId="295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1075287783" sldId="297"/>
        </pc:sldMkLst>
      </pc:sldChg>
      <pc:sldChg chg="delSp modSp mod modTransition">
        <pc:chgData name="Bainbridge, Alex (STFC,DL,AST)" userId="ce672081-8234-4921-ae56-190d56fc3d1c" providerId="ADAL" clId="{A2DE58A6-D9E2-4D2F-9B40-8BE76A99A43C}" dt="2024-10-02T15:03:00.231" v="8487" actId="20577"/>
        <pc:sldMkLst>
          <pc:docMk/>
          <pc:sldMk cId="2681578601" sldId="298"/>
        </pc:sldMkLst>
        <pc:spChg chg="del">
          <ac:chgData name="Bainbridge, Alex (STFC,DL,AST)" userId="ce672081-8234-4921-ae56-190d56fc3d1c" providerId="ADAL" clId="{A2DE58A6-D9E2-4D2F-9B40-8BE76A99A43C}" dt="2024-09-26T14:53:15.689" v="1981" actId="478"/>
          <ac:spMkLst>
            <pc:docMk/>
            <pc:sldMk cId="2681578601" sldId="298"/>
            <ac:spMk id="17" creationId="{7EFB4373-D913-464E-9B56-2558B31BD40F}"/>
          </ac:spMkLst>
        </pc:spChg>
        <pc:spChg chg="mod">
          <ac:chgData name="Bainbridge, Alex (STFC,DL,AST)" userId="ce672081-8234-4921-ae56-190d56fc3d1c" providerId="ADAL" clId="{A2DE58A6-D9E2-4D2F-9B40-8BE76A99A43C}" dt="2024-10-02T15:03:00.231" v="8487" actId="20577"/>
          <ac:spMkLst>
            <pc:docMk/>
            <pc:sldMk cId="2681578601" sldId="298"/>
            <ac:spMk id="31" creationId="{F0AF3DE7-964E-4FC1-9FF7-B5DB4EC94CD3}"/>
          </ac:spMkLst>
        </pc:spChg>
        <pc:picChg chg="mod">
          <ac:chgData name="Bainbridge, Alex (STFC,DL,AST)" userId="ce672081-8234-4921-ae56-190d56fc3d1c" providerId="ADAL" clId="{A2DE58A6-D9E2-4D2F-9B40-8BE76A99A43C}" dt="2024-09-26T14:53:14.018" v="1980" actId="167"/>
          <ac:picMkLst>
            <pc:docMk/>
            <pc:sldMk cId="2681578601" sldId="298"/>
            <ac:picMk id="1026" creationId="{D5FBD928-74E7-B665-5004-3F2994118849}"/>
          </ac:picMkLst>
        </pc:picChg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1897750226" sldId="300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3052040320" sldId="301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3684291040" sldId="302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2901070932" sldId="308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578977537" sldId="309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2188558312" sldId="310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3209449033" sldId="311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3802448720" sldId="312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4175041166" sldId="313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965362697" sldId="314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3298483295" sldId="315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2496414879" sldId="316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1793801869" sldId="317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2448057356" sldId="319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2502604881" sldId="322"/>
        </pc:sldMkLst>
      </pc:sldChg>
      <pc:sldChg chg="modSp 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420414677" sldId="323"/>
        </pc:sldMkLst>
        <pc:spChg chg="mod">
          <ac:chgData name="Bainbridge, Alex (STFC,DL,AST)" userId="ce672081-8234-4921-ae56-190d56fc3d1c" providerId="ADAL" clId="{A2DE58A6-D9E2-4D2F-9B40-8BE76A99A43C}" dt="2024-09-26T14:54:09.770" v="1999" actId="1076"/>
          <ac:spMkLst>
            <pc:docMk/>
            <pc:sldMk cId="420414677" sldId="323"/>
            <ac:spMk id="17" creationId="{7EFB4373-D913-464E-9B56-2558B31BD40F}"/>
          </ac:spMkLst>
        </pc:spChg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2408223063" sldId="324"/>
        </pc:sldMkLst>
      </pc:sldChg>
      <pc:sldChg chg="delSp modSp mod modTransition">
        <pc:chgData name="Bainbridge, Alex (STFC,DL,AST)" userId="ce672081-8234-4921-ae56-190d56fc3d1c" providerId="ADAL" clId="{A2DE58A6-D9E2-4D2F-9B40-8BE76A99A43C}" dt="2024-10-02T15:03:04.382" v="8488" actId="20577"/>
        <pc:sldMkLst>
          <pc:docMk/>
          <pc:sldMk cId="2866112026" sldId="325"/>
        </pc:sldMkLst>
        <pc:spChg chg="del">
          <ac:chgData name="Bainbridge, Alex (STFC,DL,AST)" userId="ce672081-8234-4921-ae56-190d56fc3d1c" providerId="ADAL" clId="{A2DE58A6-D9E2-4D2F-9B40-8BE76A99A43C}" dt="2024-09-26T14:53:20.320" v="1983" actId="478"/>
          <ac:spMkLst>
            <pc:docMk/>
            <pc:sldMk cId="2866112026" sldId="325"/>
            <ac:spMk id="17" creationId="{7EFB4373-D913-464E-9B56-2558B31BD40F}"/>
          </ac:spMkLst>
        </pc:spChg>
        <pc:spChg chg="mod">
          <ac:chgData name="Bainbridge, Alex (STFC,DL,AST)" userId="ce672081-8234-4921-ae56-190d56fc3d1c" providerId="ADAL" clId="{A2DE58A6-D9E2-4D2F-9B40-8BE76A99A43C}" dt="2024-10-02T15:03:04.382" v="8488" actId="20577"/>
          <ac:spMkLst>
            <pc:docMk/>
            <pc:sldMk cId="2866112026" sldId="325"/>
            <ac:spMk id="31" creationId="{F0AF3DE7-964E-4FC1-9FF7-B5DB4EC94CD3}"/>
          </ac:spMkLst>
        </pc:spChg>
        <pc:picChg chg="mod">
          <ac:chgData name="Bainbridge, Alex (STFC,DL,AST)" userId="ce672081-8234-4921-ae56-190d56fc3d1c" providerId="ADAL" clId="{A2DE58A6-D9E2-4D2F-9B40-8BE76A99A43C}" dt="2024-09-26T14:53:19.787" v="1982" actId="167"/>
          <ac:picMkLst>
            <pc:docMk/>
            <pc:sldMk cId="2866112026" sldId="325"/>
            <ac:picMk id="1026" creationId="{D5FBD928-74E7-B665-5004-3F2994118849}"/>
          </ac:picMkLst>
        </pc:picChg>
      </pc:sldChg>
      <pc:sldChg chg="del">
        <pc:chgData name="Bainbridge, Alex (STFC,DL,AST)" userId="ce672081-8234-4921-ae56-190d56fc3d1c" providerId="ADAL" clId="{A2DE58A6-D9E2-4D2F-9B40-8BE76A99A43C}" dt="2024-09-26T15:09:46.816" v="2041" actId="47"/>
        <pc:sldMkLst>
          <pc:docMk/>
          <pc:sldMk cId="3311118880" sldId="326"/>
        </pc:sldMkLst>
      </pc:sldChg>
      <pc:sldChg chg="addSp delSp modSp mod modTransition">
        <pc:chgData name="Bainbridge, Alex (STFC,DL,AST)" userId="ce672081-8234-4921-ae56-190d56fc3d1c" providerId="ADAL" clId="{A2DE58A6-D9E2-4D2F-9B40-8BE76A99A43C}" dt="2024-10-02T15:03:08.126" v="8489" actId="20577"/>
        <pc:sldMkLst>
          <pc:docMk/>
          <pc:sldMk cId="1507330387" sldId="327"/>
        </pc:sldMkLst>
        <pc:spChg chg="mod">
          <ac:chgData name="Bainbridge, Alex (STFC,DL,AST)" userId="ce672081-8234-4921-ae56-190d56fc3d1c" providerId="ADAL" clId="{A2DE58A6-D9E2-4D2F-9B40-8BE76A99A43C}" dt="2024-10-02T15:03:08.126" v="8489" actId="20577"/>
          <ac:spMkLst>
            <pc:docMk/>
            <pc:sldMk cId="1507330387" sldId="327"/>
            <ac:spMk id="4" creationId="{304B6881-CF0B-997F-1CCD-AE9BD98B883E}"/>
          </ac:spMkLst>
        </pc:spChg>
        <pc:spChg chg="del">
          <ac:chgData name="Bainbridge, Alex (STFC,DL,AST)" userId="ce672081-8234-4921-ae56-190d56fc3d1c" providerId="ADAL" clId="{A2DE58A6-D9E2-4D2F-9B40-8BE76A99A43C}" dt="2024-09-26T14:53:05.408" v="1979" actId="478"/>
          <ac:spMkLst>
            <pc:docMk/>
            <pc:sldMk cId="1507330387" sldId="327"/>
            <ac:spMk id="17" creationId="{7EFB4373-D913-464E-9B56-2558B31BD40F}"/>
          </ac:spMkLst>
        </pc:spChg>
        <pc:spChg chg="del">
          <ac:chgData name="Bainbridge, Alex (STFC,DL,AST)" userId="ce672081-8234-4921-ae56-190d56fc3d1c" providerId="ADAL" clId="{A2DE58A6-D9E2-4D2F-9B40-8BE76A99A43C}" dt="2024-09-24T16:00:36.803" v="323" actId="478"/>
          <ac:spMkLst>
            <pc:docMk/>
            <pc:sldMk cId="1507330387" sldId="327"/>
            <ac:spMk id="31" creationId="{F0AF3DE7-964E-4FC1-9FF7-B5DB4EC94CD3}"/>
          </ac:spMkLst>
        </pc:spChg>
        <pc:picChg chg="add mod">
          <ac:chgData name="Bainbridge, Alex (STFC,DL,AST)" userId="ce672081-8234-4921-ae56-190d56fc3d1c" providerId="ADAL" clId="{A2DE58A6-D9E2-4D2F-9B40-8BE76A99A43C}" dt="2024-09-24T15:45:46.475" v="313"/>
          <ac:picMkLst>
            <pc:docMk/>
            <pc:sldMk cId="1507330387" sldId="327"/>
            <ac:picMk id="5" creationId="{F7762EFE-FC92-E75F-85CE-FC06378E1961}"/>
          </ac:picMkLst>
        </pc:picChg>
        <pc:picChg chg="add mod ord">
          <ac:chgData name="Bainbridge, Alex (STFC,DL,AST)" userId="ce672081-8234-4921-ae56-190d56fc3d1c" providerId="ADAL" clId="{A2DE58A6-D9E2-4D2F-9B40-8BE76A99A43C}" dt="2024-09-26T14:53:01.864" v="1978" actId="1035"/>
          <ac:picMkLst>
            <pc:docMk/>
            <pc:sldMk cId="1507330387" sldId="327"/>
            <ac:picMk id="6" creationId="{1956F749-E1C4-7D1C-1451-DB27402682BD}"/>
          </ac:picMkLst>
        </pc:picChg>
        <pc:picChg chg="add del mod">
          <ac:chgData name="Bainbridge, Alex (STFC,DL,AST)" userId="ce672081-8234-4921-ae56-190d56fc3d1c" providerId="ADAL" clId="{A2DE58A6-D9E2-4D2F-9B40-8BE76A99A43C}" dt="2024-09-24T16:00:24.490" v="319" actId="478"/>
          <ac:picMkLst>
            <pc:docMk/>
            <pc:sldMk cId="1507330387" sldId="327"/>
            <ac:picMk id="1026" creationId="{D5FBD928-74E7-B665-5004-3F2994118849}"/>
          </ac:picMkLst>
        </pc:picChg>
      </pc:sldChg>
      <pc:sldChg chg="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4127883022" sldId="329"/>
        </pc:sldMkLst>
      </pc:sldChg>
      <pc:sldChg chg="modSp mod modTransition">
        <pc:chgData name="Bainbridge, Alex (STFC,DL,AST)" userId="ce672081-8234-4921-ae56-190d56fc3d1c" providerId="ADAL" clId="{A2DE58A6-D9E2-4D2F-9B40-8BE76A99A43C}" dt="2024-09-26T16:34:17.198" v="4532" actId="20577"/>
        <pc:sldMkLst>
          <pc:docMk/>
          <pc:sldMk cId="2795365109" sldId="330"/>
        </pc:sldMkLst>
        <pc:spChg chg="mod">
          <ac:chgData name="Bainbridge, Alex (STFC,DL,AST)" userId="ce672081-8234-4921-ae56-190d56fc3d1c" providerId="ADAL" clId="{A2DE58A6-D9E2-4D2F-9B40-8BE76A99A43C}" dt="2024-09-26T16:33:46.149" v="4490" actId="20577"/>
          <ac:spMkLst>
            <pc:docMk/>
            <pc:sldMk cId="2795365109" sldId="330"/>
            <ac:spMk id="8" creationId="{A1A39C34-E01A-FD49-8603-2E8AE6BB5606}"/>
          </ac:spMkLst>
        </pc:spChg>
        <pc:spChg chg="mod">
          <ac:chgData name="Bainbridge, Alex (STFC,DL,AST)" userId="ce672081-8234-4921-ae56-190d56fc3d1c" providerId="ADAL" clId="{A2DE58A6-D9E2-4D2F-9B40-8BE76A99A43C}" dt="2024-09-26T16:34:17.198" v="4532" actId="20577"/>
          <ac:spMkLst>
            <pc:docMk/>
            <pc:sldMk cId="2795365109" sldId="330"/>
            <ac:spMk id="9" creationId="{1CBAF2C3-EC07-3149-9606-B755707208BA}"/>
          </ac:spMkLst>
        </pc:spChg>
      </pc:sldChg>
      <pc:sldChg chg="del">
        <pc:chgData name="Bainbridge, Alex (STFC,DL,AST)" userId="ce672081-8234-4921-ae56-190d56fc3d1c" providerId="ADAL" clId="{A2DE58A6-D9E2-4D2F-9B40-8BE76A99A43C}" dt="2024-09-25T15:46:53.915" v="1196" actId="47"/>
        <pc:sldMkLst>
          <pc:docMk/>
          <pc:sldMk cId="1828460424" sldId="331"/>
        </pc:sldMkLst>
      </pc:sldChg>
      <pc:sldChg chg="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1577781406" sldId="332"/>
        </pc:sldMkLst>
      </pc:sldChg>
      <pc:sldChg chg="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1537248620" sldId="333"/>
        </pc:sldMkLst>
      </pc:sldChg>
      <pc:sldChg chg="ord 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756999542" sldId="334"/>
        </pc:sldMkLst>
      </pc:sldChg>
      <pc:sldChg chg="del modTransition">
        <pc:chgData name="Bainbridge, Alex (STFC,DL,AST)" userId="ce672081-8234-4921-ae56-190d56fc3d1c" providerId="ADAL" clId="{A2DE58A6-D9E2-4D2F-9B40-8BE76A99A43C}" dt="2024-09-30T16:20:51.462" v="5896" actId="47"/>
        <pc:sldMkLst>
          <pc:docMk/>
          <pc:sldMk cId="2142194317" sldId="335"/>
        </pc:sldMkLst>
      </pc:sldChg>
      <pc:sldChg chg="del modTransition">
        <pc:chgData name="Bainbridge, Alex (STFC,DL,AST)" userId="ce672081-8234-4921-ae56-190d56fc3d1c" providerId="ADAL" clId="{A2DE58A6-D9E2-4D2F-9B40-8BE76A99A43C}" dt="2024-09-30T16:40:23.522" v="6414" actId="47"/>
        <pc:sldMkLst>
          <pc:docMk/>
          <pc:sldMk cId="406150193" sldId="336"/>
        </pc:sldMkLst>
      </pc:sldChg>
      <pc:sldChg chg="addSp delSp modSp mod modTransition">
        <pc:chgData name="Bainbridge, Alex (STFC,DL,AST)" userId="ce672081-8234-4921-ae56-190d56fc3d1c" providerId="ADAL" clId="{A2DE58A6-D9E2-4D2F-9B40-8BE76A99A43C}" dt="2024-09-30T16:19:59.919" v="5894" actId="1076"/>
        <pc:sldMkLst>
          <pc:docMk/>
          <pc:sldMk cId="2388758612" sldId="337"/>
        </pc:sldMkLst>
        <pc:spChg chg="mod">
          <ac:chgData name="Bainbridge, Alex (STFC,DL,AST)" userId="ce672081-8234-4921-ae56-190d56fc3d1c" providerId="ADAL" clId="{A2DE58A6-D9E2-4D2F-9B40-8BE76A99A43C}" dt="2024-09-30T16:19:57.101" v="5893" actId="20577"/>
          <ac:spMkLst>
            <pc:docMk/>
            <pc:sldMk cId="2388758612" sldId="337"/>
            <ac:spMk id="8" creationId="{A1A39C34-E01A-FD49-8603-2E8AE6BB5606}"/>
          </ac:spMkLst>
        </pc:spChg>
        <pc:spChg chg="add del mod">
          <ac:chgData name="Bainbridge, Alex (STFC,DL,AST)" userId="ce672081-8234-4921-ae56-190d56fc3d1c" providerId="ADAL" clId="{A2DE58A6-D9E2-4D2F-9B40-8BE76A99A43C}" dt="2024-09-30T16:19:59.919" v="5894" actId="1076"/>
          <ac:spMkLst>
            <pc:docMk/>
            <pc:sldMk cId="2388758612" sldId="337"/>
            <ac:spMk id="9" creationId="{1CBAF2C3-EC07-3149-9606-B755707208BA}"/>
          </ac:spMkLst>
        </pc:spChg>
      </pc:sldChg>
      <pc:sldChg chg="del modTransition">
        <pc:chgData name="Bainbridge, Alex (STFC,DL,AST)" userId="ce672081-8234-4921-ae56-190d56fc3d1c" providerId="ADAL" clId="{A2DE58A6-D9E2-4D2F-9B40-8BE76A99A43C}" dt="2024-09-26T16:09:06.496" v="4084" actId="47"/>
        <pc:sldMkLst>
          <pc:docMk/>
          <pc:sldMk cId="2513156400" sldId="338"/>
        </pc:sldMkLst>
      </pc:sldChg>
      <pc:sldChg chg="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2366818484" sldId="339"/>
        </pc:sldMkLst>
      </pc:sldChg>
      <pc:sldChg chg="del modTransition">
        <pc:chgData name="Bainbridge, Alex (STFC,DL,AST)" userId="ce672081-8234-4921-ae56-190d56fc3d1c" providerId="ADAL" clId="{A2DE58A6-D9E2-4D2F-9B40-8BE76A99A43C}" dt="2024-09-26T16:09:12.578" v="4085" actId="47"/>
        <pc:sldMkLst>
          <pc:docMk/>
          <pc:sldMk cId="1554094595" sldId="340"/>
        </pc:sldMkLst>
      </pc:sldChg>
      <pc:sldChg chg="addSp delSp modSp mod modTransition">
        <pc:chgData name="Bainbridge, Alex (STFC,DL,AST)" userId="ce672081-8234-4921-ae56-190d56fc3d1c" providerId="ADAL" clId="{A2DE58A6-D9E2-4D2F-9B40-8BE76A99A43C}" dt="2024-10-02T15:03:16.181" v="8491" actId="20577"/>
        <pc:sldMkLst>
          <pc:docMk/>
          <pc:sldMk cId="2013436062" sldId="341"/>
        </pc:sldMkLst>
        <pc:spChg chg="mod">
          <ac:chgData name="Bainbridge, Alex (STFC,DL,AST)" userId="ce672081-8234-4921-ae56-190d56fc3d1c" providerId="ADAL" clId="{A2DE58A6-D9E2-4D2F-9B40-8BE76A99A43C}" dt="2024-10-02T15:03:16.181" v="8491" actId="20577"/>
          <ac:spMkLst>
            <pc:docMk/>
            <pc:sldMk cId="2013436062" sldId="341"/>
            <ac:spMk id="4" creationId="{304B6881-CF0B-997F-1CCD-AE9BD98B883E}"/>
          </ac:spMkLst>
        </pc:spChg>
        <pc:spChg chg="add mod">
          <ac:chgData name="Bainbridge, Alex (STFC,DL,AST)" userId="ce672081-8234-4921-ae56-190d56fc3d1c" providerId="ADAL" clId="{A2DE58A6-D9E2-4D2F-9B40-8BE76A99A43C}" dt="2024-09-26T15:26:15.568" v="2492" actId="1076"/>
          <ac:spMkLst>
            <pc:docMk/>
            <pc:sldMk cId="2013436062" sldId="341"/>
            <ac:spMk id="7" creationId="{53875CFE-09CE-6E4C-27F0-8734E1D0DB51}"/>
          </ac:spMkLst>
        </pc:spChg>
        <pc:spChg chg="add mod">
          <ac:chgData name="Bainbridge, Alex (STFC,DL,AST)" userId="ce672081-8234-4921-ae56-190d56fc3d1c" providerId="ADAL" clId="{A2DE58A6-D9E2-4D2F-9B40-8BE76A99A43C}" dt="2024-09-26T15:26:33.618" v="2513" actId="20577"/>
          <ac:spMkLst>
            <pc:docMk/>
            <pc:sldMk cId="2013436062" sldId="341"/>
            <ac:spMk id="8" creationId="{E0C1572F-2D57-97CD-A09C-0DCDD8E92D9C}"/>
          </ac:spMkLst>
        </pc:spChg>
        <pc:spChg chg="mod">
          <ac:chgData name="Bainbridge, Alex (STFC,DL,AST)" userId="ce672081-8234-4921-ae56-190d56fc3d1c" providerId="ADAL" clId="{A2DE58A6-D9E2-4D2F-9B40-8BE76A99A43C}" dt="2024-09-26T15:23:49.165" v="2362" actId="20577"/>
          <ac:spMkLst>
            <pc:docMk/>
            <pc:sldMk cId="2013436062" sldId="341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A2DE58A6-D9E2-4D2F-9B40-8BE76A99A43C}" dt="2024-09-26T14:53:24.072" v="1984" actId="478"/>
          <ac:spMkLst>
            <pc:docMk/>
            <pc:sldMk cId="2013436062" sldId="341"/>
            <ac:spMk id="17" creationId="{7EFB4373-D913-464E-9B56-2558B31BD40F}"/>
          </ac:spMkLst>
        </pc:spChg>
        <pc:spChg chg="mod">
          <ac:chgData name="Bainbridge, Alex (STFC,DL,AST)" userId="ce672081-8234-4921-ae56-190d56fc3d1c" providerId="ADAL" clId="{A2DE58A6-D9E2-4D2F-9B40-8BE76A99A43C}" dt="2024-10-02T15:03:14.422" v="8490" actId="20577"/>
          <ac:spMkLst>
            <pc:docMk/>
            <pc:sldMk cId="2013436062" sldId="341"/>
            <ac:spMk id="31" creationId="{F0AF3DE7-964E-4FC1-9FF7-B5DB4EC94CD3}"/>
          </ac:spMkLst>
        </pc:spChg>
        <pc:picChg chg="add mod">
          <ac:chgData name="Bainbridge, Alex (STFC,DL,AST)" userId="ce672081-8234-4921-ae56-190d56fc3d1c" providerId="ADAL" clId="{A2DE58A6-D9E2-4D2F-9B40-8BE76A99A43C}" dt="2024-09-26T15:25:17.625" v="2449" actId="1076"/>
          <ac:picMkLst>
            <pc:docMk/>
            <pc:sldMk cId="2013436062" sldId="341"/>
            <ac:picMk id="5" creationId="{AC4F01BD-06EA-6DBD-F006-43AAD8BB2A4D}"/>
          </ac:picMkLst>
        </pc:picChg>
        <pc:picChg chg="add mod modCrop">
          <ac:chgData name="Bainbridge, Alex (STFC,DL,AST)" userId="ce672081-8234-4921-ae56-190d56fc3d1c" providerId="ADAL" clId="{A2DE58A6-D9E2-4D2F-9B40-8BE76A99A43C}" dt="2024-09-26T15:26:40.039" v="2514" actId="1076"/>
          <ac:picMkLst>
            <pc:docMk/>
            <pc:sldMk cId="2013436062" sldId="341"/>
            <ac:picMk id="6" creationId="{97BECEF4-0C9B-2F25-A561-63911B38D095}"/>
          </ac:picMkLst>
        </pc:picChg>
      </pc:sldChg>
      <pc:sldChg chg="addSp delSp modSp add mod modTransition">
        <pc:chgData name="Bainbridge, Alex (STFC,DL,AST)" userId="ce672081-8234-4921-ae56-190d56fc3d1c" providerId="ADAL" clId="{A2DE58A6-D9E2-4D2F-9B40-8BE76A99A43C}" dt="2024-10-01T17:04:28.704" v="7795" actId="14100"/>
        <pc:sldMkLst>
          <pc:docMk/>
          <pc:sldMk cId="3421616002" sldId="342"/>
        </pc:sldMkLst>
        <pc:spChg chg="del">
          <ac:chgData name="Bainbridge, Alex (STFC,DL,AST)" userId="ce672081-8234-4921-ae56-190d56fc3d1c" providerId="ADAL" clId="{A2DE58A6-D9E2-4D2F-9B40-8BE76A99A43C}" dt="2024-09-24T16:11:28.898" v="589" actId="478"/>
          <ac:spMkLst>
            <pc:docMk/>
            <pc:sldMk cId="3421616002" sldId="342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A2DE58A6-D9E2-4D2F-9B40-8BE76A99A43C}" dt="2024-09-24T16:13:08.649" v="622" actId="1076"/>
          <ac:spMkLst>
            <pc:docMk/>
            <pc:sldMk cId="3421616002" sldId="342"/>
            <ac:spMk id="7" creationId="{8D61E8F8-0DA6-F9F7-DC9C-3C1FA4553199}"/>
          </ac:spMkLst>
        </pc:spChg>
        <pc:spChg chg="mod">
          <ac:chgData name="Bainbridge, Alex (STFC,DL,AST)" userId="ce672081-8234-4921-ae56-190d56fc3d1c" providerId="ADAL" clId="{A2DE58A6-D9E2-4D2F-9B40-8BE76A99A43C}" dt="2024-09-24T16:13:20.354" v="624" actId="207"/>
          <ac:spMkLst>
            <pc:docMk/>
            <pc:sldMk cId="3421616002" sldId="342"/>
            <ac:spMk id="8" creationId="{18B120A7-3752-4388-1A4C-90A9F6D43C85}"/>
          </ac:spMkLst>
        </pc:spChg>
        <pc:spChg chg="mod">
          <ac:chgData name="Bainbridge, Alex (STFC,DL,AST)" userId="ce672081-8234-4921-ae56-190d56fc3d1c" providerId="ADAL" clId="{A2DE58A6-D9E2-4D2F-9B40-8BE76A99A43C}" dt="2024-09-24T16:12:51.798" v="617" actId="20577"/>
          <ac:spMkLst>
            <pc:docMk/>
            <pc:sldMk cId="3421616002" sldId="342"/>
            <ac:spMk id="9" creationId="{DE67786B-8CF6-7140-A9BE-F2F0A0F1F7F0}"/>
          </ac:spMkLst>
        </pc:spChg>
        <pc:spChg chg="mod">
          <ac:chgData name="Bainbridge, Alex (STFC,DL,AST)" userId="ce672081-8234-4921-ae56-190d56fc3d1c" providerId="ADAL" clId="{A2DE58A6-D9E2-4D2F-9B40-8BE76A99A43C}" dt="2024-09-24T16:11:18.919" v="585"/>
          <ac:spMkLst>
            <pc:docMk/>
            <pc:sldMk cId="3421616002" sldId="342"/>
            <ac:spMk id="10" creationId="{C9B787B4-A7FB-60B0-2487-F9274A10D819}"/>
          </ac:spMkLst>
        </pc:spChg>
        <pc:spChg chg="mod">
          <ac:chgData name="Bainbridge, Alex (STFC,DL,AST)" userId="ce672081-8234-4921-ae56-190d56fc3d1c" providerId="ADAL" clId="{A2DE58A6-D9E2-4D2F-9B40-8BE76A99A43C}" dt="2024-09-24T16:11:18.919" v="585"/>
          <ac:spMkLst>
            <pc:docMk/>
            <pc:sldMk cId="3421616002" sldId="342"/>
            <ac:spMk id="15" creationId="{6633D080-71F5-BB07-61C2-C8E0A18B7AE0}"/>
          </ac:spMkLst>
        </pc:spChg>
        <pc:spChg chg="mod">
          <ac:chgData name="Bainbridge, Alex (STFC,DL,AST)" userId="ce672081-8234-4921-ae56-190d56fc3d1c" providerId="ADAL" clId="{A2DE58A6-D9E2-4D2F-9B40-8BE76A99A43C}" dt="2024-09-24T16:11:18.919" v="585"/>
          <ac:spMkLst>
            <pc:docMk/>
            <pc:sldMk cId="3421616002" sldId="342"/>
            <ac:spMk id="16" creationId="{63846F99-64E8-F7CB-AE30-986F23D612F5}"/>
          </ac:spMkLst>
        </pc:spChg>
        <pc:spChg chg="del">
          <ac:chgData name="Bainbridge, Alex (STFC,DL,AST)" userId="ce672081-8234-4921-ae56-190d56fc3d1c" providerId="ADAL" clId="{A2DE58A6-D9E2-4D2F-9B40-8BE76A99A43C}" dt="2024-09-26T14:53:54.369" v="1994" actId="478"/>
          <ac:spMkLst>
            <pc:docMk/>
            <pc:sldMk cId="3421616002" sldId="342"/>
            <ac:spMk id="17" creationId="{7EFB4373-D913-464E-9B56-2558B31BD40F}"/>
          </ac:spMkLst>
        </pc:spChg>
        <pc:spChg chg="add mod">
          <ac:chgData name="Bainbridge, Alex (STFC,DL,AST)" userId="ce672081-8234-4921-ae56-190d56fc3d1c" providerId="ADAL" clId="{A2DE58A6-D9E2-4D2F-9B40-8BE76A99A43C}" dt="2024-10-01T17:01:48.583" v="7761" actId="164"/>
          <ac:spMkLst>
            <pc:docMk/>
            <pc:sldMk cId="3421616002" sldId="342"/>
            <ac:spMk id="20" creationId="{9970A6FF-A132-3012-5452-5A11E592FCE2}"/>
          </ac:spMkLst>
        </pc:spChg>
        <pc:spChg chg="add mod">
          <ac:chgData name="Bainbridge, Alex (STFC,DL,AST)" userId="ce672081-8234-4921-ae56-190d56fc3d1c" providerId="ADAL" clId="{A2DE58A6-D9E2-4D2F-9B40-8BE76A99A43C}" dt="2024-10-01T17:01:48.583" v="7761" actId="164"/>
          <ac:spMkLst>
            <pc:docMk/>
            <pc:sldMk cId="3421616002" sldId="342"/>
            <ac:spMk id="21" creationId="{B68BF453-1788-10FC-B41E-E0CEA1615181}"/>
          </ac:spMkLst>
        </pc:spChg>
        <pc:spChg chg="add mod">
          <ac:chgData name="Bainbridge, Alex (STFC,DL,AST)" userId="ce672081-8234-4921-ae56-190d56fc3d1c" providerId="ADAL" clId="{A2DE58A6-D9E2-4D2F-9B40-8BE76A99A43C}" dt="2024-10-01T17:04:17.247" v="7793" actId="14100"/>
          <ac:spMkLst>
            <pc:docMk/>
            <pc:sldMk cId="3421616002" sldId="342"/>
            <ac:spMk id="22" creationId="{45F10ACC-E1A1-2792-8DA2-4DF7DC8E3CE7}"/>
          </ac:spMkLst>
        </pc:spChg>
        <pc:spChg chg="add mod ord">
          <ac:chgData name="Bainbridge, Alex (STFC,DL,AST)" userId="ce672081-8234-4921-ae56-190d56fc3d1c" providerId="ADAL" clId="{A2DE58A6-D9E2-4D2F-9B40-8BE76A99A43C}" dt="2024-10-01T17:04:28.704" v="7795" actId="14100"/>
          <ac:spMkLst>
            <pc:docMk/>
            <pc:sldMk cId="3421616002" sldId="342"/>
            <ac:spMk id="23" creationId="{16D9772C-D7A6-7362-B65B-B5BB1E6DC005}"/>
          </ac:spMkLst>
        </pc:spChg>
        <pc:spChg chg="mod">
          <ac:chgData name="Bainbridge, Alex (STFC,DL,AST)" userId="ce672081-8234-4921-ae56-190d56fc3d1c" providerId="ADAL" clId="{A2DE58A6-D9E2-4D2F-9B40-8BE76A99A43C}" dt="2024-10-01T17:01:39.046" v="7760" actId="14100"/>
          <ac:spMkLst>
            <pc:docMk/>
            <pc:sldMk cId="3421616002" sldId="342"/>
            <ac:spMk id="31" creationId="{F0AF3DE7-964E-4FC1-9FF7-B5DB4EC94CD3}"/>
          </ac:spMkLst>
        </pc:spChg>
        <pc:grpChg chg="add del mod ord">
          <ac:chgData name="Bainbridge, Alex (STFC,DL,AST)" userId="ce672081-8234-4921-ae56-190d56fc3d1c" providerId="ADAL" clId="{A2DE58A6-D9E2-4D2F-9B40-8BE76A99A43C}" dt="2024-10-01T17:01:34.789" v="7759" actId="478"/>
          <ac:grpSpMkLst>
            <pc:docMk/>
            <pc:sldMk cId="3421616002" sldId="342"/>
            <ac:grpSpMk id="5" creationId="{77F90136-5B8A-49EC-DA81-52B8A4A50CDC}"/>
          </ac:grpSpMkLst>
        </pc:grpChg>
        <pc:grpChg chg="add mod">
          <ac:chgData name="Bainbridge, Alex (STFC,DL,AST)" userId="ce672081-8234-4921-ae56-190d56fc3d1c" providerId="ADAL" clId="{A2DE58A6-D9E2-4D2F-9B40-8BE76A99A43C}" dt="2024-10-01T17:01:51.263" v="7762" actId="14100"/>
          <ac:grpSpMkLst>
            <pc:docMk/>
            <pc:sldMk cId="3421616002" sldId="342"/>
            <ac:grpSpMk id="24" creationId="{829BF591-865D-A002-3E2C-B1283BC559D4}"/>
          </ac:grpSpMkLst>
        </pc:grpChg>
        <pc:graphicFrameChg chg="add mod">
          <ac:chgData name="Bainbridge, Alex (STFC,DL,AST)" userId="ce672081-8234-4921-ae56-190d56fc3d1c" providerId="ADAL" clId="{A2DE58A6-D9E2-4D2F-9B40-8BE76A99A43C}" dt="2024-10-01T17:04:23.884" v="7794" actId="167"/>
          <ac:graphicFrameMkLst>
            <pc:docMk/>
            <pc:sldMk cId="3421616002" sldId="342"/>
            <ac:graphicFrameMk id="4" creationId="{B1110221-690D-6F2C-9F6B-76F3F00D9AFC}"/>
          </ac:graphicFrameMkLst>
        </pc:graphicFrameChg>
        <pc:picChg chg="mod">
          <ac:chgData name="Bainbridge, Alex (STFC,DL,AST)" userId="ce672081-8234-4921-ae56-190d56fc3d1c" providerId="ADAL" clId="{A2DE58A6-D9E2-4D2F-9B40-8BE76A99A43C}" dt="2024-09-24T16:11:18.919" v="585"/>
          <ac:picMkLst>
            <pc:docMk/>
            <pc:sldMk cId="3421616002" sldId="342"/>
            <ac:picMk id="6" creationId="{8817D9D5-0950-A165-6A84-981188ECC81C}"/>
          </ac:picMkLst>
        </pc:picChg>
        <pc:cxnChg chg="mod">
          <ac:chgData name="Bainbridge, Alex (STFC,DL,AST)" userId="ce672081-8234-4921-ae56-190d56fc3d1c" providerId="ADAL" clId="{A2DE58A6-D9E2-4D2F-9B40-8BE76A99A43C}" dt="2024-09-24T16:11:18.919" v="585"/>
          <ac:cxnSpMkLst>
            <pc:docMk/>
            <pc:sldMk cId="3421616002" sldId="342"/>
            <ac:cxnSpMk id="11" creationId="{E4E69871-D1A8-0F98-BB59-B1CB6A4647BF}"/>
          </ac:cxnSpMkLst>
        </pc:cxnChg>
        <pc:cxnChg chg="mod">
          <ac:chgData name="Bainbridge, Alex (STFC,DL,AST)" userId="ce672081-8234-4921-ae56-190d56fc3d1c" providerId="ADAL" clId="{A2DE58A6-D9E2-4D2F-9B40-8BE76A99A43C}" dt="2024-09-24T16:11:18.919" v="585"/>
          <ac:cxnSpMkLst>
            <pc:docMk/>
            <pc:sldMk cId="3421616002" sldId="342"/>
            <ac:cxnSpMk id="12" creationId="{165C7C52-A3FF-3528-9AA5-D1CF60C97E97}"/>
          </ac:cxnSpMkLst>
        </pc:cxnChg>
        <pc:cxnChg chg="mod">
          <ac:chgData name="Bainbridge, Alex (STFC,DL,AST)" userId="ce672081-8234-4921-ae56-190d56fc3d1c" providerId="ADAL" clId="{A2DE58A6-D9E2-4D2F-9B40-8BE76A99A43C}" dt="2024-09-24T16:11:18.919" v="585"/>
          <ac:cxnSpMkLst>
            <pc:docMk/>
            <pc:sldMk cId="3421616002" sldId="342"/>
            <ac:cxnSpMk id="13" creationId="{D55883D2-5165-4478-FF21-9A5BDB1663E8}"/>
          </ac:cxnSpMkLst>
        </pc:cxnChg>
        <pc:cxnChg chg="mod">
          <ac:chgData name="Bainbridge, Alex (STFC,DL,AST)" userId="ce672081-8234-4921-ae56-190d56fc3d1c" providerId="ADAL" clId="{A2DE58A6-D9E2-4D2F-9B40-8BE76A99A43C}" dt="2024-09-24T16:11:18.919" v="585"/>
          <ac:cxnSpMkLst>
            <pc:docMk/>
            <pc:sldMk cId="3421616002" sldId="342"/>
            <ac:cxnSpMk id="14" creationId="{4547D23B-834E-642F-E9FC-293B88201BE2}"/>
          </ac:cxnSpMkLst>
        </pc:cxnChg>
        <pc:cxnChg chg="add mod">
          <ac:chgData name="Bainbridge, Alex (STFC,DL,AST)" userId="ce672081-8234-4921-ae56-190d56fc3d1c" providerId="ADAL" clId="{A2DE58A6-D9E2-4D2F-9B40-8BE76A99A43C}" dt="2024-10-01T17:04:09.287" v="7792" actId="1036"/>
          <ac:cxnSpMkLst>
            <pc:docMk/>
            <pc:sldMk cId="3421616002" sldId="342"/>
            <ac:cxnSpMk id="18" creationId="{97597FA3-ED35-B094-1E88-93EC7CD09F96}"/>
          </ac:cxnSpMkLst>
        </pc:cxnChg>
        <pc:cxnChg chg="add mod">
          <ac:chgData name="Bainbridge, Alex (STFC,DL,AST)" userId="ce672081-8234-4921-ae56-190d56fc3d1c" providerId="ADAL" clId="{A2DE58A6-D9E2-4D2F-9B40-8BE76A99A43C}" dt="2024-10-01T17:04:06.974" v="7790" actId="1035"/>
          <ac:cxnSpMkLst>
            <pc:docMk/>
            <pc:sldMk cId="3421616002" sldId="342"/>
            <ac:cxnSpMk id="19" creationId="{DC6D36F5-9D18-E3C0-E6F3-78225B2B1645}"/>
          </ac:cxnSpMkLst>
        </pc:cxnChg>
      </pc:sldChg>
      <pc:sldChg chg="modSp add mod ord 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1016618163" sldId="343"/>
        </pc:sldMkLst>
        <pc:spChg chg="mod">
          <ac:chgData name="Bainbridge, Alex (STFC,DL,AST)" userId="ce672081-8234-4921-ae56-190d56fc3d1c" providerId="ADAL" clId="{A2DE58A6-D9E2-4D2F-9B40-8BE76A99A43C}" dt="2024-09-24T16:10:56.833" v="558" actId="20577"/>
          <ac:spMkLst>
            <pc:docMk/>
            <pc:sldMk cId="1016618163" sldId="343"/>
            <ac:spMk id="8" creationId="{A1A39C34-E01A-FD49-8603-2E8AE6BB5606}"/>
          </ac:spMkLst>
        </pc:spChg>
        <pc:spChg chg="mod">
          <ac:chgData name="Bainbridge, Alex (STFC,DL,AST)" userId="ce672081-8234-4921-ae56-190d56fc3d1c" providerId="ADAL" clId="{A2DE58A6-D9E2-4D2F-9B40-8BE76A99A43C}" dt="2024-09-24T16:11:12.217" v="584" actId="20577"/>
          <ac:spMkLst>
            <pc:docMk/>
            <pc:sldMk cId="1016618163" sldId="343"/>
            <ac:spMk id="9" creationId="{1CBAF2C3-EC07-3149-9606-B755707208BA}"/>
          </ac:spMkLst>
        </pc:spChg>
      </pc:sldChg>
      <pc:sldChg chg="add del setBg">
        <pc:chgData name="Bainbridge, Alex (STFC,DL,AST)" userId="ce672081-8234-4921-ae56-190d56fc3d1c" providerId="ADAL" clId="{A2DE58A6-D9E2-4D2F-9B40-8BE76A99A43C}" dt="2024-09-24T16:10:09.866" v="463"/>
        <pc:sldMkLst>
          <pc:docMk/>
          <pc:sldMk cId="1909063604" sldId="343"/>
        </pc:sldMkLst>
      </pc:sldChg>
      <pc:sldChg chg="delSp modSp add mod 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2424233408" sldId="344"/>
        </pc:sldMkLst>
        <pc:spChg chg="del">
          <ac:chgData name="Bainbridge, Alex (STFC,DL,AST)" userId="ce672081-8234-4921-ae56-190d56fc3d1c" providerId="ADAL" clId="{A2DE58A6-D9E2-4D2F-9B40-8BE76A99A43C}" dt="2024-09-26T14:53:58.313" v="1996" actId="478"/>
          <ac:spMkLst>
            <pc:docMk/>
            <pc:sldMk cId="2424233408" sldId="344"/>
            <ac:spMk id="17" creationId="{7EFB4373-D913-464E-9B56-2558B31BD40F}"/>
          </ac:spMkLst>
        </pc:spChg>
        <pc:grpChg chg="ord">
          <ac:chgData name="Bainbridge, Alex (STFC,DL,AST)" userId="ce672081-8234-4921-ae56-190d56fc3d1c" providerId="ADAL" clId="{A2DE58A6-D9E2-4D2F-9B40-8BE76A99A43C}" dt="2024-09-26T14:53:57.282" v="1995" actId="167"/>
          <ac:grpSpMkLst>
            <pc:docMk/>
            <pc:sldMk cId="2424233408" sldId="344"/>
            <ac:grpSpMk id="5" creationId="{77F90136-5B8A-49EC-DA81-52B8A4A50CDC}"/>
          </ac:grpSpMkLst>
        </pc:grpChg>
      </pc:sldChg>
      <pc:sldChg chg="add del setBg">
        <pc:chgData name="Bainbridge, Alex (STFC,DL,AST)" userId="ce672081-8234-4921-ae56-190d56fc3d1c" providerId="ADAL" clId="{A2DE58A6-D9E2-4D2F-9B40-8BE76A99A43C}" dt="2024-09-24T16:10:17.746" v="466"/>
        <pc:sldMkLst>
          <pc:docMk/>
          <pc:sldMk cId="3098965771" sldId="344"/>
        </pc:sldMkLst>
      </pc:sldChg>
      <pc:sldChg chg="delSp modSp add mod 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871327119" sldId="345"/>
        </pc:sldMkLst>
        <pc:spChg chg="mod">
          <ac:chgData name="Bainbridge, Alex (STFC,DL,AST)" userId="ce672081-8234-4921-ae56-190d56fc3d1c" providerId="ADAL" clId="{A2DE58A6-D9E2-4D2F-9B40-8BE76A99A43C}" dt="2024-09-24T16:25:44.994" v="1104" actId="20577"/>
          <ac:spMkLst>
            <pc:docMk/>
            <pc:sldMk cId="871327119" sldId="345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A2DE58A6-D9E2-4D2F-9B40-8BE76A99A43C}" dt="2024-09-26T14:54:01.473" v="1998" actId="478"/>
          <ac:spMkLst>
            <pc:docMk/>
            <pc:sldMk cId="871327119" sldId="345"/>
            <ac:spMk id="17" creationId="{7EFB4373-D913-464E-9B56-2558B31BD40F}"/>
          </ac:spMkLst>
        </pc:spChg>
        <pc:grpChg chg="ord">
          <ac:chgData name="Bainbridge, Alex (STFC,DL,AST)" userId="ce672081-8234-4921-ae56-190d56fc3d1c" providerId="ADAL" clId="{A2DE58A6-D9E2-4D2F-9B40-8BE76A99A43C}" dt="2024-09-26T14:54:00.523" v="1997" actId="167"/>
          <ac:grpSpMkLst>
            <pc:docMk/>
            <pc:sldMk cId="871327119" sldId="345"/>
            <ac:grpSpMk id="5" creationId="{77F90136-5B8A-49EC-DA81-52B8A4A50CDC}"/>
          </ac:grpSpMkLst>
        </pc:grpChg>
      </pc:sldChg>
      <pc:sldChg chg="addSp delSp modSp add mod modTransition">
        <pc:chgData name="Bainbridge, Alex (STFC,DL,AST)" userId="ce672081-8234-4921-ae56-190d56fc3d1c" providerId="ADAL" clId="{A2DE58A6-D9E2-4D2F-9B40-8BE76A99A43C}" dt="2024-10-02T15:03:40.991" v="8496" actId="20577"/>
        <pc:sldMkLst>
          <pc:docMk/>
          <pc:sldMk cId="3645618625" sldId="346"/>
        </pc:sldMkLst>
        <pc:spChg chg="mod">
          <ac:chgData name="Bainbridge, Alex (STFC,DL,AST)" userId="ce672081-8234-4921-ae56-190d56fc3d1c" providerId="ADAL" clId="{A2DE58A6-D9E2-4D2F-9B40-8BE76A99A43C}" dt="2024-10-02T15:03:40.991" v="8496" actId="20577"/>
          <ac:spMkLst>
            <pc:docMk/>
            <pc:sldMk cId="3645618625" sldId="346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A2DE58A6-D9E2-4D2F-9B40-8BE76A99A43C}" dt="2024-09-25T15:45:07.555" v="1113" actId="20577"/>
          <ac:spMkLst>
            <pc:docMk/>
            <pc:sldMk cId="3645618625" sldId="346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A2DE58A6-D9E2-4D2F-9B40-8BE76A99A43C}" dt="2024-09-26T14:53:27.880" v="1986" actId="478"/>
          <ac:spMkLst>
            <pc:docMk/>
            <pc:sldMk cId="3645618625" sldId="346"/>
            <ac:spMk id="17" creationId="{7EFB4373-D913-464E-9B56-2558B31BD40F}"/>
          </ac:spMkLst>
        </pc:spChg>
        <pc:spChg chg="mod">
          <ac:chgData name="Bainbridge, Alex (STFC,DL,AST)" userId="ce672081-8234-4921-ae56-190d56fc3d1c" providerId="ADAL" clId="{A2DE58A6-D9E2-4D2F-9B40-8BE76A99A43C}" dt="2024-10-02T15:03:37.920" v="8495" actId="20577"/>
          <ac:spMkLst>
            <pc:docMk/>
            <pc:sldMk cId="3645618625" sldId="346"/>
            <ac:spMk id="31" creationId="{F0AF3DE7-964E-4FC1-9FF7-B5DB4EC94CD3}"/>
          </ac:spMkLst>
        </pc:spChg>
        <pc:picChg chg="add mod">
          <ac:chgData name="Bainbridge, Alex (STFC,DL,AST)" userId="ce672081-8234-4921-ae56-190d56fc3d1c" providerId="ADAL" clId="{A2DE58A6-D9E2-4D2F-9B40-8BE76A99A43C}" dt="2024-09-25T15:46:16.057" v="1193" actId="1037"/>
          <ac:picMkLst>
            <pc:docMk/>
            <pc:sldMk cId="3645618625" sldId="346"/>
            <ac:picMk id="5" creationId="{8BA63BF7-76E8-08FF-D6AC-1961CB2DF6B8}"/>
          </ac:picMkLst>
        </pc:picChg>
        <pc:picChg chg="add mod ord">
          <ac:chgData name="Bainbridge, Alex (STFC,DL,AST)" userId="ce672081-8234-4921-ae56-190d56fc3d1c" providerId="ADAL" clId="{A2DE58A6-D9E2-4D2F-9B40-8BE76A99A43C}" dt="2024-09-26T14:53:27.203" v="1985" actId="167"/>
          <ac:picMkLst>
            <pc:docMk/>
            <pc:sldMk cId="3645618625" sldId="346"/>
            <ac:picMk id="6" creationId="{34705B65-F83A-823A-F3F4-68C2E6683A77}"/>
          </ac:picMkLst>
        </pc:picChg>
      </pc:sldChg>
      <pc:sldChg chg="addSp delSp modSp add mod 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215234259" sldId="347"/>
        </pc:sldMkLst>
        <pc:spChg chg="del">
          <ac:chgData name="Bainbridge, Alex (STFC,DL,AST)" userId="ce672081-8234-4921-ae56-190d56fc3d1c" providerId="ADAL" clId="{A2DE58A6-D9E2-4D2F-9B40-8BE76A99A43C}" dt="2024-09-25T15:50:17.041" v="1282" actId="478"/>
          <ac:spMkLst>
            <pc:docMk/>
            <pc:sldMk cId="215234259" sldId="347"/>
            <ac:spMk id="4" creationId="{304B6881-CF0B-997F-1CCD-AE9BD98B883E}"/>
          </ac:spMkLst>
        </pc:spChg>
        <pc:spChg chg="del">
          <ac:chgData name="Bainbridge, Alex (STFC,DL,AST)" userId="ce672081-8234-4921-ae56-190d56fc3d1c" providerId="ADAL" clId="{A2DE58A6-D9E2-4D2F-9B40-8BE76A99A43C}" dt="2024-09-26T14:53:32.240" v="1988" actId="478"/>
          <ac:spMkLst>
            <pc:docMk/>
            <pc:sldMk cId="215234259" sldId="347"/>
            <ac:spMk id="17" creationId="{7EFB4373-D913-464E-9B56-2558B31BD40F}"/>
          </ac:spMkLst>
        </pc:spChg>
        <pc:spChg chg="del">
          <ac:chgData name="Bainbridge, Alex (STFC,DL,AST)" userId="ce672081-8234-4921-ae56-190d56fc3d1c" providerId="ADAL" clId="{A2DE58A6-D9E2-4D2F-9B40-8BE76A99A43C}" dt="2024-09-25T15:50:00.861" v="1275" actId="478"/>
          <ac:spMkLst>
            <pc:docMk/>
            <pc:sldMk cId="215234259" sldId="347"/>
            <ac:spMk id="31" creationId="{F0AF3DE7-964E-4FC1-9FF7-B5DB4EC94CD3}"/>
          </ac:spMkLst>
        </pc:spChg>
        <pc:picChg chg="del">
          <ac:chgData name="Bainbridge, Alex (STFC,DL,AST)" userId="ce672081-8234-4921-ae56-190d56fc3d1c" providerId="ADAL" clId="{A2DE58A6-D9E2-4D2F-9B40-8BE76A99A43C}" dt="2024-09-25T15:50:01.917" v="1276" actId="478"/>
          <ac:picMkLst>
            <pc:docMk/>
            <pc:sldMk cId="215234259" sldId="347"/>
            <ac:picMk id="5" creationId="{8BA63BF7-76E8-08FF-D6AC-1961CB2DF6B8}"/>
          </ac:picMkLst>
        </pc:picChg>
        <pc:picChg chg="del">
          <ac:chgData name="Bainbridge, Alex (STFC,DL,AST)" userId="ce672081-8234-4921-ae56-190d56fc3d1c" providerId="ADAL" clId="{A2DE58A6-D9E2-4D2F-9B40-8BE76A99A43C}" dt="2024-09-25T15:50:02.670" v="1277" actId="478"/>
          <ac:picMkLst>
            <pc:docMk/>
            <pc:sldMk cId="215234259" sldId="347"/>
            <ac:picMk id="6" creationId="{34705B65-F83A-823A-F3F4-68C2E6683A77}"/>
          </ac:picMkLst>
        </pc:picChg>
        <pc:picChg chg="add mod ord">
          <ac:chgData name="Bainbridge, Alex (STFC,DL,AST)" userId="ce672081-8234-4921-ae56-190d56fc3d1c" providerId="ADAL" clId="{A2DE58A6-D9E2-4D2F-9B40-8BE76A99A43C}" dt="2024-09-26T14:53:34.146" v="1989" actId="167"/>
          <ac:picMkLst>
            <pc:docMk/>
            <pc:sldMk cId="215234259" sldId="347"/>
            <ac:picMk id="7" creationId="{B1BD021C-E1BE-687D-812C-E69655D37F8B}"/>
          </ac:picMkLst>
        </pc:picChg>
        <pc:picChg chg="add mod ord">
          <ac:chgData name="Bainbridge, Alex (STFC,DL,AST)" userId="ce672081-8234-4921-ae56-190d56fc3d1c" providerId="ADAL" clId="{A2DE58A6-D9E2-4D2F-9B40-8BE76A99A43C}" dt="2024-09-26T14:53:31.481" v="1987" actId="167"/>
          <ac:picMkLst>
            <pc:docMk/>
            <pc:sldMk cId="215234259" sldId="347"/>
            <ac:picMk id="8" creationId="{0BFC2F51-FD8E-E0C8-5545-4BC3F4FA5EC2}"/>
          </ac:picMkLst>
        </pc:picChg>
      </pc:sldChg>
      <pc:sldChg chg="addSp delSp modSp add mod modTransition">
        <pc:chgData name="Bainbridge, Alex (STFC,DL,AST)" userId="ce672081-8234-4921-ae56-190d56fc3d1c" providerId="ADAL" clId="{A2DE58A6-D9E2-4D2F-9B40-8BE76A99A43C}" dt="2024-09-26T15:42:29.659" v="3250"/>
        <pc:sldMkLst>
          <pc:docMk/>
          <pc:sldMk cId="1357387836" sldId="348"/>
        </pc:sldMkLst>
        <pc:spChg chg="del">
          <ac:chgData name="Bainbridge, Alex (STFC,DL,AST)" userId="ce672081-8234-4921-ae56-190d56fc3d1c" providerId="ADAL" clId="{A2DE58A6-D9E2-4D2F-9B40-8BE76A99A43C}" dt="2024-09-25T15:47:28.888" v="1227" actId="478"/>
          <ac:spMkLst>
            <pc:docMk/>
            <pc:sldMk cId="1357387836" sldId="348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A2DE58A6-D9E2-4D2F-9B40-8BE76A99A43C}" dt="2024-09-25T15:47:01.635" v="1218" actId="20577"/>
          <ac:spMkLst>
            <pc:docMk/>
            <pc:sldMk cId="1357387836" sldId="348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A2DE58A6-D9E2-4D2F-9B40-8BE76A99A43C}" dt="2024-09-26T14:53:40.145" v="1991" actId="478"/>
          <ac:spMkLst>
            <pc:docMk/>
            <pc:sldMk cId="1357387836" sldId="348"/>
            <ac:spMk id="17" creationId="{7EFB4373-D913-464E-9B56-2558B31BD40F}"/>
          </ac:spMkLst>
        </pc:spChg>
        <pc:spChg chg="del">
          <ac:chgData name="Bainbridge, Alex (STFC,DL,AST)" userId="ce672081-8234-4921-ae56-190d56fc3d1c" providerId="ADAL" clId="{A2DE58A6-D9E2-4D2F-9B40-8BE76A99A43C}" dt="2024-09-25T15:47:30.208" v="1228" actId="478"/>
          <ac:spMkLst>
            <pc:docMk/>
            <pc:sldMk cId="1357387836" sldId="348"/>
            <ac:spMk id="31" creationId="{F0AF3DE7-964E-4FC1-9FF7-B5DB4EC94CD3}"/>
          </ac:spMkLst>
        </pc:spChg>
        <pc:picChg chg="del">
          <ac:chgData name="Bainbridge, Alex (STFC,DL,AST)" userId="ce672081-8234-4921-ae56-190d56fc3d1c" providerId="ADAL" clId="{A2DE58A6-D9E2-4D2F-9B40-8BE76A99A43C}" dt="2024-09-25T15:47:04.635" v="1219" actId="478"/>
          <ac:picMkLst>
            <pc:docMk/>
            <pc:sldMk cId="1357387836" sldId="348"/>
            <ac:picMk id="5" creationId="{8BA63BF7-76E8-08FF-D6AC-1961CB2DF6B8}"/>
          </ac:picMkLst>
        </pc:picChg>
        <pc:picChg chg="del">
          <ac:chgData name="Bainbridge, Alex (STFC,DL,AST)" userId="ce672081-8234-4921-ae56-190d56fc3d1c" providerId="ADAL" clId="{A2DE58A6-D9E2-4D2F-9B40-8BE76A99A43C}" dt="2024-09-25T15:47:05.410" v="1220" actId="478"/>
          <ac:picMkLst>
            <pc:docMk/>
            <pc:sldMk cId="1357387836" sldId="348"/>
            <ac:picMk id="6" creationId="{34705B65-F83A-823A-F3F4-68C2E6683A77}"/>
          </ac:picMkLst>
        </pc:picChg>
        <pc:picChg chg="add mod ord">
          <ac:chgData name="Bainbridge, Alex (STFC,DL,AST)" userId="ce672081-8234-4921-ae56-190d56fc3d1c" providerId="ADAL" clId="{A2DE58A6-D9E2-4D2F-9B40-8BE76A99A43C}" dt="2024-09-26T14:53:39.409" v="1990" actId="167"/>
          <ac:picMkLst>
            <pc:docMk/>
            <pc:sldMk cId="1357387836" sldId="348"/>
            <ac:picMk id="7" creationId="{42B08F1F-D6D8-F587-029C-51BD961DACA4}"/>
          </ac:picMkLst>
        </pc:picChg>
        <pc:picChg chg="add mod">
          <ac:chgData name="Bainbridge, Alex (STFC,DL,AST)" userId="ce672081-8234-4921-ae56-190d56fc3d1c" providerId="ADAL" clId="{A2DE58A6-D9E2-4D2F-9B40-8BE76A99A43C}" dt="2024-09-25T15:47:52.755" v="1274" actId="1037"/>
          <ac:picMkLst>
            <pc:docMk/>
            <pc:sldMk cId="1357387836" sldId="348"/>
            <ac:picMk id="8" creationId="{08893276-C985-5343-BF0A-61C3C614D7D3}"/>
          </ac:picMkLst>
        </pc:picChg>
      </pc:sldChg>
      <pc:sldChg chg="addSp modSp add mod modTransition modAnim">
        <pc:chgData name="Bainbridge, Alex (STFC,DL,AST)" userId="ce672081-8234-4921-ae56-190d56fc3d1c" providerId="ADAL" clId="{A2DE58A6-D9E2-4D2F-9B40-8BE76A99A43C}" dt="2024-10-02T15:03:57.525" v="8501" actId="14100"/>
        <pc:sldMkLst>
          <pc:docMk/>
          <pc:sldMk cId="3269716411" sldId="349"/>
        </pc:sldMkLst>
        <pc:spChg chg="mod">
          <ac:chgData name="Bainbridge, Alex (STFC,DL,AST)" userId="ce672081-8234-4921-ae56-190d56fc3d1c" providerId="ADAL" clId="{A2DE58A6-D9E2-4D2F-9B40-8BE76A99A43C}" dt="2024-10-02T15:03:46.663" v="8497" actId="20577"/>
          <ac:spMkLst>
            <pc:docMk/>
            <pc:sldMk cId="3269716411" sldId="349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A2DE58A6-D9E2-4D2F-9B40-8BE76A99A43C}" dt="2024-09-25T16:40:07.880" v="1335" actId="20577"/>
          <ac:spMkLst>
            <pc:docMk/>
            <pc:sldMk cId="3269716411" sldId="349"/>
            <ac:spMk id="9" creationId="{DE67786B-8CF6-7140-A9BE-F2F0A0F1F7F0}"/>
          </ac:spMkLst>
        </pc:spChg>
        <pc:spChg chg="mod">
          <ac:chgData name="Bainbridge, Alex (STFC,DL,AST)" userId="ce672081-8234-4921-ae56-190d56fc3d1c" providerId="ADAL" clId="{A2DE58A6-D9E2-4D2F-9B40-8BE76A99A43C}" dt="2024-10-02T15:03:57.525" v="8501" actId="14100"/>
          <ac:spMkLst>
            <pc:docMk/>
            <pc:sldMk cId="3269716411" sldId="349"/>
            <ac:spMk id="31" creationId="{F0AF3DE7-964E-4FC1-9FF7-B5DB4EC94CD3}"/>
          </ac:spMkLst>
        </pc:spChg>
        <pc:graphicFrameChg chg="add mod">
          <ac:chgData name="Bainbridge, Alex (STFC,DL,AST)" userId="ce672081-8234-4921-ae56-190d56fc3d1c" providerId="ADAL" clId="{A2DE58A6-D9E2-4D2F-9B40-8BE76A99A43C}" dt="2024-09-25T16:53:40.111" v="1703" actId="20577"/>
          <ac:graphicFrameMkLst>
            <pc:docMk/>
            <pc:sldMk cId="3269716411" sldId="349"/>
            <ac:graphicFrameMk id="5" creationId="{7F8F74DF-9B3A-18A3-17F8-0C8CE44C0E66}"/>
          </ac:graphicFrameMkLst>
        </pc:graphicFrameChg>
        <pc:graphicFrameChg chg="add mod">
          <ac:chgData name="Bainbridge, Alex (STFC,DL,AST)" userId="ce672081-8234-4921-ae56-190d56fc3d1c" providerId="ADAL" clId="{A2DE58A6-D9E2-4D2F-9B40-8BE76A99A43C}" dt="2024-09-25T16:53:45.707" v="1710" actId="20577"/>
          <ac:graphicFrameMkLst>
            <pc:docMk/>
            <pc:sldMk cId="3269716411" sldId="349"/>
            <ac:graphicFrameMk id="6" creationId="{D047319C-A1D7-4D3E-194D-2314B662F539}"/>
          </ac:graphicFrameMkLst>
        </pc:graphicFrameChg>
      </pc:sldChg>
      <pc:sldChg chg="add del setBg">
        <pc:chgData name="Bainbridge, Alex (STFC,DL,AST)" userId="ce672081-8234-4921-ae56-190d56fc3d1c" providerId="ADAL" clId="{A2DE58A6-D9E2-4D2F-9B40-8BE76A99A43C}" dt="2024-09-25T16:28:54.342" v="1290" actId="47"/>
        <pc:sldMkLst>
          <pc:docMk/>
          <pc:sldMk cId="3515002918" sldId="349"/>
        </pc:sldMkLst>
      </pc:sldChg>
      <pc:sldChg chg="addSp delSp modSp add mod modTransition">
        <pc:chgData name="Bainbridge, Alex (STFC,DL,AST)" userId="ce672081-8234-4921-ae56-190d56fc3d1c" providerId="ADAL" clId="{A2DE58A6-D9E2-4D2F-9B40-8BE76A99A43C}" dt="2024-10-02T15:04:00.736" v="8502" actId="20577"/>
        <pc:sldMkLst>
          <pc:docMk/>
          <pc:sldMk cId="1136727148" sldId="350"/>
        </pc:sldMkLst>
        <pc:spChg chg="mod">
          <ac:chgData name="Bainbridge, Alex (STFC,DL,AST)" userId="ce672081-8234-4921-ae56-190d56fc3d1c" providerId="ADAL" clId="{A2DE58A6-D9E2-4D2F-9B40-8BE76A99A43C}" dt="2024-10-02T15:04:00.736" v="8502" actId="20577"/>
          <ac:spMkLst>
            <pc:docMk/>
            <pc:sldMk cId="1136727148" sldId="350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A2DE58A6-D9E2-4D2F-9B40-8BE76A99A43C}" dt="2024-09-25T16:50:11.474" v="1601" actId="20577"/>
          <ac:spMkLst>
            <pc:docMk/>
            <pc:sldMk cId="1136727148" sldId="350"/>
            <ac:spMk id="9" creationId="{DE67786B-8CF6-7140-A9BE-F2F0A0F1F7F0}"/>
          </ac:spMkLst>
        </pc:spChg>
        <pc:spChg chg="add mod">
          <ac:chgData name="Bainbridge, Alex (STFC,DL,AST)" userId="ce672081-8234-4921-ae56-190d56fc3d1c" providerId="ADAL" clId="{A2DE58A6-D9E2-4D2F-9B40-8BE76A99A43C}" dt="2024-09-25T16:58:06.627" v="1962" actId="20577"/>
          <ac:spMkLst>
            <pc:docMk/>
            <pc:sldMk cId="1136727148" sldId="350"/>
            <ac:spMk id="10" creationId="{9B31CFAB-AC70-F0F5-1962-35D59DF48B20}"/>
          </ac:spMkLst>
        </pc:spChg>
        <pc:spChg chg="del">
          <ac:chgData name="Bainbridge, Alex (STFC,DL,AST)" userId="ce672081-8234-4921-ae56-190d56fc3d1c" providerId="ADAL" clId="{A2DE58A6-D9E2-4D2F-9B40-8BE76A99A43C}" dt="2024-09-25T16:50:34.060" v="1609" actId="478"/>
          <ac:spMkLst>
            <pc:docMk/>
            <pc:sldMk cId="1136727148" sldId="350"/>
            <ac:spMk id="17" creationId="{7EFB4373-D913-464E-9B56-2558B31BD40F}"/>
          </ac:spMkLst>
        </pc:spChg>
        <pc:spChg chg="del">
          <ac:chgData name="Bainbridge, Alex (STFC,DL,AST)" userId="ce672081-8234-4921-ae56-190d56fc3d1c" providerId="ADAL" clId="{A2DE58A6-D9E2-4D2F-9B40-8BE76A99A43C}" dt="2024-09-25T16:55:00.983" v="1731" actId="478"/>
          <ac:spMkLst>
            <pc:docMk/>
            <pc:sldMk cId="1136727148" sldId="350"/>
            <ac:spMk id="31" creationId="{F0AF3DE7-964E-4FC1-9FF7-B5DB4EC94CD3}"/>
          </ac:spMkLst>
        </pc:spChg>
        <pc:picChg chg="del">
          <ac:chgData name="Bainbridge, Alex (STFC,DL,AST)" userId="ce672081-8234-4921-ae56-190d56fc3d1c" providerId="ADAL" clId="{A2DE58A6-D9E2-4D2F-9B40-8BE76A99A43C}" dt="2024-09-25T16:50:16.129" v="1603" actId="478"/>
          <ac:picMkLst>
            <pc:docMk/>
            <pc:sldMk cId="1136727148" sldId="350"/>
            <ac:picMk id="5" creationId="{8BA63BF7-76E8-08FF-D6AC-1961CB2DF6B8}"/>
          </ac:picMkLst>
        </pc:picChg>
        <pc:picChg chg="del">
          <ac:chgData name="Bainbridge, Alex (STFC,DL,AST)" userId="ce672081-8234-4921-ae56-190d56fc3d1c" providerId="ADAL" clId="{A2DE58A6-D9E2-4D2F-9B40-8BE76A99A43C}" dt="2024-09-25T16:50:15.649" v="1602" actId="478"/>
          <ac:picMkLst>
            <pc:docMk/>
            <pc:sldMk cId="1136727148" sldId="350"/>
            <ac:picMk id="6" creationId="{34705B65-F83A-823A-F3F4-68C2E6683A77}"/>
          </ac:picMkLst>
        </pc:picChg>
        <pc:picChg chg="add mod">
          <ac:chgData name="Bainbridge, Alex (STFC,DL,AST)" userId="ce672081-8234-4921-ae56-190d56fc3d1c" providerId="ADAL" clId="{A2DE58A6-D9E2-4D2F-9B40-8BE76A99A43C}" dt="2024-09-26T14:53:47.569" v="1992" actId="167"/>
          <ac:picMkLst>
            <pc:docMk/>
            <pc:sldMk cId="1136727148" sldId="350"/>
            <ac:picMk id="7" creationId="{BDF3BD88-2C81-7A2B-9FA2-13737FD80D00}"/>
          </ac:picMkLst>
        </pc:picChg>
        <pc:picChg chg="add mod">
          <ac:chgData name="Bainbridge, Alex (STFC,DL,AST)" userId="ce672081-8234-4921-ae56-190d56fc3d1c" providerId="ADAL" clId="{A2DE58A6-D9E2-4D2F-9B40-8BE76A99A43C}" dt="2024-09-25T16:55:16.531" v="1736" actId="1076"/>
          <ac:picMkLst>
            <pc:docMk/>
            <pc:sldMk cId="1136727148" sldId="350"/>
            <ac:picMk id="8" creationId="{A689B890-7400-EE84-366B-B73B445FFA35}"/>
          </ac:picMkLst>
        </pc:picChg>
      </pc:sldChg>
      <pc:sldChg chg="addSp delSp modSp add mod modTransition modAnim">
        <pc:chgData name="Bainbridge, Alex (STFC,DL,AST)" userId="ce672081-8234-4921-ae56-190d56fc3d1c" providerId="ADAL" clId="{A2DE58A6-D9E2-4D2F-9B40-8BE76A99A43C}" dt="2024-09-26T16:03:55.720" v="3587"/>
        <pc:sldMkLst>
          <pc:docMk/>
          <pc:sldMk cId="2965012569" sldId="351"/>
        </pc:sldMkLst>
        <pc:spChg chg="del">
          <ac:chgData name="Bainbridge, Alex (STFC,DL,AST)" userId="ce672081-8234-4921-ae56-190d56fc3d1c" providerId="ADAL" clId="{A2DE58A6-D9E2-4D2F-9B40-8BE76A99A43C}" dt="2024-09-26T15:09:28.321" v="2035" actId="478"/>
          <ac:spMkLst>
            <pc:docMk/>
            <pc:sldMk cId="2965012569" sldId="351"/>
            <ac:spMk id="4" creationId="{304B6881-CF0B-997F-1CCD-AE9BD98B883E}"/>
          </ac:spMkLst>
        </pc:spChg>
        <pc:spChg chg="add mod">
          <ac:chgData name="Bainbridge, Alex (STFC,DL,AST)" userId="ce672081-8234-4921-ae56-190d56fc3d1c" providerId="ADAL" clId="{A2DE58A6-D9E2-4D2F-9B40-8BE76A99A43C}" dt="2024-09-26T15:16:15.623" v="2229" actId="113"/>
          <ac:spMkLst>
            <pc:docMk/>
            <pc:sldMk cId="2965012569" sldId="351"/>
            <ac:spMk id="5" creationId="{EA2FC913-D192-EAD2-38CE-9CD37BF4E41E}"/>
          </ac:spMkLst>
        </pc:spChg>
        <pc:spChg chg="add mod">
          <ac:chgData name="Bainbridge, Alex (STFC,DL,AST)" userId="ce672081-8234-4921-ae56-190d56fc3d1c" providerId="ADAL" clId="{A2DE58A6-D9E2-4D2F-9B40-8BE76A99A43C}" dt="2024-09-26T15:17:04.384" v="2345" actId="20577"/>
          <ac:spMkLst>
            <pc:docMk/>
            <pc:sldMk cId="2965012569" sldId="351"/>
            <ac:spMk id="7" creationId="{68DE2F9A-F6CE-6C4A-9209-4BCAE7A0E088}"/>
          </ac:spMkLst>
        </pc:spChg>
        <pc:spChg chg="mod">
          <ac:chgData name="Bainbridge, Alex (STFC,DL,AST)" userId="ce672081-8234-4921-ae56-190d56fc3d1c" providerId="ADAL" clId="{A2DE58A6-D9E2-4D2F-9B40-8BE76A99A43C}" dt="2024-09-26T15:07:13.604" v="2031" actId="20577"/>
          <ac:spMkLst>
            <pc:docMk/>
            <pc:sldMk cId="2965012569" sldId="351"/>
            <ac:spMk id="9" creationId="{DE67786B-8CF6-7140-A9BE-F2F0A0F1F7F0}"/>
          </ac:spMkLst>
        </pc:spChg>
        <pc:picChg chg="del">
          <ac:chgData name="Bainbridge, Alex (STFC,DL,AST)" userId="ce672081-8234-4921-ae56-190d56fc3d1c" providerId="ADAL" clId="{A2DE58A6-D9E2-4D2F-9B40-8BE76A99A43C}" dt="2024-09-26T15:07:08.389" v="2029" actId="478"/>
          <ac:picMkLst>
            <pc:docMk/>
            <pc:sldMk cId="2965012569" sldId="351"/>
            <ac:picMk id="6" creationId="{1956F749-E1C4-7D1C-1451-DB27402682BD}"/>
          </ac:picMkLst>
        </pc:picChg>
        <pc:picChg chg="add mod">
          <ac:chgData name="Bainbridge, Alex (STFC,DL,AST)" userId="ce672081-8234-4921-ae56-190d56fc3d1c" providerId="ADAL" clId="{A2DE58A6-D9E2-4D2F-9B40-8BE76A99A43C}" dt="2024-09-26T16:03:50.252" v="3586" actId="14100"/>
          <ac:picMkLst>
            <pc:docMk/>
            <pc:sldMk cId="2965012569" sldId="351"/>
            <ac:picMk id="8" creationId="{21A74222-F242-907F-D399-BABBB706974E}"/>
          </ac:picMkLst>
        </pc:picChg>
        <pc:picChg chg="add mod">
          <ac:chgData name="Bainbridge, Alex (STFC,DL,AST)" userId="ce672081-8234-4921-ae56-190d56fc3d1c" providerId="ADAL" clId="{A2DE58A6-D9E2-4D2F-9B40-8BE76A99A43C}" dt="2024-09-26T15:12:44.107" v="2062" actId="1076"/>
          <ac:picMkLst>
            <pc:docMk/>
            <pc:sldMk cId="2965012569" sldId="351"/>
            <ac:picMk id="1026" creationId="{31B3D701-30BE-DCD8-E1C0-D655D5CCD7FE}"/>
          </ac:picMkLst>
        </pc:picChg>
        <pc:picChg chg="add mod">
          <ac:chgData name="Bainbridge, Alex (STFC,DL,AST)" userId="ce672081-8234-4921-ae56-190d56fc3d1c" providerId="ADAL" clId="{A2DE58A6-D9E2-4D2F-9B40-8BE76A99A43C}" dt="2024-09-26T15:09:36.710" v="2039" actId="1076"/>
          <ac:picMkLst>
            <pc:docMk/>
            <pc:sldMk cId="2965012569" sldId="351"/>
            <ac:picMk id="1028" creationId="{B9B0330E-64AF-F148-978E-7B0A83D22B5D}"/>
          </ac:picMkLst>
        </pc:picChg>
      </pc:sldChg>
      <pc:sldChg chg="addSp delSp modSp add mod modTransition modAnim">
        <pc:chgData name="Bainbridge, Alex (STFC,DL,AST)" userId="ce672081-8234-4921-ae56-190d56fc3d1c" providerId="ADAL" clId="{A2DE58A6-D9E2-4D2F-9B40-8BE76A99A43C}" dt="2024-09-26T15:54:27.020" v="3258"/>
        <pc:sldMkLst>
          <pc:docMk/>
          <pc:sldMk cId="2755053001" sldId="352"/>
        </pc:sldMkLst>
        <pc:spChg chg="mod">
          <ac:chgData name="Bainbridge, Alex (STFC,DL,AST)" userId="ce672081-8234-4921-ae56-190d56fc3d1c" providerId="ADAL" clId="{A2DE58A6-D9E2-4D2F-9B40-8BE76A99A43C}" dt="2024-09-26T15:43:28.593" v="3255" actId="20577"/>
          <ac:spMkLst>
            <pc:docMk/>
            <pc:sldMk cId="2755053001" sldId="352"/>
            <ac:spMk id="4" creationId="{304B6881-CF0B-997F-1CCD-AE9BD98B883E}"/>
          </ac:spMkLst>
        </pc:spChg>
        <pc:spChg chg="del">
          <ac:chgData name="Bainbridge, Alex (STFC,DL,AST)" userId="ce672081-8234-4921-ae56-190d56fc3d1c" providerId="ADAL" clId="{A2DE58A6-D9E2-4D2F-9B40-8BE76A99A43C}" dt="2024-09-26T15:30:53.394" v="2819" actId="478"/>
          <ac:spMkLst>
            <pc:docMk/>
            <pc:sldMk cId="2755053001" sldId="352"/>
            <ac:spMk id="7" creationId="{53875CFE-09CE-6E4C-27F0-8734E1D0DB51}"/>
          </ac:spMkLst>
        </pc:spChg>
        <pc:spChg chg="del">
          <ac:chgData name="Bainbridge, Alex (STFC,DL,AST)" userId="ce672081-8234-4921-ae56-190d56fc3d1c" providerId="ADAL" clId="{A2DE58A6-D9E2-4D2F-9B40-8BE76A99A43C}" dt="2024-09-26T15:30:42.570" v="2817" actId="478"/>
          <ac:spMkLst>
            <pc:docMk/>
            <pc:sldMk cId="2755053001" sldId="352"/>
            <ac:spMk id="8" creationId="{E0C1572F-2D57-97CD-A09C-0DCDD8E92D9C}"/>
          </ac:spMkLst>
        </pc:spChg>
        <pc:spChg chg="mod">
          <ac:chgData name="Bainbridge, Alex (STFC,DL,AST)" userId="ce672081-8234-4921-ae56-190d56fc3d1c" providerId="ADAL" clId="{A2DE58A6-D9E2-4D2F-9B40-8BE76A99A43C}" dt="2024-09-26T15:30:36.106" v="2815" actId="20577"/>
          <ac:spMkLst>
            <pc:docMk/>
            <pc:sldMk cId="2755053001" sldId="352"/>
            <ac:spMk id="9" creationId="{DE67786B-8CF6-7140-A9BE-F2F0A0F1F7F0}"/>
          </ac:spMkLst>
        </pc:spChg>
        <pc:spChg chg="add mod">
          <ac:chgData name="Bainbridge, Alex (STFC,DL,AST)" userId="ce672081-8234-4921-ae56-190d56fc3d1c" providerId="ADAL" clId="{A2DE58A6-D9E2-4D2F-9B40-8BE76A99A43C}" dt="2024-09-26T15:43:31.873" v="3256" actId="20577"/>
          <ac:spMkLst>
            <pc:docMk/>
            <pc:sldMk cId="2755053001" sldId="352"/>
            <ac:spMk id="13" creationId="{95C798B3-B4DC-3308-26F0-2C07B3389B9E}"/>
          </ac:spMkLst>
        </pc:spChg>
        <pc:spChg chg="add mod">
          <ac:chgData name="Bainbridge, Alex (STFC,DL,AST)" userId="ce672081-8234-4921-ae56-190d56fc3d1c" providerId="ADAL" clId="{A2DE58A6-D9E2-4D2F-9B40-8BE76A99A43C}" dt="2024-09-26T15:54:27.020" v="3258"/>
          <ac:spMkLst>
            <pc:docMk/>
            <pc:sldMk cId="2755053001" sldId="352"/>
            <ac:spMk id="14" creationId="{6F7C2AE8-024B-1DFE-08F8-44816DA1B6FC}"/>
          </ac:spMkLst>
        </pc:spChg>
        <pc:spChg chg="del">
          <ac:chgData name="Bainbridge, Alex (STFC,DL,AST)" userId="ce672081-8234-4921-ae56-190d56fc3d1c" providerId="ADAL" clId="{A2DE58A6-D9E2-4D2F-9B40-8BE76A99A43C}" dt="2024-09-26T15:35:26.083" v="3127" actId="478"/>
          <ac:spMkLst>
            <pc:docMk/>
            <pc:sldMk cId="2755053001" sldId="352"/>
            <ac:spMk id="31" creationId="{F0AF3DE7-964E-4FC1-9FF7-B5DB4EC94CD3}"/>
          </ac:spMkLst>
        </pc:spChg>
        <pc:picChg chg="del">
          <ac:chgData name="Bainbridge, Alex (STFC,DL,AST)" userId="ce672081-8234-4921-ae56-190d56fc3d1c" providerId="ADAL" clId="{A2DE58A6-D9E2-4D2F-9B40-8BE76A99A43C}" dt="2024-09-26T15:30:52.169" v="2818" actId="478"/>
          <ac:picMkLst>
            <pc:docMk/>
            <pc:sldMk cId="2755053001" sldId="352"/>
            <ac:picMk id="5" creationId="{AC4F01BD-06EA-6DBD-F006-43AAD8BB2A4D}"/>
          </ac:picMkLst>
        </pc:picChg>
        <pc:picChg chg="del">
          <ac:chgData name="Bainbridge, Alex (STFC,DL,AST)" userId="ce672081-8234-4921-ae56-190d56fc3d1c" providerId="ADAL" clId="{A2DE58A6-D9E2-4D2F-9B40-8BE76A99A43C}" dt="2024-09-26T15:30:41.553" v="2816" actId="478"/>
          <ac:picMkLst>
            <pc:docMk/>
            <pc:sldMk cId="2755053001" sldId="352"/>
            <ac:picMk id="6" creationId="{97BECEF4-0C9B-2F25-A561-63911B38D095}"/>
          </ac:picMkLst>
        </pc:picChg>
        <pc:picChg chg="add mod">
          <ac:chgData name="Bainbridge, Alex (STFC,DL,AST)" userId="ce672081-8234-4921-ae56-190d56fc3d1c" providerId="ADAL" clId="{A2DE58A6-D9E2-4D2F-9B40-8BE76A99A43C}" dt="2024-09-26T15:32:09.434" v="2854" actId="14100"/>
          <ac:picMkLst>
            <pc:docMk/>
            <pc:sldMk cId="2755053001" sldId="352"/>
            <ac:picMk id="10" creationId="{123B6CFB-9F55-9E56-1221-1957ACA55FD9}"/>
          </ac:picMkLst>
        </pc:picChg>
        <pc:picChg chg="add del mod">
          <ac:chgData name="Bainbridge, Alex (STFC,DL,AST)" userId="ce672081-8234-4921-ae56-190d56fc3d1c" providerId="ADAL" clId="{A2DE58A6-D9E2-4D2F-9B40-8BE76A99A43C}" dt="2024-09-26T15:32:07.628" v="2853" actId="478"/>
          <ac:picMkLst>
            <pc:docMk/>
            <pc:sldMk cId="2755053001" sldId="352"/>
            <ac:picMk id="11" creationId="{8A2C6ED5-0763-2573-00B7-84A688E21CEB}"/>
          </ac:picMkLst>
        </pc:picChg>
        <pc:picChg chg="add mod">
          <ac:chgData name="Bainbridge, Alex (STFC,DL,AST)" userId="ce672081-8234-4921-ae56-190d56fc3d1c" providerId="ADAL" clId="{A2DE58A6-D9E2-4D2F-9B40-8BE76A99A43C}" dt="2024-09-26T15:40:00.628" v="3129" actId="1076"/>
          <ac:picMkLst>
            <pc:docMk/>
            <pc:sldMk cId="2755053001" sldId="352"/>
            <ac:picMk id="12" creationId="{BC4F40ED-B3D5-8C17-4AC4-7962C7DBE875}"/>
          </ac:picMkLst>
        </pc:picChg>
      </pc:sldChg>
      <pc:sldChg chg="addSp delSp modSp add mod delAnim">
        <pc:chgData name="Bainbridge, Alex (STFC,DL,AST)" userId="ce672081-8234-4921-ae56-190d56fc3d1c" providerId="ADAL" clId="{A2DE58A6-D9E2-4D2F-9B40-8BE76A99A43C}" dt="2024-10-02T15:03:27.293" v="8493" actId="14100"/>
        <pc:sldMkLst>
          <pc:docMk/>
          <pc:sldMk cId="4136590826" sldId="353"/>
        </pc:sldMkLst>
        <pc:spChg chg="mod">
          <ac:chgData name="Bainbridge, Alex (STFC,DL,AST)" userId="ce672081-8234-4921-ae56-190d56fc3d1c" providerId="ADAL" clId="{A2DE58A6-D9E2-4D2F-9B40-8BE76A99A43C}" dt="2024-09-26T15:56:30.425" v="3269" actId="1076"/>
          <ac:spMkLst>
            <pc:docMk/>
            <pc:sldMk cId="4136590826" sldId="353"/>
            <ac:spMk id="3" creationId="{86D9508C-A183-4380-9A9B-3C6AC520A8BE}"/>
          </ac:spMkLst>
        </pc:spChg>
        <pc:spChg chg="del">
          <ac:chgData name="Bainbridge, Alex (STFC,DL,AST)" userId="ce672081-8234-4921-ae56-190d56fc3d1c" providerId="ADAL" clId="{A2DE58A6-D9E2-4D2F-9B40-8BE76A99A43C}" dt="2024-09-26T15:55:42.231" v="3263" actId="478"/>
          <ac:spMkLst>
            <pc:docMk/>
            <pc:sldMk cId="4136590826" sldId="353"/>
            <ac:spMk id="4" creationId="{304B6881-CF0B-997F-1CCD-AE9BD98B883E}"/>
          </ac:spMkLst>
        </pc:spChg>
        <pc:spChg chg="add mod">
          <ac:chgData name="Bainbridge, Alex (STFC,DL,AST)" userId="ce672081-8234-4921-ae56-190d56fc3d1c" providerId="ADAL" clId="{A2DE58A6-D9E2-4D2F-9B40-8BE76A99A43C}" dt="2024-09-26T15:56:40.706" v="3270" actId="1076"/>
          <ac:spMkLst>
            <pc:docMk/>
            <pc:sldMk cId="4136590826" sldId="353"/>
            <ac:spMk id="6" creationId="{AEB6A829-7E15-745F-665A-92AA6664EA34}"/>
          </ac:spMkLst>
        </pc:spChg>
        <pc:spChg chg="add mod">
          <ac:chgData name="Bainbridge, Alex (STFC,DL,AST)" userId="ce672081-8234-4921-ae56-190d56fc3d1c" providerId="ADAL" clId="{A2DE58A6-D9E2-4D2F-9B40-8BE76A99A43C}" dt="2024-09-26T15:56:40.706" v="3270" actId="1076"/>
          <ac:spMkLst>
            <pc:docMk/>
            <pc:sldMk cId="4136590826" sldId="353"/>
            <ac:spMk id="7" creationId="{7DD2429D-B320-ADA2-4A36-C406CD293680}"/>
          </ac:spMkLst>
        </pc:spChg>
        <pc:spChg chg="del">
          <ac:chgData name="Bainbridge, Alex (STFC,DL,AST)" userId="ce672081-8234-4921-ae56-190d56fc3d1c" providerId="ADAL" clId="{A2DE58A6-D9E2-4D2F-9B40-8BE76A99A43C}" dt="2024-09-26T15:55:38.544" v="3261" actId="478"/>
          <ac:spMkLst>
            <pc:docMk/>
            <pc:sldMk cId="4136590826" sldId="353"/>
            <ac:spMk id="13" creationId="{95C798B3-B4DC-3308-26F0-2C07B3389B9E}"/>
          </ac:spMkLst>
        </pc:spChg>
        <pc:spChg chg="add mod">
          <ac:chgData name="Bainbridge, Alex (STFC,DL,AST)" userId="ce672081-8234-4921-ae56-190d56fc3d1c" providerId="ADAL" clId="{A2DE58A6-D9E2-4D2F-9B40-8BE76A99A43C}" dt="2024-09-26T15:56:40.706" v="3270" actId="1076"/>
          <ac:spMkLst>
            <pc:docMk/>
            <pc:sldMk cId="4136590826" sldId="353"/>
            <ac:spMk id="15" creationId="{7ECB8ECB-873D-72A8-FBC9-F8E385075BC9}"/>
          </ac:spMkLst>
        </pc:spChg>
        <pc:spChg chg="add mod">
          <ac:chgData name="Bainbridge, Alex (STFC,DL,AST)" userId="ce672081-8234-4921-ae56-190d56fc3d1c" providerId="ADAL" clId="{A2DE58A6-D9E2-4D2F-9B40-8BE76A99A43C}" dt="2024-09-26T15:56:40.706" v="3270" actId="1076"/>
          <ac:spMkLst>
            <pc:docMk/>
            <pc:sldMk cId="4136590826" sldId="353"/>
            <ac:spMk id="16" creationId="{118A79CA-77FB-FF5F-C6C6-96C833ABB86C}"/>
          </ac:spMkLst>
        </pc:spChg>
        <pc:spChg chg="add mod">
          <ac:chgData name="Bainbridge, Alex (STFC,DL,AST)" userId="ce672081-8234-4921-ae56-190d56fc3d1c" providerId="ADAL" clId="{A2DE58A6-D9E2-4D2F-9B40-8BE76A99A43C}" dt="2024-09-26T15:56:40.706" v="3270" actId="1076"/>
          <ac:spMkLst>
            <pc:docMk/>
            <pc:sldMk cId="4136590826" sldId="353"/>
            <ac:spMk id="17" creationId="{BE173D4E-D513-10CF-F735-2E0F6B5CB656}"/>
          </ac:spMkLst>
        </pc:spChg>
        <pc:spChg chg="add mod">
          <ac:chgData name="Bainbridge, Alex (STFC,DL,AST)" userId="ce672081-8234-4921-ae56-190d56fc3d1c" providerId="ADAL" clId="{A2DE58A6-D9E2-4D2F-9B40-8BE76A99A43C}" dt="2024-10-02T15:03:27.293" v="8493" actId="14100"/>
          <ac:spMkLst>
            <pc:docMk/>
            <pc:sldMk cId="4136590826" sldId="353"/>
            <ac:spMk id="18" creationId="{06765D5F-DBB1-A17F-7E21-5FE60D2D2769}"/>
          </ac:spMkLst>
        </pc:spChg>
        <pc:spChg chg="add mod">
          <ac:chgData name="Bainbridge, Alex (STFC,DL,AST)" userId="ce672081-8234-4921-ae56-190d56fc3d1c" providerId="ADAL" clId="{A2DE58A6-D9E2-4D2F-9B40-8BE76A99A43C}" dt="2024-09-26T16:00:14.990" v="3533" actId="20577"/>
          <ac:spMkLst>
            <pc:docMk/>
            <pc:sldMk cId="4136590826" sldId="353"/>
            <ac:spMk id="19" creationId="{3D405CD6-9DA9-31FB-C599-2A77EF7EF5DF}"/>
          </ac:spMkLst>
        </pc:spChg>
        <pc:spChg chg="add del">
          <ac:chgData name="Bainbridge, Alex (STFC,DL,AST)" userId="ce672081-8234-4921-ae56-190d56fc3d1c" providerId="ADAL" clId="{A2DE58A6-D9E2-4D2F-9B40-8BE76A99A43C}" dt="2024-09-26T16:00:41.521" v="3535" actId="22"/>
          <ac:spMkLst>
            <pc:docMk/>
            <pc:sldMk cId="4136590826" sldId="353"/>
            <ac:spMk id="21" creationId="{4B018189-5BF0-9B17-4463-A88975FDB05F}"/>
          </ac:spMkLst>
        </pc:spChg>
        <pc:picChg chg="add mod">
          <ac:chgData name="Bainbridge, Alex (STFC,DL,AST)" userId="ce672081-8234-4921-ae56-190d56fc3d1c" providerId="ADAL" clId="{A2DE58A6-D9E2-4D2F-9B40-8BE76A99A43C}" dt="2024-09-26T15:56:40.706" v="3270" actId="1076"/>
          <ac:picMkLst>
            <pc:docMk/>
            <pc:sldMk cId="4136590826" sldId="353"/>
            <ac:picMk id="5" creationId="{898667B5-8B9A-573C-3DCB-AC5E84A1473C}"/>
          </ac:picMkLst>
        </pc:picChg>
        <pc:picChg chg="del">
          <ac:chgData name="Bainbridge, Alex (STFC,DL,AST)" userId="ce672081-8234-4921-ae56-190d56fc3d1c" providerId="ADAL" clId="{A2DE58A6-D9E2-4D2F-9B40-8BE76A99A43C}" dt="2024-09-26T15:55:40.918" v="3262" actId="478"/>
          <ac:picMkLst>
            <pc:docMk/>
            <pc:sldMk cId="4136590826" sldId="353"/>
            <ac:picMk id="10" creationId="{123B6CFB-9F55-9E56-1221-1957ACA55FD9}"/>
          </ac:picMkLst>
        </pc:picChg>
        <pc:picChg chg="del">
          <ac:chgData name="Bainbridge, Alex (STFC,DL,AST)" userId="ce672081-8234-4921-ae56-190d56fc3d1c" providerId="ADAL" clId="{A2DE58A6-D9E2-4D2F-9B40-8BE76A99A43C}" dt="2024-09-26T15:55:37.655" v="3260" actId="478"/>
          <ac:picMkLst>
            <pc:docMk/>
            <pc:sldMk cId="4136590826" sldId="353"/>
            <ac:picMk id="12" creationId="{BC4F40ED-B3D5-8C17-4AC4-7962C7DBE875}"/>
          </ac:picMkLst>
        </pc:picChg>
        <pc:cxnChg chg="add mod">
          <ac:chgData name="Bainbridge, Alex (STFC,DL,AST)" userId="ce672081-8234-4921-ae56-190d56fc3d1c" providerId="ADAL" clId="{A2DE58A6-D9E2-4D2F-9B40-8BE76A99A43C}" dt="2024-09-26T15:56:40.706" v="3270" actId="1076"/>
          <ac:cxnSpMkLst>
            <pc:docMk/>
            <pc:sldMk cId="4136590826" sldId="353"/>
            <ac:cxnSpMk id="8" creationId="{5A6AC001-15D6-2C3D-A0BE-ACAF6FC21328}"/>
          </ac:cxnSpMkLst>
        </pc:cxnChg>
        <pc:cxnChg chg="add mod">
          <ac:chgData name="Bainbridge, Alex (STFC,DL,AST)" userId="ce672081-8234-4921-ae56-190d56fc3d1c" providerId="ADAL" clId="{A2DE58A6-D9E2-4D2F-9B40-8BE76A99A43C}" dt="2024-09-26T15:56:40.706" v="3270" actId="1076"/>
          <ac:cxnSpMkLst>
            <pc:docMk/>
            <pc:sldMk cId="4136590826" sldId="353"/>
            <ac:cxnSpMk id="11" creationId="{2E2BF204-7DDC-4C02-99EF-660023E07B7E}"/>
          </ac:cxnSpMkLst>
        </pc:cxnChg>
        <pc:cxnChg chg="add mod">
          <ac:chgData name="Bainbridge, Alex (STFC,DL,AST)" userId="ce672081-8234-4921-ae56-190d56fc3d1c" providerId="ADAL" clId="{A2DE58A6-D9E2-4D2F-9B40-8BE76A99A43C}" dt="2024-09-26T15:56:40.706" v="3270" actId="1076"/>
          <ac:cxnSpMkLst>
            <pc:docMk/>
            <pc:sldMk cId="4136590826" sldId="353"/>
            <ac:cxnSpMk id="14" creationId="{1AE62C76-CB97-E352-66BC-A20191F2C672}"/>
          </ac:cxnSpMkLst>
        </pc:cxnChg>
      </pc:sldChg>
      <pc:sldChg chg="addSp delSp modSp add mod">
        <pc:chgData name="Bainbridge, Alex (STFC,DL,AST)" userId="ce672081-8234-4921-ae56-190d56fc3d1c" providerId="ADAL" clId="{A2DE58A6-D9E2-4D2F-9B40-8BE76A99A43C}" dt="2024-09-26T16:31:09.109" v="4465" actId="1076"/>
        <pc:sldMkLst>
          <pc:docMk/>
          <pc:sldMk cId="287416738" sldId="354"/>
        </pc:sldMkLst>
        <pc:spChg chg="del">
          <ac:chgData name="Bainbridge, Alex (STFC,DL,AST)" userId="ce672081-8234-4921-ae56-190d56fc3d1c" providerId="ADAL" clId="{A2DE58A6-D9E2-4D2F-9B40-8BE76A99A43C}" dt="2024-09-26T16:01:47.145" v="3539" actId="478"/>
          <ac:spMkLst>
            <pc:docMk/>
            <pc:sldMk cId="287416738" sldId="354"/>
            <ac:spMk id="6" creationId="{AEB6A829-7E15-745F-665A-92AA6664EA34}"/>
          </ac:spMkLst>
        </pc:spChg>
        <pc:spChg chg="del">
          <ac:chgData name="Bainbridge, Alex (STFC,DL,AST)" userId="ce672081-8234-4921-ae56-190d56fc3d1c" providerId="ADAL" clId="{A2DE58A6-D9E2-4D2F-9B40-8BE76A99A43C}" dt="2024-09-26T16:01:47.145" v="3539" actId="478"/>
          <ac:spMkLst>
            <pc:docMk/>
            <pc:sldMk cId="287416738" sldId="354"/>
            <ac:spMk id="7" creationId="{7DD2429D-B320-ADA2-4A36-C406CD293680}"/>
          </ac:spMkLst>
        </pc:spChg>
        <pc:spChg chg="mod">
          <ac:chgData name="Bainbridge, Alex (STFC,DL,AST)" userId="ce672081-8234-4921-ae56-190d56fc3d1c" providerId="ADAL" clId="{A2DE58A6-D9E2-4D2F-9B40-8BE76A99A43C}" dt="2024-09-26T16:02:26.875" v="3583" actId="20577"/>
          <ac:spMkLst>
            <pc:docMk/>
            <pc:sldMk cId="287416738" sldId="354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A2DE58A6-D9E2-4D2F-9B40-8BE76A99A43C}" dt="2024-09-26T16:01:47.145" v="3539" actId="478"/>
          <ac:spMkLst>
            <pc:docMk/>
            <pc:sldMk cId="287416738" sldId="354"/>
            <ac:spMk id="15" creationId="{7ECB8ECB-873D-72A8-FBC9-F8E385075BC9}"/>
          </ac:spMkLst>
        </pc:spChg>
        <pc:spChg chg="del">
          <ac:chgData name="Bainbridge, Alex (STFC,DL,AST)" userId="ce672081-8234-4921-ae56-190d56fc3d1c" providerId="ADAL" clId="{A2DE58A6-D9E2-4D2F-9B40-8BE76A99A43C}" dt="2024-09-26T16:01:47.145" v="3539" actId="478"/>
          <ac:spMkLst>
            <pc:docMk/>
            <pc:sldMk cId="287416738" sldId="354"/>
            <ac:spMk id="16" creationId="{118A79CA-77FB-FF5F-C6C6-96C833ABB86C}"/>
          </ac:spMkLst>
        </pc:spChg>
        <pc:spChg chg="del">
          <ac:chgData name="Bainbridge, Alex (STFC,DL,AST)" userId="ce672081-8234-4921-ae56-190d56fc3d1c" providerId="ADAL" clId="{A2DE58A6-D9E2-4D2F-9B40-8BE76A99A43C}" dt="2024-09-26T16:01:47.145" v="3539" actId="478"/>
          <ac:spMkLst>
            <pc:docMk/>
            <pc:sldMk cId="287416738" sldId="354"/>
            <ac:spMk id="17" creationId="{BE173D4E-D513-10CF-F735-2E0F6B5CB656}"/>
          </ac:spMkLst>
        </pc:spChg>
        <pc:spChg chg="del">
          <ac:chgData name="Bainbridge, Alex (STFC,DL,AST)" userId="ce672081-8234-4921-ae56-190d56fc3d1c" providerId="ADAL" clId="{A2DE58A6-D9E2-4D2F-9B40-8BE76A99A43C}" dt="2024-09-26T16:01:44.433" v="3537" actId="478"/>
          <ac:spMkLst>
            <pc:docMk/>
            <pc:sldMk cId="287416738" sldId="354"/>
            <ac:spMk id="18" creationId="{06765D5F-DBB1-A17F-7E21-5FE60D2D2769}"/>
          </ac:spMkLst>
        </pc:spChg>
        <pc:spChg chg="del">
          <ac:chgData name="Bainbridge, Alex (STFC,DL,AST)" userId="ce672081-8234-4921-ae56-190d56fc3d1c" providerId="ADAL" clId="{A2DE58A6-D9E2-4D2F-9B40-8BE76A99A43C}" dt="2024-09-26T16:01:48.841" v="3540" actId="478"/>
          <ac:spMkLst>
            <pc:docMk/>
            <pc:sldMk cId="287416738" sldId="354"/>
            <ac:spMk id="19" creationId="{3D405CD6-9DA9-31FB-C599-2A77EF7EF5DF}"/>
          </ac:spMkLst>
        </pc:spChg>
        <pc:graphicFrameChg chg="add del mod">
          <ac:chgData name="Bainbridge, Alex (STFC,DL,AST)" userId="ce672081-8234-4921-ae56-190d56fc3d1c" providerId="ADAL" clId="{A2DE58A6-D9E2-4D2F-9B40-8BE76A99A43C}" dt="2024-09-26T16:30:51.610" v="4460" actId="478"/>
          <ac:graphicFrameMkLst>
            <pc:docMk/>
            <pc:sldMk cId="287416738" sldId="354"/>
            <ac:graphicFrameMk id="4" creationId="{F7460DC9-185F-8A59-81C9-E852A6CC2D88}"/>
          </ac:graphicFrameMkLst>
        </pc:graphicFrameChg>
        <pc:graphicFrameChg chg="add mod modGraphic">
          <ac:chgData name="Bainbridge, Alex (STFC,DL,AST)" userId="ce672081-8234-4921-ae56-190d56fc3d1c" providerId="ADAL" clId="{A2DE58A6-D9E2-4D2F-9B40-8BE76A99A43C}" dt="2024-09-26T16:31:06.488" v="4464" actId="14100"/>
          <ac:graphicFrameMkLst>
            <pc:docMk/>
            <pc:sldMk cId="287416738" sldId="354"/>
            <ac:graphicFrameMk id="13" creationId="{84663287-7873-0CE5-6297-C3703EEA3B8A}"/>
          </ac:graphicFrameMkLst>
        </pc:graphicFrameChg>
        <pc:picChg chg="del">
          <ac:chgData name="Bainbridge, Alex (STFC,DL,AST)" userId="ce672081-8234-4921-ae56-190d56fc3d1c" providerId="ADAL" clId="{A2DE58A6-D9E2-4D2F-9B40-8BE76A99A43C}" dt="2024-09-26T16:01:44.969" v="3538" actId="478"/>
          <ac:picMkLst>
            <pc:docMk/>
            <pc:sldMk cId="287416738" sldId="354"/>
            <ac:picMk id="5" creationId="{898667B5-8B9A-573C-3DCB-AC5E84A1473C}"/>
          </ac:picMkLst>
        </pc:picChg>
        <pc:picChg chg="add del mod">
          <ac:chgData name="Bainbridge, Alex (STFC,DL,AST)" userId="ce672081-8234-4921-ae56-190d56fc3d1c" providerId="ADAL" clId="{A2DE58A6-D9E2-4D2F-9B40-8BE76A99A43C}" dt="2024-09-26T16:30:49.554" v="4459" actId="478"/>
          <ac:picMkLst>
            <pc:docMk/>
            <pc:sldMk cId="287416738" sldId="354"/>
            <ac:picMk id="10" creationId="{0E050E6A-3DF2-8360-E1FD-301F4F6C3038}"/>
          </ac:picMkLst>
        </pc:picChg>
        <pc:picChg chg="add mod">
          <ac:chgData name="Bainbridge, Alex (STFC,DL,AST)" userId="ce672081-8234-4921-ae56-190d56fc3d1c" providerId="ADAL" clId="{A2DE58A6-D9E2-4D2F-9B40-8BE76A99A43C}" dt="2024-09-26T16:31:09.109" v="4465" actId="1076"/>
          <ac:picMkLst>
            <pc:docMk/>
            <pc:sldMk cId="287416738" sldId="354"/>
            <ac:picMk id="12" creationId="{E2A5369B-EF24-4950-61CC-B06558B22A46}"/>
          </ac:picMkLst>
        </pc:picChg>
        <pc:cxnChg chg="del">
          <ac:chgData name="Bainbridge, Alex (STFC,DL,AST)" userId="ce672081-8234-4921-ae56-190d56fc3d1c" providerId="ADAL" clId="{A2DE58A6-D9E2-4D2F-9B40-8BE76A99A43C}" dt="2024-09-26T16:01:47.145" v="3539" actId="478"/>
          <ac:cxnSpMkLst>
            <pc:docMk/>
            <pc:sldMk cId="287416738" sldId="354"/>
            <ac:cxnSpMk id="8" creationId="{5A6AC001-15D6-2C3D-A0BE-ACAF6FC21328}"/>
          </ac:cxnSpMkLst>
        </pc:cxnChg>
        <pc:cxnChg chg="del">
          <ac:chgData name="Bainbridge, Alex (STFC,DL,AST)" userId="ce672081-8234-4921-ae56-190d56fc3d1c" providerId="ADAL" clId="{A2DE58A6-D9E2-4D2F-9B40-8BE76A99A43C}" dt="2024-09-26T16:01:47.145" v="3539" actId="478"/>
          <ac:cxnSpMkLst>
            <pc:docMk/>
            <pc:sldMk cId="287416738" sldId="354"/>
            <ac:cxnSpMk id="11" creationId="{2E2BF204-7DDC-4C02-99EF-660023E07B7E}"/>
          </ac:cxnSpMkLst>
        </pc:cxnChg>
        <pc:cxnChg chg="del">
          <ac:chgData name="Bainbridge, Alex (STFC,DL,AST)" userId="ce672081-8234-4921-ae56-190d56fc3d1c" providerId="ADAL" clId="{A2DE58A6-D9E2-4D2F-9B40-8BE76A99A43C}" dt="2024-09-26T16:01:47.145" v="3539" actId="478"/>
          <ac:cxnSpMkLst>
            <pc:docMk/>
            <pc:sldMk cId="287416738" sldId="354"/>
            <ac:cxnSpMk id="14" creationId="{1AE62C76-CB97-E352-66BC-A20191F2C672}"/>
          </ac:cxnSpMkLst>
        </pc:cxnChg>
      </pc:sldChg>
      <pc:sldChg chg="add ord">
        <pc:chgData name="Bainbridge, Alex (STFC,DL,AST)" userId="ce672081-8234-4921-ae56-190d56fc3d1c" providerId="ADAL" clId="{A2DE58A6-D9E2-4D2F-9B40-8BE76A99A43C}" dt="2024-09-26T16:08:29.112" v="4078"/>
        <pc:sldMkLst>
          <pc:docMk/>
          <pc:sldMk cId="2428919394" sldId="355"/>
        </pc:sldMkLst>
      </pc:sldChg>
      <pc:sldChg chg="modSp add mod ord modAnim">
        <pc:chgData name="Bainbridge, Alex (STFC,DL,AST)" userId="ce672081-8234-4921-ae56-190d56fc3d1c" providerId="ADAL" clId="{A2DE58A6-D9E2-4D2F-9B40-8BE76A99A43C}" dt="2024-09-30T10:38:54.862" v="5472" actId="20577"/>
        <pc:sldMkLst>
          <pc:docMk/>
          <pc:sldMk cId="4070575354" sldId="356"/>
        </pc:sldMkLst>
        <pc:spChg chg="mod">
          <ac:chgData name="Bainbridge, Alex (STFC,DL,AST)" userId="ce672081-8234-4921-ae56-190d56fc3d1c" providerId="ADAL" clId="{A2DE58A6-D9E2-4D2F-9B40-8BE76A99A43C}" dt="2024-09-30T10:38:54.862" v="5472" actId="20577"/>
          <ac:spMkLst>
            <pc:docMk/>
            <pc:sldMk cId="4070575354" sldId="356"/>
            <ac:spMk id="7" creationId="{108DC7F5-099C-FD4D-905A-DC79A38901EC}"/>
          </ac:spMkLst>
        </pc:spChg>
        <pc:picChg chg="mod modCrop">
          <ac:chgData name="Bainbridge, Alex (STFC,DL,AST)" userId="ce672081-8234-4921-ae56-190d56fc3d1c" providerId="ADAL" clId="{A2DE58A6-D9E2-4D2F-9B40-8BE76A99A43C}" dt="2024-09-26T16:43:38.750" v="4631" actId="732"/>
          <ac:picMkLst>
            <pc:docMk/>
            <pc:sldMk cId="4070575354" sldId="356"/>
            <ac:picMk id="16" creationId="{1A4953F0-ADC3-4DB0-BD9C-8D36AD7CFC8F}"/>
          </ac:picMkLst>
        </pc:picChg>
      </pc:sldChg>
      <pc:sldChg chg="addSp delSp modSp add mod">
        <pc:chgData name="Bainbridge, Alex (STFC,DL,AST)" userId="ce672081-8234-4921-ae56-190d56fc3d1c" providerId="ADAL" clId="{A2DE58A6-D9E2-4D2F-9B40-8BE76A99A43C}" dt="2024-09-26T16:22:01.471" v="4140" actId="1076"/>
        <pc:sldMkLst>
          <pc:docMk/>
          <pc:sldMk cId="1419448529" sldId="357"/>
        </pc:sldMkLst>
        <pc:spChg chg="add mod">
          <ac:chgData name="Bainbridge, Alex (STFC,DL,AST)" userId="ce672081-8234-4921-ae56-190d56fc3d1c" providerId="ADAL" clId="{A2DE58A6-D9E2-4D2F-9B40-8BE76A99A43C}" dt="2024-09-26T16:21:03.776" v="4125" actId="1076"/>
          <ac:spMkLst>
            <pc:docMk/>
            <pc:sldMk cId="1419448529" sldId="357"/>
            <ac:spMk id="7" creationId="{61CDB412-2F64-0D60-2E68-3A00B69D71EB}"/>
          </ac:spMkLst>
        </pc:spChg>
        <pc:spChg chg="add mod">
          <ac:chgData name="Bainbridge, Alex (STFC,DL,AST)" userId="ce672081-8234-4921-ae56-190d56fc3d1c" providerId="ADAL" clId="{A2DE58A6-D9E2-4D2F-9B40-8BE76A99A43C}" dt="2024-09-26T16:22:01.471" v="4140" actId="1076"/>
          <ac:spMkLst>
            <pc:docMk/>
            <pc:sldMk cId="1419448529" sldId="357"/>
            <ac:spMk id="8" creationId="{68EBA6DF-5844-E14F-90B0-6CF7C1CF16BC}"/>
          </ac:spMkLst>
        </pc:spChg>
        <pc:graphicFrameChg chg="del modGraphic">
          <ac:chgData name="Bainbridge, Alex (STFC,DL,AST)" userId="ce672081-8234-4921-ae56-190d56fc3d1c" providerId="ADAL" clId="{A2DE58A6-D9E2-4D2F-9B40-8BE76A99A43C}" dt="2024-09-26T16:20:34.490" v="4089" actId="478"/>
          <ac:graphicFrameMkLst>
            <pc:docMk/>
            <pc:sldMk cId="1419448529" sldId="357"/>
            <ac:graphicFrameMk id="4" creationId="{F7460DC9-185F-8A59-81C9-E852A6CC2D88}"/>
          </ac:graphicFrameMkLst>
        </pc:graphicFrameChg>
        <pc:picChg chg="add mod">
          <ac:chgData name="Bainbridge, Alex (STFC,DL,AST)" userId="ce672081-8234-4921-ae56-190d56fc3d1c" providerId="ADAL" clId="{A2DE58A6-D9E2-4D2F-9B40-8BE76A99A43C}" dt="2024-09-26T16:20:44.848" v="4092" actId="1076"/>
          <ac:picMkLst>
            <pc:docMk/>
            <pc:sldMk cId="1419448529" sldId="357"/>
            <ac:picMk id="5" creationId="{5C5A6B86-9933-F898-BE8C-D45B20111D1A}"/>
          </ac:picMkLst>
        </pc:picChg>
        <pc:picChg chg="add mod">
          <ac:chgData name="Bainbridge, Alex (STFC,DL,AST)" userId="ce672081-8234-4921-ae56-190d56fc3d1c" providerId="ADAL" clId="{A2DE58A6-D9E2-4D2F-9B40-8BE76A99A43C}" dt="2024-09-26T16:20:47.337" v="4093" actId="1076"/>
          <ac:picMkLst>
            <pc:docMk/>
            <pc:sldMk cId="1419448529" sldId="357"/>
            <ac:picMk id="6" creationId="{0C356A85-A70B-49D3-E4DE-F21A73E4ADDC}"/>
          </ac:picMkLst>
        </pc:picChg>
        <pc:picChg chg="del">
          <ac:chgData name="Bainbridge, Alex (STFC,DL,AST)" userId="ce672081-8234-4921-ae56-190d56fc3d1c" providerId="ADAL" clId="{A2DE58A6-D9E2-4D2F-9B40-8BE76A99A43C}" dt="2024-09-26T16:20:31.409" v="4087" actId="478"/>
          <ac:picMkLst>
            <pc:docMk/>
            <pc:sldMk cId="1419448529" sldId="357"/>
            <ac:picMk id="10" creationId="{0E050E6A-3DF2-8360-E1FD-301F4F6C3038}"/>
          </ac:picMkLst>
        </pc:picChg>
      </pc:sldChg>
      <pc:sldChg chg="addSp delSp modSp add mod ord">
        <pc:chgData name="Bainbridge, Alex (STFC,DL,AST)" userId="ce672081-8234-4921-ae56-190d56fc3d1c" providerId="ADAL" clId="{A2DE58A6-D9E2-4D2F-9B40-8BE76A99A43C}" dt="2024-10-02T15:03:30.831" v="8494" actId="20577"/>
        <pc:sldMkLst>
          <pc:docMk/>
          <pc:sldMk cId="3882015251" sldId="358"/>
        </pc:sldMkLst>
        <pc:spChg chg="del">
          <ac:chgData name="Bainbridge, Alex (STFC,DL,AST)" userId="ce672081-8234-4921-ae56-190d56fc3d1c" providerId="ADAL" clId="{A2DE58A6-D9E2-4D2F-9B40-8BE76A99A43C}" dt="2024-09-26T16:23:31.200" v="4156" actId="478"/>
          <ac:spMkLst>
            <pc:docMk/>
            <pc:sldMk cId="3882015251" sldId="358"/>
            <ac:spMk id="6" creationId="{AEB6A829-7E15-745F-665A-92AA6664EA34}"/>
          </ac:spMkLst>
        </pc:spChg>
        <pc:spChg chg="del">
          <ac:chgData name="Bainbridge, Alex (STFC,DL,AST)" userId="ce672081-8234-4921-ae56-190d56fc3d1c" providerId="ADAL" clId="{A2DE58A6-D9E2-4D2F-9B40-8BE76A99A43C}" dt="2024-09-26T16:23:31.200" v="4156" actId="478"/>
          <ac:spMkLst>
            <pc:docMk/>
            <pc:sldMk cId="3882015251" sldId="358"/>
            <ac:spMk id="7" creationId="{7DD2429D-B320-ADA2-4A36-C406CD293680}"/>
          </ac:spMkLst>
        </pc:spChg>
        <pc:spChg chg="mod">
          <ac:chgData name="Bainbridge, Alex (STFC,DL,AST)" userId="ce672081-8234-4921-ae56-190d56fc3d1c" providerId="ADAL" clId="{A2DE58A6-D9E2-4D2F-9B40-8BE76A99A43C}" dt="2024-09-26T16:23:23.677" v="4153" actId="20577"/>
          <ac:spMkLst>
            <pc:docMk/>
            <pc:sldMk cId="3882015251" sldId="358"/>
            <ac:spMk id="9" creationId="{DE67786B-8CF6-7140-A9BE-F2F0A0F1F7F0}"/>
          </ac:spMkLst>
        </pc:spChg>
        <pc:spChg chg="add mod">
          <ac:chgData name="Bainbridge, Alex (STFC,DL,AST)" userId="ce672081-8234-4921-ae56-190d56fc3d1c" providerId="ADAL" clId="{A2DE58A6-D9E2-4D2F-9B40-8BE76A99A43C}" dt="2024-09-26T16:25:56.828" v="4225" actId="692"/>
          <ac:spMkLst>
            <pc:docMk/>
            <pc:sldMk cId="3882015251" sldId="358"/>
            <ac:spMk id="10" creationId="{D7BA43B4-E02D-F3D3-6ADA-9E4CF15C06E1}"/>
          </ac:spMkLst>
        </pc:spChg>
        <pc:spChg chg="add mod">
          <ac:chgData name="Bainbridge, Alex (STFC,DL,AST)" userId="ce672081-8234-4921-ae56-190d56fc3d1c" providerId="ADAL" clId="{A2DE58A6-D9E2-4D2F-9B40-8BE76A99A43C}" dt="2024-09-26T16:25:56.828" v="4225" actId="692"/>
          <ac:spMkLst>
            <pc:docMk/>
            <pc:sldMk cId="3882015251" sldId="358"/>
            <ac:spMk id="12" creationId="{44F103E4-7948-BEBE-6AC6-8A585B5F0613}"/>
          </ac:spMkLst>
        </pc:spChg>
        <pc:spChg chg="add mod">
          <ac:chgData name="Bainbridge, Alex (STFC,DL,AST)" userId="ce672081-8234-4921-ae56-190d56fc3d1c" providerId="ADAL" clId="{A2DE58A6-D9E2-4D2F-9B40-8BE76A99A43C}" dt="2024-09-26T16:25:56.828" v="4225" actId="692"/>
          <ac:spMkLst>
            <pc:docMk/>
            <pc:sldMk cId="3882015251" sldId="358"/>
            <ac:spMk id="13" creationId="{DA830B1C-EB4A-21D1-0716-FD544F7C1A5A}"/>
          </ac:spMkLst>
        </pc:spChg>
        <pc:spChg chg="del">
          <ac:chgData name="Bainbridge, Alex (STFC,DL,AST)" userId="ce672081-8234-4921-ae56-190d56fc3d1c" providerId="ADAL" clId="{A2DE58A6-D9E2-4D2F-9B40-8BE76A99A43C}" dt="2024-09-26T16:23:31.200" v="4156" actId="478"/>
          <ac:spMkLst>
            <pc:docMk/>
            <pc:sldMk cId="3882015251" sldId="358"/>
            <ac:spMk id="15" creationId="{7ECB8ECB-873D-72A8-FBC9-F8E385075BC9}"/>
          </ac:spMkLst>
        </pc:spChg>
        <pc:spChg chg="del">
          <ac:chgData name="Bainbridge, Alex (STFC,DL,AST)" userId="ce672081-8234-4921-ae56-190d56fc3d1c" providerId="ADAL" clId="{A2DE58A6-D9E2-4D2F-9B40-8BE76A99A43C}" dt="2024-09-26T16:23:31.200" v="4156" actId="478"/>
          <ac:spMkLst>
            <pc:docMk/>
            <pc:sldMk cId="3882015251" sldId="358"/>
            <ac:spMk id="16" creationId="{118A79CA-77FB-FF5F-C6C6-96C833ABB86C}"/>
          </ac:spMkLst>
        </pc:spChg>
        <pc:spChg chg="del">
          <ac:chgData name="Bainbridge, Alex (STFC,DL,AST)" userId="ce672081-8234-4921-ae56-190d56fc3d1c" providerId="ADAL" clId="{A2DE58A6-D9E2-4D2F-9B40-8BE76A99A43C}" dt="2024-09-26T16:23:31.200" v="4156" actId="478"/>
          <ac:spMkLst>
            <pc:docMk/>
            <pc:sldMk cId="3882015251" sldId="358"/>
            <ac:spMk id="17" creationId="{BE173D4E-D513-10CF-F735-2E0F6B5CB656}"/>
          </ac:spMkLst>
        </pc:spChg>
        <pc:spChg chg="del">
          <ac:chgData name="Bainbridge, Alex (STFC,DL,AST)" userId="ce672081-8234-4921-ae56-190d56fc3d1c" providerId="ADAL" clId="{A2DE58A6-D9E2-4D2F-9B40-8BE76A99A43C}" dt="2024-09-26T16:23:29.805" v="4155" actId="478"/>
          <ac:spMkLst>
            <pc:docMk/>
            <pc:sldMk cId="3882015251" sldId="358"/>
            <ac:spMk id="18" creationId="{06765D5F-DBB1-A17F-7E21-5FE60D2D2769}"/>
          </ac:spMkLst>
        </pc:spChg>
        <pc:spChg chg="mod ord">
          <ac:chgData name="Bainbridge, Alex (STFC,DL,AST)" userId="ce672081-8234-4921-ae56-190d56fc3d1c" providerId="ADAL" clId="{A2DE58A6-D9E2-4D2F-9B40-8BE76A99A43C}" dt="2024-10-02T15:03:30.831" v="8494" actId="20577"/>
          <ac:spMkLst>
            <pc:docMk/>
            <pc:sldMk cId="3882015251" sldId="358"/>
            <ac:spMk id="19" creationId="{3D405CD6-9DA9-31FB-C599-2A77EF7EF5DF}"/>
          </ac:spMkLst>
        </pc:spChg>
        <pc:spChg chg="add mod">
          <ac:chgData name="Bainbridge, Alex (STFC,DL,AST)" userId="ce672081-8234-4921-ae56-190d56fc3d1c" providerId="ADAL" clId="{A2DE58A6-D9E2-4D2F-9B40-8BE76A99A43C}" dt="2024-09-26T16:25:56.828" v="4225" actId="692"/>
          <ac:spMkLst>
            <pc:docMk/>
            <pc:sldMk cId="3882015251" sldId="358"/>
            <ac:spMk id="20" creationId="{0D48EFD9-2530-F2E1-5A17-5DA29CC718F3}"/>
          </ac:spMkLst>
        </pc:spChg>
        <pc:spChg chg="add mod">
          <ac:chgData name="Bainbridge, Alex (STFC,DL,AST)" userId="ce672081-8234-4921-ae56-190d56fc3d1c" providerId="ADAL" clId="{A2DE58A6-D9E2-4D2F-9B40-8BE76A99A43C}" dt="2024-09-26T16:25:56.828" v="4225" actId="692"/>
          <ac:spMkLst>
            <pc:docMk/>
            <pc:sldMk cId="3882015251" sldId="358"/>
            <ac:spMk id="26" creationId="{28783738-88A7-3491-1911-029563DB2696}"/>
          </ac:spMkLst>
        </pc:spChg>
        <pc:spChg chg="add mod">
          <ac:chgData name="Bainbridge, Alex (STFC,DL,AST)" userId="ce672081-8234-4921-ae56-190d56fc3d1c" providerId="ADAL" clId="{A2DE58A6-D9E2-4D2F-9B40-8BE76A99A43C}" dt="2024-09-26T16:25:56.828" v="4225" actId="692"/>
          <ac:spMkLst>
            <pc:docMk/>
            <pc:sldMk cId="3882015251" sldId="358"/>
            <ac:spMk id="30" creationId="{5107A035-3D82-7870-3DEC-AE692A03B8B2}"/>
          </ac:spMkLst>
        </pc:spChg>
        <pc:graphicFrameChg chg="add mod">
          <ac:chgData name="Bainbridge, Alex (STFC,DL,AST)" userId="ce672081-8234-4921-ae56-190d56fc3d1c" providerId="ADAL" clId="{A2DE58A6-D9E2-4D2F-9B40-8BE76A99A43C}" dt="2024-09-26T16:26:20.228" v="4229" actId="1076"/>
          <ac:graphicFrameMkLst>
            <pc:docMk/>
            <pc:sldMk cId="3882015251" sldId="358"/>
            <ac:graphicFrameMk id="31" creationId="{0E66E7E7-7AF3-0F98-12FA-4E83BA55FF12}"/>
          </ac:graphicFrameMkLst>
        </pc:graphicFrameChg>
        <pc:picChg chg="add del mod">
          <ac:chgData name="Bainbridge, Alex (STFC,DL,AST)" userId="ce672081-8234-4921-ae56-190d56fc3d1c" providerId="ADAL" clId="{A2DE58A6-D9E2-4D2F-9B40-8BE76A99A43C}" dt="2024-09-26T16:24:26.879" v="4161" actId="478"/>
          <ac:picMkLst>
            <pc:docMk/>
            <pc:sldMk cId="3882015251" sldId="358"/>
            <ac:picMk id="4" creationId="{26842108-F2BF-3514-7CEE-31B7629CD2D7}"/>
          </ac:picMkLst>
        </pc:picChg>
        <pc:picChg chg="del">
          <ac:chgData name="Bainbridge, Alex (STFC,DL,AST)" userId="ce672081-8234-4921-ae56-190d56fc3d1c" providerId="ADAL" clId="{A2DE58A6-D9E2-4D2F-9B40-8BE76A99A43C}" dt="2024-09-26T16:23:28.933" v="4154" actId="478"/>
          <ac:picMkLst>
            <pc:docMk/>
            <pc:sldMk cId="3882015251" sldId="358"/>
            <ac:picMk id="5" creationId="{898667B5-8B9A-573C-3DCB-AC5E84A1473C}"/>
          </ac:picMkLst>
        </pc:picChg>
        <pc:picChg chg="add mod ord">
          <ac:chgData name="Bainbridge, Alex (STFC,DL,AST)" userId="ce672081-8234-4921-ae56-190d56fc3d1c" providerId="ADAL" clId="{A2DE58A6-D9E2-4D2F-9B40-8BE76A99A43C}" dt="2024-09-26T16:24:48.356" v="4165" actId="1076"/>
          <ac:picMkLst>
            <pc:docMk/>
            <pc:sldMk cId="3882015251" sldId="358"/>
            <ac:picMk id="27" creationId="{E352D9AC-1B11-C651-5C81-4D29220F3422}"/>
          </ac:picMkLst>
        </pc:picChg>
        <pc:cxnChg chg="del">
          <ac:chgData name="Bainbridge, Alex (STFC,DL,AST)" userId="ce672081-8234-4921-ae56-190d56fc3d1c" providerId="ADAL" clId="{A2DE58A6-D9E2-4D2F-9B40-8BE76A99A43C}" dt="2024-09-26T16:23:31.200" v="4156" actId="478"/>
          <ac:cxnSpMkLst>
            <pc:docMk/>
            <pc:sldMk cId="3882015251" sldId="358"/>
            <ac:cxnSpMk id="8" creationId="{5A6AC001-15D6-2C3D-A0BE-ACAF6FC21328}"/>
          </ac:cxnSpMkLst>
        </pc:cxnChg>
        <pc:cxnChg chg="del">
          <ac:chgData name="Bainbridge, Alex (STFC,DL,AST)" userId="ce672081-8234-4921-ae56-190d56fc3d1c" providerId="ADAL" clId="{A2DE58A6-D9E2-4D2F-9B40-8BE76A99A43C}" dt="2024-09-26T16:23:31.200" v="4156" actId="478"/>
          <ac:cxnSpMkLst>
            <pc:docMk/>
            <pc:sldMk cId="3882015251" sldId="358"/>
            <ac:cxnSpMk id="11" creationId="{2E2BF204-7DDC-4C02-99EF-660023E07B7E}"/>
          </ac:cxnSpMkLst>
        </pc:cxnChg>
        <pc:cxnChg chg="del">
          <ac:chgData name="Bainbridge, Alex (STFC,DL,AST)" userId="ce672081-8234-4921-ae56-190d56fc3d1c" providerId="ADAL" clId="{A2DE58A6-D9E2-4D2F-9B40-8BE76A99A43C}" dt="2024-09-26T16:23:31.200" v="4156" actId="478"/>
          <ac:cxnSpMkLst>
            <pc:docMk/>
            <pc:sldMk cId="3882015251" sldId="358"/>
            <ac:cxnSpMk id="14" creationId="{1AE62C76-CB97-E352-66BC-A20191F2C672}"/>
          </ac:cxnSpMkLst>
        </pc:cxnChg>
        <pc:cxnChg chg="add mod">
          <ac:chgData name="Bainbridge, Alex (STFC,DL,AST)" userId="ce672081-8234-4921-ae56-190d56fc3d1c" providerId="ADAL" clId="{A2DE58A6-D9E2-4D2F-9B40-8BE76A99A43C}" dt="2024-09-26T16:24:33.651" v="4162"/>
          <ac:cxnSpMkLst>
            <pc:docMk/>
            <pc:sldMk cId="3882015251" sldId="358"/>
            <ac:cxnSpMk id="21" creationId="{69ABB06D-8063-CDF9-0227-D633CA201DAE}"/>
          </ac:cxnSpMkLst>
        </pc:cxnChg>
        <pc:cxnChg chg="add mod">
          <ac:chgData name="Bainbridge, Alex (STFC,DL,AST)" userId="ce672081-8234-4921-ae56-190d56fc3d1c" providerId="ADAL" clId="{A2DE58A6-D9E2-4D2F-9B40-8BE76A99A43C}" dt="2024-09-26T16:24:33.651" v="4162"/>
          <ac:cxnSpMkLst>
            <pc:docMk/>
            <pc:sldMk cId="3882015251" sldId="358"/>
            <ac:cxnSpMk id="22" creationId="{1F8BBA91-40C2-90DF-397F-D062D84767AB}"/>
          </ac:cxnSpMkLst>
        </pc:cxnChg>
        <pc:cxnChg chg="add mod">
          <ac:chgData name="Bainbridge, Alex (STFC,DL,AST)" userId="ce672081-8234-4921-ae56-190d56fc3d1c" providerId="ADAL" clId="{A2DE58A6-D9E2-4D2F-9B40-8BE76A99A43C}" dt="2024-09-26T16:24:33.651" v="4162"/>
          <ac:cxnSpMkLst>
            <pc:docMk/>
            <pc:sldMk cId="3882015251" sldId="358"/>
            <ac:cxnSpMk id="23" creationId="{6EE5E8FF-A20C-DFC2-4EA9-E1D8CA5336FC}"/>
          </ac:cxnSpMkLst>
        </pc:cxnChg>
        <pc:cxnChg chg="add mod">
          <ac:chgData name="Bainbridge, Alex (STFC,DL,AST)" userId="ce672081-8234-4921-ae56-190d56fc3d1c" providerId="ADAL" clId="{A2DE58A6-D9E2-4D2F-9B40-8BE76A99A43C}" dt="2024-09-26T16:24:33.651" v="4162"/>
          <ac:cxnSpMkLst>
            <pc:docMk/>
            <pc:sldMk cId="3882015251" sldId="358"/>
            <ac:cxnSpMk id="24" creationId="{8CC0EBC4-076A-BBF1-2D71-FB0E64E752DC}"/>
          </ac:cxnSpMkLst>
        </pc:cxnChg>
        <pc:cxnChg chg="add mod">
          <ac:chgData name="Bainbridge, Alex (STFC,DL,AST)" userId="ce672081-8234-4921-ae56-190d56fc3d1c" providerId="ADAL" clId="{A2DE58A6-D9E2-4D2F-9B40-8BE76A99A43C}" dt="2024-09-26T16:24:33.651" v="4162"/>
          <ac:cxnSpMkLst>
            <pc:docMk/>
            <pc:sldMk cId="3882015251" sldId="358"/>
            <ac:cxnSpMk id="25" creationId="{B105C8FA-76C3-CBA1-214C-68A5A630615C}"/>
          </ac:cxnSpMkLst>
        </pc:cxnChg>
        <pc:cxnChg chg="add mod">
          <ac:chgData name="Bainbridge, Alex (STFC,DL,AST)" userId="ce672081-8234-4921-ae56-190d56fc3d1c" providerId="ADAL" clId="{A2DE58A6-D9E2-4D2F-9B40-8BE76A99A43C}" dt="2024-09-26T16:24:55.468" v="4168" actId="14100"/>
          <ac:cxnSpMkLst>
            <pc:docMk/>
            <pc:sldMk cId="3882015251" sldId="358"/>
            <ac:cxnSpMk id="28" creationId="{6C0BAF60-2E8B-7BEE-42E7-28B9EE9AAD47}"/>
          </ac:cxnSpMkLst>
        </pc:cxnChg>
      </pc:sldChg>
      <pc:sldChg chg="addSp delSp modSp add mod">
        <pc:chgData name="Bainbridge, Alex (STFC,DL,AST)" userId="ce672081-8234-4921-ae56-190d56fc3d1c" providerId="ADAL" clId="{A2DE58A6-D9E2-4D2F-9B40-8BE76A99A43C}" dt="2024-09-26T16:40:12.532" v="4629" actId="20577"/>
        <pc:sldMkLst>
          <pc:docMk/>
          <pc:sldMk cId="3847486866" sldId="359"/>
        </pc:sldMkLst>
        <pc:spChg chg="mod">
          <ac:chgData name="Bainbridge, Alex (STFC,DL,AST)" userId="ce672081-8234-4921-ae56-190d56fc3d1c" providerId="ADAL" clId="{A2DE58A6-D9E2-4D2F-9B40-8BE76A99A43C}" dt="2024-09-26T16:38:41.197" v="4615" actId="113"/>
          <ac:spMkLst>
            <pc:docMk/>
            <pc:sldMk cId="3847486866" sldId="359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6" creationId="{4003EF84-7A34-F639-844F-BFED55970BD3}"/>
          </ac:spMkLst>
        </pc:spChg>
        <pc:spChg chg="mod">
          <ac:chgData name="Bainbridge, Alex (STFC,DL,AST)" userId="ce672081-8234-4921-ae56-190d56fc3d1c" providerId="ADAL" clId="{A2DE58A6-D9E2-4D2F-9B40-8BE76A99A43C}" dt="2024-09-26T16:38:07.685" v="4585" actId="313"/>
          <ac:spMkLst>
            <pc:docMk/>
            <pc:sldMk cId="3847486866" sldId="359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A2DE58A6-D9E2-4D2F-9B40-8BE76A99A43C}" dt="2024-09-26T16:38:05.301" v="4582" actId="478"/>
          <ac:spMkLst>
            <pc:docMk/>
            <pc:sldMk cId="3847486866" sldId="359"/>
            <ac:spMk id="10" creationId="{9B31CFAB-AC70-F0F5-1962-35D59DF48B20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12" creationId="{E0E1D657-B9A3-6D7D-4DB2-B62A2D523FD9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14" creationId="{D5446660-0CD3-7B4E-F7B6-0AD194CF6AEC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15" creationId="{764C37C6-2F22-D95A-30FC-469BC6200175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16" creationId="{94625F98-9600-2E27-FD18-C3259ADB7096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17" creationId="{A51E8272-C961-4796-4387-EDBD811207BF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18" creationId="{622A4A15-D377-573D-BD5F-BB7804FB6F3B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19" creationId="{A228161B-82E1-5DE7-B010-7B86A0164CBC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20" creationId="{8F7ABEE3-5B71-05F2-8801-2DDC94DCDEA6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21" creationId="{1FBB204D-C6D5-0F6E-2885-00001664909B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22" creationId="{80584644-70FC-9A1A-B8E8-B7F7BA46181E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23" creationId="{E0EF2300-8BD7-C5A8-167C-BBEF99C9E173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24" creationId="{77BAC8D4-15EC-9A27-CED4-590E493F50F1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25" creationId="{1E7BCF3F-EAC0-F14F-3D62-552CC6D55B9A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32" creationId="{5E3B538A-B870-8A70-843C-41CE50A0217D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33" creationId="{5A05D917-5BA5-907F-264D-CDA9983A2B8E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34" creationId="{8E725E9D-9DFC-E7C7-4741-1EACD22732D8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37" creationId="{913C29BD-10A4-A8F1-0FB9-CAECC756A594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40" creationId="{4B0CA181-6746-48C6-A2B5-2FC5262C6C49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43" creationId="{5059E254-E2ED-3275-7917-62B4A5CFD9B2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46" creationId="{22015E54-859F-0305-CDBA-548749F69E59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49" creationId="{6473786F-A450-0855-EABD-B7056CE964B7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52" creationId="{9DFA02A7-BB41-BD0D-3478-F9FA4417EC6D}"/>
          </ac:spMkLst>
        </pc:spChg>
        <pc:spChg chg="mod">
          <ac:chgData name="Bainbridge, Alex (STFC,DL,AST)" userId="ce672081-8234-4921-ae56-190d56fc3d1c" providerId="ADAL" clId="{A2DE58A6-D9E2-4D2F-9B40-8BE76A99A43C}" dt="2024-09-26T16:38:13.618" v="4586"/>
          <ac:spMkLst>
            <pc:docMk/>
            <pc:sldMk cId="3847486866" sldId="359"/>
            <ac:spMk id="55" creationId="{2F66693F-FC9C-0AB1-925A-5B24167A37D5}"/>
          </ac:spMkLst>
        </pc:spChg>
        <pc:spChg chg="add mod">
          <ac:chgData name="Bainbridge, Alex (STFC,DL,AST)" userId="ce672081-8234-4921-ae56-190d56fc3d1c" providerId="ADAL" clId="{A2DE58A6-D9E2-4D2F-9B40-8BE76A99A43C}" dt="2024-09-26T16:39:56.749" v="4625" actId="20577"/>
          <ac:spMkLst>
            <pc:docMk/>
            <pc:sldMk cId="3847486866" sldId="359"/>
            <ac:spMk id="60" creationId="{D189E63D-FE69-AF92-1679-4C98E5034BBA}"/>
          </ac:spMkLst>
        </pc:spChg>
        <pc:spChg chg="add mod">
          <ac:chgData name="Bainbridge, Alex (STFC,DL,AST)" userId="ce672081-8234-4921-ae56-190d56fc3d1c" providerId="ADAL" clId="{A2DE58A6-D9E2-4D2F-9B40-8BE76A99A43C}" dt="2024-09-26T16:40:07.362" v="4627" actId="1076"/>
          <ac:spMkLst>
            <pc:docMk/>
            <pc:sldMk cId="3847486866" sldId="359"/>
            <ac:spMk id="61" creationId="{730628C0-2627-909B-D910-4B65BD0F9165}"/>
          </ac:spMkLst>
        </pc:spChg>
        <pc:spChg chg="add mod">
          <ac:chgData name="Bainbridge, Alex (STFC,DL,AST)" userId="ce672081-8234-4921-ae56-190d56fc3d1c" providerId="ADAL" clId="{A2DE58A6-D9E2-4D2F-9B40-8BE76A99A43C}" dt="2024-09-26T16:40:10.693" v="4628" actId="20577"/>
          <ac:spMkLst>
            <pc:docMk/>
            <pc:sldMk cId="3847486866" sldId="359"/>
            <ac:spMk id="64" creationId="{AF59DFF8-0054-26AE-E14E-BEAC07BE0D62}"/>
          </ac:spMkLst>
        </pc:spChg>
        <pc:spChg chg="add mod">
          <ac:chgData name="Bainbridge, Alex (STFC,DL,AST)" userId="ce672081-8234-4921-ae56-190d56fc3d1c" providerId="ADAL" clId="{A2DE58A6-D9E2-4D2F-9B40-8BE76A99A43C}" dt="2024-09-26T16:39:53.802" v="4624" actId="1076"/>
          <ac:spMkLst>
            <pc:docMk/>
            <pc:sldMk cId="3847486866" sldId="359"/>
            <ac:spMk id="65" creationId="{90D34311-CACE-8232-93BB-19CA1C166DAB}"/>
          </ac:spMkLst>
        </pc:spChg>
        <pc:spChg chg="add mod">
          <ac:chgData name="Bainbridge, Alex (STFC,DL,AST)" userId="ce672081-8234-4921-ae56-190d56fc3d1c" providerId="ADAL" clId="{A2DE58A6-D9E2-4D2F-9B40-8BE76A99A43C}" dt="2024-09-26T16:40:00.560" v="4626" actId="20577"/>
          <ac:spMkLst>
            <pc:docMk/>
            <pc:sldMk cId="3847486866" sldId="359"/>
            <ac:spMk id="68" creationId="{7F1D5382-CA75-722F-AE5A-66A386C92EA9}"/>
          </ac:spMkLst>
        </pc:spChg>
        <pc:spChg chg="add mod">
          <ac:chgData name="Bainbridge, Alex (STFC,DL,AST)" userId="ce672081-8234-4921-ae56-190d56fc3d1c" providerId="ADAL" clId="{A2DE58A6-D9E2-4D2F-9B40-8BE76A99A43C}" dt="2024-09-26T16:40:07.362" v="4627" actId="1076"/>
          <ac:spMkLst>
            <pc:docMk/>
            <pc:sldMk cId="3847486866" sldId="359"/>
            <ac:spMk id="69" creationId="{2D7BA240-26CB-BF1F-1C9C-3FCC6706895D}"/>
          </ac:spMkLst>
        </pc:spChg>
        <pc:spChg chg="add mod">
          <ac:chgData name="Bainbridge, Alex (STFC,DL,AST)" userId="ce672081-8234-4921-ae56-190d56fc3d1c" providerId="ADAL" clId="{A2DE58A6-D9E2-4D2F-9B40-8BE76A99A43C}" dt="2024-09-26T16:40:12.532" v="4629" actId="20577"/>
          <ac:spMkLst>
            <pc:docMk/>
            <pc:sldMk cId="3847486866" sldId="359"/>
            <ac:spMk id="72" creationId="{3305125B-7A4B-0D10-2CB7-F6415A928F14}"/>
          </ac:spMkLst>
        </pc:spChg>
        <pc:spChg chg="add del mod">
          <ac:chgData name="Bainbridge, Alex (STFC,DL,AST)" userId="ce672081-8234-4921-ae56-190d56fc3d1c" providerId="ADAL" clId="{A2DE58A6-D9E2-4D2F-9B40-8BE76A99A43C}" dt="2024-09-26T16:39:34.342" v="4620" actId="478"/>
          <ac:spMkLst>
            <pc:docMk/>
            <pc:sldMk cId="3847486866" sldId="359"/>
            <ac:spMk id="73" creationId="{8C6005AF-77D9-84CC-5F18-CD5DBB0F039F}"/>
          </ac:spMkLst>
        </pc:spChg>
        <pc:spChg chg="add mod">
          <ac:chgData name="Bainbridge, Alex (STFC,DL,AST)" userId="ce672081-8234-4921-ae56-190d56fc3d1c" providerId="ADAL" clId="{A2DE58A6-D9E2-4D2F-9B40-8BE76A99A43C}" dt="2024-09-26T16:39:13.380" v="4616"/>
          <ac:spMkLst>
            <pc:docMk/>
            <pc:sldMk cId="3847486866" sldId="359"/>
            <ac:spMk id="74" creationId="{09844A26-74B6-672E-73EC-B81CA850F479}"/>
          </ac:spMkLst>
        </pc:spChg>
        <pc:spChg chg="mod">
          <ac:chgData name="Bainbridge, Alex (STFC,DL,AST)" userId="ce672081-8234-4921-ae56-190d56fc3d1c" providerId="ADAL" clId="{A2DE58A6-D9E2-4D2F-9B40-8BE76A99A43C}" dt="2024-09-26T16:39:13.380" v="4616"/>
          <ac:spMkLst>
            <pc:docMk/>
            <pc:sldMk cId="3847486866" sldId="359"/>
            <ac:spMk id="76" creationId="{68D567A2-7A2B-2C35-74B0-035CA0EA08FD}"/>
          </ac:spMkLst>
        </pc:spChg>
        <pc:spChg chg="add del mod">
          <ac:chgData name="Bainbridge, Alex (STFC,DL,AST)" userId="ce672081-8234-4921-ae56-190d56fc3d1c" providerId="ADAL" clId="{A2DE58A6-D9E2-4D2F-9B40-8BE76A99A43C}" dt="2024-09-26T16:39:31.095" v="4619" actId="478"/>
          <ac:spMkLst>
            <pc:docMk/>
            <pc:sldMk cId="3847486866" sldId="359"/>
            <ac:spMk id="79" creationId="{A3EACEE3-6FDD-F9EF-BCD5-C5449EF99EE1}"/>
          </ac:spMkLst>
        </pc:spChg>
        <pc:spChg chg="add del mod">
          <ac:chgData name="Bainbridge, Alex (STFC,DL,AST)" userId="ce672081-8234-4921-ae56-190d56fc3d1c" providerId="ADAL" clId="{A2DE58A6-D9E2-4D2F-9B40-8BE76A99A43C}" dt="2024-09-26T16:39:28.951" v="4618" actId="478"/>
          <ac:spMkLst>
            <pc:docMk/>
            <pc:sldMk cId="3847486866" sldId="359"/>
            <ac:spMk id="80" creationId="{CF4860BE-D7ED-D176-01CC-0C6ED6D55311}"/>
          </ac:spMkLst>
        </pc:spChg>
        <pc:spChg chg="add del mod">
          <ac:chgData name="Bainbridge, Alex (STFC,DL,AST)" userId="ce672081-8234-4921-ae56-190d56fc3d1c" providerId="ADAL" clId="{A2DE58A6-D9E2-4D2F-9B40-8BE76A99A43C}" dt="2024-09-26T16:39:49.096" v="4623" actId="478"/>
          <ac:spMkLst>
            <pc:docMk/>
            <pc:sldMk cId="3847486866" sldId="359"/>
            <ac:spMk id="81" creationId="{A9A85B0A-F658-741C-7380-1FA57ABFFF66}"/>
          </ac:spMkLst>
        </pc:spChg>
        <pc:grpChg chg="add mod">
          <ac:chgData name="Bainbridge, Alex (STFC,DL,AST)" userId="ce672081-8234-4921-ae56-190d56fc3d1c" providerId="ADAL" clId="{A2DE58A6-D9E2-4D2F-9B40-8BE76A99A43C}" dt="2024-09-26T16:38:17.662" v="4587" actId="1076"/>
          <ac:grpSpMkLst>
            <pc:docMk/>
            <pc:sldMk cId="3847486866" sldId="359"/>
            <ac:grpSpMk id="5" creationId="{5CB35F7E-6F1E-CEBE-EFE3-7ECC303AB8C6}"/>
          </ac:grpSpMkLst>
        </pc:grpChg>
        <pc:grpChg chg="mod">
          <ac:chgData name="Bainbridge, Alex (STFC,DL,AST)" userId="ce672081-8234-4921-ae56-190d56fc3d1c" providerId="ADAL" clId="{A2DE58A6-D9E2-4D2F-9B40-8BE76A99A43C}" dt="2024-09-26T16:38:13.618" v="4586"/>
          <ac:grpSpMkLst>
            <pc:docMk/>
            <pc:sldMk cId="3847486866" sldId="359"/>
            <ac:grpSpMk id="11" creationId="{89902977-1B4B-45E7-2501-716105BF781A}"/>
          </ac:grpSpMkLst>
        </pc:grpChg>
        <pc:grpChg chg="mod">
          <ac:chgData name="Bainbridge, Alex (STFC,DL,AST)" userId="ce672081-8234-4921-ae56-190d56fc3d1c" providerId="ADAL" clId="{A2DE58A6-D9E2-4D2F-9B40-8BE76A99A43C}" dt="2024-09-26T16:38:13.618" v="4586"/>
          <ac:grpSpMkLst>
            <pc:docMk/>
            <pc:sldMk cId="3847486866" sldId="359"/>
            <ac:grpSpMk id="13" creationId="{623C07D4-035D-9C1A-0BE9-32FC5312169F}"/>
          </ac:grpSpMkLst>
        </pc:grpChg>
        <pc:grpChg chg="mod">
          <ac:chgData name="Bainbridge, Alex (STFC,DL,AST)" userId="ce672081-8234-4921-ae56-190d56fc3d1c" providerId="ADAL" clId="{A2DE58A6-D9E2-4D2F-9B40-8BE76A99A43C}" dt="2024-09-26T16:38:13.618" v="4586"/>
          <ac:grpSpMkLst>
            <pc:docMk/>
            <pc:sldMk cId="3847486866" sldId="359"/>
            <ac:grpSpMk id="26" creationId="{4288E9FE-F539-84F3-D2E4-B724C69F7491}"/>
          </ac:grpSpMkLst>
        </pc:grpChg>
        <pc:grpChg chg="mod">
          <ac:chgData name="Bainbridge, Alex (STFC,DL,AST)" userId="ce672081-8234-4921-ae56-190d56fc3d1c" providerId="ADAL" clId="{A2DE58A6-D9E2-4D2F-9B40-8BE76A99A43C}" dt="2024-09-26T16:38:13.618" v="4586"/>
          <ac:grpSpMkLst>
            <pc:docMk/>
            <pc:sldMk cId="3847486866" sldId="359"/>
            <ac:grpSpMk id="27" creationId="{9FB8C261-D97E-BF84-8C7E-35545FB382A8}"/>
          </ac:grpSpMkLst>
        </pc:grpChg>
        <pc:grpChg chg="mod">
          <ac:chgData name="Bainbridge, Alex (STFC,DL,AST)" userId="ce672081-8234-4921-ae56-190d56fc3d1c" providerId="ADAL" clId="{A2DE58A6-D9E2-4D2F-9B40-8BE76A99A43C}" dt="2024-09-26T16:38:13.618" v="4586"/>
          <ac:grpSpMkLst>
            <pc:docMk/>
            <pc:sldMk cId="3847486866" sldId="359"/>
            <ac:grpSpMk id="28" creationId="{7F9F459B-A6C2-F687-2805-601DB145E17A}"/>
          </ac:grpSpMkLst>
        </pc:grpChg>
        <pc:grpChg chg="mod">
          <ac:chgData name="Bainbridge, Alex (STFC,DL,AST)" userId="ce672081-8234-4921-ae56-190d56fc3d1c" providerId="ADAL" clId="{A2DE58A6-D9E2-4D2F-9B40-8BE76A99A43C}" dt="2024-09-26T16:38:13.618" v="4586"/>
          <ac:grpSpMkLst>
            <pc:docMk/>
            <pc:sldMk cId="3847486866" sldId="359"/>
            <ac:grpSpMk id="29" creationId="{DEE977A0-8086-C777-D312-C0E481419ECD}"/>
          </ac:grpSpMkLst>
        </pc:grpChg>
        <pc:grpChg chg="mod">
          <ac:chgData name="Bainbridge, Alex (STFC,DL,AST)" userId="ce672081-8234-4921-ae56-190d56fc3d1c" providerId="ADAL" clId="{A2DE58A6-D9E2-4D2F-9B40-8BE76A99A43C}" dt="2024-09-26T16:38:13.618" v="4586"/>
          <ac:grpSpMkLst>
            <pc:docMk/>
            <pc:sldMk cId="3847486866" sldId="359"/>
            <ac:grpSpMk id="30" creationId="{59828A73-1169-3E4F-A8C5-88397AA4C7F9}"/>
          </ac:grpSpMkLst>
        </pc:grpChg>
        <pc:grpChg chg="mod">
          <ac:chgData name="Bainbridge, Alex (STFC,DL,AST)" userId="ce672081-8234-4921-ae56-190d56fc3d1c" providerId="ADAL" clId="{A2DE58A6-D9E2-4D2F-9B40-8BE76A99A43C}" dt="2024-09-26T16:38:13.618" v="4586"/>
          <ac:grpSpMkLst>
            <pc:docMk/>
            <pc:sldMk cId="3847486866" sldId="359"/>
            <ac:grpSpMk id="31" creationId="{9412E0A9-C4B7-B645-64DF-CBECF6F32FB1}"/>
          </ac:grpSpMkLst>
        </pc:grpChg>
        <pc:grpChg chg="add mod">
          <ac:chgData name="Bainbridge, Alex (STFC,DL,AST)" userId="ce672081-8234-4921-ae56-190d56fc3d1c" providerId="ADAL" clId="{A2DE58A6-D9E2-4D2F-9B40-8BE76A99A43C}" dt="2024-09-26T16:39:53.802" v="4624" actId="1076"/>
          <ac:grpSpMkLst>
            <pc:docMk/>
            <pc:sldMk cId="3847486866" sldId="359"/>
            <ac:grpSpMk id="75" creationId="{F8DF505F-1C29-3DEB-0C07-F7ECB185253B}"/>
          </ac:grpSpMkLst>
        </pc:grpChg>
        <pc:picChg chg="del">
          <ac:chgData name="Bainbridge, Alex (STFC,DL,AST)" userId="ce672081-8234-4921-ae56-190d56fc3d1c" providerId="ADAL" clId="{A2DE58A6-D9E2-4D2F-9B40-8BE76A99A43C}" dt="2024-09-26T16:38:04.020" v="4581" actId="478"/>
          <ac:picMkLst>
            <pc:docMk/>
            <pc:sldMk cId="3847486866" sldId="359"/>
            <ac:picMk id="7" creationId="{BDF3BD88-2C81-7A2B-9FA2-13737FD80D00}"/>
          </ac:picMkLst>
        </pc:picChg>
        <pc:picChg chg="del">
          <ac:chgData name="Bainbridge, Alex (STFC,DL,AST)" userId="ce672081-8234-4921-ae56-190d56fc3d1c" providerId="ADAL" clId="{A2DE58A6-D9E2-4D2F-9B40-8BE76A99A43C}" dt="2024-09-26T16:38:03.565" v="4580" actId="478"/>
          <ac:picMkLst>
            <pc:docMk/>
            <pc:sldMk cId="3847486866" sldId="359"/>
            <ac:picMk id="8" creationId="{A689B890-7400-EE84-366B-B73B445FFA35}"/>
          </ac:picMkLst>
        </pc:picChg>
        <pc:picChg chg="add mod">
          <ac:chgData name="Bainbridge, Alex (STFC,DL,AST)" userId="ce672081-8234-4921-ae56-190d56fc3d1c" providerId="ADAL" clId="{A2DE58A6-D9E2-4D2F-9B40-8BE76A99A43C}" dt="2024-09-26T16:38:17.662" v="4587" actId="1076"/>
          <ac:picMkLst>
            <pc:docMk/>
            <pc:sldMk cId="3847486866" sldId="359"/>
            <ac:picMk id="58" creationId="{AA63A574-4C1A-9A83-FC4F-E598987ABD93}"/>
          </ac:picMkLst>
        </pc:picChg>
        <pc:picChg chg="add del mod">
          <ac:chgData name="Bainbridge, Alex (STFC,DL,AST)" userId="ce672081-8234-4921-ae56-190d56fc3d1c" providerId="ADAL" clId="{A2DE58A6-D9E2-4D2F-9B40-8BE76A99A43C}" dt="2024-09-26T16:39:26" v="4617" actId="478"/>
          <ac:picMkLst>
            <pc:docMk/>
            <pc:sldMk cId="3847486866" sldId="359"/>
            <ac:picMk id="59" creationId="{A2670A22-D105-2F5B-4DD3-C8A6B7F3FDC8}"/>
          </ac:picMkLst>
        </pc:pic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35" creationId="{02CDA6AC-7277-958A-E409-D38A68491EEB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36" creationId="{7725B534-DC9D-B97B-98B0-3BA38A153DBB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38" creationId="{282ED63C-3994-5EE4-7447-4F70183776CC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39" creationId="{7666E886-8E18-6030-3DDF-37E639527DB7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41" creationId="{AED7695C-50BB-CB2E-3342-E15FA7CAD88D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42" creationId="{F85E3793-E496-3C6A-C46F-459776D814B3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44" creationId="{E3D24F20-85C9-FF54-59B0-E37A52A82420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45" creationId="{A53502B6-A05C-333E-0E0F-4B75B5022777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47" creationId="{F75DCBE1-0BDE-2009-8DC2-CEDCD483A90D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48" creationId="{98502E0F-0BCD-7FD2-9D84-1F6BF56EC518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50" creationId="{290E194F-E9C2-BF1D-18C5-EA850D1FA828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51" creationId="{E15F5353-3728-45EF-5A58-97698200CC9B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53" creationId="{D3712535-B193-44BA-097D-2D4008DD3071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54" creationId="{2BD6CA38-CFD9-FC13-4CB8-0BE6296CB974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56" creationId="{5B54D94C-6CFD-AB80-318B-8E34F5CCB6EB}"/>
          </ac:cxnSpMkLst>
        </pc:cxnChg>
        <pc:cxnChg chg="mod">
          <ac:chgData name="Bainbridge, Alex (STFC,DL,AST)" userId="ce672081-8234-4921-ae56-190d56fc3d1c" providerId="ADAL" clId="{A2DE58A6-D9E2-4D2F-9B40-8BE76A99A43C}" dt="2024-09-26T16:38:13.618" v="4586"/>
          <ac:cxnSpMkLst>
            <pc:docMk/>
            <pc:sldMk cId="3847486866" sldId="359"/>
            <ac:cxnSpMk id="57" creationId="{A7A6D7BD-DAB0-94F9-42B4-9203E32426AE}"/>
          </ac:cxnSpMkLst>
        </pc:cxnChg>
        <pc:cxnChg chg="add mod">
          <ac:chgData name="Bainbridge, Alex (STFC,DL,AST)" userId="ce672081-8234-4921-ae56-190d56fc3d1c" providerId="ADAL" clId="{A2DE58A6-D9E2-4D2F-9B40-8BE76A99A43C}" dt="2024-09-26T16:40:07.362" v="4627" actId="1076"/>
          <ac:cxnSpMkLst>
            <pc:docMk/>
            <pc:sldMk cId="3847486866" sldId="359"/>
            <ac:cxnSpMk id="62" creationId="{F727842A-3AC2-9071-15C3-854C5233A4E5}"/>
          </ac:cxnSpMkLst>
        </pc:cxnChg>
        <pc:cxnChg chg="add mod">
          <ac:chgData name="Bainbridge, Alex (STFC,DL,AST)" userId="ce672081-8234-4921-ae56-190d56fc3d1c" providerId="ADAL" clId="{A2DE58A6-D9E2-4D2F-9B40-8BE76A99A43C}" dt="2024-09-26T16:40:07.362" v="4627" actId="1076"/>
          <ac:cxnSpMkLst>
            <pc:docMk/>
            <pc:sldMk cId="3847486866" sldId="359"/>
            <ac:cxnSpMk id="63" creationId="{637E04CD-9A34-9941-F3C1-E4E2F861850B}"/>
          </ac:cxnSpMkLst>
        </pc:cxnChg>
        <pc:cxnChg chg="add mod">
          <ac:chgData name="Bainbridge, Alex (STFC,DL,AST)" userId="ce672081-8234-4921-ae56-190d56fc3d1c" providerId="ADAL" clId="{A2DE58A6-D9E2-4D2F-9B40-8BE76A99A43C}" dt="2024-09-26T16:39:53.802" v="4624" actId="1076"/>
          <ac:cxnSpMkLst>
            <pc:docMk/>
            <pc:sldMk cId="3847486866" sldId="359"/>
            <ac:cxnSpMk id="66" creationId="{23DB22D2-9D5B-9CD8-D7B5-9C3CA5A4262E}"/>
          </ac:cxnSpMkLst>
        </pc:cxnChg>
        <pc:cxnChg chg="add mod">
          <ac:chgData name="Bainbridge, Alex (STFC,DL,AST)" userId="ce672081-8234-4921-ae56-190d56fc3d1c" providerId="ADAL" clId="{A2DE58A6-D9E2-4D2F-9B40-8BE76A99A43C}" dt="2024-09-26T16:39:53.802" v="4624" actId="1076"/>
          <ac:cxnSpMkLst>
            <pc:docMk/>
            <pc:sldMk cId="3847486866" sldId="359"/>
            <ac:cxnSpMk id="67" creationId="{3155E4AF-47E9-8DD1-6F2C-F4CFFEA9AB77}"/>
          </ac:cxnSpMkLst>
        </pc:cxnChg>
        <pc:cxnChg chg="add mod">
          <ac:chgData name="Bainbridge, Alex (STFC,DL,AST)" userId="ce672081-8234-4921-ae56-190d56fc3d1c" providerId="ADAL" clId="{A2DE58A6-D9E2-4D2F-9B40-8BE76A99A43C}" dt="2024-09-26T16:40:07.362" v="4627" actId="1076"/>
          <ac:cxnSpMkLst>
            <pc:docMk/>
            <pc:sldMk cId="3847486866" sldId="359"/>
            <ac:cxnSpMk id="70" creationId="{1AFCA2F3-B0B3-8208-E21F-60915802D5EA}"/>
          </ac:cxnSpMkLst>
        </pc:cxnChg>
        <pc:cxnChg chg="add mod">
          <ac:chgData name="Bainbridge, Alex (STFC,DL,AST)" userId="ce672081-8234-4921-ae56-190d56fc3d1c" providerId="ADAL" clId="{A2DE58A6-D9E2-4D2F-9B40-8BE76A99A43C}" dt="2024-09-26T16:40:07.362" v="4627" actId="1076"/>
          <ac:cxnSpMkLst>
            <pc:docMk/>
            <pc:sldMk cId="3847486866" sldId="359"/>
            <ac:cxnSpMk id="71" creationId="{E7096441-7EB7-2B16-6A3F-615353209825}"/>
          </ac:cxnSpMkLst>
        </pc:cxnChg>
        <pc:cxnChg chg="mod">
          <ac:chgData name="Bainbridge, Alex (STFC,DL,AST)" userId="ce672081-8234-4921-ae56-190d56fc3d1c" providerId="ADAL" clId="{A2DE58A6-D9E2-4D2F-9B40-8BE76A99A43C}" dt="2024-09-26T16:39:13.380" v="4616"/>
          <ac:cxnSpMkLst>
            <pc:docMk/>
            <pc:sldMk cId="3847486866" sldId="359"/>
            <ac:cxnSpMk id="77" creationId="{034292F9-337E-CC99-AFD1-4D963EB4D0D8}"/>
          </ac:cxnSpMkLst>
        </pc:cxnChg>
        <pc:cxnChg chg="mod">
          <ac:chgData name="Bainbridge, Alex (STFC,DL,AST)" userId="ce672081-8234-4921-ae56-190d56fc3d1c" providerId="ADAL" clId="{A2DE58A6-D9E2-4D2F-9B40-8BE76A99A43C}" dt="2024-09-26T16:39:13.380" v="4616"/>
          <ac:cxnSpMkLst>
            <pc:docMk/>
            <pc:sldMk cId="3847486866" sldId="359"/>
            <ac:cxnSpMk id="78" creationId="{56F2ED96-34B6-A477-9CF0-87D51569E7B1}"/>
          </ac:cxnSpMkLst>
        </pc:cxnChg>
      </pc:sldChg>
      <pc:sldChg chg="addSp delSp modSp add mod">
        <pc:chgData name="Bainbridge, Alex (STFC,DL,AST)" userId="ce672081-8234-4921-ae56-190d56fc3d1c" providerId="ADAL" clId="{A2DE58A6-D9E2-4D2F-9B40-8BE76A99A43C}" dt="2024-10-02T15:04:13.562" v="8504" actId="20577"/>
        <pc:sldMkLst>
          <pc:docMk/>
          <pc:sldMk cId="3593578432" sldId="360"/>
        </pc:sldMkLst>
        <pc:spChg chg="mod">
          <ac:chgData name="Bainbridge, Alex (STFC,DL,AST)" userId="ce672081-8234-4921-ae56-190d56fc3d1c" providerId="ADAL" clId="{A2DE58A6-D9E2-4D2F-9B40-8BE76A99A43C}" dt="2024-09-26T16:51:55.321" v="5361" actId="20577"/>
          <ac:spMkLst>
            <pc:docMk/>
            <pc:sldMk cId="3593578432" sldId="360"/>
            <ac:spMk id="9" creationId="{DE67786B-8CF6-7140-A9BE-F2F0A0F1F7F0}"/>
          </ac:spMkLst>
        </pc:spChg>
        <pc:spChg chg="add mod">
          <ac:chgData name="Bainbridge, Alex (STFC,DL,AST)" userId="ce672081-8234-4921-ae56-190d56fc3d1c" providerId="ADAL" clId="{A2DE58A6-D9E2-4D2F-9B40-8BE76A99A43C}" dt="2024-10-02T15:04:13.562" v="8504" actId="20577"/>
          <ac:spMkLst>
            <pc:docMk/>
            <pc:sldMk cId="3593578432" sldId="360"/>
            <ac:spMk id="59" creationId="{69947FD6-1BFD-B904-A9F2-1A58CAE1BC7C}"/>
          </ac:spMkLst>
        </pc:spChg>
        <pc:spChg chg="del">
          <ac:chgData name="Bainbridge, Alex (STFC,DL,AST)" userId="ce672081-8234-4921-ae56-190d56fc3d1c" providerId="ADAL" clId="{A2DE58A6-D9E2-4D2F-9B40-8BE76A99A43C}" dt="2024-09-26T16:52:01.323" v="5363" actId="478"/>
          <ac:spMkLst>
            <pc:docMk/>
            <pc:sldMk cId="3593578432" sldId="360"/>
            <ac:spMk id="60" creationId="{D189E63D-FE69-AF92-1679-4C98E5034BBA}"/>
          </ac:spMkLst>
        </pc:spChg>
        <pc:spChg chg="del">
          <ac:chgData name="Bainbridge, Alex (STFC,DL,AST)" userId="ce672081-8234-4921-ae56-190d56fc3d1c" providerId="ADAL" clId="{A2DE58A6-D9E2-4D2F-9B40-8BE76A99A43C}" dt="2024-09-26T16:52:01.323" v="5363" actId="478"/>
          <ac:spMkLst>
            <pc:docMk/>
            <pc:sldMk cId="3593578432" sldId="360"/>
            <ac:spMk id="61" creationId="{730628C0-2627-909B-D910-4B65BD0F9165}"/>
          </ac:spMkLst>
        </pc:spChg>
        <pc:spChg chg="del">
          <ac:chgData name="Bainbridge, Alex (STFC,DL,AST)" userId="ce672081-8234-4921-ae56-190d56fc3d1c" providerId="ADAL" clId="{A2DE58A6-D9E2-4D2F-9B40-8BE76A99A43C}" dt="2024-09-26T16:52:01.323" v="5363" actId="478"/>
          <ac:spMkLst>
            <pc:docMk/>
            <pc:sldMk cId="3593578432" sldId="360"/>
            <ac:spMk id="64" creationId="{AF59DFF8-0054-26AE-E14E-BEAC07BE0D62}"/>
          </ac:spMkLst>
        </pc:spChg>
        <pc:spChg chg="del">
          <ac:chgData name="Bainbridge, Alex (STFC,DL,AST)" userId="ce672081-8234-4921-ae56-190d56fc3d1c" providerId="ADAL" clId="{A2DE58A6-D9E2-4D2F-9B40-8BE76A99A43C}" dt="2024-09-26T16:52:01.323" v="5363" actId="478"/>
          <ac:spMkLst>
            <pc:docMk/>
            <pc:sldMk cId="3593578432" sldId="360"/>
            <ac:spMk id="65" creationId="{90D34311-CACE-8232-93BB-19CA1C166DAB}"/>
          </ac:spMkLst>
        </pc:spChg>
        <pc:spChg chg="del">
          <ac:chgData name="Bainbridge, Alex (STFC,DL,AST)" userId="ce672081-8234-4921-ae56-190d56fc3d1c" providerId="ADAL" clId="{A2DE58A6-D9E2-4D2F-9B40-8BE76A99A43C}" dt="2024-09-26T16:52:01.323" v="5363" actId="478"/>
          <ac:spMkLst>
            <pc:docMk/>
            <pc:sldMk cId="3593578432" sldId="360"/>
            <ac:spMk id="68" creationId="{7F1D5382-CA75-722F-AE5A-66A386C92EA9}"/>
          </ac:spMkLst>
        </pc:spChg>
        <pc:spChg chg="del">
          <ac:chgData name="Bainbridge, Alex (STFC,DL,AST)" userId="ce672081-8234-4921-ae56-190d56fc3d1c" providerId="ADAL" clId="{A2DE58A6-D9E2-4D2F-9B40-8BE76A99A43C}" dt="2024-09-26T16:52:01.323" v="5363" actId="478"/>
          <ac:spMkLst>
            <pc:docMk/>
            <pc:sldMk cId="3593578432" sldId="360"/>
            <ac:spMk id="69" creationId="{2D7BA240-26CB-BF1F-1C9C-3FCC6706895D}"/>
          </ac:spMkLst>
        </pc:spChg>
        <pc:spChg chg="del">
          <ac:chgData name="Bainbridge, Alex (STFC,DL,AST)" userId="ce672081-8234-4921-ae56-190d56fc3d1c" providerId="ADAL" clId="{A2DE58A6-D9E2-4D2F-9B40-8BE76A99A43C}" dt="2024-09-26T16:52:01.323" v="5363" actId="478"/>
          <ac:spMkLst>
            <pc:docMk/>
            <pc:sldMk cId="3593578432" sldId="360"/>
            <ac:spMk id="72" creationId="{3305125B-7A4B-0D10-2CB7-F6415A928F14}"/>
          </ac:spMkLst>
        </pc:spChg>
        <pc:spChg chg="del">
          <ac:chgData name="Bainbridge, Alex (STFC,DL,AST)" userId="ce672081-8234-4921-ae56-190d56fc3d1c" providerId="ADAL" clId="{A2DE58A6-D9E2-4D2F-9B40-8BE76A99A43C}" dt="2024-09-26T16:52:03.227" v="5365" actId="478"/>
          <ac:spMkLst>
            <pc:docMk/>
            <pc:sldMk cId="3593578432" sldId="360"/>
            <ac:spMk id="74" creationId="{09844A26-74B6-672E-73EC-B81CA850F479}"/>
          </ac:spMkLst>
        </pc:spChg>
        <pc:grpChg chg="del">
          <ac:chgData name="Bainbridge, Alex (STFC,DL,AST)" userId="ce672081-8234-4921-ae56-190d56fc3d1c" providerId="ADAL" clId="{A2DE58A6-D9E2-4D2F-9B40-8BE76A99A43C}" dt="2024-09-26T16:51:58.035" v="5362" actId="478"/>
          <ac:grpSpMkLst>
            <pc:docMk/>
            <pc:sldMk cId="3593578432" sldId="360"/>
            <ac:grpSpMk id="5" creationId="{5CB35F7E-6F1E-CEBE-EFE3-7ECC303AB8C6}"/>
          </ac:grpSpMkLst>
        </pc:grpChg>
        <pc:grpChg chg="del">
          <ac:chgData name="Bainbridge, Alex (STFC,DL,AST)" userId="ce672081-8234-4921-ae56-190d56fc3d1c" providerId="ADAL" clId="{A2DE58A6-D9E2-4D2F-9B40-8BE76A99A43C}" dt="2024-09-26T16:52:01.323" v="5363" actId="478"/>
          <ac:grpSpMkLst>
            <pc:docMk/>
            <pc:sldMk cId="3593578432" sldId="360"/>
            <ac:grpSpMk id="75" creationId="{F8DF505F-1C29-3DEB-0C07-F7ECB185253B}"/>
          </ac:grpSpMkLst>
        </pc:grpChg>
        <pc:graphicFrameChg chg="add mod">
          <ac:chgData name="Bainbridge, Alex (STFC,DL,AST)" userId="ce672081-8234-4921-ae56-190d56fc3d1c" providerId="ADAL" clId="{A2DE58A6-D9E2-4D2F-9B40-8BE76A99A43C}" dt="2024-09-26T16:52:12.594" v="5366"/>
          <ac:graphicFrameMkLst>
            <pc:docMk/>
            <pc:sldMk cId="3593578432" sldId="360"/>
            <ac:graphicFrameMk id="10" creationId="{9FF0479D-01B6-867E-F9AD-1DDD0AA63EC3}"/>
          </ac:graphicFrameMkLst>
        </pc:graphicFrameChg>
        <pc:picChg chg="add mod">
          <ac:chgData name="Bainbridge, Alex (STFC,DL,AST)" userId="ce672081-8234-4921-ae56-190d56fc3d1c" providerId="ADAL" clId="{A2DE58A6-D9E2-4D2F-9B40-8BE76A99A43C}" dt="2024-09-26T16:52:15.835" v="5367" actId="1076"/>
          <ac:picMkLst>
            <pc:docMk/>
            <pc:sldMk cId="3593578432" sldId="360"/>
            <ac:picMk id="7" creationId="{5E3BF6B3-3500-AE93-7EF4-4AED7D39422E}"/>
          </ac:picMkLst>
        </pc:picChg>
        <pc:picChg chg="add mod">
          <ac:chgData name="Bainbridge, Alex (STFC,DL,AST)" userId="ce672081-8234-4921-ae56-190d56fc3d1c" providerId="ADAL" clId="{A2DE58A6-D9E2-4D2F-9B40-8BE76A99A43C}" dt="2024-09-26T16:52:20.115" v="5368" actId="1076"/>
          <ac:picMkLst>
            <pc:docMk/>
            <pc:sldMk cId="3593578432" sldId="360"/>
            <ac:picMk id="8" creationId="{E0917017-53B5-4BA7-BBB3-CBD6815F0A9F}"/>
          </ac:picMkLst>
        </pc:picChg>
        <pc:picChg chg="del">
          <ac:chgData name="Bainbridge, Alex (STFC,DL,AST)" userId="ce672081-8234-4921-ae56-190d56fc3d1c" providerId="ADAL" clId="{A2DE58A6-D9E2-4D2F-9B40-8BE76A99A43C}" dt="2024-09-26T16:52:02.027" v="5364" actId="478"/>
          <ac:picMkLst>
            <pc:docMk/>
            <pc:sldMk cId="3593578432" sldId="360"/>
            <ac:picMk id="58" creationId="{AA63A574-4C1A-9A83-FC4F-E598987ABD93}"/>
          </ac:picMkLst>
        </pc:picChg>
        <pc:cxnChg chg="del">
          <ac:chgData name="Bainbridge, Alex (STFC,DL,AST)" userId="ce672081-8234-4921-ae56-190d56fc3d1c" providerId="ADAL" clId="{A2DE58A6-D9E2-4D2F-9B40-8BE76A99A43C}" dt="2024-09-26T16:52:01.323" v="5363" actId="478"/>
          <ac:cxnSpMkLst>
            <pc:docMk/>
            <pc:sldMk cId="3593578432" sldId="360"/>
            <ac:cxnSpMk id="62" creationId="{F727842A-3AC2-9071-15C3-854C5233A4E5}"/>
          </ac:cxnSpMkLst>
        </pc:cxnChg>
        <pc:cxnChg chg="del">
          <ac:chgData name="Bainbridge, Alex (STFC,DL,AST)" userId="ce672081-8234-4921-ae56-190d56fc3d1c" providerId="ADAL" clId="{A2DE58A6-D9E2-4D2F-9B40-8BE76A99A43C}" dt="2024-09-26T16:52:01.323" v="5363" actId="478"/>
          <ac:cxnSpMkLst>
            <pc:docMk/>
            <pc:sldMk cId="3593578432" sldId="360"/>
            <ac:cxnSpMk id="63" creationId="{637E04CD-9A34-9941-F3C1-E4E2F861850B}"/>
          </ac:cxnSpMkLst>
        </pc:cxnChg>
        <pc:cxnChg chg="del">
          <ac:chgData name="Bainbridge, Alex (STFC,DL,AST)" userId="ce672081-8234-4921-ae56-190d56fc3d1c" providerId="ADAL" clId="{A2DE58A6-D9E2-4D2F-9B40-8BE76A99A43C}" dt="2024-09-26T16:52:01.323" v="5363" actId="478"/>
          <ac:cxnSpMkLst>
            <pc:docMk/>
            <pc:sldMk cId="3593578432" sldId="360"/>
            <ac:cxnSpMk id="66" creationId="{23DB22D2-9D5B-9CD8-D7B5-9C3CA5A4262E}"/>
          </ac:cxnSpMkLst>
        </pc:cxnChg>
        <pc:cxnChg chg="del">
          <ac:chgData name="Bainbridge, Alex (STFC,DL,AST)" userId="ce672081-8234-4921-ae56-190d56fc3d1c" providerId="ADAL" clId="{A2DE58A6-D9E2-4D2F-9B40-8BE76A99A43C}" dt="2024-09-26T16:52:01.323" v="5363" actId="478"/>
          <ac:cxnSpMkLst>
            <pc:docMk/>
            <pc:sldMk cId="3593578432" sldId="360"/>
            <ac:cxnSpMk id="67" creationId="{3155E4AF-47E9-8DD1-6F2C-F4CFFEA9AB77}"/>
          </ac:cxnSpMkLst>
        </pc:cxnChg>
        <pc:cxnChg chg="del">
          <ac:chgData name="Bainbridge, Alex (STFC,DL,AST)" userId="ce672081-8234-4921-ae56-190d56fc3d1c" providerId="ADAL" clId="{A2DE58A6-D9E2-4D2F-9B40-8BE76A99A43C}" dt="2024-09-26T16:52:01.323" v="5363" actId="478"/>
          <ac:cxnSpMkLst>
            <pc:docMk/>
            <pc:sldMk cId="3593578432" sldId="360"/>
            <ac:cxnSpMk id="70" creationId="{1AFCA2F3-B0B3-8208-E21F-60915802D5EA}"/>
          </ac:cxnSpMkLst>
        </pc:cxnChg>
        <pc:cxnChg chg="del">
          <ac:chgData name="Bainbridge, Alex (STFC,DL,AST)" userId="ce672081-8234-4921-ae56-190d56fc3d1c" providerId="ADAL" clId="{A2DE58A6-D9E2-4D2F-9B40-8BE76A99A43C}" dt="2024-09-26T16:52:01.323" v="5363" actId="478"/>
          <ac:cxnSpMkLst>
            <pc:docMk/>
            <pc:sldMk cId="3593578432" sldId="360"/>
            <ac:cxnSpMk id="71" creationId="{E7096441-7EB7-2B16-6A3F-615353209825}"/>
          </ac:cxnSpMkLst>
        </pc:cxnChg>
      </pc:sldChg>
      <pc:sldChg chg="modSp mod">
        <pc:chgData name="Bainbridge, Alex (STFC,DL,AST)" userId="ce672081-8234-4921-ae56-190d56fc3d1c" providerId="ADAL" clId="{A2DE58A6-D9E2-4D2F-9B40-8BE76A99A43C}" dt="2024-09-30T17:15:20.424" v="7326" actId="1076"/>
        <pc:sldMkLst>
          <pc:docMk/>
          <pc:sldMk cId="1132581842" sldId="362"/>
        </pc:sldMkLst>
        <pc:spChg chg="mod">
          <ac:chgData name="Bainbridge, Alex (STFC,DL,AST)" userId="ce672081-8234-4921-ae56-190d56fc3d1c" providerId="ADAL" clId="{A2DE58A6-D9E2-4D2F-9B40-8BE76A99A43C}" dt="2024-09-30T17:15:20.424" v="7326" actId="1076"/>
          <ac:spMkLst>
            <pc:docMk/>
            <pc:sldMk cId="1132581842" sldId="362"/>
            <ac:spMk id="13" creationId="{94503DC3-22B0-F088-8DDD-255447D9209F}"/>
          </ac:spMkLst>
        </pc:spChg>
        <pc:picChg chg="mod">
          <ac:chgData name="Bainbridge, Alex (STFC,DL,AST)" userId="ce672081-8234-4921-ae56-190d56fc3d1c" providerId="ADAL" clId="{A2DE58A6-D9E2-4D2F-9B40-8BE76A99A43C}" dt="2024-09-30T17:15:17.631" v="7325" actId="1076"/>
          <ac:picMkLst>
            <pc:docMk/>
            <pc:sldMk cId="1132581842" sldId="362"/>
            <ac:picMk id="7" creationId="{52279800-F5B2-8A29-B086-B4DAA85C09A1}"/>
          </ac:picMkLst>
        </pc:picChg>
      </pc:sldChg>
      <pc:sldChg chg="modSp del mod ord">
        <pc:chgData name="Bainbridge, Alex (STFC,DL,AST)" userId="ce672081-8234-4921-ae56-190d56fc3d1c" providerId="ADAL" clId="{A2DE58A6-D9E2-4D2F-9B40-8BE76A99A43C}" dt="2024-10-01T16:51:46.988" v="7703" actId="47"/>
        <pc:sldMkLst>
          <pc:docMk/>
          <pc:sldMk cId="1250524258" sldId="365"/>
        </pc:sldMkLst>
        <pc:picChg chg="mod">
          <ac:chgData name="Bainbridge, Alex (STFC,DL,AST)" userId="ce672081-8234-4921-ae56-190d56fc3d1c" providerId="ADAL" clId="{A2DE58A6-D9E2-4D2F-9B40-8BE76A99A43C}" dt="2024-09-30T10:37:34.805" v="5469" actId="1076"/>
          <ac:picMkLst>
            <pc:docMk/>
            <pc:sldMk cId="1250524258" sldId="365"/>
            <ac:picMk id="16" creationId="{B988A44B-88D4-127A-AD75-AB4129FED7EB}"/>
          </ac:picMkLst>
        </pc:picChg>
        <pc:picChg chg="mod">
          <ac:chgData name="Bainbridge, Alex (STFC,DL,AST)" userId="ce672081-8234-4921-ae56-190d56fc3d1c" providerId="ADAL" clId="{A2DE58A6-D9E2-4D2F-9B40-8BE76A99A43C}" dt="2024-09-30T10:37:33.661" v="5468" actId="1076"/>
          <ac:picMkLst>
            <pc:docMk/>
            <pc:sldMk cId="1250524258" sldId="365"/>
            <ac:picMk id="17" creationId="{C5375E99-3BE2-8335-892C-520DD71D585E}"/>
          </ac:picMkLst>
        </pc:picChg>
      </pc:sldChg>
      <pc:sldChg chg="modSp mod">
        <pc:chgData name="Bainbridge, Alex (STFC,DL,AST)" userId="ce672081-8234-4921-ae56-190d56fc3d1c" providerId="ADAL" clId="{A2DE58A6-D9E2-4D2F-9B40-8BE76A99A43C}" dt="2024-10-02T15:04:31.939" v="8505" actId="20577"/>
        <pc:sldMkLst>
          <pc:docMk/>
          <pc:sldMk cId="2875285024" sldId="366"/>
        </pc:sldMkLst>
        <pc:spChg chg="mod">
          <ac:chgData name="Bainbridge, Alex (STFC,DL,AST)" userId="ce672081-8234-4921-ae56-190d56fc3d1c" providerId="ADAL" clId="{A2DE58A6-D9E2-4D2F-9B40-8BE76A99A43C}" dt="2024-10-02T15:04:31.939" v="8505" actId="20577"/>
          <ac:spMkLst>
            <pc:docMk/>
            <pc:sldMk cId="2875285024" sldId="366"/>
            <ac:spMk id="4" creationId="{304B6881-CF0B-997F-1CCD-AE9BD98B883E}"/>
          </ac:spMkLst>
        </pc:spChg>
      </pc:sldChg>
      <pc:sldChg chg="addSp delSp modSp mod">
        <pc:chgData name="Bainbridge, Alex (STFC,DL,AST)" userId="ce672081-8234-4921-ae56-190d56fc3d1c" providerId="ADAL" clId="{A2DE58A6-D9E2-4D2F-9B40-8BE76A99A43C}" dt="2024-09-30T16:23:39.236" v="6011" actId="14100"/>
        <pc:sldMkLst>
          <pc:docMk/>
          <pc:sldMk cId="151497300" sldId="369"/>
        </pc:sldMkLst>
        <pc:picChg chg="del mod">
          <ac:chgData name="Bainbridge, Alex (STFC,DL,AST)" userId="ce672081-8234-4921-ae56-190d56fc3d1c" providerId="ADAL" clId="{A2DE58A6-D9E2-4D2F-9B40-8BE76A99A43C}" dt="2024-09-30T16:22:52.818" v="5935" actId="478"/>
          <ac:picMkLst>
            <pc:docMk/>
            <pc:sldMk cId="151497300" sldId="369"/>
            <ac:picMk id="6" creationId="{F97CE86F-36E5-7A13-696E-A77A7D420ED1}"/>
          </ac:picMkLst>
        </pc:picChg>
        <pc:picChg chg="add mod">
          <ac:chgData name="Bainbridge, Alex (STFC,DL,AST)" userId="ce672081-8234-4921-ae56-190d56fc3d1c" providerId="ADAL" clId="{A2DE58A6-D9E2-4D2F-9B40-8BE76A99A43C}" dt="2024-09-30T16:23:39.236" v="6011" actId="14100"/>
          <ac:picMkLst>
            <pc:docMk/>
            <pc:sldMk cId="151497300" sldId="369"/>
            <ac:picMk id="1026" creationId="{3516D78E-68DA-A280-A6CF-65E20D16840F}"/>
          </ac:picMkLst>
        </pc:picChg>
      </pc:sldChg>
      <pc:sldChg chg="addSp delSp modSp mod">
        <pc:chgData name="Bainbridge, Alex (STFC,DL,AST)" userId="ce672081-8234-4921-ae56-190d56fc3d1c" providerId="ADAL" clId="{A2DE58A6-D9E2-4D2F-9B40-8BE76A99A43C}" dt="2024-09-30T16:24:10.380" v="6021" actId="1076"/>
        <pc:sldMkLst>
          <pc:docMk/>
          <pc:sldMk cId="3639826912" sldId="370"/>
        </pc:sldMkLst>
        <pc:picChg chg="del">
          <ac:chgData name="Bainbridge, Alex (STFC,DL,AST)" userId="ce672081-8234-4921-ae56-190d56fc3d1c" providerId="ADAL" clId="{A2DE58A6-D9E2-4D2F-9B40-8BE76A99A43C}" dt="2024-09-30T16:23:44.981" v="6012" actId="478"/>
          <ac:picMkLst>
            <pc:docMk/>
            <pc:sldMk cId="3639826912" sldId="370"/>
            <ac:picMk id="6" creationId="{F97CE86F-36E5-7A13-696E-A77A7D420ED1}"/>
          </ac:picMkLst>
        </pc:picChg>
        <pc:picChg chg="add mod">
          <ac:chgData name="Bainbridge, Alex (STFC,DL,AST)" userId="ce672081-8234-4921-ae56-190d56fc3d1c" providerId="ADAL" clId="{A2DE58A6-D9E2-4D2F-9B40-8BE76A99A43C}" dt="2024-09-30T16:24:10.380" v="6021" actId="1076"/>
          <ac:picMkLst>
            <pc:docMk/>
            <pc:sldMk cId="3639826912" sldId="370"/>
            <ac:picMk id="2050" creationId="{8127B953-44FA-B386-2A3D-A9EF1CB0D654}"/>
          </ac:picMkLst>
        </pc:picChg>
      </pc:sldChg>
      <pc:sldChg chg="modSp mod">
        <pc:chgData name="Bainbridge, Alex (STFC,DL,AST)" userId="ce672081-8234-4921-ae56-190d56fc3d1c" providerId="ADAL" clId="{A2DE58A6-D9E2-4D2F-9B40-8BE76A99A43C}" dt="2024-10-02T15:04:42.939" v="8506" actId="20577"/>
        <pc:sldMkLst>
          <pc:docMk/>
          <pc:sldMk cId="71838120" sldId="371"/>
        </pc:sldMkLst>
        <pc:spChg chg="mod">
          <ac:chgData name="Bainbridge, Alex (STFC,DL,AST)" userId="ce672081-8234-4921-ae56-190d56fc3d1c" providerId="ADAL" clId="{A2DE58A6-D9E2-4D2F-9B40-8BE76A99A43C}" dt="2024-10-02T15:04:42.939" v="8506" actId="20577"/>
          <ac:spMkLst>
            <pc:docMk/>
            <pc:sldMk cId="71838120" sldId="371"/>
            <ac:spMk id="19" creationId="{1D6310D0-89AB-AC51-4BDC-71C46EC39574}"/>
          </ac:spMkLst>
        </pc:spChg>
      </pc:sldChg>
      <pc:sldChg chg="modSp mod">
        <pc:chgData name="Bainbridge, Alex (STFC,DL,AST)" userId="ce672081-8234-4921-ae56-190d56fc3d1c" providerId="ADAL" clId="{A2DE58A6-D9E2-4D2F-9B40-8BE76A99A43C}" dt="2024-10-02T15:04:45.139" v="8507" actId="20577"/>
        <pc:sldMkLst>
          <pc:docMk/>
          <pc:sldMk cId="4215488404" sldId="372"/>
        </pc:sldMkLst>
        <pc:spChg chg="mod">
          <ac:chgData name="Bainbridge, Alex (STFC,DL,AST)" userId="ce672081-8234-4921-ae56-190d56fc3d1c" providerId="ADAL" clId="{A2DE58A6-D9E2-4D2F-9B40-8BE76A99A43C}" dt="2024-10-02T15:04:45.139" v="8507" actId="20577"/>
          <ac:spMkLst>
            <pc:docMk/>
            <pc:sldMk cId="4215488404" sldId="372"/>
            <ac:spMk id="19" creationId="{1D6310D0-89AB-AC51-4BDC-71C46EC39574}"/>
          </ac:spMkLst>
        </pc:spChg>
      </pc:sldChg>
      <pc:sldChg chg="addSp modSp mod">
        <pc:chgData name="Bainbridge, Alex (STFC,DL,AST)" userId="ce672081-8234-4921-ae56-190d56fc3d1c" providerId="ADAL" clId="{A2DE58A6-D9E2-4D2F-9B40-8BE76A99A43C}" dt="2024-09-30T16:10:47.511" v="5640" actId="20577"/>
        <pc:sldMkLst>
          <pc:docMk/>
          <pc:sldMk cId="375607342" sldId="373"/>
        </pc:sldMkLst>
        <pc:spChg chg="add mod">
          <ac:chgData name="Bainbridge, Alex (STFC,DL,AST)" userId="ce672081-8234-4921-ae56-190d56fc3d1c" providerId="ADAL" clId="{A2DE58A6-D9E2-4D2F-9B40-8BE76A99A43C}" dt="2024-09-30T16:10:47.511" v="5640" actId="20577"/>
          <ac:spMkLst>
            <pc:docMk/>
            <pc:sldMk cId="375607342" sldId="373"/>
            <ac:spMk id="4" creationId="{858A27FA-09C8-FE29-D816-C9482A34A8C1}"/>
          </ac:spMkLst>
        </pc:spChg>
        <pc:picChg chg="mod">
          <ac:chgData name="Bainbridge, Alex (STFC,DL,AST)" userId="ce672081-8234-4921-ae56-190d56fc3d1c" providerId="ADAL" clId="{A2DE58A6-D9E2-4D2F-9B40-8BE76A99A43C}" dt="2024-09-30T10:38:35.412" v="5471" actId="14100"/>
          <ac:picMkLst>
            <pc:docMk/>
            <pc:sldMk cId="375607342" sldId="373"/>
            <ac:picMk id="7" creationId="{40405B6A-4BDC-752D-1317-33D9FF583C70}"/>
          </ac:picMkLst>
        </pc:picChg>
      </pc:sldChg>
      <pc:sldChg chg="addSp delSp modSp add mod">
        <pc:chgData name="Bainbridge, Alex (STFC,DL,AST)" userId="ce672081-8234-4921-ae56-190d56fc3d1c" providerId="ADAL" clId="{A2DE58A6-D9E2-4D2F-9B40-8BE76A99A43C}" dt="2024-09-30T16:16:00.061" v="5872" actId="20577"/>
        <pc:sldMkLst>
          <pc:docMk/>
          <pc:sldMk cId="471055191" sldId="374"/>
        </pc:sldMkLst>
        <pc:spChg chg="mod">
          <ac:chgData name="Bainbridge, Alex (STFC,DL,AST)" userId="ce672081-8234-4921-ae56-190d56fc3d1c" providerId="ADAL" clId="{A2DE58A6-D9E2-4D2F-9B40-8BE76A99A43C}" dt="2024-09-30T16:16:00.061" v="5872" actId="20577"/>
          <ac:spMkLst>
            <pc:docMk/>
            <pc:sldMk cId="471055191" sldId="374"/>
            <ac:spMk id="4" creationId="{858A27FA-09C8-FE29-D816-C9482A34A8C1}"/>
          </ac:spMkLst>
        </pc:spChg>
        <pc:grpChg chg="add mod">
          <ac:chgData name="Bainbridge, Alex (STFC,DL,AST)" userId="ce672081-8234-4921-ae56-190d56fc3d1c" providerId="ADAL" clId="{A2DE58A6-D9E2-4D2F-9B40-8BE76A99A43C}" dt="2024-09-30T16:12:42.189" v="5660" actId="1076"/>
          <ac:grpSpMkLst>
            <pc:docMk/>
            <pc:sldMk cId="471055191" sldId="374"/>
            <ac:grpSpMk id="13" creationId="{E83328CE-D0DD-313B-23FD-502B41A0ACCE}"/>
          </ac:grpSpMkLst>
        </pc:grpChg>
        <pc:picChg chg="add del mod">
          <ac:chgData name="Bainbridge, Alex (STFC,DL,AST)" userId="ce672081-8234-4921-ae56-190d56fc3d1c" providerId="ADAL" clId="{A2DE58A6-D9E2-4D2F-9B40-8BE76A99A43C}" dt="2024-09-30T16:12:35.849" v="5657" actId="478"/>
          <ac:picMkLst>
            <pc:docMk/>
            <pc:sldMk cId="471055191" sldId="374"/>
            <ac:picMk id="5" creationId="{302B1674-526E-7AC7-38CA-891B81BA573E}"/>
          </ac:picMkLst>
        </pc:picChg>
        <pc:picChg chg="add del mod">
          <ac:chgData name="Bainbridge, Alex (STFC,DL,AST)" userId="ce672081-8234-4921-ae56-190d56fc3d1c" providerId="ADAL" clId="{A2DE58A6-D9E2-4D2F-9B40-8BE76A99A43C}" dt="2024-09-30T16:12:34.439" v="5654" actId="478"/>
          <ac:picMkLst>
            <pc:docMk/>
            <pc:sldMk cId="471055191" sldId="374"/>
            <ac:picMk id="6" creationId="{12B8B897-AA78-1E33-FD39-9F54033EE2E1}"/>
          </ac:picMkLst>
        </pc:picChg>
        <pc:picChg chg="del">
          <ac:chgData name="Bainbridge, Alex (STFC,DL,AST)" userId="ce672081-8234-4921-ae56-190d56fc3d1c" providerId="ADAL" clId="{A2DE58A6-D9E2-4D2F-9B40-8BE76A99A43C}" dt="2024-09-30T16:11:32.834" v="5644" actId="478"/>
          <ac:picMkLst>
            <pc:docMk/>
            <pc:sldMk cId="471055191" sldId="374"/>
            <ac:picMk id="7" creationId="{40405B6A-4BDC-752D-1317-33D9FF583C70}"/>
          </ac:picMkLst>
        </pc:picChg>
        <pc:picChg chg="add del mod">
          <ac:chgData name="Bainbridge, Alex (STFC,DL,AST)" userId="ce672081-8234-4921-ae56-190d56fc3d1c" providerId="ADAL" clId="{A2DE58A6-D9E2-4D2F-9B40-8BE76A99A43C}" dt="2024-09-30T16:12:35.486" v="5656" actId="478"/>
          <ac:picMkLst>
            <pc:docMk/>
            <pc:sldMk cId="471055191" sldId="374"/>
            <ac:picMk id="8" creationId="{332A13DA-9D94-3DB7-2E03-4DAC3D74FA30}"/>
          </ac:picMkLst>
        </pc:picChg>
        <pc:picChg chg="del">
          <ac:chgData name="Bainbridge, Alex (STFC,DL,AST)" userId="ce672081-8234-4921-ae56-190d56fc3d1c" providerId="ADAL" clId="{A2DE58A6-D9E2-4D2F-9B40-8BE76A99A43C}" dt="2024-09-30T16:11:32.425" v="5643" actId="478"/>
          <ac:picMkLst>
            <pc:docMk/>
            <pc:sldMk cId="471055191" sldId="374"/>
            <ac:picMk id="10" creationId="{93FC293B-7881-5264-38FF-C40409FC8CEF}"/>
          </ac:picMkLst>
        </pc:picChg>
        <pc:picChg chg="add del mod">
          <ac:chgData name="Bainbridge, Alex (STFC,DL,AST)" userId="ce672081-8234-4921-ae56-190d56fc3d1c" providerId="ADAL" clId="{A2DE58A6-D9E2-4D2F-9B40-8BE76A99A43C}" dt="2024-09-30T16:12:34.950" v="5655" actId="478"/>
          <ac:picMkLst>
            <pc:docMk/>
            <pc:sldMk cId="471055191" sldId="374"/>
            <ac:picMk id="11" creationId="{36E04510-BD4B-C1A6-3802-B7384202951D}"/>
          </ac:picMkLst>
        </pc:picChg>
        <pc:picChg chg="del">
          <ac:chgData name="Bainbridge, Alex (STFC,DL,AST)" userId="ce672081-8234-4921-ae56-190d56fc3d1c" providerId="ADAL" clId="{A2DE58A6-D9E2-4D2F-9B40-8BE76A99A43C}" dt="2024-09-30T16:11:31.690" v="5642" actId="478"/>
          <ac:picMkLst>
            <pc:docMk/>
            <pc:sldMk cId="471055191" sldId="374"/>
            <ac:picMk id="12" creationId="{F74E5EBD-D64F-EA95-1B7C-36FA849DA6DA}"/>
          </ac:picMkLst>
        </pc:picChg>
        <pc:picChg chg="mod">
          <ac:chgData name="Bainbridge, Alex (STFC,DL,AST)" userId="ce672081-8234-4921-ae56-190d56fc3d1c" providerId="ADAL" clId="{A2DE58A6-D9E2-4D2F-9B40-8BE76A99A43C}" dt="2024-09-30T16:12:36.868" v="5658"/>
          <ac:picMkLst>
            <pc:docMk/>
            <pc:sldMk cId="471055191" sldId="374"/>
            <ac:picMk id="14" creationId="{7AD5E2A9-3068-BC9A-6C51-0300F0D7D02D}"/>
          </ac:picMkLst>
        </pc:picChg>
        <pc:picChg chg="mod">
          <ac:chgData name="Bainbridge, Alex (STFC,DL,AST)" userId="ce672081-8234-4921-ae56-190d56fc3d1c" providerId="ADAL" clId="{A2DE58A6-D9E2-4D2F-9B40-8BE76A99A43C}" dt="2024-09-30T16:12:36.868" v="5658"/>
          <ac:picMkLst>
            <pc:docMk/>
            <pc:sldMk cId="471055191" sldId="374"/>
            <ac:picMk id="15" creationId="{44EF19FB-0EF3-BBCE-9410-12AF121E98AC}"/>
          </ac:picMkLst>
        </pc:picChg>
        <pc:picChg chg="mod">
          <ac:chgData name="Bainbridge, Alex (STFC,DL,AST)" userId="ce672081-8234-4921-ae56-190d56fc3d1c" providerId="ADAL" clId="{A2DE58A6-D9E2-4D2F-9B40-8BE76A99A43C}" dt="2024-09-30T16:12:36.868" v="5658"/>
          <ac:picMkLst>
            <pc:docMk/>
            <pc:sldMk cId="471055191" sldId="374"/>
            <ac:picMk id="16" creationId="{B2F87B72-ABE7-063F-A915-234C49E7D61B}"/>
          </ac:picMkLst>
        </pc:picChg>
        <pc:picChg chg="mod">
          <ac:chgData name="Bainbridge, Alex (STFC,DL,AST)" userId="ce672081-8234-4921-ae56-190d56fc3d1c" providerId="ADAL" clId="{A2DE58A6-D9E2-4D2F-9B40-8BE76A99A43C}" dt="2024-09-30T16:12:36.868" v="5658"/>
          <ac:picMkLst>
            <pc:docMk/>
            <pc:sldMk cId="471055191" sldId="374"/>
            <ac:picMk id="17" creationId="{C2152628-1686-7045-2074-5A3E835CAA8E}"/>
          </ac:picMkLst>
        </pc:picChg>
      </pc:sldChg>
      <pc:sldChg chg="addSp delSp modSp add mod">
        <pc:chgData name="Bainbridge, Alex (STFC,DL,AST)" userId="ce672081-8234-4921-ae56-190d56fc3d1c" providerId="ADAL" clId="{A2DE58A6-D9E2-4D2F-9B40-8BE76A99A43C}" dt="2024-09-30T16:26:41.657" v="6412" actId="20577"/>
        <pc:sldMkLst>
          <pc:docMk/>
          <pc:sldMk cId="1380077509" sldId="375"/>
        </pc:sldMkLst>
        <pc:spChg chg="mod">
          <ac:chgData name="Bainbridge, Alex (STFC,DL,AST)" userId="ce672081-8234-4921-ae56-190d56fc3d1c" providerId="ADAL" clId="{A2DE58A6-D9E2-4D2F-9B40-8BE76A99A43C}" dt="2024-09-30T16:21:01.233" v="5927" actId="20577"/>
          <ac:spMkLst>
            <pc:docMk/>
            <pc:sldMk cId="1380077509" sldId="375"/>
            <ac:spMk id="9" creationId="{DE67786B-8CF6-7140-A9BE-F2F0A0F1F7F0}"/>
          </ac:spMkLst>
        </pc:spChg>
        <pc:spChg chg="mod">
          <ac:chgData name="Bainbridge, Alex (STFC,DL,AST)" userId="ce672081-8234-4921-ae56-190d56fc3d1c" providerId="ADAL" clId="{A2DE58A6-D9E2-4D2F-9B40-8BE76A99A43C}" dt="2024-09-30T16:26:41.657" v="6412" actId="20577"/>
          <ac:spMkLst>
            <pc:docMk/>
            <pc:sldMk cId="1380077509" sldId="375"/>
            <ac:spMk id="19" creationId="{1D6310D0-89AB-AC51-4BDC-71C46EC39574}"/>
          </ac:spMkLst>
        </pc:spChg>
        <pc:graphicFrameChg chg="del">
          <ac:chgData name="Bainbridge, Alex (STFC,DL,AST)" userId="ce672081-8234-4921-ae56-190d56fc3d1c" providerId="ADAL" clId="{A2DE58A6-D9E2-4D2F-9B40-8BE76A99A43C}" dt="2024-09-30T16:21:04.970" v="5929" actId="478"/>
          <ac:graphicFrameMkLst>
            <pc:docMk/>
            <pc:sldMk cId="1380077509" sldId="375"/>
            <ac:graphicFrameMk id="5" creationId="{F75F5795-E82D-A8DE-EB25-80D37A113E65}"/>
          </ac:graphicFrameMkLst>
        </pc:graphicFrameChg>
        <pc:picChg chg="add del mod">
          <ac:chgData name="Bainbridge, Alex (STFC,DL,AST)" userId="ce672081-8234-4921-ae56-190d56fc3d1c" providerId="ADAL" clId="{A2DE58A6-D9E2-4D2F-9B40-8BE76A99A43C}" dt="2024-09-30T16:24:20.527" v="6022" actId="478"/>
          <ac:picMkLst>
            <pc:docMk/>
            <pc:sldMk cId="1380077509" sldId="375"/>
            <ac:picMk id="4" creationId="{F2DADF33-E541-13E4-FF5B-9270C1948809}"/>
          </ac:picMkLst>
        </pc:picChg>
        <pc:picChg chg="del">
          <ac:chgData name="Bainbridge, Alex (STFC,DL,AST)" userId="ce672081-8234-4921-ae56-190d56fc3d1c" providerId="ADAL" clId="{A2DE58A6-D9E2-4D2F-9B40-8BE76A99A43C}" dt="2024-09-30T16:21:03.858" v="5928" actId="478"/>
          <ac:picMkLst>
            <pc:docMk/>
            <pc:sldMk cId="1380077509" sldId="375"/>
            <ac:picMk id="6" creationId="{429D582C-2B65-0307-9BEF-4713B86FB833}"/>
          </ac:picMkLst>
        </pc:picChg>
        <pc:picChg chg="add mod">
          <ac:chgData name="Bainbridge, Alex (STFC,DL,AST)" userId="ce672081-8234-4921-ae56-190d56fc3d1c" providerId="ADAL" clId="{A2DE58A6-D9E2-4D2F-9B40-8BE76A99A43C}" dt="2024-09-30T16:24:33.829" v="6027" actId="1076"/>
          <ac:picMkLst>
            <pc:docMk/>
            <pc:sldMk cId="1380077509" sldId="375"/>
            <ac:picMk id="7" creationId="{99419EDD-1880-8FC4-1814-A23CBF3E6EAE}"/>
          </ac:picMkLst>
        </pc:picChg>
      </pc:sldChg>
      <pc:sldChg chg="modSp add mod">
        <pc:chgData name="Bainbridge, Alex (STFC,DL,AST)" userId="ce672081-8234-4921-ae56-190d56fc3d1c" providerId="ADAL" clId="{A2DE58A6-D9E2-4D2F-9B40-8BE76A99A43C}" dt="2024-09-30T16:50:29.905" v="6870" actId="20577"/>
        <pc:sldMkLst>
          <pc:docMk/>
          <pc:sldMk cId="1730398072" sldId="376"/>
        </pc:sldMkLst>
        <pc:spChg chg="mod">
          <ac:chgData name="Bainbridge, Alex (STFC,DL,AST)" userId="ce672081-8234-4921-ae56-190d56fc3d1c" providerId="ADAL" clId="{A2DE58A6-D9E2-4D2F-9B40-8BE76A99A43C}" dt="2024-09-30T16:50:29.905" v="6870" actId="20577"/>
          <ac:spMkLst>
            <pc:docMk/>
            <pc:sldMk cId="1730398072" sldId="376"/>
            <ac:spMk id="19" creationId="{1D6310D0-89AB-AC51-4BDC-71C46EC39574}"/>
          </ac:spMkLst>
        </pc:spChg>
        <pc:picChg chg="ord">
          <ac:chgData name="Bainbridge, Alex (STFC,DL,AST)" userId="ce672081-8234-4921-ae56-190d56fc3d1c" providerId="ADAL" clId="{A2DE58A6-D9E2-4D2F-9B40-8BE76A99A43C}" dt="2024-09-30T16:50:04.058" v="6865" actId="167"/>
          <ac:picMkLst>
            <pc:docMk/>
            <pc:sldMk cId="1730398072" sldId="376"/>
            <ac:picMk id="7" creationId="{99419EDD-1880-8FC4-1814-A23CBF3E6EAE}"/>
          </ac:picMkLst>
        </pc:picChg>
      </pc:sldChg>
      <pc:sldChg chg="addSp delSp modSp add mod modAnim">
        <pc:chgData name="Bainbridge, Alex (STFC,DL,AST)" userId="ce672081-8234-4921-ae56-190d56fc3d1c" providerId="ADAL" clId="{A2DE58A6-D9E2-4D2F-9B40-8BE76A99A43C}" dt="2024-10-02T08:51:13.556" v="8152" actId="27918"/>
        <pc:sldMkLst>
          <pc:docMk/>
          <pc:sldMk cId="3762684501" sldId="377"/>
        </pc:sldMkLst>
        <pc:spChg chg="del">
          <ac:chgData name="Bainbridge, Alex (STFC,DL,AST)" userId="ce672081-8234-4921-ae56-190d56fc3d1c" providerId="ADAL" clId="{A2DE58A6-D9E2-4D2F-9B40-8BE76A99A43C}" dt="2024-09-30T16:51:51.238" v="6897" actId="478"/>
          <ac:spMkLst>
            <pc:docMk/>
            <pc:sldMk cId="3762684501" sldId="377"/>
            <ac:spMk id="4" creationId="{304B6881-CF0B-997F-1CCD-AE9BD98B883E}"/>
          </ac:spMkLst>
        </pc:spChg>
        <pc:spChg chg="add mod">
          <ac:chgData name="Bainbridge, Alex (STFC,DL,AST)" userId="ce672081-8234-4921-ae56-190d56fc3d1c" providerId="ADAL" clId="{A2DE58A6-D9E2-4D2F-9B40-8BE76A99A43C}" dt="2024-09-30T17:22:40.807" v="7538" actId="20577"/>
          <ac:spMkLst>
            <pc:docMk/>
            <pc:sldMk cId="3762684501" sldId="377"/>
            <ac:spMk id="6" creationId="{B85AC4CD-06E3-3D23-BD18-4B1A67025598}"/>
          </ac:spMkLst>
        </pc:spChg>
        <pc:spChg chg="mod ord">
          <ac:chgData name="Bainbridge, Alex (STFC,DL,AST)" userId="ce672081-8234-4921-ae56-190d56fc3d1c" providerId="ADAL" clId="{A2DE58A6-D9E2-4D2F-9B40-8BE76A99A43C}" dt="2024-09-30T17:23:04.224" v="7574" actId="20577"/>
          <ac:spMkLst>
            <pc:docMk/>
            <pc:sldMk cId="3762684501" sldId="377"/>
            <ac:spMk id="8" creationId="{18DF8A2E-C209-6D5F-5DFE-A3D1C7F944AB}"/>
          </ac:spMkLst>
        </pc:spChg>
        <pc:spChg chg="mod">
          <ac:chgData name="Bainbridge, Alex (STFC,DL,AST)" userId="ce672081-8234-4921-ae56-190d56fc3d1c" providerId="ADAL" clId="{A2DE58A6-D9E2-4D2F-9B40-8BE76A99A43C}" dt="2024-09-30T16:51:48.654" v="6896" actId="20577"/>
          <ac:spMkLst>
            <pc:docMk/>
            <pc:sldMk cId="3762684501" sldId="377"/>
            <ac:spMk id="9" creationId="{DE67786B-8CF6-7140-A9BE-F2F0A0F1F7F0}"/>
          </ac:spMkLst>
        </pc:spChg>
        <pc:graphicFrameChg chg="add mod">
          <ac:chgData name="Bainbridge, Alex (STFC,DL,AST)" userId="ce672081-8234-4921-ae56-190d56fc3d1c" providerId="ADAL" clId="{A2DE58A6-D9E2-4D2F-9B40-8BE76A99A43C}" dt="2024-10-01T16:54:56.544" v="7711" actId="692"/>
          <ac:graphicFrameMkLst>
            <pc:docMk/>
            <pc:sldMk cId="3762684501" sldId="377"/>
            <ac:graphicFrameMk id="5" creationId="{5A153982-D65A-07FD-DCED-65F6681BAFC6}"/>
          </ac:graphicFrameMkLst>
        </pc:graphicFrameChg>
        <pc:picChg chg="del">
          <ac:chgData name="Bainbridge, Alex (STFC,DL,AST)" userId="ce672081-8234-4921-ae56-190d56fc3d1c" providerId="ADAL" clId="{A2DE58A6-D9E2-4D2F-9B40-8BE76A99A43C}" dt="2024-09-30T16:51:52.199" v="6898" actId="478"/>
          <ac:picMkLst>
            <pc:docMk/>
            <pc:sldMk cId="3762684501" sldId="377"/>
            <ac:picMk id="7" creationId="{38179547-B1F8-44AA-5653-E951B74CBF7E}"/>
          </ac:picMkLst>
        </pc:picChg>
        <pc:cxnChg chg="add mod">
          <ac:chgData name="Bainbridge, Alex (STFC,DL,AST)" userId="ce672081-8234-4921-ae56-190d56fc3d1c" providerId="ADAL" clId="{A2DE58A6-D9E2-4D2F-9B40-8BE76A99A43C}" dt="2024-10-01T16:58:12.893" v="7720" actId="14100"/>
          <ac:cxnSpMkLst>
            <pc:docMk/>
            <pc:sldMk cId="3762684501" sldId="377"/>
            <ac:cxnSpMk id="11" creationId="{AFF0E7C5-D844-0322-30BA-F74C6A5AA7CA}"/>
          </ac:cxnSpMkLst>
        </pc:cxnChg>
      </pc:sldChg>
      <pc:sldChg chg="addSp modSp new del mod">
        <pc:chgData name="Bainbridge, Alex (STFC,DL,AST)" userId="ce672081-8234-4921-ae56-190d56fc3d1c" providerId="ADAL" clId="{A2DE58A6-D9E2-4D2F-9B40-8BE76A99A43C}" dt="2024-10-01T17:04:44.162" v="7796" actId="47"/>
        <pc:sldMkLst>
          <pc:docMk/>
          <pc:sldMk cId="1207667384" sldId="378"/>
        </pc:sldMkLst>
        <pc:spChg chg="mod">
          <ac:chgData name="Bainbridge, Alex (STFC,DL,AST)" userId="ce672081-8234-4921-ae56-190d56fc3d1c" providerId="ADAL" clId="{A2DE58A6-D9E2-4D2F-9B40-8BE76A99A43C}" dt="2024-10-01T17:02:47.215" v="7768"/>
          <ac:spMkLst>
            <pc:docMk/>
            <pc:sldMk cId="1207667384" sldId="378"/>
            <ac:spMk id="5" creationId="{BF30A2FF-C7B8-9796-2725-9877EFE34AD5}"/>
          </ac:spMkLst>
        </pc:spChg>
        <pc:spChg chg="mod">
          <ac:chgData name="Bainbridge, Alex (STFC,DL,AST)" userId="ce672081-8234-4921-ae56-190d56fc3d1c" providerId="ADAL" clId="{A2DE58A6-D9E2-4D2F-9B40-8BE76A99A43C}" dt="2024-10-01T17:02:47.215" v="7768"/>
          <ac:spMkLst>
            <pc:docMk/>
            <pc:sldMk cId="1207667384" sldId="378"/>
            <ac:spMk id="9" creationId="{A4D41AA2-84C7-4B38-AE68-F557856843DB}"/>
          </ac:spMkLst>
        </pc:spChg>
        <pc:spChg chg="mod">
          <ac:chgData name="Bainbridge, Alex (STFC,DL,AST)" userId="ce672081-8234-4921-ae56-190d56fc3d1c" providerId="ADAL" clId="{A2DE58A6-D9E2-4D2F-9B40-8BE76A99A43C}" dt="2024-10-01T17:02:47.215" v="7768"/>
          <ac:spMkLst>
            <pc:docMk/>
            <pc:sldMk cId="1207667384" sldId="378"/>
            <ac:spMk id="10" creationId="{DBA92AAD-C9B2-7B15-CB2D-1C71E89DE42A}"/>
          </ac:spMkLst>
        </pc:spChg>
        <pc:spChg chg="mod">
          <ac:chgData name="Bainbridge, Alex (STFC,DL,AST)" userId="ce672081-8234-4921-ae56-190d56fc3d1c" providerId="ADAL" clId="{A2DE58A6-D9E2-4D2F-9B40-8BE76A99A43C}" dt="2024-10-01T17:02:47.215" v="7768"/>
          <ac:spMkLst>
            <pc:docMk/>
            <pc:sldMk cId="1207667384" sldId="378"/>
            <ac:spMk id="11" creationId="{E02E34F6-9620-9C9F-3BCE-47FA28039598}"/>
          </ac:spMkLst>
        </pc:spChg>
        <pc:grpChg chg="add mod">
          <ac:chgData name="Bainbridge, Alex (STFC,DL,AST)" userId="ce672081-8234-4921-ae56-190d56fc3d1c" providerId="ADAL" clId="{A2DE58A6-D9E2-4D2F-9B40-8BE76A99A43C}" dt="2024-10-01T17:02:47.215" v="7768"/>
          <ac:grpSpMkLst>
            <pc:docMk/>
            <pc:sldMk cId="1207667384" sldId="378"/>
            <ac:grpSpMk id="4" creationId="{C54EA94F-08B7-DF40-A10D-44515234F288}"/>
          </ac:grpSpMkLst>
        </pc:grpChg>
        <pc:graphicFrameChg chg="mod">
          <ac:chgData name="Bainbridge, Alex (STFC,DL,AST)" userId="ce672081-8234-4921-ae56-190d56fc3d1c" providerId="ADAL" clId="{A2DE58A6-D9E2-4D2F-9B40-8BE76A99A43C}" dt="2024-10-01T17:02:47.215" v="7768"/>
          <ac:graphicFrameMkLst>
            <pc:docMk/>
            <pc:sldMk cId="1207667384" sldId="378"/>
            <ac:graphicFrameMk id="6" creationId="{FC9CE481-9FA4-EAA9-8518-8D5C9DFD0FFD}"/>
          </ac:graphicFrameMkLst>
        </pc:graphicFrameChg>
        <pc:cxnChg chg="mod">
          <ac:chgData name="Bainbridge, Alex (STFC,DL,AST)" userId="ce672081-8234-4921-ae56-190d56fc3d1c" providerId="ADAL" clId="{A2DE58A6-D9E2-4D2F-9B40-8BE76A99A43C}" dt="2024-10-01T17:02:47.215" v="7768"/>
          <ac:cxnSpMkLst>
            <pc:docMk/>
            <pc:sldMk cId="1207667384" sldId="378"/>
            <ac:cxnSpMk id="7" creationId="{A9CA997D-D7BE-E46D-144C-56D5A2C2B13F}"/>
          </ac:cxnSpMkLst>
        </pc:cxnChg>
        <pc:cxnChg chg="mod">
          <ac:chgData name="Bainbridge, Alex (STFC,DL,AST)" userId="ce672081-8234-4921-ae56-190d56fc3d1c" providerId="ADAL" clId="{A2DE58A6-D9E2-4D2F-9B40-8BE76A99A43C}" dt="2024-10-01T17:02:47.215" v="7768"/>
          <ac:cxnSpMkLst>
            <pc:docMk/>
            <pc:sldMk cId="1207667384" sldId="378"/>
            <ac:cxnSpMk id="8" creationId="{4300CFC5-D163-579D-00EA-C991C17E72E4}"/>
          </ac:cxnSpMkLst>
        </pc:cxnChg>
      </pc:sldChg>
      <pc:sldChg chg="addSp delSp modSp add mod">
        <pc:chgData name="Bainbridge, Alex (STFC,DL,AST)" userId="ce672081-8234-4921-ae56-190d56fc3d1c" providerId="ADAL" clId="{A2DE58A6-D9E2-4D2F-9B40-8BE76A99A43C}" dt="2024-10-02T08:51:55.553" v="8155" actId="20577"/>
        <pc:sldMkLst>
          <pc:docMk/>
          <pc:sldMk cId="592513124" sldId="379"/>
        </pc:sldMkLst>
        <pc:spChg chg="del">
          <ac:chgData name="Bainbridge, Alex (STFC,DL,AST)" userId="ce672081-8234-4921-ae56-190d56fc3d1c" providerId="ADAL" clId="{A2DE58A6-D9E2-4D2F-9B40-8BE76A99A43C}" dt="2024-10-01T17:06:26.788" v="7825" actId="478"/>
          <ac:spMkLst>
            <pc:docMk/>
            <pc:sldMk cId="592513124" sldId="379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A2DE58A6-D9E2-4D2F-9B40-8BE76A99A43C}" dt="2024-10-01T17:03:42.067" v="7781" actId="14100"/>
          <ac:spMkLst>
            <pc:docMk/>
            <pc:sldMk cId="592513124" sldId="379"/>
            <ac:spMk id="6" creationId="{9E8E7218-DAAE-78D4-76FC-25A1DEF7FDE6}"/>
          </ac:spMkLst>
        </pc:spChg>
        <pc:spChg chg="mod">
          <ac:chgData name="Bainbridge, Alex (STFC,DL,AST)" userId="ce672081-8234-4921-ae56-190d56fc3d1c" providerId="ADAL" clId="{A2DE58A6-D9E2-4D2F-9B40-8BE76A99A43C}" dt="2024-10-01T17:09:10.463" v="8149" actId="1076"/>
          <ac:spMkLst>
            <pc:docMk/>
            <pc:sldMk cId="592513124" sldId="379"/>
            <ac:spMk id="10" creationId="{9B31CFAB-AC70-F0F5-1962-35D59DF48B20}"/>
          </ac:spMkLst>
        </pc:spChg>
        <pc:spChg chg="mod">
          <ac:chgData name="Bainbridge, Alex (STFC,DL,AST)" userId="ce672081-8234-4921-ae56-190d56fc3d1c" providerId="ADAL" clId="{A2DE58A6-D9E2-4D2F-9B40-8BE76A99A43C}" dt="2024-10-01T17:02:59.040" v="7773"/>
          <ac:spMkLst>
            <pc:docMk/>
            <pc:sldMk cId="592513124" sldId="379"/>
            <ac:spMk id="14" creationId="{A7420B33-1F87-524A-4F7B-EC7D294D7576}"/>
          </ac:spMkLst>
        </pc:spChg>
        <pc:spChg chg="mod">
          <ac:chgData name="Bainbridge, Alex (STFC,DL,AST)" userId="ce672081-8234-4921-ae56-190d56fc3d1c" providerId="ADAL" clId="{A2DE58A6-D9E2-4D2F-9B40-8BE76A99A43C}" dt="2024-10-01T17:02:59.040" v="7773"/>
          <ac:spMkLst>
            <pc:docMk/>
            <pc:sldMk cId="592513124" sldId="379"/>
            <ac:spMk id="15" creationId="{95759BD8-9096-1B02-54F2-62DB553A2C07}"/>
          </ac:spMkLst>
        </pc:spChg>
        <pc:spChg chg="mod">
          <ac:chgData name="Bainbridge, Alex (STFC,DL,AST)" userId="ce672081-8234-4921-ae56-190d56fc3d1c" providerId="ADAL" clId="{A2DE58A6-D9E2-4D2F-9B40-8BE76A99A43C}" dt="2024-10-01T17:02:59.040" v="7773"/>
          <ac:spMkLst>
            <pc:docMk/>
            <pc:sldMk cId="592513124" sldId="379"/>
            <ac:spMk id="16" creationId="{D8B04332-8213-987F-763B-7CFE510BEE32}"/>
          </ac:spMkLst>
        </pc:spChg>
        <pc:spChg chg="mod">
          <ac:chgData name="Bainbridge, Alex (STFC,DL,AST)" userId="ce672081-8234-4921-ae56-190d56fc3d1c" providerId="ADAL" clId="{A2DE58A6-D9E2-4D2F-9B40-8BE76A99A43C}" dt="2024-10-01T17:06:22.614" v="7824" actId="14100"/>
          <ac:spMkLst>
            <pc:docMk/>
            <pc:sldMk cId="592513124" sldId="379"/>
            <ac:spMk id="19" creationId="{074B6EDA-E616-C68C-4722-1A218F3EA54C}"/>
          </ac:spMkLst>
        </pc:spChg>
        <pc:spChg chg="del mod">
          <ac:chgData name="Bainbridge, Alex (STFC,DL,AST)" userId="ce672081-8234-4921-ae56-190d56fc3d1c" providerId="ADAL" clId="{A2DE58A6-D9E2-4D2F-9B40-8BE76A99A43C}" dt="2024-10-01T17:05:21.706" v="7804" actId="478"/>
          <ac:spMkLst>
            <pc:docMk/>
            <pc:sldMk cId="592513124" sldId="379"/>
            <ac:spMk id="22" creationId="{98ACEC83-699D-C1C3-1AC4-591AC4DBA410}"/>
          </ac:spMkLst>
        </pc:spChg>
        <pc:spChg chg="del mod">
          <ac:chgData name="Bainbridge, Alex (STFC,DL,AST)" userId="ce672081-8234-4921-ae56-190d56fc3d1c" providerId="ADAL" clId="{A2DE58A6-D9E2-4D2F-9B40-8BE76A99A43C}" dt="2024-10-01T17:05:20.346" v="7803" actId="478"/>
          <ac:spMkLst>
            <pc:docMk/>
            <pc:sldMk cId="592513124" sldId="379"/>
            <ac:spMk id="23" creationId="{85FD7BAA-FAAF-368D-84A1-C99E75E95953}"/>
          </ac:spMkLst>
        </pc:spChg>
        <pc:spChg chg="del mod">
          <ac:chgData name="Bainbridge, Alex (STFC,DL,AST)" userId="ce672081-8234-4921-ae56-190d56fc3d1c" providerId="ADAL" clId="{A2DE58A6-D9E2-4D2F-9B40-8BE76A99A43C}" dt="2024-10-01T17:05:06.616" v="7801" actId="478"/>
          <ac:spMkLst>
            <pc:docMk/>
            <pc:sldMk cId="592513124" sldId="379"/>
            <ac:spMk id="24" creationId="{7EA7426D-BA82-99AF-E3A5-3E0D2828E1E2}"/>
          </ac:spMkLst>
        </pc:spChg>
        <pc:grpChg chg="add del mod">
          <ac:chgData name="Bainbridge, Alex (STFC,DL,AST)" userId="ce672081-8234-4921-ae56-190d56fc3d1c" providerId="ADAL" clId="{A2DE58A6-D9E2-4D2F-9B40-8BE76A99A43C}" dt="2024-10-01T17:04:49.165" v="7797" actId="478"/>
          <ac:grpSpMkLst>
            <pc:docMk/>
            <pc:sldMk cId="592513124" sldId="379"/>
            <ac:grpSpMk id="5" creationId="{5D856366-D364-6BE2-73E8-C4027C423565}"/>
          </ac:grpSpMkLst>
        </pc:grpChg>
        <pc:grpChg chg="add mod ord">
          <ac:chgData name="Bainbridge, Alex (STFC,DL,AST)" userId="ce672081-8234-4921-ae56-190d56fc3d1c" providerId="ADAL" clId="{A2DE58A6-D9E2-4D2F-9B40-8BE76A99A43C}" dt="2024-10-02T08:51:08.678" v="8150" actId="166"/>
          <ac:grpSpMkLst>
            <pc:docMk/>
            <pc:sldMk cId="592513124" sldId="379"/>
            <ac:grpSpMk id="17" creationId="{2DAD3269-4918-6382-124C-4CC7D2E359CB}"/>
          </ac:grpSpMkLst>
        </pc:grpChg>
        <pc:graphicFrameChg chg="mod">
          <ac:chgData name="Bainbridge, Alex (STFC,DL,AST)" userId="ce672081-8234-4921-ae56-190d56fc3d1c" providerId="ADAL" clId="{A2DE58A6-D9E2-4D2F-9B40-8BE76A99A43C}" dt="2024-10-01T17:03:39.439" v="7780" actId="167"/>
          <ac:graphicFrameMkLst>
            <pc:docMk/>
            <pc:sldMk cId="592513124" sldId="379"/>
            <ac:graphicFrameMk id="11" creationId="{C4175597-0CA8-733F-9C9F-4970202D92F7}"/>
          </ac:graphicFrameMkLst>
        </pc:graphicFrameChg>
        <pc:graphicFrameChg chg="mod">
          <ac:chgData name="Bainbridge, Alex (STFC,DL,AST)" userId="ce672081-8234-4921-ae56-190d56fc3d1c" providerId="ADAL" clId="{A2DE58A6-D9E2-4D2F-9B40-8BE76A99A43C}" dt="2024-10-02T08:51:55.553" v="8155" actId="20577"/>
          <ac:graphicFrameMkLst>
            <pc:docMk/>
            <pc:sldMk cId="592513124" sldId="379"/>
            <ac:graphicFrameMk id="18" creationId="{4DD0155D-ECC5-35CA-EB42-EDBDC0C0B1A0}"/>
          </ac:graphicFrameMkLst>
        </pc:graphicFrameChg>
        <pc:picChg chg="del">
          <ac:chgData name="Bainbridge, Alex (STFC,DL,AST)" userId="ce672081-8234-4921-ae56-190d56fc3d1c" providerId="ADAL" clId="{A2DE58A6-D9E2-4D2F-9B40-8BE76A99A43C}" dt="2024-10-01T17:02:54.938" v="7770" actId="478"/>
          <ac:picMkLst>
            <pc:docMk/>
            <pc:sldMk cId="592513124" sldId="379"/>
            <ac:picMk id="7" creationId="{BDF3BD88-2C81-7A2B-9FA2-13737FD80D00}"/>
          </ac:picMkLst>
        </pc:picChg>
        <pc:picChg chg="del">
          <ac:chgData name="Bainbridge, Alex (STFC,DL,AST)" userId="ce672081-8234-4921-ae56-190d56fc3d1c" providerId="ADAL" clId="{A2DE58A6-D9E2-4D2F-9B40-8BE76A99A43C}" dt="2024-10-01T17:02:55.467" v="7771" actId="478"/>
          <ac:picMkLst>
            <pc:docMk/>
            <pc:sldMk cId="592513124" sldId="379"/>
            <ac:picMk id="8" creationId="{A689B890-7400-EE84-366B-B73B445FFA35}"/>
          </ac:picMkLst>
        </pc:picChg>
        <pc:cxnChg chg="mod">
          <ac:chgData name="Bainbridge, Alex (STFC,DL,AST)" userId="ce672081-8234-4921-ae56-190d56fc3d1c" providerId="ADAL" clId="{A2DE58A6-D9E2-4D2F-9B40-8BE76A99A43C}" dt="2024-10-01T17:02:59.040" v="7773"/>
          <ac:cxnSpMkLst>
            <pc:docMk/>
            <pc:sldMk cId="592513124" sldId="379"/>
            <ac:cxnSpMk id="12" creationId="{14555F7B-CEB4-3B3D-D1C3-0BF6676D7EDD}"/>
          </ac:cxnSpMkLst>
        </pc:cxnChg>
        <pc:cxnChg chg="mod">
          <ac:chgData name="Bainbridge, Alex (STFC,DL,AST)" userId="ce672081-8234-4921-ae56-190d56fc3d1c" providerId="ADAL" clId="{A2DE58A6-D9E2-4D2F-9B40-8BE76A99A43C}" dt="2024-10-01T17:03:59.437" v="7785" actId="1035"/>
          <ac:cxnSpMkLst>
            <pc:docMk/>
            <pc:sldMk cId="592513124" sldId="379"/>
            <ac:cxnSpMk id="13" creationId="{2B159A13-8073-9935-10AF-F819A22595D7}"/>
          </ac:cxnSpMkLst>
        </pc:cxnChg>
        <pc:cxnChg chg="mod">
          <ac:chgData name="Bainbridge, Alex (STFC,DL,AST)" userId="ce672081-8234-4921-ae56-190d56fc3d1c" providerId="ADAL" clId="{A2DE58A6-D9E2-4D2F-9B40-8BE76A99A43C}" dt="2024-10-01T17:05:56.936" v="7807" actId="1037"/>
          <ac:cxnSpMkLst>
            <pc:docMk/>
            <pc:sldMk cId="592513124" sldId="379"/>
            <ac:cxnSpMk id="20" creationId="{4DD4A158-3CC9-0DD0-887D-3EE18B596752}"/>
          </ac:cxnSpMkLst>
        </pc:cxnChg>
        <pc:cxnChg chg="mod">
          <ac:chgData name="Bainbridge, Alex (STFC,DL,AST)" userId="ce672081-8234-4921-ae56-190d56fc3d1c" providerId="ADAL" clId="{A2DE58A6-D9E2-4D2F-9B40-8BE76A99A43C}" dt="2024-10-01T17:06:09.545" v="7821" actId="1038"/>
          <ac:cxnSpMkLst>
            <pc:docMk/>
            <pc:sldMk cId="592513124" sldId="379"/>
            <ac:cxnSpMk id="21" creationId="{DA66F32D-E4BA-C149-BE93-0D4F27CA5C7A}"/>
          </ac:cxnSpMkLst>
        </pc:cxnChg>
      </pc:sldChg>
      <pc:sldChg chg="addSp delSp modSp add mod">
        <pc:chgData name="Bainbridge, Alex (STFC,DL,AST)" userId="ce672081-8234-4921-ae56-190d56fc3d1c" providerId="ADAL" clId="{A2DE58A6-D9E2-4D2F-9B40-8BE76A99A43C}" dt="2024-10-02T15:04:55.235" v="8508" actId="20577"/>
        <pc:sldMkLst>
          <pc:docMk/>
          <pc:sldMk cId="724917117" sldId="380"/>
        </pc:sldMkLst>
        <pc:spChg chg="mod">
          <ac:chgData name="Bainbridge, Alex (STFC,DL,AST)" userId="ce672081-8234-4921-ae56-190d56fc3d1c" providerId="ADAL" clId="{A2DE58A6-D9E2-4D2F-9B40-8BE76A99A43C}" dt="2024-10-02T15:04:55.235" v="8508" actId="20577"/>
          <ac:spMkLst>
            <pc:docMk/>
            <pc:sldMk cId="724917117" sldId="380"/>
            <ac:spMk id="19" creationId="{1D6310D0-89AB-AC51-4BDC-71C46EC39574}"/>
          </ac:spMkLst>
        </pc:spChg>
        <pc:graphicFrameChg chg="add mod">
          <ac:chgData name="Bainbridge, Alex (STFC,DL,AST)" userId="ce672081-8234-4921-ae56-190d56fc3d1c" providerId="ADAL" clId="{A2DE58A6-D9E2-4D2F-9B40-8BE76A99A43C}" dt="2024-10-02T14:59:27.321" v="8199" actId="255"/>
          <ac:graphicFrameMkLst>
            <pc:docMk/>
            <pc:sldMk cId="724917117" sldId="380"/>
            <ac:graphicFrameMk id="4" creationId="{0D0CEAE8-1D0A-4455-3EFA-54DB64A901C5}"/>
          </ac:graphicFrameMkLst>
        </pc:graphicFrameChg>
        <pc:picChg chg="del">
          <ac:chgData name="Bainbridge, Alex (STFC,DL,AST)" userId="ce672081-8234-4921-ae56-190d56fc3d1c" providerId="ADAL" clId="{A2DE58A6-D9E2-4D2F-9B40-8BE76A99A43C}" dt="2024-10-02T14:56:03.168" v="8169" actId="478"/>
          <ac:picMkLst>
            <pc:docMk/>
            <pc:sldMk cId="724917117" sldId="380"/>
            <ac:picMk id="7" creationId="{99419EDD-1880-8FC4-1814-A23CBF3E6EAE}"/>
          </ac:picMkLst>
        </pc:picChg>
      </pc:sldChg>
      <pc:sldChg chg="addSp delSp modSp add del mod delAnim">
        <pc:chgData name="Bainbridge, Alex (STFC,DL,AST)" userId="ce672081-8234-4921-ae56-190d56fc3d1c" providerId="ADAL" clId="{A2DE58A6-D9E2-4D2F-9B40-8BE76A99A43C}" dt="2024-10-02T14:54:52.943" v="8167" actId="47"/>
        <pc:sldMkLst>
          <pc:docMk/>
          <pc:sldMk cId="2684192011" sldId="380"/>
        </pc:sldMkLst>
        <pc:spChg chg="del">
          <ac:chgData name="Bainbridge, Alex (STFC,DL,AST)" userId="ce672081-8234-4921-ae56-190d56fc3d1c" providerId="ADAL" clId="{A2DE58A6-D9E2-4D2F-9B40-8BE76A99A43C}" dt="2024-10-02T09:49:55.747" v="8157" actId="478"/>
          <ac:spMkLst>
            <pc:docMk/>
            <pc:sldMk cId="2684192011" sldId="380"/>
            <ac:spMk id="13" creationId="{8FC56A0A-BE10-B625-9ADB-6B09E2AE7A49}"/>
          </ac:spMkLst>
        </pc:spChg>
        <pc:picChg chg="add del mod">
          <ac:chgData name="Bainbridge, Alex (STFC,DL,AST)" userId="ce672081-8234-4921-ae56-190d56fc3d1c" providerId="ADAL" clId="{A2DE58A6-D9E2-4D2F-9B40-8BE76A99A43C}" dt="2024-10-02T09:50:47.633" v="8166" actId="478"/>
          <ac:picMkLst>
            <pc:docMk/>
            <pc:sldMk cId="2684192011" sldId="380"/>
            <ac:picMk id="5" creationId="{3C54FC25-E28D-E459-7052-0ED92C3DDE30}"/>
          </ac:picMkLst>
        </pc:picChg>
        <pc:picChg chg="del">
          <ac:chgData name="Bainbridge, Alex (STFC,DL,AST)" userId="ce672081-8234-4921-ae56-190d56fc3d1c" providerId="ADAL" clId="{A2DE58A6-D9E2-4D2F-9B40-8BE76A99A43C}" dt="2024-10-02T09:50:00.087" v="8159" actId="478"/>
          <ac:picMkLst>
            <pc:docMk/>
            <pc:sldMk cId="2684192011" sldId="380"/>
            <ac:picMk id="7" creationId="{81AA6B19-53F7-4213-0A22-E6675B3F6FDE}"/>
          </ac:picMkLst>
        </pc:picChg>
        <pc:cxnChg chg="del">
          <ac:chgData name="Bainbridge, Alex (STFC,DL,AST)" userId="ce672081-8234-4921-ae56-190d56fc3d1c" providerId="ADAL" clId="{A2DE58A6-D9E2-4D2F-9B40-8BE76A99A43C}" dt="2024-10-02T09:49:59.248" v="8158" actId="478"/>
          <ac:cxnSpMkLst>
            <pc:docMk/>
            <pc:sldMk cId="2684192011" sldId="380"/>
            <ac:cxnSpMk id="15" creationId="{47874F02-116C-9B87-396A-6F35A38F2D60}"/>
          </ac:cxnSpMkLst>
        </pc:cxnChg>
      </pc:sldChg>
      <pc:sldChg chg="addSp modSp new mod">
        <pc:chgData name="Bainbridge, Alex (STFC,DL,AST)" userId="ce672081-8234-4921-ae56-190d56fc3d1c" providerId="ADAL" clId="{A2DE58A6-D9E2-4D2F-9B40-8BE76A99A43C}" dt="2024-10-02T15:01:41.875" v="8486" actId="1076"/>
        <pc:sldMkLst>
          <pc:docMk/>
          <pc:sldMk cId="382913303" sldId="381"/>
        </pc:sldMkLst>
        <pc:spChg chg="add mod">
          <ac:chgData name="Bainbridge, Alex (STFC,DL,AST)" userId="ce672081-8234-4921-ae56-190d56fc3d1c" providerId="ADAL" clId="{A2DE58A6-D9E2-4D2F-9B40-8BE76A99A43C}" dt="2024-10-02T15:01:31.201" v="8483" actId="20577"/>
          <ac:spMkLst>
            <pc:docMk/>
            <pc:sldMk cId="382913303" sldId="381"/>
            <ac:spMk id="5" creationId="{03B54D60-EAA5-4C47-D220-C85663294045}"/>
          </ac:spMkLst>
        </pc:spChg>
        <pc:picChg chg="add mod">
          <ac:chgData name="Bainbridge, Alex (STFC,DL,AST)" userId="ce672081-8234-4921-ae56-190d56fc3d1c" providerId="ADAL" clId="{A2DE58A6-D9E2-4D2F-9B40-8BE76A99A43C}" dt="2024-10-02T15:01:41.875" v="8486" actId="1076"/>
          <ac:picMkLst>
            <pc:docMk/>
            <pc:sldMk cId="382913303" sldId="381"/>
            <ac:picMk id="4" creationId="{79F18C6F-D0EF-6EFA-B40D-22F2981545EE}"/>
          </ac:picMkLst>
        </pc:picChg>
      </pc:sldChg>
      <pc:sldMasterChg chg="modTransition modSldLayout">
        <pc:chgData name="Bainbridge, Alex (STFC,DL,AST)" userId="ce672081-8234-4921-ae56-190d56fc3d1c" providerId="ADAL" clId="{A2DE58A6-D9E2-4D2F-9B40-8BE76A99A43C}" dt="2024-09-26T15:42:29.659" v="3250"/>
        <pc:sldMasterMkLst>
          <pc:docMk/>
          <pc:sldMasterMk cId="967685184" sldId="2147483681"/>
        </pc:sldMasterMkLst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229370617" sldId="2147483682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2023929089" sldId="2147483683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4118998753" sldId="2147483684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1594672914" sldId="2147483685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384870788" sldId="2147483686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3918961846" sldId="2147483687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3995455946" sldId="2147483688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818596691" sldId="2147483689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2985277991" sldId="2147483690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1749145785" sldId="2147483691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3600670342" sldId="2147483692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967685184" sldId="2147483681"/>
            <pc:sldLayoutMk cId="3510161474" sldId="2147483699"/>
          </pc:sldLayoutMkLst>
        </pc:sldLayoutChg>
      </pc:sldMasterChg>
      <pc:sldMasterChg chg="modTransition modSldLayout">
        <pc:chgData name="Bainbridge, Alex (STFC,DL,AST)" userId="ce672081-8234-4921-ae56-190d56fc3d1c" providerId="ADAL" clId="{A2DE58A6-D9E2-4D2F-9B40-8BE76A99A43C}" dt="2024-09-26T15:42:29.659" v="3250"/>
        <pc:sldMasterMkLst>
          <pc:docMk/>
          <pc:sldMasterMk cId="3143380421" sldId="2147483700"/>
        </pc:sldMasterMkLst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636370392" sldId="2147483701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345374390" sldId="2147483702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1391499956" sldId="2147483703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3171661434" sldId="2147483704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1981509665" sldId="2147483705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3075958193" sldId="2147483706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2967384943" sldId="2147483707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940919832" sldId="2147483708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1731414383" sldId="2147483709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2636969224" sldId="2147483710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613356017" sldId="2147483711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3917228698" sldId="2147483712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638067098" sldId="2147483713"/>
          </pc:sldLayoutMkLst>
        </pc:sldLayoutChg>
        <pc:sldLayoutChg chg="modTransition">
          <pc:chgData name="Bainbridge, Alex (STFC,DL,AST)" userId="ce672081-8234-4921-ae56-190d56fc3d1c" providerId="ADAL" clId="{A2DE58A6-D9E2-4D2F-9B40-8BE76A99A43C}" dt="2024-09-26T15:42:29.659" v="3250"/>
          <pc:sldLayoutMkLst>
            <pc:docMk/>
            <pc:sldMasterMk cId="3143380421" sldId="2147483700"/>
            <pc:sldLayoutMk cId="1354548603" sldId="2147483714"/>
          </pc:sldLayoutMkLst>
        </pc:sldLayoutChg>
      </pc:sldMasterChg>
    </pc:docChg>
  </pc:docChgLst>
  <pc:docChgLst>
    <pc:chgData name="Bainbridge, Alex (STFC,DL,AST)" userId="ce672081-8234-4921-ae56-190d56fc3d1c" providerId="ADAL" clId="{C335B0E7-4FD0-47FD-AFED-B98EFB35081C}"/>
    <pc:docChg chg="undo custSel addSld delSld modSld sldOrd">
      <pc:chgData name="Bainbridge, Alex (STFC,DL,AST)" userId="ce672081-8234-4921-ae56-190d56fc3d1c" providerId="ADAL" clId="{C335B0E7-4FD0-47FD-AFED-B98EFB35081C}" dt="2024-09-27T16:41:42.334" v="4437" actId="1076"/>
      <pc:docMkLst>
        <pc:docMk/>
      </pc:docMkLst>
      <pc:sldChg chg="modSp mod">
        <pc:chgData name="Bainbridge, Alex (STFC,DL,AST)" userId="ce672081-8234-4921-ae56-190d56fc3d1c" providerId="ADAL" clId="{C335B0E7-4FD0-47FD-AFED-B98EFB35081C}" dt="2024-09-27T15:06:05.750" v="2694" actId="20577"/>
        <pc:sldMkLst>
          <pc:docMk/>
          <pc:sldMk cId="3224382533" sldId="257"/>
        </pc:sldMkLst>
        <pc:spChg chg="mod">
          <ac:chgData name="Bainbridge, Alex (STFC,DL,AST)" userId="ce672081-8234-4921-ae56-190d56fc3d1c" providerId="ADAL" clId="{C335B0E7-4FD0-47FD-AFED-B98EFB35081C}" dt="2024-09-12T15:27:36.407" v="79" actId="14100"/>
          <ac:spMkLst>
            <pc:docMk/>
            <pc:sldMk cId="3224382533" sldId="257"/>
            <ac:spMk id="3" creationId="{78DB0FE0-A4AF-D848-8925-91A37993D74D}"/>
          </ac:spMkLst>
        </pc:spChg>
        <pc:spChg chg="mod">
          <ac:chgData name="Bainbridge, Alex (STFC,DL,AST)" userId="ce672081-8234-4921-ae56-190d56fc3d1c" providerId="ADAL" clId="{C335B0E7-4FD0-47FD-AFED-B98EFB35081C}" dt="2024-09-27T15:06:05.750" v="2694" actId="20577"/>
          <ac:spMkLst>
            <pc:docMk/>
            <pc:sldMk cId="3224382533" sldId="257"/>
            <ac:spMk id="8" creationId="{6A3A0D6D-7DBC-4356-B9BB-E659006B5B74}"/>
          </ac:spMkLst>
        </pc:spChg>
      </pc:sldChg>
      <pc:sldChg chg="addSp delSp modSp mod">
        <pc:chgData name="Bainbridge, Alex (STFC,DL,AST)" userId="ce672081-8234-4921-ae56-190d56fc3d1c" providerId="ADAL" clId="{C335B0E7-4FD0-47FD-AFED-B98EFB35081C}" dt="2024-09-12T15:36:03.640" v="406" actId="14826"/>
        <pc:sldMkLst>
          <pc:docMk/>
          <pc:sldMk cId="2185692126" sldId="258"/>
        </pc:sldMkLst>
        <pc:spChg chg="add del mod">
          <ac:chgData name="Bainbridge, Alex (STFC,DL,AST)" userId="ce672081-8234-4921-ae56-190d56fc3d1c" providerId="ADAL" clId="{C335B0E7-4FD0-47FD-AFED-B98EFB35081C}" dt="2024-09-12T15:31:23.029" v="294" actId="478"/>
          <ac:spMkLst>
            <pc:docMk/>
            <pc:sldMk cId="2185692126" sldId="258"/>
            <ac:spMk id="2" creationId="{C3F5A505-66DB-EB24-1021-4AD920B6E7F5}"/>
          </ac:spMkLst>
        </pc:spChg>
        <pc:spChg chg="mod">
          <ac:chgData name="Bainbridge, Alex (STFC,DL,AST)" userId="ce672081-8234-4921-ae56-190d56fc3d1c" providerId="ADAL" clId="{C335B0E7-4FD0-47FD-AFED-B98EFB35081C}" dt="2024-09-12T15:32:34.655" v="392" actId="20577"/>
          <ac:spMkLst>
            <pc:docMk/>
            <pc:sldMk cId="2185692126" sldId="258"/>
            <ac:spMk id="3" creationId="{C8B66DC9-76C9-5140-A7C4-B9B833C488D1}"/>
          </ac:spMkLst>
        </pc:spChg>
        <pc:spChg chg="mod">
          <ac:chgData name="Bainbridge, Alex (STFC,DL,AST)" userId="ce672081-8234-4921-ae56-190d56fc3d1c" providerId="ADAL" clId="{C335B0E7-4FD0-47FD-AFED-B98EFB35081C}" dt="2024-09-12T15:35:28.856" v="405" actId="1076"/>
          <ac:spMkLst>
            <pc:docMk/>
            <pc:sldMk cId="2185692126" sldId="258"/>
            <ac:spMk id="4" creationId="{A6EBDC0C-5E44-914B-85A5-07AF5BC1B9B6}"/>
          </ac:spMkLst>
        </pc:spChg>
        <pc:spChg chg="mod">
          <ac:chgData name="Bainbridge, Alex (STFC,DL,AST)" userId="ce672081-8234-4921-ae56-190d56fc3d1c" providerId="ADAL" clId="{C335B0E7-4FD0-47FD-AFED-B98EFB35081C}" dt="2024-09-12T15:32:31.576" v="390" actId="20577"/>
          <ac:spMkLst>
            <pc:docMk/>
            <pc:sldMk cId="2185692126" sldId="258"/>
            <ac:spMk id="6" creationId="{1FFD7155-AB0C-D84C-8261-743120695688}"/>
          </ac:spMkLst>
        </pc:spChg>
        <pc:spChg chg="mod">
          <ac:chgData name="Bainbridge, Alex (STFC,DL,AST)" userId="ce672081-8234-4921-ae56-190d56fc3d1c" providerId="ADAL" clId="{C335B0E7-4FD0-47FD-AFED-B98EFB35081C}" dt="2024-09-12T15:32:29.051" v="389" actId="20577"/>
          <ac:spMkLst>
            <pc:docMk/>
            <pc:sldMk cId="2185692126" sldId="258"/>
            <ac:spMk id="7" creationId="{FC4031FC-5C47-AB47-A1A8-0701484C0E42}"/>
          </ac:spMkLst>
        </pc:spChg>
        <pc:spChg chg="add mod">
          <ac:chgData name="Bainbridge, Alex (STFC,DL,AST)" userId="ce672081-8234-4921-ae56-190d56fc3d1c" providerId="ADAL" clId="{C335B0E7-4FD0-47FD-AFED-B98EFB35081C}" dt="2024-09-12T15:31:41.421" v="317" actId="20577"/>
          <ac:spMkLst>
            <pc:docMk/>
            <pc:sldMk cId="2185692126" sldId="258"/>
            <ac:spMk id="9" creationId="{BF411F56-D035-2792-9DE4-ACE44C8F5CED}"/>
          </ac:spMkLst>
        </pc:spChg>
        <pc:picChg chg="mod">
          <ac:chgData name="Bainbridge, Alex (STFC,DL,AST)" userId="ce672081-8234-4921-ae56-190d56fc3d1c" providerId="ADAL" clId="{C335B0E7-4FD0-47FD-AFED-B98EFB35081C}" dt="2024-09-12T15:36:03.640" v="406" actId="14826"/>
          <ac:picMkLst>
            <pc:docMk/>
            <pc:sldMk cId="2185692126" sldId="258"/>
            <ac:picMk id="8" creationId="{2A1F4585-A253-4F67-973F-C762EA497026}"/>
          </ac:picMkLst>
        </pc:picChg>
      </pc:sldChg>
      <pc:sldChg chg="modSp mod">
        <pc:chgData name="Bainbridge, Alex (STFC,DL,AST)" userId="ce672081-8234-4921-ae56-190d56fc3d1c" providerId="ADAL" clId="{C335B0E7-4FD0-47FD-AFED-B98EFB35081C}" dt="2024-09-12T15:37:40.453" v="451" actId="20577"/>
        <pc:sldMkLst>
          <pc:docMk/>
          <pc:sldMk cId="3188145418" sldId="260"/>
        </pc:sldMkLst>
        <pc:spChg chg="mod">
          <ac:chgData name="Bainbridge, Alex (STFC,DL,AST)" userId="ce672081-8234-4921-ae56-190d56fc3d1c" providerId="ADAL" clId="{C335B0E7-4FD0-47FD-AFED-B98EFB35081C}" dt="2024-09-12T15:33:20.663" v="403" actId="20577"/>
          <ac:spMkLst>
            <pc:docMk/>
            <pc:sldMk cId="3188145418" sldId="260"/>
            <ac:spMk id="8" creationId="{A1A39C34-E01A-FD49-8603-2E8AE6BB5606}"/>
          </ac:spMkLst>
        </pc:spChg>
        <pc:spChg chg="mod">
          <ac:chgData name="Bainbridge, Alex (STFC,DL,AST)" userId="ce672081-8234-4921-ae56-190d56fc3d1c" providerId="ADAL" clId="{C335B0E7-4FD0-47FD-AFED-B98EFB35081C}" dt="2024-09-12T15:37:40.453" v="451" actId="20577"/>
          <ac:spMkLst>
            <pc:docMk/>
            <pc:sldMk cId="3188145418" sldId="260"/>
            <ac:spMk id="9" creationId="{1CBAF2C3-EC07-3149-9606-B755707208BA}"/>
          </ac:spMkLst>
        </pc:spChg>
      </pc:sldChg>
      <pc:sldChg chg="addSp delSp modSp mod delAnim modAnim">
        <pc:chgData name="Bainbridge, Alex (STFC,DL,AST)" userId="ce672081-8234-4921-ae56-190d56fc3d1c" providerId="ADAL" clId="{C335B0E7-4FD0-47FD-AFED-B98EFB35081C}" dt="2024-09-12T15:45:14.001" v="1143" actId="20577"/>
        <pc:sldMkLst>
          <pc:docMk/>
          <pc:sldMk cId="2681578601" sldId="298"/>
        </pc:sldMkLst>
        <pc:spChg chg="add mod">
          <ac:chgData name="Bainbridge, Alex (STFC,DL,AST)" userId="ce672081-8234-4921-ae56-190d56fc3d1c" providerId="ADAL" clId="{C335B0E7-4FD0-47FD-AFED-B98EFB35081C}" dt="2024-09-12T15:41:57.589" v="855" actId="313"/>
          <ac:spMkLst>
            <pc:docMk/>
            <pc:sldMk cId="2681578601" sldId="298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C335B0E7-4FD0-47FD-AFED-B98EFB35081C}" dt="2024-09-12T15:37:55.236" v="468" actId="20577"/>
          <ac:spMkLst>
            <pc:docMk/>
            <pc:sldMk cId="2681578601" sldId="298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C335B0E7-4FD0-47FD-AFED-B98EFB35081C}" dt="2024-09-12T15:33:06.649" v="398" actId="478"/>
          <ac:spMkLst>
            <pc:docMk/>
            <pc:sldMk cId="2681578601" sldId="298"/>
            <ac:spMk id="18" creationId="{5EAF7EB8-99E5-46D7-A7E9-F38737D99B9A}"/>
          </ac:spMkLst>
        </pc:spChg>
        <pc:spChg chg="del">
          <ac:chgData name="Bainbridge, Alex (STFC,DL,AST)" userId="ce672081-8234-4921-ae56-190d56fc3d1c" providerId="ADAL" clId="{C335B0E7-4FD0-47FD-AFED-B98EFB35081C}" dt="2024-09-12T15:33:02.100" v="395" actId="478"/>
          <ac:spMkLst>
            <pc:docMk/>
            <pc:sldMk cId="2681578601" sldId="298"/>
            <ac:spMk id="19" creationId="{EFC2C312-6EF3-4964-BB85-9C831734C7E0}"/>
          </ac:spMkLst>
        </pc:spChg>
        <pc:spChg chg="del">
          <ac:chgData name="Bainbridge, Alex (STFC,DL,AST)" userId="ce672081-8234-4921-ae56-190d56fc3d1c" providerId="ADAL" clId="{C335B0E7-4FD0-47FD-AFED-B98EFB35081C}" dt="2024-09-12T15:33:00.951" v="394" actId="478"/>
          <ac:spMkLst>
            <pc:docMk/>
            <pc:sldMk cId="2681578601" sldId="298"/>
            <ac:spMk id="20" creationId="{68654049-40D4-45A4-8664-52F5A8A65DC5}"/>
          </ac:spMkLst>
        </pc:spChg>
        <pc:spChg chg="del">
          <ac:chgData name="Bainbridge, Alex (STFC,DL,AST)" userId="ce672081-8234-4921-ae56-190d56fc3d1c" providerId="ADAL" clId="{C335B0E7-4FD0-47FD-AFED-B98EFB35081C}" dt="2024-09-12T15:38:24.776" v="473" actId="478"/>
          <ac:spMkLst>
            <pc:docMk/>
            <pc:sldMk cId="2681578601" sldId="298"/>
            <ac:spMk id="21" creationId="{B2EB38B3-B398-4410-A466-B23F5D8CA5A5}"/>
          </ac:spMkLst>
        </pc:spChg>
        <pc:spChg chg="del">
          <ac:chgData name="Bainbridge, Alex (STFC,DL,AST)" userId="ce672081-8234-4921-ae56-190d56fc3d1c" providerId="ADAL" clId="{C335B0E7-4FD0-47FD-AFED-B98EFB35081C}" dt="2024-09-12T15:38:24.776" v="473" actId="478"/>
          <ac:spMkLst>
            <pc:docMk/>
            <pc:sldMk cId="2681578601" sldId="298"/>
            <ac:spMk id="22" creationId="{81E856F6-68FB-4C63-96CD-FC3A88538BAA}"/>
          </ac:spMkLst>
        </pc:spChg>
        <pc:spChg chg="del">
          <ac:chgData name="Bainbridge, Alex (STFC,DL,AST)" userId="ce672081-8234-4921-ae56-190d56fc3d1c" providerId="ADAL" clId="{C335B0E7-4FD0-47FD-AFED-B98EFB35081C}" dt="2024-09-12T15:38:24.776" v="473" actId="478"/>
          <ac:spMkLst>
            <pc:docMk/>
            <pc:sldMk cId="2681578601" sldId="298"/>
            <ac:spMk id="23" creationId="{12B33F1F-B7ED-41BA-A909-8B9DD47C47FD}"/>
          </ac:spMkLst>
        </pc:spChg>
        <pc:spChg chg="del">
          <ac:chgData name="Bainbridge, Alex (STFC,DL,AST)" userId="ce672081-8234-4921-ae56-190d56fc3d1c" providerId="ADAL" clId="{C335B0E7-4FD0-47FD-AFED-B98EFB35081C}" dt="2024-09-12T15:33:08.053" v="399" actId="478"/>
          <ac:spMkLst>
            <pc:docMk/>
            <pc:sldMk cId="2681578601" sldId="298"/>
            <ac:spMk id="24" creationId="{34CCDB91-E158-455E-8BEE-1C7F48B007AF}"/>
          </ac:spMkLst>
        </pc:spChg>
        <pc:spChg chg="del">
          <ac:chgData name="Bainbridge, Alex (STFC,DL,AST)" userId="ce672081-8234-4921-ae56-190d56fc3d1c" providerId="ADAL" clId="{C335B0E7-4FD0-47FD-AFED-B98EFB35081C}" dt="2024-09-12T15:33:03.244" v="396" actId="478"/>
          <ac:spMkLst>
            <pc:docMk/>
            <pc:sldMk cId="2681578601" sldId="298"/>
            <ac:spMk id="25" creationId="{9F411A23-2621-4B1E-AC5F-29504E5C3586}"/>
          </ac:spMkLst>
        </pc:spChg>
        <pc:spChg chg="del">
          <ac:chgData name="Bainbridge, Alex (STFC,DL,AST)" userId="ce672081-8234-4921-ae56-190d56fc3d1c" providerId="ADAL" clId="{C335B0E7-4FD0-47FD-AFED-B98EFB35081C}" dt="2024-09-12T15:38:24.776" v="473" actId="478"/>
          <ac:spMkLst>
            <pc:docMk/>
            <pc:sldMk cId="2681578601" sldId="298"/>
            <ac:spMk id="26" creationId="{52BC7CB7-6DB1-448A-827F-85C66F9638C4}"/>
          </ac:spMkLst>
        </pc:spChg>
        <pc:spChg chg="del">
          <ac:chgData name="Bainbridge, Alex (STFC,DL,AST)" userId="ce672081-8234-4921-ae56-190d56fc3d1c" providerId="ADAL" clId="{C335B0E7-4FD0-47FD-AFED-B98EFB35081C}" dt="2024-09-12T15:32:59.628" v="393" actId="478"/>
          <ac:spMkLst>
            <pc:docMk/>
            <pc:sldMk cId="2681578601" sldId="298"/>
            <ac:spMk id="27" creationId="{6307219D-30CB-4FF7-A3F8-15ABE8A7837C}"/>
          </ac:spMkLst>
        </pc:spChg>
        <pc:spChg chg="del mod">
          <ac:chgData name="Bainbridge, Alex (STFC,DL,AST)" userId="ce672081-8234-4921-ae56-190d56fc3d1c" providerId="ADAL" clId="{C335B0E7-4FD0-47FD-AFED-B98EFB35081C}" dt="2024-09-12T15:38:24.776" v="473" actId="478"/>
          <ac:spMkLst>
            <pc:docMk/>
            <pc:sldMk cId="2681578601" sldId="298"/>
            <ac:spMk id="28" creationId="{6A8EE1B0-E9B4-458F-AC96-E489D494449C}"/>
          </ac:spMkLst>
        </pc:spChg>
        <pc:spChg chg="mod">
          <ac:chgData name="Bainbridge, Alex (STFC,DL,AST)" userId="ce672081-8234-4921-ae56-190d56fc3d1c" providerId="ADAL" clId="{C335B0E7-4FD0-47FD-AFED-B98EFB35081C}" dt="2024-09-12T15:45:14.001" v="1143" actId="20577"/>
          <ac:spMkLst>
            <pc:docMk/>
            <pc:sldMk cId="2681578601" sldId="298"/>
            <ac:spMk id="31" creationId="{F0AF3DE7-964E-4FC1-9FF7-B5DB4EC94CD3}"/>
          </ac:spMkLst>
        </pc:spChg>
        <pc:picChg chg="del">
          <ac:chgData name="Bainbridge, Alex (STFC,DL,AST)" userId="ce672081-8234-4921-ae56-190d56fc3d1c" providerId="ADAL" clId="{C335B0E7-4FD0-47FD-AFED-B98EFB35081C}" dt="2024-09-12T15:33:04.268" v="397" actId="478"/>
          <ac:picMkLst>
            <pc:docMk/>
            <pc:sldMk cId="2681578601" sldId="298"/>
            <ac:picMk id="16" creationId="{1A7D3579-BA9F-4454-9AAD-07B312CB7527}"/>
          </ac:picMkLst>
        </pc:picChg>
        <pc:picChg chg="add mod">
          <ac:chgData name="Bainbridge, Alex (STFC,DL,AST)" userId="ce672081-8234-4921-ae56-190d56fc3d1c" providerId="ADAL" clId="{C335B0E7-4FD0-47FD-AFED-B98EFB35081C}" dt="2024-09-12T15:40:15.426" v="635" actId="14100"/>
          <ac:picMkLst>
            <pc:docMk/>
            <pc:sldMk cId="2681578601" sldId="298"/>
            <ac:picMk id="1026" creationId="{D5FBD928-74E7-B665-5004-3F2994118849}"/>
          </ac:picMkLst>
        </pc:picChg>
      </pc:sldChg>
      <pc:sldChg chg="modSp add mod">
        <pc:chgData name="Bainbridge, Alex (STFC,DL,AST)" userId="ce672081-8234-4921-ae56-190d56fc3d1c" providerId="ADAL" clId="{C335B0E7-4FD0-47FD-AFED-B98EFB35081C}" dt="2024-09-12T16:03:39.890" v="1354" actId="20577"/>
        <pc:sldMkLst>
          <pc:docMk/>
          <pc:sldMk cId="2866112026" sldId="325"/>
        </pc:sldMkLst>
        <pc:spChg chg="mod">
          <ac:chgData name="Bainbridge, Alex (STFC,DL,AST)" userId="ce672081-8234-4921-ae56-190d56fc3d1c" providerId="ADAL" clId="{C335B0E7-4FD0-47FD-AFED-B98EFB35081C}" dt="2024-09-12T15:55:15.446" v="1242" actId="20577"/>
          <ac:spMkLst>
            <pc:docMk/>
            <pc:sldMk cId="2866112026" sldId="325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C335B0E7-4FD0-47FD-AFED-B98EFB35081C}" dt="2024-09-12T16:03:39.890" v="1354" actId="20577"/>
          <ac:spMkLst>
            <pc:docMk/>
            <pc:sldMk cId="2866112026" sldId="325"/>
            <ac:spMk id="31" creationId="{F0AF3DE7-964E-4FC1-9FF7-B5DB4EC94CD3}"/>
          </ac:spMkLst>
        </pc:spChg>
      </pc:sldChg>
      <pc:sldChg chg="new">
        <pc:chgData name="Bainbridge, Alex (STFC,DL,AST)" userId="ce672081-8234-4921-ae56-190d56fc3d1c" providerId="ADAL" clId="{C335B0E7-4FD0-47FD-AFED-B98EFB35081C}" dt="2024-09-19T14:55:39.549" v="1355" actId="680"/>
        <pc:sldMkLst>
          <pc:docMk/>
          <pc:sldMk cId="3311118880" sldId="326"/>
        </pc:sldMkLst>
      </pc:sldChg>
      <pc:sldChg chg="add">
        <pc:chgData name="Bainbridge, Alex (STFC,DL,AST)" userId="ce672081-8234-4921-ae56-190d56fc3d1c" providerId="ADAL" clId="{C335B0E7-4FD0-47FD-AFED-B98EFB35081C}" dt="2024-09-19T14:55:44.131" v="1356"/>
        <pc:sldMkLst>
          <pc:docMk/>
          <pc:sldMk cId="1507330387" sldId="327"/>
        </pc:sldMkLst>
      </pc:sldChg>
      <pc:sldChg chg="modSp add del mod setBg">
        <pc:chgData name="Bainbridge, Alex (STFC,DL,AST)" userId="ce672081-8234-4921-ae56-190d56fc3d1c" providerId="ADAL" clId="{C335B0E7-4FD0-47FD-AFED-B98EFB35081C}" dt="2024-09-19T14:57:32.767" v="1539" actId="47"/>
        <pc:sldMkLst>
          <pc:docMk/>
          <pc:sldMk cId="2560179963" sldId="328"/>
        </pc:sldMkLst>
        <pc:spChg chg="mod">
          <ac:chgData name="Bainbridge, Alex (STFC,DL,AST)" userId="ce672081-8234-4921-ae56-190d56fc3d1c" providerId="ADAL" clId="{C335B0E7-4FD0-47FD-AFED-B98EFB35081C}" dt="2024-09-19T14:55:54.137" v="1370" actId="20577"/>
          <ac:spMkLst>
            <pc:docMk/>
            <pc:sldMk cId="2560179963" sldId="328"/>
            <ac:spMk id="8" creationId="{A1A39C34-E01A-FD49-8603-2E8AE6BB5606}"/>
          </ac:spMkLst>
        </pc:spChg>
        <pc:spChg chg="mod">
          <ac:chgData name="Bainbridge, Alex (STFC,DL,AST)" userId="ce672081-8234-4921-ae56-190d56fc3d1c" providerId="ADAL" clId="{C335B0E7-4FD0-47FD-AFED-B98EFB35081C}" dt="2024-09-19T14:56:57.561" v="1533" actId="20577"/>
          <ac:spMkLst>
            <pc:docMk/>
            <pc:sldMk cId="2560179963" sldId="328"/>
            <ac:spMk id="9" creationId="{1CBAF2C3-EC07-3149-9606-B755707208BA}"/>
          </ac:spMkLst>
        </pc:spChg>
      </pc:sldChg>
      <pc:sldChg chg="modSp add mod ord">
        <pc:chgData name="Bainbridge, Alex (STFC,DL,AST)" userId="ce672081-8234-4921-ae56-190d56fc3d1c" providerId="ADAL" clId="{C335B0E7-4FD0-47FD-AFED-B98EFB35081C}" dt="2024-09-19T14:57:30.424" v="1538"/>
        <pc:sldMkLst>
          <pc:docMk/>
          <pc:sldMk cId="4127883022" sldId="329"/>
        </pc:sldMkLst>
        <pc:spChg chg="mod">
          <ac:chgData name="Bainbridge, Alex (STFC,DL,AST)" userId="ce672081-8234-4921-ae56-190d56fc3d1c" providerId="ADAL" clId="{C335B0E7-4FD0-47FD-AFED-B98EFB35081C}" dt="2024-09-19T14:57:30.424" v="1538"/>
          <ac:spMkLst>
            <pc:docMk/>
            <pc:sldMk cId="4127883022" sldId="329"/>
            <ac:spMk id="8" creationId="{A1A39C34-E01A-FD49-8603-2E8AE6BB5606}"/>
          </ac:spMkLst>
        </pc:spChg>
        <pc:spChg chg="mod">
          <ac:chgData name="Bainbridge, Alex (STFC,DL,AST)" userId="ce672081-8234-4921-ae56-190d56fc3d1c" providerId="ADAL" clId="{C335B0E7-4FD0-47FD-AFED-B98EFB35081C}" dt="2024-09-19T14:57:24.876" v="1537"/>
          <ac:spMkLst>
            <pc:docMk/>
            <pc:sldMk cId="4127883022" sldId="329"/>
            <ac:spMk id="9" creationId="{1CBAF2C3-EC07-3149-9606-B755707208BA}"/>
          </ac:spMkLst>
        </pc:spChg>
      </pc:sldChg>
      <pc:sldChg chg="modSp add mod">
        <pc:chgData name="Bainbridge, Alex (STFC,DL,AST)" userId="ce672081-8234-4921-ae56-190d56fc3d1c" providerId="ADAL" clId="{C335B0E7-4FD0-47FD-AFED-B98EFB35081C}" dt="2024-09-27T16:22:11.825" v="3613" actId="20577"/>
        <pc:sldMkLst>
          <pc:docMk/>
          <pc:sldMk cId="2795365109" sldId="330"/>
        </pc:sldMkLst>
        <pc:spChg chg="mod">
          <ac:chgData name="Bainbridge, Alex (STFC,DL,AST)" userId="ce672081-8234-4921-ae56-190d56fc3d1c" providerId="ADAL" clId="{C335B0E7-4FD0-47FD-AFED-B98EFB35081C}" dt="2024-09-27T16:22:11.825" v="3613" actId="20577"/>
          <ac:spMkLst>
            <pc:docMk/>
            <pc:sldMk cId="2795365109" sldId="330"/>
            <ac:spMk id="8" creationId="{A1A39C34-E01A-FD49-8603-2E8AE6BB5606}"/>
          </ac:spMkLst>
        </pc:spChg>
        <pc:spChg chg="mod">
          <ac:chgData name="Bainbridge, Alex (STFC,DL,AST)" userId="ce672081-8234-4921-ae56-190d56fc3d1c" providerId="ADAL" clId="{C335B0E7-4FD0-47FD-AFED-B98EFB35081C}" dt="2024-09-19T15:00:04.407" v="1738" actId="21"/>
          <ac:spMkLst>
            <pc:docMk/>
            <pc:sldMk cId="2795365109" sldId="330"/>
            <ac:spMk id="9" creationId="{1CBAF2C3-EC07-3149-9606-B755707208BA}"/>
          </ac:spMkLst>
        </pc:spChg>
      </pc:sldChg>
      <pc:sldChg chg="new">
        <pc:chgData name="Bainbridge, Alex (STFC,DL,AST)" userId="ce672081-8234-4921-ae56-190d56fc3d1c" providerId="ADAL" clId="{C335B0E7-4FD0-47FD-AFED-B98EFB35081C}" dt="2024-09-19T14:57:41.003" v="1541" actId="680"/>
        <pc:sldMkLst>
          <pc:docMk/>
          <pc:sldMk cId="1828460424" sldId="331"/>
        </pc:sldMkLst>
      </pc:sldChg>
      <pc:sldChg chg="new del">
        <pc:chgData name="Bainbridge, Alex (STFC,DL,AST)" userId="ce672081-8234-4921-ae56-190d56fc3d1c" providerId="ADAL" clId="{C335B0E7-4FD0-47FD-AFED-B98EFB35081C}" dt="2024-09-27T15:50:09.815" v="3119" actId="47"/>
        <pc:sldMkLst>
          <pc:docMk/>
          <pc:sldMk cId="1577781406" sldId="332"/>
        </pc:sldMkLst>
      </pc:sldChg>
      <pc:sldChg chg="modSp add mod ord">
        <pc:chgData name="Bainbridge, Alex (STFC,DL,AST)" userId="ce672081-8234-4921-ae56-190d56fc3d1c" providerId="ADAL" clId="{C335B0E7-4FD0-47FD-AFED-B98EFB35081C}" dt="2024-09-19T14:59:13.010" v="1677" actId="20577"/>
        <pc:sldMkLst>
          <pc:docMk/>
          <pc:sldMk cId="1537248620" sldId="333"/>
        </pc:sldMkLst>
        <pc:spChg chg="mod">
          <ac:chgData name="Bainbridge, Alex (STFC,DL,AST)" userId="ce672081-8234-4921-ae56-190d56fc3d1c" providerId="ADAL" clId="{C335B0E7-4FD0-47FD-AFED-B98EFB35081C}" dt="2024-09-19T14:58:57.273" v="1655" actId="20577"/>
          <ac:spMkLst>
            <pc:docMk/>
            <pc:sldMk cId="1537248620" sldId="333"/>
            <ac:spMk id="8" creationId="{A1A39C34-E01A-FD49-8603-2E8AE6BB5606}"/>
          </ac:spMkLst>
        </pc:spChg>
        <pc:spChg chg="mod">
          <ac:chgData name="Bainbridge, Alex (STFC,DL,AST)" userId="ce672081-8234-4921-ae56-190d56fc3d1c" providerId="ADAL" clId="{C335B0E7-4FD0-47FD-AFED-B98EFB35081C}" dt="2024-09-19T14:59:13.010" v="1677" actId="20577"/>
          <ac:spMkLst>
            <pc:docMk/>
            <pc:sldMk cId="1537248620" sldId="333"/>
            <ac:spMk id="9" creationId="{1CBAF2C3-EC07-3149-9606-B755707208BA}"/>
          </ac:spMkLst>
        </pc:spChg>
      </pc:sldChg>
      <pc:sldChg chg="modSp add mod ord">
        <pc:chgData name="Bainbridge, Alex (STFC,DL,AST)" userId="ce672081-8234-4921-ae56-190d56fc3d1c" providerId="ADAL" clId="{C335B0E7-4FD0-47FD-AFED-B98EFB35081C}" dt="2024-09-27T16:22:47.760" v="3642" actId="20577"/>
        <pc:sldMkLst>
          <pc:docMk/>
          <pc:sldMk cId="756999542" sldId="334"/>
        </pc:sldMkLst>
        <pc:spChg chg="mod">
          <ac:chgData name="Bainbridge, Alex (STFC,DL,AST)" userId="ce672081-8234-4921-ae56-190d56fc3d1c" providerId="ADAL" clId="{C335B0E7-4FD0-47FD-AFED-B98EFB35081C}" dt="2024-09-27T16:22:23.625" v="3618" actId="20577"/>
          <ac:spMkLst>
            <pc:docMk/>
            <pc:sldMk cId="756999542" sldId="334"/>
            <ac:spMk id="8" creationId="{A1A39C34-E01A-FD49-8603-2E8AE6BB5606}"/>
          </ac:spMkLst>
        </pc:spChg>
        <pc:spChg chg="mod">
          <ac:chgData name="Bainbridge, Alex (STFC,DL,AST)" userId="ce672081-8234-4921-ae56-190d56fc3d1c" providerId="ADAL" clId="{C335B0E7-4FD0-47FD-AFED-B98EFB35081C}" dt="2024-09-27T16:22:47.760" v="3642" actId="20577"/>
          <ac:spMkLst>
            <pc:docMk/>
            <pc:sldMk cId="756999542" sldId="334"/>
            <ac:spMk id="9" creationId="{1CBAF2C3-EC07-3149-9606-B755707208BA}"/>
          </ac:spMkLst>
        </pc:spChg>
      </pc:sldChg>
      <pc:sldChg chg="new">
        <pc:chgData name="Bainbridge, Alex (STFC,DL,AST)" userId="ce672081-8234-4921-ae56-190d56fc3d1c" providerId="ADAL" clId="{C335B0E7-4FD0-47FD-AFED-B98EFB35081C}" dt="2024-09-19T15:00:30.437" v="1780" actId="680"/>
        <pc:sldMkLst>
          <pc:docMk/>
          <pc:sldMk cId="2142194317" sldId="335"/>
        </pc:sldMkLst>
      </pc:sldChg>
      <pc:sldChg chg="new">
        <pc:chgData name="Bainbridge, Alex (STFC,DL,AST)" userId="ce672081-8234-4921-ae56-190d56fc3d1c" providerId="ADAL" clId="{C335B0E7-4FD0-47FD-AFED-B98EFB35081C}" dt="2024-09-19T15:01:01.740" v="1781" actId="680"/>
        <pc:sldMkLst>
          <pc:docMk/>
          <pc:sldMk cId="406150193" sldId="336"/>
        </pc:sldMkLst>
      </pc:sldChg>
      <pc:sldChg chg="modSp add mod ord">
        <pc:chgData name="Bainbridge, Alex (STFC,DL,AST)" userId="ce672081-8234-4921-ae56-190d56fc3d1c" providerId="ADAL" clId="{C335B0E7-4FD0-47FD-AFED-B98EFB35081C}" dt="2024-09-27T16:32:37.382" v="4142" actId="20577"/>
        <pc:sldMkLst>
          <pc:docMk/>
          <pc:sldMk cId="2388758612" sldId="337"/>
        </pc:sldMkLst>
        <pc:spChg chg="mod">
          <ac:chgData name="Bainbridge, Alex (STFC,DL,AST)" userId="ce672081-8234-4921-ae56-190d56fc3d1c" providerId="ADAL" clId="{C335B0E7-4FD0-47FD-AFED-B98EFB35081C}" dt="2024-09-19T15:01:10.157" v="1795" actId="20577"/>
          <ac:spMkLst>
            <pc:docMk/>
            <pc:sldMk cId="2388758612" sldId="337"/>
            <ac:spMk id="8" creationId="{A1A39C34-E01A-FD49-8603-2E8AE6BB5606}"/>
          </ac:spMkLst>
        </pc:spChg>
        <pc:spChg chg="mod">
          <ac:chgData name="Bainbridge, Alex (STFC,DL,AST)" userId="ce672081-8234-4921-ae56-190d56fc3d1c" providerId="ADAL" clId="{C335B0E7-4FD0-47FD-AFED-B98EFB35081C}" dt="2024-09-27T16:32:37.382" v="4142" actId="20577"/>
          <ac:spMkLst>
            <pc:docMk/>
            <pc:sldMk cId="2388758612" sldId="337"/>
            <ac:spMk id="9" creationId="{1CBAF2C3-EC07-3149-9606-B755707208BA}"/>
          </ac:spMkLst>
        </pc:spChg>
      </pc:sldChg>
      <pc:sldChg chg="new">
        <pc:chgData name="Bainbridge, Alex (STFC,DL,AST)" userId="ce672081-8234-4921-ae56-190d56fc3d1c" providerId="ADAL" clId="{C335B0E7-4FD0-47FD-AFED-B98EFB35081C}" dt="2024-09-19T15:01:34.536" v="1822" actId="680"/>
        <pc:sldMkLst>
          <pc:docMk/>
          <pc:sldMk cId="2513156400" sldId="338"/>
        </pc:sldMkLst>
      </pc:sldChg>
      <pc:sldChg chg="addSp delSp modSp add mod">
        <pc:chgData name="Bainbridge, Alex (STFC,DL,AST)" userId="ce672081-8234-4921-ae56-190d56fc3d1c" providerId="ADAL" clId="{C335B0E7-4FD0-47FD-AFED-B98EFB35081C}" dt="2024-09-27T15:07:09.951" v="2730" actId="20577"/>
        <pc:sldMkLst>
          <pc:docMk/>
          <pc:sldMk cId="2366818484" sldId="339"/>
        </pc:sldMkLst>
        <pc:spChg chg="mod">
          <ac:chgData name="Bainbridge, Alex (STFC,DL,AST)" userId="ce672081-8234-4921-ae56-190d56fc3d1c" providerId="ADAL" clId="{C335B0E7-4FD0-47FD-AFED-B98EFB35081C}" dt="2024-09-19T15:56:01.671" v="2422" actId="1076"/>
          <ac:spMkLst>
            <pc:docMk/>
            <pc:sldMk cId="2366818484" sldId="339"/>
            <ac:spMk id="3" creationId="{00000000-0000-0000-0000-000000000000}"/>
          </ac:spMkLst>
        </pc:spChg>
        <pc:spChg chg="del mod">
          <ac:chgData name="Bainbridge, Alex (STFC,DL,AST)" userId="ce672081-8234-4921-ae56-190d56fc3d1c" providerId="ADAL" clId="{C335B0E7-4FD0-47FD-AFED-B98EFB35081C}" dt="2024-09-19T15:36:02.513" v="2221" actId="478"/>
          <ac:spMkLst>
            <pc:docMk/>
            <pc:sldMk cId="2366818484" sldId="339"/>
            <ac:spMk id="4" creationId="{00000000-0000-0000-0000-000000000000}"/>
          </ac:spMkLst>
        </pc:spChg>
        <pc:spChg chg="add del mod">
          <ac:chgData name="Bainbridge, Alex (STFC,DL,AST)" userId="ce672081-8234-4921-ae56-190d56fc3d1c" providerId="ADAL" clId="{C335B0E7-4FD0-47FD-AFED-B98EFB35081C}" dt="2024-09-19T15:35:58.262" v="2217" actId="478"/>
          <ac:spMkLst>
            <pc:docMk/>
            <pc:sldMk cId="2366818484" sldId="339"/>
            <ac:spMk id="7" creationId="{0EBB9206-E195-A3F5-D8D9-1BBF83A14732}"/>
          </ac:spMkLst>
        </pc:spChg>
        <pc:spChg chg="del mod">
          <ac:chgData name="Bainbridge, Alex (STFC,DL,AST)" userId="ce672081-8234-4921-ae56-190d56fc3d1c" providerId="ADAL" clId="{C335B0E7-4FD0-47FD-AFED-B98EFB35081C}" dt="2024-09-19T15:36:56.167" v="2224" actId="478"/>
          <ac:spMkLst>
            <pc:docMk/>
            <pc:sldMk cId="2366818484" sldId="339"/>
            <ac:spMk id="8" creationId="{00000000-0000-0000-0000-000000000000}"/>
          </ac:spMkLst>
        </pc:spChg>
        <pc:spChg chg="add del mod">
          <ac:chgData name="Bainbridge, Alex (STFC,DL,AST)" userId="ce672081-8234-4921-ae56-190d56fc3d1c" providerId="ADAL" clId="{C335B0E7-4FD0-47FD-AFED-B98EFB35081C}" dt="2024-09-19T15:35:57.216" v="2216" actId="478"/>
          <ac:spMkLst>
            <pc:docMk/>
            <pc:sldMk cId="2366818484" sldId="339"/>
            <ac:spMk id="9" creationId="{989F25F1-1413-9E52-4885-7AB58EAB2BCB}"/>
          </ac:spMkLst>
        </pc:spChg>
        <pc:spChg chg="del mod">
          <ac:chgData name="Bainbridge, Alex (STFC,DL,AST)" userId="ce672081-8234-4921-ae56-190d56fc3d1c" providerId="ADAL" clId="{C335B0E7-4FD0-47FD-AFED-B98EFB35081C}" dt="2024-09-19T15:36:01.526" v="2220" actId="478"/>
          <ac:spMkLst>
            <pc:docMk/>
            <pc:sldMk cId="2366818484" sldId="339"/>
            <ac:spMk id="19" creationId="{00000000-0000-0000-0000-000000000000}"/>
          </ac:spMkLst>
        </pc:spChg>
        <pc:spChg chg="del mod">
          <ac:chgData name="Bainbridge, Alex (STFC,DL,AST)" userId="ce672081-8234-4921-ae56-190d56fc3d1c" providerId="ADAL" clId="{C335B0E7-4FD0-47FD-AFED-B98EFB35081C}" dt="2024-09-19T15:36:00.018" v="2219" actId="478"/>
          <ac:spMkLst>
            <pc:docMk/>
            <pc:sldMk cId="2366818484" sldId="339"/>
            <ac:spMk id="22" creationId="{00000000-0000-0000-0000-000000000000}"/>
          </ac:spMkLst>
        </pc:spChg>
        <pc:spChg chg="del">
          <ac:chgData name="Bainbridge, Alex (STFC,DL,AST)" userId="ce672081-8234-4921-ae56-190d56fc3d1c" providerId="ADAL" clId="{C335B0E7-4FD0-47FD-AFED-B98EFB35081C}" dt="2024-09-19T15:02:56.952" v="1893" actId="478"/>
          <ac:spMkLst>
            <pc:docMk/>
            <pc:sldMk cId="2366818484" sldId="339"/>
            <ac:spMk id="23" creationId="{653E3730-761D-4F32-8CC0-09277F82A1CF}"/>
          </ac:spMkLst>
        </pc:spChg>
        <pc:spChg chg="del mod">
          <ac:chgData name="Bainbridge, Alex (STFC,DL,AST)" userId="ce672081-8234-4921-ae56-190d56fc3d1c" providerId="ADAL" clId="{C335B0E7-4FD0-47FD-AFED-B98EFB35081C}" dt="2024-09-19T15:35:59.229" v="2218" actId="478"/>
          <ac:spMkLst>
            <pc:docMk/>
            <pc:sldMk cId="2366818484" sldId="339"/>
            <ac:spMk id="25" creationId="{D4082995-4902-46A3-B4B5-20A16EA55D78}"/>
          </ac:spMkLst>
        </pc:spChg>
        <pc:spChg chg="del mod">
          <ac:chgData name="Bainbridge, Alex (STFC,DL,AST)" userId="ce672081-8234-4921-ae56-190d56fc3d1c" providerId="ADAL" clId="{C335B0E7-4FD0-47FD-AFED-B98EFB35081C}" dt="2024-09-19T15:38:10.170" v="2251" actId="478"/>
          <ac:spMkLst>
            <pc:docMk/>
            <pc:sldMk cId="2366818484" sldId="339"/>
            <ac:spMk id="26" creationId="{166BE862-8B97-4A2F-86CD-10BA5A1C4C75}"/>
          </ac:spMkLst>
        </pc:spChg>
        <pc:spChg chg="del mod">
          <ac:chgData name="Bainbridge, Alex (STFC,DL,AST)" userId="ce672081-8234-4921-ae56-190d56fc3d1c" providerId="ADAL" clId="{C335B0E7-4FD0-47FD-AFED-B98EFB35081C}" dt="2024-09-19T15:38:09.310" v="2249" actId="478"/>
          <ac:spMkLst>
            <pc:docMk/>
            <pc:sldMk cId="2366818484" sldId="339"/>
            <ac:spMk id="27" creationId="{8BEEAEAE-2E36-403E-9BFC-4604F739285C}"/>
          </ac:spMkLst>
        </pc:spChg>
        <pc:spChg chg="del mod">
          <ac:chgData name="Bainbridge, Alex (STFC,DL,AST)" userId="ce672081-8234-4921-ae56-190d56fc3d1c" providerId="ADAL" clId="{C335B0E7-4FD0-47FD-AFED-B98EFB35081C}" dt="2024-09-19T15:38:08.137" v="2248" actId="478"/>
          <ac:spMkLst>
            <pc:docMk/>
            <pc:sldMk cId="2366818484" sldId="339"/>
            <ac:spMk id="28" creationId="{41CA0049-D6D0-4EC7-8AEB-02A58268CE12}"/>
          </ac:spMkLst>
        </pc:spChg>
        <pc:spChg chg="del mod">
          <ac:chgData name="Bainbridge, Alex (STFC,DL,AST)" userId="ce672081-8234-4921-ae56-190d56fc3d1c" providerId="ADAL" clId="{C335B0E7-4FD0-47FD-AFED-B98EFB35081C}" dt="2024-09-19T15:38:06.881" v="2247" actId="478"/>
          <ac:spMkLst>
            <pc:docMk/>
            <pc:sldMk cId="2366818484" sldId="339"/>
            <ac:spMk id="29" creationId="{71AD1923-9F4E-4214-861A-F11850028C89}"/>
          </ac:spMkLst>
        </pc:spChg>
        <pc:graphicFrameChg chg="add mod ord modGraphic">
          <ac:chgData name="Bainbridge, Alex (STFC,DL,AST)" userId="ce672081-8234-4921-ae56-190d56fc3d1c" providerId="ADAL" clId="{C335B0E7-4FD0-47FD-AFED-B98EFB35081C}" dt="2024-09-27T15:07:09.951" v="2730" actId="20577"/>
          <ac:graphicFrameMkLst>
            <pc:docMk/>
            <pc:sldMk cId="2366818484" sldId="339"/>
            <ac:graphicFrameMk id="10" creationId="{4944E57C-8B23-8691-F49C-27D5A4BD2139}"/>
          </ac:graphicFrameMkLst>
        </pc:graphicFrameChg>
        <pc:picChg chg="del">
          <ac:chgData name="Bainbridge, Alex (STFC,DL,AST)" userId="ce672081-8234-4921-ae56-190d56fc3d1c" providerId="ADAL" clId="{C335B0E7-4FD0-47FD-AFED-B98EFB35081C}" dt="2024-09-19T15:33:54.235" v="2086" actId="478"/>
          <ac:picMkLst>
            <pc:docMk/>
            <pc:sldMk cId="2366818484" sldId="339"/>
            <ac:picMk id="11" creationId="{00000000-0000-0000-0000-000000000000}"/>
          </ac:picMkLst>
        </pc:picChg>
        <pc:picChg chg="add del">
          <ac:chgData name="Bainbridge, Alex (STFC,DL,AST)" userId="ce672081-8234-4921-ae56-190d56fc3d1c" providerId="ADAL" clId="{C335B0E7-4FD0-47FD-AFED-B98EFB35081C}" dt="2024-09-19T15:42:04.399" v="2373" actId="22"/>
          <ac:picMkLst>
            <pc:docMk/>
            <pc:sldMk cId="2366818484" sldId="339"/>
            <ac:picMk id="13" creationId="{46829266-FAE5-94BD-0020-835CBDD34667}"/>
          </ac:picMkLst>
        </pc:picChg>
        <pc:picChg chg="add del">
          <ac:chgData name="Bainbridge, Alex (STFC,DL,AST)" userId="ce672081-8234-4921-ae56-190d56fc3d1c" providerId="ADAL" clId="{C335B0E7-4FD0-47FD-AFED-B98EFB35081C}" dt="2024-09-19T15:42:12.318" v="2382" actId="478"/>
          <ac:picMkLst>
            <pc:docMk/>
            <pc:sldMk cId="2366818484" sldId="339"/>
            <ac:picMk id="15" creationId="{26FE5E3F-2EF0-FEE2-99EE-69E2FC334D56}"/>
          </ac:picMkLst>
        </pc:picChg>
        <pc:picChg chg="del">
          <ac:chgData name="Bainbridge, Alex (STFC,DL,AST)" userId="ce672081-8234-4921-ae56-190d56fc3d1c" providerId="ADAL" clId="{C335B0E7-4FD0-47FD-AFED-B98EFB35081C}" dt="2024-09-19T15:33:54.917" v="2087" actId="478"/>
          <ac:picMkLst>
            <pc:docMk/>
            <pc:sldMk cId="2366818484" sldId="339"/>
            <ac:picMk id="16" creationId="{00000000-0000-0000-0000-000000000000}"/>
          </ac:picMkLst>
        </pc:picChg>
        <pc:picChg chg="add del">
          <ac:chgData name="Bainbridge, Alex (STFC,DL,AST)" userId="ce672081-8234-4921-ae56-190d56fc3d1c" providerId="ADAL" clId="{C335B0E7-4FD0-47FD-AFED-B98EFB35081C}" dt="2024-09-19T15:42:21.997" v="2387" actId="478"/>
          <ac:picMkLst>
            <pc:docMk/>
            <pc:sldMk cId="2366818484" sldId="339"/>
            <ac:picMk id="18" creationId="{15469F66-01F0-4A86-7F1D-E8E37935DB0F}"/>
          </ac:picMkLst>
        </pc:picChg>
        <pc:picChg chg="del">
          <ac:chgData name="Bainbridge, Alex (STFC,DL,AST)" userId="ce672081-8234-4921-ae56-190d56fc3d1c" providerId="ADAL" clId="{C335B0E7-4FD0-47FD-AFED-B98EFB35081C}" dt="2024-09-19T15:33:55.830" v="2088" actId="478"/>
          <ac:picMkLst>
            <pc:docMk/>
            <pc:sldMk cId="2366818484" sldId="339"/>
            <ac:picMk id="21" creationId="{00000000-0000-0000-0000-000000000000}"/>
          </ac:picMkLst>
        </pc:picChg>
        <pc:picChg chg="del">
          <ac:chgData name="Bainbridge, Alex (STFC,DL,AST)" userId="ce672081-8234-4921-ae56-190d56fc3d1c" providerId="ADAL" clId="{C335B0E7-4FD0-47FD-AFED-B98EFB35081C}" dt="2024-09-19T15:01:46.240" v="1824" actId="478"/>
          <ac:picMkLst>
            <pc:docMk/>
            <pc:sldMk cId="2366818484" sldId="339"/>
            <ac:picMk id="24" creationId="{E1DD1135-2822-48F9-A789-B5322F4C7A99}"/>
          </ac:picMkLst>
        </pc:picChg>
        <pc:picChg chg="del">
          <ac:chgData name="Bainbridge, Alex (STFC,DL,AST)" userId="ce672081-8234-4921-ae56-190d56fc3d1c" providerId="ADAL" clId="{C335B0E7-4FD0-47FD-AFED-B98EFB35081C}" dt="2024-09-19T15:33:57.578" v="2089" actId="478"/>
          <ac:picMkLst>
            <pc:docMk/>
            <pc:sldMk cId="2366818484" sldId="339"/>
            <ac:picMk id="1026" creationId="{5B694F21-1037-4325-8A32-49C2F7A981E5}"/>
          </ac:picMkLst>
        </pc:picChg>
      </pc:sldChg>
      <pc:sldChg chg="add setBg">
        <pc:chgData name="Bainbridge, Alex (STFC,DL,AST)" userId="ce672081-8234-4921-ae56-190d56fc3d1c" providerId="ADAL" clId="{C335B0E7-4FD0-47FD-AFED-B98EFB35081C}" dt="2024-09-19T15:01:35.477" v="1823"/>
        <pc:sldMkLst>
          <pc:docMk/>
          <pc:sldMk cId="1554094595" sldId="340"/>
        </pc:sldMkLst>
      </pc:sldChg>
      <pc:sldChg chg="delSp modSp add mod">
        <pc:chgData name="Bainbridge, Alex (STFC,DL,AST)" userId="ce672081-8234-4921-ae56-190d56fc3d1c" providerId="ADAL" clId="{C335B0E7-4FD0-47FD-AFED-B98EFB35081C}" dt="2024-09-19T15:58:49.206" v="2461" actId="478"/>
        <pc:sldMkLst>
          <pc:docMk/>
          <pc:sldMk cId="2013436062" sldId="341"/>
        </pc:sldMkLst>
        <pc:spChg chg="mod">
          <ac:chgData name="Bainbridge, Alex (STFC,DL,AST)" userId="ce672081-8234-4921-ae56-190d56fc3d1c" providerId="ADAL" clId="{C335B0E7-4FD0-47FD-AFED-B98EFB35081C}" dt="2024-09-19T15:58:45.313" v="2460" actId="14100"/>
          <ac:spMkLst>
            <pc:docMk/>
            <pc:sldMk cId="2013436062" sldId="341"/>
            <ac:spMk id="9" creationId="{DE67786B-8CF6-7140-A9BE-F2F0A0F1F7F0}"/>
          </ac:spMkLst>
        </pc:spChg>
        <pc:picChg chg="del">
          <ac:chgData name="Bainbridge, Alex (STFC,DL,AST)" userId="ce672081-8234-4921-ae56-190d56fc3d1c" providerId="ADAL" clId="{C335B0E7-4FD0-47FD-AFED-B98EFB35081C}" dt="2024-09-19T15:58:49.206" v="2461" actId="478"/>
          <ac:picMkLst>
            <pc:docMk/>
            <pc:sldMk cId="2013436062" sldId="341"/>
            <ac:picMk id="1026" creationId="{D5FBD928-74E7-B665-5004-3F2994118849}"/>
          </ac:picMkLst>
        </pc:picChg>
      </pc:sldChg>
      <pc:sldChg chg="modSp mod ord">
        <pc:chgData name="Bainbridge, Alex (STFC,DL,AST)" userId="ce672081-8234-4921-ae56-190d56fc3d1c" providerId="ADAL" clId="{C335B0E7-4FD0-47FD-AFED-B98EFB35081C}" dt="2024-09-27T16:33:11.358" v="4180" actId="20577"/>
        <pc:sldMkLst>
          <pc:docMk/>
          <pc:sldMk cId="3421616002" sldId="342"/>
        </pc:sldMkLst>
        <pc:spChg chg="mod">
          <ac:chgData name="Bainbridge, Alex (STFC,DL,AST)" userId="ce672081-8234-4921-ae56-190d56fc3d1c" providerId="ADAL" clId="{C335B0E7-4FD0-47FD-AFED-B98EFB35081C}" dt="2024-09-27T16:33:11.358" v="4180" actId="20577"/>
          <ac:spMkLst>
            <pc:docMk/>
            <pc:sldMk cId="3421616002" sldId="342"/>
            <ac:spMk id="31" creationId="{F0AF3DE7-964E-4FC1-9FF7-B5DB4EC94CD3}"/>
          </ac:spMkLst>
        </pc:spChg>
      </pc:sldChg>
      <pc:sldChg chg="del">
        <pc:chgData name="Bainbridge, Alex (STFC,DL,AST)" userId="ce672081-8234-4921-ae56-190d56fc3d1c" providerId="ADAL" clId="{C335B0E7-4FD0-47FD-AFED-B98EFB35081C}" dt="2024-09-27T16:32:28.458" v="4127" actId="47"/>
        <pc:sldMkLst>
          <pc:docMk/>
          <pc:sldMk cId="1016618163" sldId="343"/>
        </pc:sldMkLst>
      </pc:sldChg>
      <pc:sldChg chg="del">
        <pc:chgData name="Bainbridge, Alex (STFC,DL,AST)" userId="ce672081-8234-4921-ae56-190d56fc3d1c" providerId="ADAL" clId="{C335B0E7-4FD0-47FD-AFED-B98EFB35081C}" dt="2024-09-27T16:32:46.129" v="4143" actId="47"/>
        <pc:sldMkLst>
          <pc:docMk/>
          <pc:sldMk cId="2424233408" sldId="344"/>
        </pc:sldMkLst>
      </pc:sldChg>
      <pc:sldChg chg="del">
        <pc:chgData name="Bainbridge, Alex (STFC,DL,AST)" userId="ce672081-8234-4921-ae56-190d56fc3d1c" providerId="ADAL" clId="{C335B0E7-4FD0-47FD-AFED-B98EFB35081C}" dt="2024-09-27T16:32:46.129" v="4143" actId="47"/>
        <pc:sldMkLst>
          <pc:docMk/>
          <pc:sldMk cId="871327119" sldId="345"/>
        </pc:sldMkLst>
      </pc:sldChg>
      <pc:sldChg chg="modSp mod">
        <pc:chgData name="Bainbridge, Alex (STFC,DL,AST)" userId="ce672081-8234-4921-ae56-190d56fc3d1c" providerId="ADAL" clId="{C335B0E7-4FD0-47FD-AFED-B98EFB35081C}" dt="2024-09-27T16:16:24.139" v="3591" actId="113"/>
        <pc:sldMkLst>
          <pc:docMk/>
          <pc:sldMk cId="2965012569" sldId="351"/>
        </pc:sldMkLst>
        <pc:spChg chg="mod">
          <ac:chgData name="Bainbridge, Alex (STFC,DL,AST)" userId="ce672081-8234-4921-ae56-190d56fc3d1c" providerId="ADAL" clId="{C335B0E7-4FD0-47FD-AFED-B98EFB35081C}" dt="2024-09-27T16:16:24.139" v="3591" actId="113"/>
          <ac:spMkLst>
            <pc:docMk/>
            <pc:sldMk cId="2965012569" sldId="351"/>
            <ac:spMk id="7" creationId="{68DE2F9A-F6CE-6C4A-9209-4BCAE7A0E088}"/>
          </ac:spMkLst>
        </pc:spChg>
      </pc:sldChg>
      <pc:sldChg chg="addSp delSp modSp add mod">
        <pc:chgData name="Bainbridge, Alex (STFC,DL,AST)" userId="ce672081-8234-4921-ae56-190d56fc3d1c" providerId="ADAL" clId="{C335B0E7-4FD0-47FD-AFED-B98EFB35081C}" dt="2024-09-27T15:01:23.514" v="2590" actId="22"/>
        <pc:sldMkLst>
          <pc:docMk/>
          <pc:sldMk cId="1894626100" sldId="361"/>
        </pc:sldMkLst>
        <pc:spChg chg="mod">
          <ac:chgData name="Bainbridge, Alex (STFC,DL,AST)" userId="ce672081-8234-4921-ae56-190d56fc3d1c" providerId="ADAL" clId="{C335B0E7-4FD0-47FD-AFED-B98EFB35081C}" dt="2024-09-27T14:39:09.384" v="2491" actId="20577"/>
          <ac:spMkLst>
            <pc:docMk/>
            <pc:sldMk cId="1894626100" sldId="361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C335B0E7-4FD0-47FD-AFED-B98EFB35081C}" dt="2024-09-27T14:28:11.904" v="2488" actId="20577"/>
          <ac:spMkLst>
            <pc:docMk/>
            <pc:sldMk cId="1894626100" sldId="361"/>
            <ac:spMk id="9" creationId="{DE67786B-8CF6-7140-A9BE-F2F0A0F1F7F0}"/>
          </ac:spMkLst>
        </pc:spChg>
        <pc:spChg chg="add mod">
          <ac:chgData name="Bainbridge, Alex (STFC,DL,AST)" userId="ce672081-8234-4921-ae56-190d56fc3d1c" providerId="ADAL" clId="{C335B0E7-4FD0-47FD-AFED-B98EFB35081C}" dt="2024-09-27T14:40:25.265" v="2588" actId="20577"/>
          <ac:spMkLst>
            <pc:docMk/>
            <pc:sldMk cId="1894626100" sldId="361"/>
            <ac:spMk id="12" creationId="{7896B429-402A-74F8-00F3-845B7691B609}"/>
          </ac:spMkLst>
        </pc:spChg>
        <pc:spChg chg="add del">
          <ac:chgData name="Bainbridge, Alex (STFC,DL,AST)" userId="ce672081-8234-4921-ae56-190d56fc3d1c" providerId="ADAL" clId="{C335B0E7-4FD0-47FD-AFED-B98EFB35081C}" dt="2024-09-27T15:01:23.514" v="2590" actId="22"/>
          <ac:spMkLst>
            <pc:docMk/>
            <pc:sldMk cId="1894626100" sldId="361"/>
            <ac:spMk id="14" creationId="{E3ABC6BA-7CE1-05AA-75DC-40D6B872A549}"/>
          </ac:spMkLst>
        </pc:spChg>
        <pc:spChg chg="del">
          <ac:chgData name="Bainbridge, Alex (STFC,DL,AST)" userId="ce672081-8234-4921-ae56-190d56fc3d1c" providerId="ADAL" clId="{C335B0E7-4FD0-47FD-AFED-B98EFB35081C}" dt="2024-09-27T14:39:13.544" v="2492" actId="478"/>
          <ac:spMkLst>
            <pc:docMk/>
            <pc:sldMk cId="1894626100" sldId="361"/>
            <ac:spMk id="59" creationId="{69947FD6-1BFD-B904-A9F2-1A58CAE1BC7C}"/>
          </ac:spMkLst>
        </pc:spChg>
        <pc:graphicFrameChg chg="del">
          <ac:chgData name="Bainbridge, Alex (STFC,DL,AST)" userId="ce672081-8234-4921-ae56-190d56fc3d1c" providerId="ADAL" clId="{C335B0E7-4FD0-47FD-AFED-B98EFB35081C}" dt="2024-09-27T14:39:03.315" v="2489" actId="478"/>
          <ac:graphicFrameMkLst>
            <pc:docMk/>
            <pc:sldMk cId="1894626100" sldId="361"/>
            <ac:graphicFrameMk id="10" creationId="{9FF0479D-01B6-867E-F9AD-1DDD0AA63EC3}"/>
          </ac:graphicFrameMkLst>
        </pc:graphicFrameChg>
        <pc:picChg chg="add mod">
          <ac:chgData name="Bainbridge, Alex (STFC,DL,AST)" userId="ce672081-8234-4921-ae56-190d56fc3d1c" providerId="ADAL" clId="{C335B0E7-4FD0-47FD-AFED-B98EFB35081C}" dt="2024-09-27T14:39:40.235" v="2496" actId="1076"/>
          <ac:picMkLst>
            <pc:docMk/>
            <pc:sldMk cId="1894626100" sldId="361"/>
            <ac:picMk id="5" creationId="{85936EBA-6CEA-D426-B20F-4A64B6BA55C4}"/>
          </ac:picMkLst>
        </pc:picChg>
        <pc:picChg chg="add mod">
          <ac:chgData name="Bainbridge, Alex (STFC,DL,AST)" userId="ce672081-8234-4921-ae56-190d56fc3d1c" providerId="ADAL" clId="{C335B0E7-4FD0-47FD-AFED-B98EFB35081C}" dt="2024-09-27T14:39:40.235" v="2496" actId="1076"/>
          <ac:picMkLst>
            <pc:docMk/>
            <pc:sldMk cId="1894626100" sldId="361"/>
            <ac:picMk id="6" creationId="{19C6FCFD-4297-68A7-5BD6-2CBDFCC30F34}"/>
          </ac:picMkLst>
        </pc:picChg>
        <pc:picChg chg="del">
          <ac:chgData name="Bainbridge, Alex (STFC,DL,AST)" userId="ce672081-8234-4921-ae56-190d56fc3d1c" providerId="ADAL" clId="{C335B0E7-4FD0-47FD-AFED-B98EFB35081C}" dt="2024-09-27T14:39:17.929" v="2494" actId="478"/>
          <ac:picMkLst>
            <pc:docMk/>
            <pc:sldMk cId="1894626100" sldId="361"/>
            <ac:picMk id="7" creationId="{5E3BF6B3-3500-AE93-7EF4-4AED7D39422E}"/>
          </ac:picMkLst>
        </pc:picChg>
        <pc:picChg chg="del">
          <ac:chgData name="Bainbridge, Alex (STFC,DL,AST)" userId="ce672081-8234-4921-ae56-190d56fc3d1c" providerId="ADAL" clId="{C335B0E7-4FD0-47FD-AFED-B98EFB35081C}" dt="2024-09-27T14:39:15.566" v="2493" actId="478"/>
          <ac:picMkLst>
            <pc:docMk/>
            <pc:sldMk cId="1894626100" sldId="361"/>
            <ac:picMk id="8" creationId="{E0917017-53B5-4BA7-BBB3-CBD6815F0A9F}"/>
          </ac:picMkLst>
        </pc:picChg>
        <pc:picChg chg="add mod">
          <ac:chgData name="Bainbridge, Alex (STFC,DL,AST)" userId="ce672081-8234-4921-ae56-190d56fc3d1c" providerId="ADAL" clId="{C335B0E7-4FD0-47FD-AFED-B98EFB35081C}" dt="2024-09-27T14:39:40.235" v="2496" actId="1076"/>
          <ac:picMkLst>
            <pc:docMk/>
            <pc:sldMk cId="1894626100" sldId="361"/>
            <ac:picMk id="11" creationId="{F42546DB-A95C-0A7F-ACAF-761135AEE943}"/>
          </ac:picMkLst>
        </pc:picChg>
      </pc:sldChg>
      <pc:sldChg chg="addSp delSp modSp add mod">
        <pc:chgData name="Bainbridge, Alex (STFC,DL,AST)" userId="ce672081-8234-4921-ae56-190d56fc3d1c" providerId="ADAL" clId="{C335B0E7-4FD0-47FD-AFED-B98EFB35081C}" dt="2024-09-27T15:04:39.992" v="2670" actId="1076"/>
        <pc:sldMkLst>
          <pc:docMk/>
          <pc:sldMk cId="1132581842" sldId="362"/>
        </pc:sldMkLst>
        <pc:spChg chg="mod">
          <ac:chgData name="Bainbridge, Alex (STFC,DL,AST)" userId="ce672081-8234-4921-ae56-190d56fc3d1c" providerId="ADAL" clId="{C335B0E7-4FD0-47FD-AFED-B98EFB35081C}" dt="2024-09-27T15:01:32.470" v="2608" actId="20577"/>
          <ac:spMkLst>
            <pc:docMk/>
            <pc:sldMk cId="1132581842" sldId="362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C335B0E7-4FD0-47FD-AFED-B98EFB35081C}" dt="2024-09-27T15:01:40.254" v="2610" actId="478"/>
          <ac:spMkLst>
            <pc:docMk/>
            <pc:sldMk cId="1132581842" sldId="362"/>
            <ac:spMk id="12" creationId="{7896B429-402A-74F8-00F3-845B7691B609}"/>
          </ac:spMkLst>
        </pc:spChg>
        <pc:spChg chg="add mod">
          <ac:chgData name="Bainbridge, Alex (STFC,DL,AST)" userId="ce672081-8234-4921-ae56-190d56fc3d1c" providerId="ADAL" clId="{C335B0E7-4FD0-47FD-AFED-B98EFB35081C}" dt="2024-09-27T15:04:39.992" v="2670" actId="1076"/>
          <ac:spMkLst>
            <pc:docMk/>
            <pc:sldMk cId="1132581842" sldId="362"/>
            <ac:spMk id="13" creationId="{94503DC3-22B0-F088-8DDD-255447D9209F}"/>
          </ac:spMkLst>
        </pc:spChg>
        <pc:picChg chg="del">
          <ac:chgData name="Bainbridge, Alex (STFC,DL,AST)" userId="ce672081-8234-4921-ae56-190d56fc3d1c" providerId="ADAL" clId="{C335B0E7-4FD0-47FD-AFED-B98EFB35081C}" dt="2024-09-27T15:01:38.426" v="2609" actId="478"/>
          <ac:picMkLst>
            <pc:docMk/>
            <pc:sldMk cId="1132581842" sldId="362"/>
            <ac:picMk id="5" creationId="{85936EBA-6CEA-D426-B20F-4A64B6BA55C4}"/>
          </ac:picMkLst>
        </pc:picChg>
        <pc:picChg chg="del">
          <ac:chgData name="Bainbridge, Alex (STFC,DL,AST)" userId="ce672081-8234-4921-ae56-190d56fc3d1c" providerId="ADAL" clId="{C335B0E7-4FD0-47FD-AFED-B98EFB35081C}" dt="2024-09-27T15:01:38.426" v="2609" actId="478"/>
          <ac:picMkLst>
            <pc:docMk/>
            <pc:sldMk cId="1132581842" sldId="362"/>
            <ac:picMk id="6" creationId="{19C6FCFD-4297-68A7-5BD6-2CBDFCC30F34}"/>
          </ac:picMkLst>
        </pc:picChg>
        <pc:picChg chg="add mod">
          <ac:chgData name="Bainbridge, Alex (STFC,DL,AST)" userId="ce672081-8234-4921-ae56-190d56fc3d1c" providerId="ADAL" clId="{C335B0E7-4FD0-47FD-AFED-B98EFB35081C}" dt="2024-09-27T15:04:34.824" v="2668" actId="1076"/>
          <ac:picMkLst>
            <pc:docMk/>
            <pc:sldMk cId="1132581842" sldId="362"/>
            <ac:picMk id="7" creationId="{52279800-F5B2-8A29-B086-B4DAA85C09A1}"/>
          </ac:picMkLst>
        </pc:picChg>
        <pc:picChg chg="add del mod">
          <ac:chgData name="Bainbridge, Alex (STFC,DL,AST)" userId="ce672081-8234-4921-ae56-190d56fc3d1c" providerId="ADAL" clId="{C335B0E7-4FD0-47FD-AFED-B98EFB35081C}" dt="2024-09-27T15:04:28.042" v="2666" actId="478"/>
          <ac:picMkLst>
            <pc:docMk/>
            <pc:sldMk cId="1132581842" sldId="362"/>
            <ac:picMk id="8" creationId="{256DE5E8-9FA6-D89B-7588-2D8C8B2F8A74}"/>
          </ac:picMkLst>
        </pc:picChg>
        <pc:picChg chg="add del mod">
          <ac:chgData name="Bainbridge, Alex (STFC,DL,AST)" userId="ce672081-8234-4921-ae56-190d56fc3d1c" providerId="ADAL" clId="{C335B0E7-4FD0-47FD-AFED-B98EFB35081C}" dt="2024-09-27T15:04:02.255" v="2658" actId="478"/>
          <ac:picMkLst>
            <pc:docMk/>
            <pc:sldMk cId="1132581842" sldId="362"/>
            <ac:picMk id="10" creationId="{12482C83-7BD1-640C-D176-9818795C69F4}"/>
          </ac:picMkLst>
        </pc:picChg>
        <pc:picChg chg="del">
          <ac:chgData name="Bainbridge, Alex (STFC,DL,AST)" userId="ce672081-8234-4921-ae56-190d56fc3d1c" providerId="ADAL" clId="{C335B0E7-4FD0-47FD-AFED-B98EFB35081C}" dt="2024-09-27T15:01:38.426" v="2609" actId="478"/>
          <ac:picMkLst>
            <pc:docMk/>
            <pc:sldMk cId="1132581842" sldId="362"/>
            <ac:picMk id="11" creationId="{F42546DB-A95C-0A7F-ACAF-761135AEE943}"/>
          </ac:picMkLst>
        </pc:picChg>
      </pc:sldChg>
      <pc:sldChg chg="addSp delSp modSp add mod">
        <pc:chgData name="Bainbridge, Alex (STFC,DL,AST)" userId="ce672081-8234-4921-ae56-190d56fc3d1c" providerId="ADAL" clId="{C335B0E7-4FD0-47FD-AFED-B98EFB35081C}" dt="2024-09-27T15:46:04.309" v="3099" actId="20577"/>
        <pc:sldMkLst>
          <pc:docMk/>
          <pc:sldMk cId="2877022437" sldId="363"/>
        </pc:sldMkLst>
        <pc:spChg chg="mod">
          <ac:chgData name="Bainbridge, Alex (STFC,DL,AST)" userId="ce672081-8234-4921-ae56-190d56fc3d1c" providerId="ADAL" clId="{C335B0E7-4FD0-47FD-AFED-B98EFB35081C}" dt="2024-09-27T15:09:28.156" v="2755" actId="20577"/>
          <ac:spMkLst>
            <pc:docMk/>
            <pc:sldMk cId="2877022437" sldId="363"/>
            <ac:spMk id="9" creationId="{DE67786B-8CF6-7140-A9BE-F2F0A0F1F7F0}"/>
          </ac:spMkLst>
        </pc:spChg>
        <pc:spChg chg="mod">
          <ac:chgData name="Bainbridge, Alex (STFC,DL,AST)" userId="ce672081-8234-4921-ae56-190d56fc3d1c" providerId="ADAL" clId="{C335B0E7-4FD0-47FD-AFED-B98EFB35081C}" dt="2024-09-27T15:45:38.461" v="3070" actId="1076"/>
          <ac:spMkLst>
            <pc:docMk/>
            <pc:sldMk cId="2877022437" sldId="363"/>
            <ac:spMk id="13" creationId="{94503DC3-22B0-F088-8DDD-255447D9209F}"/>
          </ac:spMkLst>
        </pc:spChg>
        <pc:spChg chg="add mod">
          <ac:chgData name="Bainbridge, Alex (STFC,DL,AST)" userId="ce672081-8234-4921-ae56-190d56fc3d1c" providerId="ADAL" clId="{C335B0E7-4FD0-47FD-AFED-B98EFB35081C}" dt="2024-09-27T15:45:55.609" v="3086" actId="1076"/>
          <ac:spMkLst>
            <pc:docMk/>
            <pc:sldMk cId="2877022437" sldId="363"/>
            <ac:spMk id="14" creationId="{6DDC26B0-6111-25B6-363D-7FEAD470AE37}"/>
          </ac:spMkLst>
        </pc:spChg>
        <pc:spChg chg="add mod">
          <ac:chgData name="Bainbridge, Alex (STFC,DL,AST)" userId="ce672081-8234-4921-ae56-190d56fc3d1c" providerId="ADAL" clId="{C335B0E7-4FD0-47FD-AFED-B98EFB35081C}" dt="2024-09-27T15:46:04.309" v="3099" actId="20577"/>
          <ac:spMkLst>
            <pc:docMk/>
            <pc:sldMk cId="2877022437" sldId="363"/>
            <ac:spMk id="15" creationId="{244F09D5-F6E9-5C11-2F94-B75F439EA95E}"/>
          </ac:spMkLst>
        </pc:spChg>
        <pc:picChg chg="add del mod">
          <ac:chgData name="Bainbridge, Alex (STFC,DL,AST)" userId="ce672081-8234-4921-ae56-190d56fc3d1c" providerId="ADAL" clId="{C335B0E7-4FD0-47FD-AFED-B98EFB35081C}" dt="2024-09-27T15:44:21.017" v="2978" actId="478"/>
          <ac:picMkLst>
            <pc:docMk/>
            <pc:sldMk cId="2877022437" sldId="363"/>
            <ac:picMk id="5" creationId="{4A9C1D29-0293-8695-C34F-76AB5A9ADBB3}"/>
          </ac:picMkLst>
        </pc:picChg>
        <pc:picChg chg="add del mod">
          <ac:chgData name="Bainbridge, Alex (STFC,DL,AST)" userId="ce672081-8234-4921-ae56-190d56fc3d1c" providerId="ADAL" clId="{C335B0E7-4FD0-47FD-AFED-B98EFB35081C}" dt="2024-09-27T15:44:21.017" v="2978" actId="478"/>
          <ac:picMkLst>
            <pc:docMk/>
            <pc:sldMk cId="2877022437" sldId="363"/>
            <ac:picMk id="6" creationId="{D0DA4979-8908-F711-D202-CD84A1F0A8D8}"/>
          </ac:picMkLst>
        </pc:picChg>
        <pc:picChg chg="del">
          <ac:chgData name="Bainbridge, Alex (STFC,DL,AST)" userId="ce672081-8234-4921-ae56-190d56fc3d1c" providerId="ADAL" clId="{C335B0E7-4FD0-47FD-AFED-B98EFB35081C}" dt="2024-09-27T15:09:35.061" v="2756" actId="478"/>
          <ac:picMkLst>
            <pc:docMk/>
            <pc:sldMk cId="2877022437" sldId="363"/>
            <ac:picMk id="7" creationId="{52279800-F5B2-8A29-B086-B4DAA85C09A1}"/>
          </ac:picMkLst>
        </pc:picChg>
        <pc:picChg chg="add del mod">
          <ac:chgData name="Bainbridge, Alex (STFC,DL,AST)" userId="ce672081-8234-4921-ae56-190d56fc3d1c" providerId="ADAL" clId="{C335B0E7-4FD0-47FD-AFED-B98EFB35081C}" dt="2024-09-27T15:44:22.549" v="2979" actId="478"/>
          <ac:picMkLst>
            <pc:docMk/>
            <pc:sldMk cId="2877022437" sldId="363"/>
            <ac:picMk id="8" creationId="{E19E2EC1-FE12-190F-F6ED-615A6BCDD9CF}"/>
          </ac:picMkLst>
        </pc:picChg>
        <pc:picChg chg="add mod">
          <ac:chgData name="Bainbridge, Alex (STFC,DL,AST)" userId="ce672081-8234-4921-ae56-190d56fc3d1c" providerId="ADAL" clId="{C335B0E7-4FD0-47FD-AFED-B98EFB35081C}" dt="2024-09-27T15:44:55.178" v="2992" actId="14100"/>
          <ac:picMkLst>
            <pc:docMk/>
            <pc:sldMk cId="2877022437" sldId="363"/>
            <ac:picMk id="10" creationId="{DFABDEF3-A300-D83C-5A6E-1C915DF58063}"/>
          </ac:picMkLst>
        </pc:picChg>
        <pc:picChg chg="add mod">
          <ac:chgData name="Bainbridge, Alex (STFC,DL,AST)" userId="ce672081-8234-4921-ae56-190d56fc3d1c" providerId="ADAL" clId="{C335B0E7-4FD0-47FD-AFED-B98EFB35081C}" dt="2024-09-27T15:44:56.322" v="2993" actId="1076"/>
          <ac:picMkLst>
            <pc:docMk/>
            <pc:sldMk cId="2877022437" sldId="363"/>
            <ac:picMk id="11" creationId="{76F004C0-F9B5-499E-AE29-80C5698E17A2}"/>
          </ac:picMkLst>
        </pc:picChg>
        <pc:picChg chg="add mod">
          <ac:chgData name="Bainbridge, Alex (STFC,DL,AST)" userId="ce672081-8234-4921-ae56-190d56fc3d1c" providerId="ADAL" clId="{C335B0E7-4FD0-47FD-AFED-B98EFB35081C}" dt="2024-09-27T15:45:00.755" v="2996" actId="1076"/>
          <ac:picMkLst>
            <pc:docMk/>
            <pc:sldMk cId="2877022437" sldId="363"/>
            <ac:picMk id="12" creationId="{C19D0363-36D4-864A-97B3-674EED48C7F3}"/>
          </ac:picMkLst>
        </pc:picChg>
      </pc:sldChg>
      <pc:sldChg chg="addSp delSp modSp add mod">
        <pc:chgData name="Bainbridge, Alex (STFC,DL,AST)" userId="ce672081-8234-4921-ae56-190d56fc3d1c" providerId="ADAL" clId="{C335B0E7-4FD0-47FD-AFED-B98EFB35081C}" dt="2024-09-27T15:22:21.425" v="2977" actId="1076"/>
        <pc:sldMkLst>
          <pc:docMk/>
          <pc:sldMk cId="2153031581" sldId="364"/>
        </pc:sldMkLst>
        <pc:spChg chg="add mod">
          <ac:chgData name="Bainbridge, Alex (STFC,DL,AST)" userId="ce672081-8234-4921-ae56-190d56fc3d1c" providerId="ADAL" clId="{C335B0E7-4FD0-47FD-AFED-B98EFB35081C}" dt="2024-09-27T15:22:21.425" v="2977" actId="1076"/>
          <ac:spMkLst>
            <pc:docMk/>
            <pc:sldMk cId="2153031581" sldId="364"/>
            <ac:spMk id="8" creationId="{18DF8A2E-C209-6D5F-5DFE-A3D1C7F944AB}"/>
          </ac:spMkLst>
        </pc:spChg>
        <pc:spChg chg="mod">
          <ac:chgData name="Bainbridge, Alex (STFC,DL,AST)" userId="ce672081-8234-4921-ae56-190d56fc3d1c" providerId="ADAL" clId="{C335B0E7-4FD0-47FD-AFED-B98EFB35081C}" dt="2024-09-27T15:17:06.731" v="2892" actId="20577"/>
          <ac:spMkLst>
            <pc:docMk/>
            <pc:sldMk cId="2153031581" sldId="364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C335B0E7-4FD0-47FD-AFED-B98EFB35081C}" dt="2024-09-27T15:17:18.691" v="2895" actId="478"/>
          <ac:spMkLst>
            <pc:docMk/>
            <pc:sldMk cId="2153031581" sldId="364"/>
            <ac:spMk id="60" creationId="{D189E63D-FE69-AF92-1679-4C98E5034BBA}"/>
          </ac:spMkLst>
        </pc:spChg>
        <pc:spChg chg="del">
          <ac:chgData name="Bainbridge, Alex (STFC,DL,AST)" userId="ce672081-8234-4921-ae56-190d56fc3d1c" providerId="ADAL" clId="{C335B0E7-4FD0-47FD-AFED-B98EFB35081C}" dt="2024-09-27T15:17:11.143" v="2893" actId="478"/>
          <ac:spMkLst>
            <pc:docMk/>
            <pc:sldMk cId="2153031581" sldId="364"/>
            <ac:spMk id="61" creationId="{730628C0-2627-909B-D910-4B65BD0F9165}"/>
          </ac:spMkLst>
        </pc:spChg>
        <pc:spChg chg="del">
          <ac:chgData name="Bainbridge, Alex (STFC,DL,AST)" userId="ce672081-8234-4921-ae56-190d56fc3d1c" providerId="ADAL" clId="{C335B0E7-4FD0-47FD-AFED-B98EFB35081C}" dt="2024-09-27T15:17:11.143" v="2893" actId="478"/>
          <ac:spMkLst>
            <pc:docMk/>
            <pc:sldMk cId="2153031581" sldId="364"/>
            <ac:spMk id="64" creationId="{AF59DFF8-0054-26AE-E14E-BEAC07BE0D62}"/>
          </ac:spMkLst>
        </pc:spChg>
        <pc:spChg chg="del">
          <ac:chgData name="Bainbridge, Alex (STFC,DL,AST)" userId="ce672081-8234-4921-ae56-190d56fc3d1c" providerId="ADAL" clId="{C335B0E7-4FD0-47FD-AFED-B98EFB35081C}" dt="2024-09-27T15:17:11.143" v="2893" actId="478"/>
          <ac:spMkLst>
            <pc:docMk/>
            <pc:sldMk cId="2153031581" sldId="364"/>
            <ac:spMk id="65" creationId="{90D34311-CACE-8232-93BB-19CA1C166DAB}"/>
          </ac:spMkLst>
        </pc:spChg>
        <pc:spChg chg="del">
          <ac:chgData name="Bainbridge, Alex (STFC,DL,AST)" userId="ce672081-8234-4921-ae56-190d56fc3d1c" providerId="ADAL" clId="{C335B0E7-4FD0-47FD-AFED-B98EFB35081C}" dt="2024-09-27T15:17:18.691" v="2895" actId="478"/>
          <ac:spMkLst>
            <pc:docMk/>
            <pc:sldMk cId="2153031581" sldId="364"/>
            <ac:spMk id="68" creationId="{7F1D5382-CA75-722F-AE5A-66A386C92EA9}"/>
          </ac:spMkLst>
        </pc:spChg>
        <pc:spChg chg="del">
          <ac:chgData name="Bainbridge, Alex (STFC,DL,AST)" userId="ce672081-8234-4921-ae56-190d56fc3d1c" providerId="ADAL" clId="{C335B0E7-4FD0-47FD-AFED-B98EFB35081C}" dt="2024-09-27T15:17:11.143" v="2893" actId="478"/>
          <ac:spMkLst>
            <pc:docMk/>
            <pc:sldMk cId="2153031581" sldId="364"/>
            <ac:spMk id="69" creationId="{2D7BA240-26CB-BF1F-1C9C-3FCC6706895D}"/>
          </ac:spMkLst>
        </pc:spChg>
        <pc:spChg chg="del">
          <ac:chgData name="Bainbridge, Alex (STFC,DL,AST)" userId="ce672081-8234-4921-ae56-190d56fc3d1c" providerId="ADAL" clId="{C335B0E7-4FD0-47FD-AFED-B98EFB35081C}" dt="2024-09-27T15:17:11.143" v="2893" actId="478"/>
          <ac:spMkLst>
            <pc:docMk/>
            <pc:sldMk cId="2153031581" sldId="364"/>
            <ac:spMk id="72" creationId="{3305125B-7A4B-0D10-2CB7-F6415A928F14}"/>
          </ac:spMkLst>
        </pc:spChg>
        <pc:spChg chg="del">
          <ac:chgData name="Bainbridge, Alex (STFC,DL,AST)" userId="ce672081-8234-4921-ae56-190d56fc3d1c" providerId="ADAL" clId="{C335B0E7-4FD0-47FD-AFED-B98EFB35081C}" dt="2024-09-27T15:17:11.143" v="2893" actId="478"/>
          <ac:spMkLst>
            <pc:docMk/>
            <pc:sldMk cId="2153031581" sldId="364"/>
            <ac:spMk id="74" creationId="{09844A26-74B6-672E-73EC-B81CA850F479}"/>
          </ac:spMkLst>
        </pc:spChg>
        <pc:grpChg chg="del">
          <ac:chgData name="Bainbridge, Alex (STFC,DL,AST)" userId="ce672081-8234-4921-ae56-190d56fc3d1c" providerId="ADAL" clId="{C335B0E7-4FD0-47FD-AFED-B98EFB35081C}" dt="2024-09-27T15:17:12.893" v="2894" actId="478"/>
          <ac:grpSpMkLst>
            <pc:docMk/>
            <pc:sldMk cId="2153031581" sldId="364"/>
            <ac:grpSpMk id="5" creationId="{5CB35F7E-6F1E-CEBE-EFE3-7ECC303AB8C6}"/>
          </ac:grpSpMkLst>
        </pc:grpChg>
        <pc:grpChg chg="del">
          <ac:chgData name="Bainbridge, Alex (STFC,DL,AST)" userId="ce672081-8234-4921-ae56-190d56fc3d1c" providerId="ADAL" clId="{C335B0E7-4FD0-47FD-AFED-B98EFB35081C}" dt="2024-09-27T15:17:11.143" v="2893" actId="478"/>
          <ac:grpSpMkLst>
            <pc:docMk/>
            <pc:sldMk cId="2153031581" sldId="364"/>
            <ac:grpSpMk id="75" creationId="{F8DF505F-1C29-3DEB-0C07-F7ECB185253B}"/>
          </ac:grpSpMkLst>
        </pc:grpChg>
        <pc:picChg chg="add mod">
          <ac:chgData name="Bainbridge, Alex (STFC,DL,AST)" userId="ce672081-8234-4921-ae56-190d56fc3d1c" providerId="ADAL" clId="{C335B0E7-4FD0-47FD-AFED-B98EFB35081C}" dt="2024-09-27T15:17:58.672" v="2898" actId="14100"/>
          <ac:picMkLst>
            <pc:docMk/>
            <pc:sldMk cId="2153031581" sldId="364"/>
            <ac:picMk id="7" creationId="{38179547-B1F8-44AA-5653-E951B74CBF7E}"/>
          </ac:picMkLst>
        </pc:picChg>
        <pc:picChg chg="del">
          <ac:chgData name="Bainbridge, Alex (STFC,DL,AST)" userId="ce672081-8234-4921-ae56-190d56fc3d1c" providerId="ADAL" clId="{C335B0E7-4FD0-47FD-AFED-B98EFB35081C}" dt="2024-09-27T15:17:11.143" v="2893" actId="478"/>
          <ac:picMkLst>
            <pc:docMk/>
            <pc:sldMk cId="2153031581" sldId="364"/>
            <ac:picMk id="58" creationId="{AA63A574-4C1A-9A83-FC4F-E598987ABD93}"/>
          </ac:picMkLst>
        </pc:picChg>
        <pc:cxnChg chg="del">
          <ac:chgData name="Bainbridge, Alex (STFC,DL,AST)" userId="ce672081-8234-4921-ae56-190d56fc3d1c" providerId="ADAL" clId="{C335B0E7-4FD0-47FD-AFED-B98EFB35081C}" dt="2024-09-27T15:17:11.143" v="2893" actId="478"/>
          <ac:cxnSpMkLst>
            <pc:docMk/>
            <pc:sldMk cId="2153031581" sldId="364"/>
            <ac:cxnSpMk id="62" creationId="{F727842A-3AC2-9071-15C3-854C5233A4E5}"/>
          </ac:cxnSpMkLst>
        </pc:cxnChg>
        <pc:cxnChg chg="del">
          <ac:chgData name="Bainbridge, Alex (STFC,DL,AST)" userId="ce672081-8234-4921-ae56-190d56fc3d1c" providerId="ADAL" clId="{C335B0E7-4FD0-47FD-AFED-B98EFB35081C}" dt="2024-09-27T15:17:11.143" v="2893" actId="478"/>
          <ac:cxnSpMkLst>
            <pc:docMk/>
            <pc:sldMk cId="2153031581" sldId="364"/>
            <ac:cxnSpMk id="63" creationId="{637E04CD-9A34-9941-F3C1-E4E2F861850B}"/>
          </ac:cxnSpMkLst>
        </pc:cxnChg>
        <pc:cxnChg chg="del">
          <ac:chgData name="Bainbridge, Alex (STFC,DL,AST)" userId="ce672081-8234-4921-ae56-190d56fc3d1c" providerId="ADAL" clId="{C335B0E7-4FD0-47FD-AFED-B98EFB35081C}" dt="2024-09-27T15:17:11.143" v="2893" actId="478"/>
          <ac:cxnSpMkLst>
            <pc:docMk/>
            <pc:sldMk cId="2153031581" sldId="364"/>
            <ac:cxnSpMk id="66" creationId="{23DB22D2-9D5B-9CD8-D7B5-9C3CA5A4262E}"/>
          </ac:cxnSpMkLst>
        </pc:cxnChg>
        <pc:cxnChg chg="del">
          <ac:chgData name="Bainbridge, Alex (STFC,DL,AST)" userId="ce672081-8234-4921-ae56-190d56fc3d1c" providerId="ADAL" clId="{C335B0E7-4FD0-47FD-AFED-B98EFB35081C}" dt="2024-09-27T15:17:11.143" v="2893" actId="478"/>
          <ac:cxnSpMkLst>
            <pc:docMk/>
            <pc:sldMk cId="2153031581" sldId="364"/>
            <ac:cxnSpMk id="67" creationId="{3155E4AF-47E9-8DD1-6F2C-F4CFFEA9AB77}"/>
          </ac:cxnSpMkLst>
        </pc:cxnChg>
        <pc:cxnChg chg="del">
          <ac:chgData name="Bainbridge, Alex (STFC,DL,AST)" userId="ce672081-8234-4921-ae56-190d56fc3d1c" providerId="ADAL" clId="{C335B0E7-4FD0-47FD-AFED-B98EFB35081C}" dt="2024-09-27T15:17:11.143" v="2893" actId="478"/>
          <ac:cxnSpMkLst>
            <pc:docMk/>
            <pc:sldMk cId="2153031581" sldId="364"/>
            <ac:cxnSpMk id="70" creationId="{1AFCA2F3-B0B3-8208-E21F-60915802D5EA}"/>
          </ac:cxnSpMkLst>
        </pc:cxnChg>
        <pc:cxnChg chg="del">
          <ac:chgData name="Bainbridge, Alex (STFC,DL,AST)" userId="ce672081-8234-4921-ae56-190d56fc3d1c" providerId="ADAL" clId="{C335B0E7-4FD0-47FD-AFED-B98EFB35081C}" dt="2024-09-27T15:17:11.143" v="2893" actId="478"/>
          <ac:cxnSpMkLst>
            <pc:docMk/>
            <pc:sldMk cId="2153031581" sldId="364"/>
            <ac:cxnSpMk id="71" creationId="{E7096441-7EB7-2B16-6A3F-615353209825}"/>
          </ac:cxnSpMkLst>
        </pc:cxnChg>
      </pc:sldChg>
      <pc:sldChg chg="addSp delSp modSp add mod modAnim">
        <pc:chgData name="Bainbridge, Alex (STFC,DL,AST)" userId="ce672081-8234-4921-ae56-190d56fc3d1c" providerId="ADAL" clId="{C335B0E7-4FD0-47FD-AFED-B98EFB35081C}" dt="2024-09-27T15:49:22.108" v="3117"/>
        <pc:sldMkLst>
          <pc:docMk/>
          <pc:sldMk cId="1250524258" sldId="365"/>
        </pc:sldMkLst>
        <pc:spChg chg="del">
          <ac:chgData name="Bainbridge, Alex (STFC,DL,AST)" userId="ce672081-8234-4921-ae56-190d56fc3d1c" providerId="ADAL" clId="{C335B0E7-4FD0-47FD-AFED-B98EFB35081C}" dt="2024-09-27T15:46:34.593" v="3103" actId="478"/>
          <ac:spMkLst>
            <pc:docMk/>
            <pc:sldMk cId="1250524258" sldId="365"/>
            <ac:spMk id="13" creationId="{94503DC3-22B0-F088-8DDD-255447D9209F}"/>
          </ac:spMkLst>
        </pc:spChg>
        <pc:spChg chg="del">
          <ac:chgData name="Bainbridge, Alex (STFC,DL,AST)" userId="ce672081-8234-4921-ae56-190d56fc3d1c" providerId="ADAL" clId="{C335B0E7-4FD0-47FD-AFED-B98EFB35081C}" dt="2024-09-27T15:46:37.067" v="3105" actId="478"/>
          <ac:spMkLst>
            <pc:docMk/>
            <pc:sldMk cId="1250524258" sldId="365"/>
            <ac:spMk id="14" creationId="{6DDC26B0-6111-25B6-363D-7FEAD470AE37}"/>
          </ac:spMkLst>
        </pc:spChg>
        <pc:spChg chg="del">
          <ac:chgData name="Bainbridge, Alex (STFC,DL,AST)" userId="ce672081-8234-4921-ae56-190d56fc3d1c" providerId="ADAL" clId="{C335B0E7-4FD0-47FD-AFED-B98EFB35081C}" dt="2024-09-27T15:46:36.094" v="3104" actId="478"/>
          <ac:spMkLst>
            <pc:docMk/>
            <pc:sldMk cId="1250524258" sldId="365"/>
            <ac:spMk id="15" creationId="{244F09D5-F6E9-5C11-2F94-B75F439EA95E}"/>
          </ac:spMkLst>
        </pc:spChg>
        <pc:picChg chg="add del mod">
          <ac:chgData name="Bainbridge, Alex (STFC,DL,AST)" userId="ce672081-8234-4921-ae56-190d56fc3d1c" providerId="ADAL" clId="{C335B0E7-4FD0-47FD-AFED-B98EFB35081C}" dt="2024-09-27T15:48:37.220" v="3109" actId="478"/>
          <ac:picMkLst>
            <pc:docMk/>
            <pc:sldMk cId="1250524258" sldId="365"/>
            <ac:picMk id="5" creationId="{154A1403-4600-C2CC-CE77-485A361F815A}"/>
          </ac:picMkLst>
        </pc:picChg>
        <pc:picChg chg="add del mod">
          <ac:chgData name="Bainbridge, Alex (STFC,DL,AST)" userId="ce672081-8234-4921-ae56-190d56fc3d1c" providerId="ADAL" clId="{C335B0E7-4FD0-47FD-AFED-B98EFB35081C}" dt="2024-09-27T15:48:37.220" v="3109" actId="478"/>
          <ac:picMkLst>
            <pc:docMk/>
            <pc:sldMk cId="1250524258" sldId="365"/>
            <ac:picMk id="6" creationId="{5D4BFF19-D007-96A1-AEA5-B794F57E27B8}"/>
          </ac:picMkLst>
        </pc:picChg>
        <pc:picChg chg="add mod">
          <ac:chgData name="Bainbridge, Alex (STFC,DL,AST)" userId="ce672081-8234-4921-ae56-190d56fc3d1c" providerId="ADAL" clId="{C335B0E7-4FD0-47FD-AFED-B98EFB35081C}" dt="2024-09-27T15:48:44.833" v="3113" actId="1076"/>
          <ac:picMkLst>
            <pc:docMk/>
            <pc:sldMk cId="1250524258" sldId="365"/>
            <ac:picMk id="7" creationId="{F90BCC32-07C9-71E1-F1FA-269F192BD78B}"/>
          </ac:picMkLst>
        </pc:picChg>
        <pc:picChg chg="add mod">
          <ac:chgData name="Bainbridge, Alex (STFC,DL,AST)" userId="ce672081-8234-4921-ae56-190d56fc3d1c" providerId="ADAL" clId="{C335B0E7-4FD0-47FD-AFED-B98EFB35081C}" dt="2024-09-27T15:48:47.049" v="3114" actId="1076"/>
          <ac:picMkLst>
            <pc:docMk/>
            <pc:sldMk cId="1250524258" sldId="365"/>
            <ac:picMk id="8" creationId="{1A78815D-2C3E-7B05-5C97-F1483BFB77E6}"/>
          </ac:picMkLst>
        </pc:picChg>
        <pc:picChg chg="del">
          <ac:chgData name="Bainbridge, Alex (STFC,DL,AST)" userId="ce672081-8234-4921-ae56-190d56fc3d1c" providerId="ADAL" clId="{C335B0E7-4FD0-47FD-AFED-B98EFB35081C}" dt="2024-09-27T15:46:31.983" v="3101" actId="478"/>
          <ac:picMkLst>
            <pc:docMk/>
            <pc:sldMk cId="1250524258" sldId="365"/>
            <ac:picMk id="10" creationId="{DFABDEF3-A300-D83C-5A6E-1C915DF58063}"/>
          </ac:picMkLst>
        </pc:picChg>
        <pc:picChg chg="del">
          <ac:chgData name="Bainbridge, Alex (STFC,DL,AST)" userId="ce672081-8234-4921-ae56-190d56fc3d1c" providerId="ADAL" clId="{C335B0E7-4FD0-47FD-AFED-B98EFB35081C}" dt="2024-09-27T15:46:31.983" v="3101" actId="478"/>
          <ac:picMkLst>
            <pc:docMk/>
            <pc:sldMk cId="1250524258" sldId="365"/>
            <ac:picMk id="11" creationId="{76F004C0-F9B5-499E-AE29-80C5698E17A2}"/>
          </ac:picMkLst>
        </pc:picChg>
        <pc:picChg chg="del">
          <ac:chgData name="Bainbridge, Alex (STFC,DL,AST)" userId="ce672081-8234-4921-ae56-190d56fc3d1c" providerId="ADAL" clId="{C335B0E7-4FD0-47FD-AFED-B98EFB35081C}" dt="2024-09-27T15:46:33.695" v="3102" actId="478"/>
          <ac:picMkLst>
            <pc:docMk/>
            <pc:sldMk cId="1250524258" sldId="365"/>
            <ac:picMk id="12" creationId="{C19D0363-36D4-864A-97B3-674EED48C7F3}"/>
          </ac:picMkLst>
        </pc:picChg>
        <pc:picChg chg="add mod">
          <ac:chgData name="Bainbridge, Alex (STFC,DL,AST)" userId="ce672081-8234-4921-ae56-190d56fc3d1c" providerId="ADAL" clId="{C335B0E7-4FD0-47FD-AFED-B98EFB35081C}" dt="2024-09-27T15:49:00.371" v="3116" actId="1076"/>
          <ac:picMkLst>
            <pc:docMk/>
            <pc:sldMk cId="1250524258" sldId="365"/>
            <ac:picMk id="16" creationId="{B988A44B-88D4-127A-AD75-AB4129FED7EB}"/>
          </ac:picMkLst>
        </pc:picChg>
        <pc:picChg chg="add mod">
          <ac:chgData name="Bainbridge, Alex (STFC,DL,AST)" userId="ce672081-8234-4921-ae56-190d56fc3d1c" providerId="ADAL" clId="{C335B0E7-4FD0-47FD-AFED-B98EFB35081C}" dt="2024-09-27T15:49:00.371" v="3116" actId="1076"/>
          <ac:picMkLst>
            <pc:docMk/>
            <pc:sldMk cId="1250524258" sldId="365"/>
            <ac:picMk id="17" creationId="{C5375E99-3BE2-8335-892C-520DD71D585E}"/>
          </ac:picMkLst>
        </pc:picChg>
      </pc:sldChg>
      <pc:sldChg chg="addSp delSp modSp add mod ord">
        <pc:chgData name="Bainbridge, Alex (STFC,DL,AST)" userId="ce672081-8234-4921-ae56-190d56fc3d1c" providerId="ADAL" clId="{C335B0E7-4FD0-47FD-AFED-B98EFB35081C}" dt="2024-09-27T16:22:32.346" v="3620"/>
        <pc:sldMkLst>
          <pc:docMk/>
          <pc:sldMk cId="2875285024" sldId="366"/>
        </pc:sldMkLst>
        <pc:spChg chg="mod">
          <ac:chgData name="Bainbridge, Alex (STFC,DL,AST)" userId="ce672081-8234-4921-ae56-190d56fc3d1c" providerId="ADAL" clId="{C335B0E7-4FD0-47FD-AFED-B98EFB35081C}" dt="2024-09-27T15:55:36.465" v="3220" actId="20577"/>
          <ac:spMkLst>
            <pc:docMk/>
            <pc:sldMk cId="2875285024" sldId="366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C335B0E7-4FD0-47FD-AFED-B98EFB35081C}" dt="2024-09-27T15:50:25.713" v="3136" actId="20577"/>
          <ac:spMkLst>
            <pc:docMk/>
            <pc:sldMk cId="2875285024" sldId="366"/>
            <ac:spMk id="9" creationId="{DE67786B-8CF6-7140-A9BE-F2F0A0F1F7F0}"/>
          </ac:spMkLst>
        </pc:spChg>
        <pc:spChg chg="add mod">
          <ac:chgData name="Bainbridge, Alex (STFC,DL,AST)" userId="ce672081-8234-4921-ae56-190d56fc3d1c" providerId="ADAL" clId="{C335B0E7-4FD0-47FD-AFED-B98EFB35081C}" dt="2024-09-27T16:08:58.244" v="3383" actId="1076"/>
          <ac:spMkLst>
            <pc:docMk/>
            <pc:sldMk cId="2875285024" sldId="366"/>
            <ac:spMk id="10" creationId="{DAEC02EE-740F-5870-ED75-9E5723EBFBA3}"/>
          </ac:spMkLst>
        </pc:spChg>
        <pc:spChg chg="del">
          <ac:chgData name="Bainbridge, Alex (STFC,DL,AST)" userId="ce672081-8234-4921-ae56-190d56fc3d1c" providerId="ADAL" clId="{C335B0E7-4FD0-47FD-AFED-B98EFB35081C}" dt="2024-09-27T15:50:19.612" v="3122" actId="478"/>
          <ac:spMkLst>
            <pc:docMk/>
            <pc:sldMk cId="2875285024" sldId="366"/>
            <ac:spMk id="60" creationId="{D189E63D-FE69-AF92-1679-4C98E5034BBA}"/>
          </ac:spMkLst>
        </pc:spChg>
        <pc:spChg chg="del">
          <ac:chgData name="Bainbridge, Alex (STFC,DL,AST)" userId="ce672081-8234-4921-ae56-190d56fc3d1c" providerId="ADAL" clId="{C335B0E7-4FD0-47FD-AFED-B98EFB35081C}" dt="2024-09-27T15:50:19.612" v="3122" actId="478"/>
          <ac:spMkLst>
            <pc:docMk/>
            <pc:sldMk cId="2875285024" sldId="366"/>
            <ac:spMk id="61" creationId="{730628C0-2627-909B-D910-4B65BD0F9165}"/>
          </ac:spMkLst>
        </pc:spChg>
        <pc:spChg chg="del">
          <ac:chgData name="Bainbridge, Alex (STFC,DL,AST)" userId="ce672081-8234-4921-ae56-190d56fc3d1c" providerId="ADAL" clId="{C335B0E7-4FD0-47FD-AFED-B98EFB35081C}" dt="2024-09-27T15:50:19.612" v="3122" actId="478"/>
          <ac:spMkLst>
            <pc:docMk/>
            <pc:sldMk cId="2875285024" sldId="366"/>
            <ac:spMk id="64" creationId="{AF59DFF8-0054-26AE-E14E-BEAC07BE0D62}"/>
          </ac:spMkLst>
        </pc:spChg>
        <pc:spChg chg="del">
          <ac:chgData name="Bainbridge, Alex (STFC,DL,AST)" userId="ce672081-8234-4921-ae56-190d56fc3d1c" providerId="ADAL" clId="{C335B0E7-4FD0-47FD-AFED-B98EFB35081C}" dt="2024-09-27T15:50:19.612" v="3122" actId="478"/>
          <ac:spMkLst>
            <pc:docMk/>
            <pc:sldMk cId="2875285024" sldId="366"/>
            <ac:spMk id="65" creationId="{90D34311-CACE-8232-93BB-19CA1C166DAB}"/>
          </ac:spMkLst>
        </pc:spChg>
        <pc:spChg chg="del">
          <ac:chgData name="Bainbridge, Alex (STFC,DL,AST)" userId="ce672081-8234-4921-ae56-190d56fc3d1c" providerId="ADAL" clId="{C335B0E7-4FD0-47FD-AFED-B98EFB35081C}" dt="2024-09-27T15:50:19.612" v="3122" actId="478"/>
          <ac:spMkLst>
            <pc:docMk/>
            <pc:sldMk cId="2875285024" sldId="366"/>
            <ac:spMk id="68" creationId="{7F1D5382-CA75-722F-AE5A-66A386C92EA9}"/>
          </ac:spMkLst>
        </pc:spChg>
        <pc:spChg chg="del">
          <ac:chgData name="Bainbridge, Alex (STFC,DL,AST)" userId="ce672081-8234-4921-ae56-190d56fc3d1c" providerId="ADAL" clId="{C335B0E7-4FD0-47FD-AFED-B98EFB35081C}" dt="2024-09-27T15:50:19.612" v="3122" actId="478"/>
          <ac:spMkLst>
            <pc:docMk/>
            <pc:sldMk cId="2875285024" sldId="366"/>
            <ac:spMk id="69" creationId="{2D7BA240-26CB-BF1F-1C9C-3FCC6706895D}"/>
          </ac:spMkLst>
        </pc:spChg>
        <pc:spChg chg="del">
          <ac:chgData name="Bainbridge, Alex (STFC,DL,AST)" userId="ce672081-8234-4921-ae56-190d56fc3d1c" providerId="ADAL" clId="{C335B0E7-4FD0-47FD-AFED-B98EFB35081C}" dt="2024-09-27T15:50:19.612" v="3122" actId="478"/>
          <ac:spMkLst>
            <pc:docMk/>
            <pc:sldMk cId="2875285024" sldId="366"/>
            <ac:spMk id="72" creationId="{3305125B-7A4B-0D10-2CB7-F6415A928F14}"/>
          </ac:spMkLst>
        </pc:spChg>
        <pc:spChg chg="del">
          <ac:chgData name="Bainbridge, Alex (STFC,DL,AST)" userId="ce672081-8234-4921-ae56-190d56fc3d1c" providerId="ADAL" clId="{C335B0E7-4FD0-47FD-AFED-B98EFB35081C}" dt="2024-09-27T15:50:19.612" v="3122" actId="478"/>
          <ac:spMkLst>
            <pc:docMk/>
            <pc:sldMk cId="2875285024" sldId="366"/>
            <ac:spMk id="74" creationId="{09844A26-74B6-672E-73EC-B81CA850F479}"/>
          </ac:spMkLst>
        </pc:spChg>
        <pc:grpChg chg="del">
          <ac:chgData name="Bainbridge, Alex (STFC,DL,AST)" userId="ce672081-8234-4921-ae56-190d56fc3d1c" providerId="ADAL" clId="{C335B0E7-4FD0-47FD-AFED-B98EFB35081C}" dt="2024-09-27T15:50:19.612" v="3122" actId="478"/>
          <ac:grpSpMkLst>
            <pc:docMk/>
            <pc:sldMk cId="2875285024" sldId="366"/>
            <ac:grpSpMk id="5" creationId="{5CB35F7E-6F1E-CEBE-EFE3-7ECC303AB8C6}"/>
          </ac:grpSpMkLst>
        </pc:grpChg>
        <pc:grpChg chg="del">
          <ac:chgData name="Bainbridge, Alex (STFC,DL,AST)" userId="ce672081-8234-4921-ae56-190d56fc3d1c" providerId="ADAL" clId="{C335B0E7-4FD0-47FD-AFED-B98EFB35081C}" dt="2024-09-27T15:50:19.612" v="3122" actId="478"/>
          <ac:grpSpMkLst>
            <pc:docMk/>
            <pc:sldMk cId="2875285024" sldId="366"/>
            <ac:grpSpMk id="75" creationId="{F8DF505F-1C29-3DEB-0C07-F7ECB185253B}"/>
          </ac:grpSpMkLst>
        </pc:grpChg>
        <pc:picChg chg="add mod modCrop">
          <ac:chgData name="Bainbridge, Alex (STFC,DL,AST)" userId="ce672081-8234-4921-ae56-190d56fc3d1c" providerId="ADAL" clId="{C335B0E7-4FD0-47FD-AFED-B98EFB35081C}" dt="2024-09-27T16:08:45.006" v="3375" actId="1076"/>
          <ac:picMkLst>
            <pc:docMk/>
            <pc:sldMk cId="2875285024" sldId="366"/>
            <ac:picMk id="8" creationId="{31862EFE-317A-8C7E-7FBB-EAF3B9CB8B41}"/>
          </ac:picMkLst>
        </pc:picChg>
        <pc:picChg chg="del">
          <ac:chgData name="Bainbridge, Alex (STFC,DL,AST)" userId="ce672081-8234-4921-ae56-190d56fc3d1c" providerId="ADAL" clId="{C335B0E7-4FD0-47FD-AFED-B98EFB35081C}" dt="2024-09-27T15:50:19.612" v="3122" actId="478"/>
          <ac:picMkLst>
            <pc:docMk/>
            <pc:sldMk cId="2875285024" sldId="366"/>
            <ac:picMk id="58" creationId="{AA63A574-4C1A-9A83-FC4F-E598987ABD93}"/>
          </ac:picMkLst>
        </pc:picChg>
        <pc:picChg chg="add mod">
          <ac:chgData name="Bainbridge, Alex (STFC,DL,AST)" userId="ce672081-8234-4921-ae56-190d56fc3d1c" providerId="ADAL" clId="{C335B0E7-4FD0-47FD-AFED-B98EFB35081C}" dt="2024-09-27T16:09:00.790" v="3384" actId="1076"/>
          <ac:picMkLst>
            <pc:docMk/>
            <pc:sldMk cId="2875285024" sldId="366"/>
            <ac:picMk id="73" creationId="{AA74C5DB-1886-6F64-9094-E09E4F33AC90}"/>
          </ac:picMkLst>
        </pc:picChg>
        <pc:cxnChg chg="del">
          <ac:chgData name="Bainbridge, Alex (STFC,DL,AST)" userId="ce672081-8234-4921-ae56-190d56fc3d1c" providerId="ADAL" clId="{C335B0E7-4FD0-47FD-AFED-B98EFB35081C}" dt="2024-09-27T15:50:19.612" v="3122" actId="478"/>
          <ac:cxnSpMkLst>
            <pc:docMk/>
            <pc:sldMk cId="2875285024" sldId="366"/>
            <ac:cxnSpMk id="62" creationId="{F727842A-3AC2-9071-15C3-854C5233A4E5}"/>
          </ac:cxnSpMkLst>
        </pc:cxnChg>
        <pc:cxnChg chg="del">
          <ac:chgData name="Bainbridge, Alex (STFC,DL,AST)" userId="ce672081-8234-4921-ae56-190d56fc3d1c" providerId="ADAL" clId="{C335B0E7-4FD0-47FD-AFED-B98EFB35081C}" dt="2024-09-27T15:50:19.612" v="3122" actId="478"/>
          <ac:cxnSpMkLst>
            <pc:docMk/>
            <pc:sldMk cId="2875285024" sldId="366"/>
            <ac:cxnSpMk id="63" creationId="{637E04CD-9A34-9941-F3C1-E4E2F861850B}"/>
          </ac:cxnSpMkLst>
        </pc:cxnChg>
        <pc:cxnChg chg="del">
          <ac:chgData name="Bainbridge, Alex (STFC,DL,AST)" userId="ce672081-8234-4921-ae56-190d56fc3d1c" providerId="ADAL" clId="{C335B0E7-4FD0-47FD-AFED-B98EFB35081C}" dt="2024-09-27T15:50:19.612" v="3122" actId="478"/>
          <ac:cxnSpMkLst>
            <pc:docMk/>
            <pc:sldMk cId="2875285024" sldId="366"/>
            <ac:cxnSpMk id="66" creationId="{23DB22D2-9D5B-9CD8-D7B5-9C3CA5A4262E}"/>
          </ac:cxnSpMkLst>
        </pc:cxnChg>
        <pc:cxnChg chg="del">
          <ac:chgData name="Bainbridge, Alex (STFC,DL,AST)" userId="ce672081-8234-4921-ae56-190d56fc3d1c" providerId="ADAL" clId="{C335B0E7-4FD0-47FD-AFED-B98EFB35081C}" dt="2024-09-27T15:50:19.612" v="3122" actId="478"/>
          <ac:cxnSpMkLst>
            <pc:docMk/>
            <pc:sldMk cId="2875285024" sldId="366"/>
            <ac:cxnSpMk id="67" creationId="{3155E4AF-47E9-8DD1-6F2C-F4CFFEA9AB77}"/>
          </ac:cxnSpMkLst>
        </pc:cxnChg>
        <pc:cxnChg chg="del">
          <ac:chgData name="Bainbridge, Alex (STFC,DL,AST)" userId="ce672081-8234-4921-ae56-190d56fc3d1c" providerId="ADAL" clId="{C335B0E7-4FD0-47FD-AFED-B98EFB35081C}" dt="2024-09-27T15:50:19.612" v="3122" actId="478"/>
          <ac:cxnSpMkLst>
            <pc:docMk/>
            <pc:sldMk cId="2875285024" sldId="366"/>
            <ac:cxnSpMk id="70" creationId="{1AFCA2F3-B0B3-8208-E21F-60915802D5EA}"/>
          </ac:cxnSpMkLst>
        </pc:cxnChg>
        <pc:cxnChg chg="del">
          <ac:chgData name="Bainbridge, Alex (STFC,DL,AST)" userId="ce672081-8234-4921-ae56-190d56fc3d1c" providerId="ADAL" clId="{C335B0E7-4FD0-47FD-AFED-B98EFB35081C}" dt="2024-09-27T15:50:19.612" v="3122" actId="478"/>
          <ac:cxnSpMkLst>
            <pc:docMk/>
            <pc:sldMk cId="2875285024" sldId="366"/>
            <ac:cxnSpMk id="71" creationId="{E7096441-7EB7-2B16-6A3F-615353209825}"/>
          </ac:cxnSpMkLst>
        </pc:cxnChg>
      </pc:sldChg>
      <pc:sldChg chg="addSp delSp modSp add mod modAnim">
        <pc:chgData name="Bainbridge, Alex (STFC,DL,AST)" userId="ce672081-8234-4921-ae56-190d56fc3d1c" providerId="ADAL" clId="{C335B0E7-4FD0-47FD-AFED-B98EFB35081C}" dt="2024-09-27T16:15:36.535" v="3590"/>
        <pc:sldMkLst>
          <pc:docMk/>
          <pc:sldMk cId="795670796" sldId="367"/>
        </pc:sldMkLst>
        <pc:spChg chg="del">
          <ac:chgData name="Bainbridge, Alex (STFC,DL,AST)" userId="ce672081-8234-4921-ae56-190d56fc3d1c" providerId="ADAL" clId="{C335B0E7-4FD0-47FD-AFED-B98EFB35081C}" dt="2024-09-27T16:09:36.631" v="3394" actId="478"/>
          <ac:spMkLst>
            <pc:docMk/>
            <pc:sldMk cId="795670796" sldId="367"/>
            <ac:spMk id="4" creationId="{304B6881-CF0B-997F-1CCD-AE9BD98B883E}"/>
          </ac:spMkLst>
        </pc:spChg>
        <pc:spChg chg="mod">
          <ac:chgData name="Bainbridge, Alex (STFC,DL,AST)" userId="ce672081-8234-4921-ae56-190d56fc3d1c" providerId="ADAL" clId="{C335B0E7-4FD0-47FD-AFED-B98EFB35081C}" dt="2024-09-27T16:09:29.445" v="3391" actId="20577"/>
          <ac:spMkLst>
            <pc:docMk/>
            <pc:sldMk cId="795670796" sldId="367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C335B0E7-4FD0-47FD-AFED-B98EFB35081C}" dt="2024-09-27T16:09:34.597" v="3393" actId="478"/>
          <ac:spMkLst>
            <pc:docMk/>
            <pc:sldMk cId="795670796" sldId="367"/>
            <ac:spMk id="10" creationId="{DAEC02EE-740F-5870-ED75-9E5723EBFBA3}"/>
          </ac:spMkLst>
        </pc:spChg>
        <pc:spChg chg="add mod">
          <ac:chgData name="Bainbridge, Alex (STFC,DL,AST)" userId="ce672081-8234-4921-ae56-190d56fc3d1c" providerId="ADAL" clId="{C335B0E7-4FD0-47FD-AFED-B98EFB35081C}" dt="2024-09-27T16:13:17.954" v="3524" actId="6549"/>
          <ac:spMkLst>
            <pc:docMk/>
            <pc:sldMk cId="795670796" sldId="367"/>
            <ac:spMk id="11" creationId="{88226144-2FB8-DB5A-DEEC-1D760FF0FB2F}"/>
          </ac:spMkLst>
        </pc:spChg>
        <pc:spChg chg="add mod">
          <ac:chgData name="Bainbridge, Alex (STFC,DL,AST)" userId="ce672081-8234-4921-ae56-190d56fc3d1c" providerId="ADAL" clId="{C335B0E7-4FD0-47FD-AFED-B98EFB35081C}" dt="2024-09-27T16:13:57.761" v="3579" actId="255"/>
          <ac:spMkLst>
            <pc:docMk/>
            <pc:sldMk cId="795670796" sldId="367"/>
            <ac:spMk id="13" creationId="{8FC56A0A-BE10-B625-9ADB-6B09E2AE7A49}"/>
          </ac:spMkLst>
        </pc:spChg>
        <pc:picChg chg="add del mod">
          <ac:chgData name="Bainbridge, Alex (STFC,DL,AST)" userId="ce672081-8234-4921-ae56-190d56fc3d1c" providerId="ADAL" clId="{C335B0E7-4FD0-47FD-AFED-B98EFB35081C}" dt="2024-09-27T16:10:09.582" v="3399" actId="478"/>
          <ac:picMkLst>
            <pc:docMk/>
            <pc:sldMk cId="795670796" sldId="367"/>
            <ac:picMk id="5" creationId="{F199E69D-4D9E-42E1-831A-D496CEEDFD60}"/>
          </ac:picMkLst>
        </pc:picChg>
        <pc:picChg chg="add mod">
          <ac:chgData name="Bainbridge, Alex (STFC,DL,AST)" userId="ce672081-8234-4921-ae56-190d56fc3d1c" providerId="ADAL" clId="{C335B0E7-4FD0-47FD-AFED-B98EFB35081C}" dt="2024-09-27T16:13:49.566" v="3577" actId="1076"/>
          <ac:picMkLst>
            <pc:docMk/>
            <pc:sldMk cId="795670796" sldId="367"/>
            <ac:picMk id="7" creationId="{81AA6B19-53F7-4213-0A22-E6675B3F6FDE}"/>
          </ac:picMkLst>
        </pc:picChg>
        <pc:picChg chg="del">
          <ac:chgData name="Bainbridge, Alex (STFC,DL,AST)" userId="ce672081-8234-4921-ae56-190d56fc3d1c" providerId="ADAL" clId="{C335B0E7-4FD0-47FD-AFED-B98EFB35081C}" dt="2024-09-27T16:09:32.477" v="3392" actId="478"/>
          <ac:picMkLst>
            <pc:docMk/>
            <pc:sldMk cId="795670796" sldId="367"/>
            <ac:picMk id="8" creationId="{31862EFE-317A-8C7E-7FBB-EAF3B9CB8B41}"/>
          </ac:picMkLst>
        </pc:picChg>
        <pc:picChg chg="del">
          <ac:chgData name="Bainbridge, Alex (STFC,DL,AST)" userId="ce672081-8234-4921-ae56-190d56fc3d1c" providerId="ADAL" clId="{C335B0E7-4FD0-47FD-AFED-B98EFB35081C}" dt="2024-09-27T16:09:38.487" v="3395" actId="478"/>
          <ac:picMkLst>
            <pc:docMk/>
            <pc:sldMk cId="795670796" sldId="367"/>
            <ac:picMk id="73" creationId="{AA74C5DB-1886-6F64-9094-E09E4F33AC90}"/>
          </ac:picMkLst>
        </pc:picChg>
        <pc:cxnChg chg="add mod">
          <ac:chgData name="Bainbridge, Alex (STFC,DL,AST)" userId="ce672081-8234-4921-ae56-190d56fc3d1c" providerId="ADAL" clId="{C335B0E7-4FD0-47FD-AFED-B98EFB35081C}" dt="2024-09-27T16:15:30.758" v="3589" actId="14100"/>
          <ac:cxnSpMkLst>
            <pc:docMk/>
            <pc:sldMk cId="795670796" sldId="367"/>
            <ac:cxnSpMk id="15" creationId="{47874F02-116C-9B87-396A-6F35A38F2D60}"/>
          </ac:cxnSpMkLst>
        </pc:cxnChg>
      </pc:sldChg>
      <pc:sldChg chg="new del">
        <pc:chgData name="Bainbridge, Alex (STFC,DL,AST)" userId="ce672081-8234-4921-ae56-190d56fc3d1c" providerId="ADAL" clId="{C335B0E7-4FD0-47FD-AFED-B98EFB35081C}" dt="2024-09-27T16:18:50.548" v="3594" actId="47"/>
        <pc:sldMkLst>
          <pc:docMk/>
          <pc:sldMk cId="2108603305" sldId="368"/>
        </pc:sldMkLst>
      </pc:sldChg>
      <pc:sldChg chg="addSp delSp modSp add mod delAnim">
        <pc:chgData name="Bainbridge, Alex (STFC,DL,AST)" userId="ce672081-8234-4921-ae56-190d56fc3d1c" providerId="ADAL" clId="{C335B0E7-4FD0-47FD-AFED-B98EFB35081C}" dt="2024-09-27T16:31:34.013" v="4124" actId="20577"/>
        <pc:sldMkLst>
          <pc:docMk/>
          <pc:sldMk cId="151497300" sldId="369"/>
        </pc:sldMkLst>
        <pc:spChg chg="del">
          <ac:chgData name="Bainbridge, Alex (STFC,DL,AST)" userId="ce672081-8234-4921-ae56-190d56fc3d1c" providerId="ADAL" clId="{C335B0E7-4FD0-47FD-AFED-B98EFB35081C}" dt="2024-09-27T16:23:03.507" v="3643" actId="478"/>
          <ac:spMkLst>
            <pc:docMk/>
            <pc:sldMk cId="151497300" sldId="369"/>
            <ac:spMk id="4" creationId="{304B6881-CF0B-997F-1CCD-AE9BD98B883E}"/>
          </ac:spMkLst>
        </pc:spChg>
        <pc:spChg chg="add mod">
          <ac:chgData name="Bainbridge, Alex (STFC,DL,AST)" userId="ce672081-8234-4921-ae56-190d56fc3d1c" providerId="ADAL" clId="{C335B0E7-4FD0-47FD-AFED-B98EFB35081C}" dt="2024-09-27T16:19:29.463" v="3597"/>
          <ac:spMkLst>
            <pc:docMk/>
            <pc:sldMk cId="151497300" sldId="369"/>
            <ac:spMk id="5" creationId="{5E385176-D25F-FB39-472D-925F16220E35}"/>
          </ac:spMkLst>
        </pc:spChg>
        <pc:spChg chg="mod">
          <ac:chgData name="Bainbridge, Alex (STFC,DL,AST)" userId="ce672081-8234-4921-ae56-190d56fc3d1c" providerId="ADAL" clId="{C335B0E7-4FD0-47FD-AFED-B98EFB35081C}" dt="2024-09-27T16:23:11.824" v="3668" actId="20577"/>
          <ac:spMkLst>
            <pc:docMk/>
            <pc:sldMk cId="151497300" sldId="369"/>
            <ac:spMk id="9" creationId="{DE67786B-8CF6-7140-A9BE-F2F0A0F1F7F0}"/>
          </ac:spMkLst>
        </pc:spChg>
        <pc:spChg chg="mod">
          <ac:chgData name="Bainbridge, Alex (STFC,DL,AST)" userId="ce672081-8234-4921-ae56-190d56fc3d1c" providerId="ADAL" clId="{C335B0E7-4FD0-47FD-AFED-B98EFB35081C}" dt="2024-09-27T16:24:00.263" v="3669"/>
          <ac:spMkLst>
            <pc:docMk/>
            <pc:sldMk cId="151497300" sldId="369"/>
            <ac:spMk id="14" creationId="{339EF5C1-FB1D-7E7A-F359-A3D8B530CDE0}"/>
          </ac:spMkLst>
        </pc:spChg>
        <pc:spChg chg="mod">
          <ac:chgData name="Bainbridge, Alex (STFC,DL,AST)" userId="ce672081-8234-4921-ae56-190d56fc3d1c" providerId="ADAL" clId="{C335B0E7-4FD0-47FD-AFED-B98EFB35081C}" dt="2024-09-27T16:24:00.263" v="3669"/>
          <ac:spMkLst>
            <pc:docMk/>
            <pc:sldMk cId="151497300" sldId="369"/>
            <ac:spMk id="15" creationId="{2B03B145-18CE-B8F6-F662-E224636EF899}"/>
          </ac:spMkLst>
        </pc:spChg>
        <pc:spChg chg="add mod">
          <ac:chgData name="Bainbridge, Alex (STFC,DL,AST)" userId="ce672081-8234-4921-ae56-190d56fc3d1c" providerId="ADAL" clId="{C335B0E7-4FD0-47FD-AFED-B98EFB35081C}" dt="2024-09-27T16:31:34.013" v="4124" actId="20577"/>
          <ac:spMkLst>
            <pc:docMk/>
            <pc:sldMk cId="151497300" sldId="369"/>
            <ac:spMk id="19" creationId="{1D6310D0-89AB-AC51-4BDC-71C46EC39574}"/>
          </ac:spMkLst>
        </pc:spChg>
        <pc:grpChg chg="add mod">
          <ac:chgData name="Bainbridge, Alex (STFC,DL,AST)" userId="ce672081-8234-4921-ae56-190d56fc3d1c" providerId="ADAL" clId="{C335B0E7-4FD0-47FD-AFED-B98EFB35081C}" dt="2024-09-27T16:28:11.157" v="3819" actId="1076"/>
          <ac:grpSpMkLst>
            <pc:docMk/>
            <pc:sldMk cId="151497300" sldId="369"/>
            <ac:grpSpMk id="11" creationId="{6E41D3DC-EDAF-1D5C-4BAB-098305AF1434}"/>
          </ac:grpSpMkLst>
        </pc:grpChg>
        <pc:picChg chg="add mod modCrop">
          <ac:chgData name="Bainbridge, Alex (STFC,DL,AST)" userId="ce672081-8234-4921-ae56-190d56fc3d1c" providerId="ADAL" clId="{C335B0E7-4FD0-47FD-AFED-B98EFB35081C}" dt="2024-09-27T16:26:35.100" v="3678" actId="1076"/>
          <ac:picMkLst>
            <pc:docMk/>
            <pc:sldMk cId="151497300" sldId="369"/>
            <ac:picMk id="6" creationId="{F97CE86F-36E5-7A13-696E-A77A7D420ED1}"/>
          </ac:picMkLst>
        </pc:picChg>
        <pc:picChg chg="del">
          <ac:chgData name="Bainbridge, Alex (STFC,DL,AST)" userId="ce672081-8234-4921-ae56-190d56fc3d1c" providerId="ADAL" clId="{C335B0E7-4FD0-47FD-AFED-B98EFB35081C}" dt="2024-09-27T16:18:57.182" v="3595" actId="478"/>
          <ac:picMkLst>
            <pc:docMk/>
            <pc:sldMk cId="151497300" sldId="369"/>
            <ac:picMk id="7" creationId="{F90BCC32-07C9-71E1-F1FA-269F192BD78B}"/>
          </ac:picMkLst>
        </pc:picChg>
        <pc:picChg chg="del">
          <ac:chgData name="Bainbridge, Alex (STFC,DL,AST)" userId="ce672081-8234-4921-ae56-190d56fc3d1c" providerId="ADAL" clId="{C335B0E7-4FD0-47FD-AFED-B98EFB35081C}" dt="2024-09-27T16:18:57.182" v="3595" actId="478"/>
          <ac:picMkLst>
            <pc:docMk/>
            <pc:sldMk cId="151497300" sldId="369"/>
            <ac:picMk id="8" creationId="{1A78815D-2C3E-7B05-5C97-F1483BFB77E6}"/>
          </ac:picMkLst>
        </pc:picChg>
        <pc:picChg chg="add mod">
          <ac:chgData name="Bainbridge, Alex (STFC,DL,AST)" userId="ce672081-8234-4921-ae56-190d56fc3d1c" providerId="ADAL" clId="{C335B0E7-4FD0-47FD-AFED-B98EFB35081C}" dt="2024-09-27T16:28:08.757" v="3818" actId="1076"/>
          <ac:picMkLst>
            <pc:docMk/>
            <pc:sldMk cId="151497300" sldId="369"/>
            <ac:picMk id="10" creationId="{BD254087-1447-8C24-0D6A-A7FF45D68E65}"/>
          </ac:picMkLst>
        </pc:picChg>
        <pc:picChg chg="del">
          <ac:chgData name="Bainbridge, Alex (STFC,DL,AST)" userId="ce672081-8234-4921-ae56-190d56fc3d1c" providerId="ADAL" clId="{C335B0E7-4FD0-47FD-AFED-B98EFB35081C}" dt="2024-09-27T16:18:57.182" v="3595" actId="478"/>
          <ac:picMkLst>
            <pc:docMk/>
            <pc:sldMk cId="151497300" sldId="369"/>
            <ac:picMk id="16" creationId="{B988A44B-88D4-127A-AD75-AB4129FED7EB}"/>
          </ac:picMkLst>
        </pc:picChg>
        <pc:picChg chg="del">
          <ac:chgData name="Bainbridge, Alex (STFC,DL,AST)" userId="ce672081-8234-4921-ae56-190d56fc3d1c" providerId="ADAL" clId="{C335B0E7-4FD0-47FD-AFED-B98EFB35081C}" dt="2024-09-27T16:18:57.182" v="3595" actId="478"/>
          <ac:picMkLst>
            <pc:docMk/>
            <pc:sldMk cId="151497300" sldId="369"/>
            <ac:picMk id="17" creationId="{C5375E99-3BE2-8335-892C-520DD71D585E}"/>
          </ac:picMkLst>
        </pc:picChg>
        <pc:picChg chg="add mod">
          <ac:chgData name="Bainbridge, Alex (STFC,DL,AST)" userId="ce672081-8234-4921-ae56-190d56fc3d1c" providerId="ADAL" clId="{C335B0E7-4FD0-47FD-AFED-B98EFB35081C}" dt="2024-09-27T16:25:32.975" v="3671"/>
          <ac:picMkLst>
            <pc:docMk/>
            <pc:sldMk cId="151497300" sldId="369"/>
            <ac:picMk id="18" creationId="{04F3F254-8346-770E-7D9F-DD4AB5101892}"/>
          </ac:picMkLst>
        </pc:picChg>
        <pc:cxnChg chg="mod">
          <ac:chgData name="Bainbridge, Alex (STFC,DL,AST)" userId="ce672081-8234-4921-ae56-190d56fc3d1c" providerId="ADAL" clId="{C335B0E7-4FD0-47FD-AFED-B98EFB35081C}" dt="2024-09-27T16:24:00.263" v="3669"/>
          <ac:cxnSpMkLst>
            <pc:docMk/>
            <pc:sldMk cId="151497300" sldId="369"/>
            <ac:cxnSpMk id="12" creationId="{C8FE82ED-A4FA-9AB4-D0DE-19BF0BDE029E}"/>
          </ac:cxnSpMkLst>
        </pc:cxnChg>
        <pc:cxnChg chg="mod">
          <ac:chgData name="Bainbridge, Alex (STFC,DL,AST)" userId="ce672081-8234-4921-ae56-190d56fc3d1c" providerId="ADAL" clId="{C335B0E7-4FD0-47FD-AFED-B98EFB35081C}" dt="2024-09-27T16:24:00.263" v="3669"/>
          <ac:cxnSpMkLst>
            <pc:docMk/>
            <pc:sldMk cId="151497300" sldId="369"/>
            <ac:cxnSpMk id="13" creationId="{812A656A-391A-E22B-E3C0-3CA901E196C1}"/>
          </ac:cxnSpMkLst>
        </pc:cxnChg>
      </pc:sldChg>
      <pc:sldChg chg="addSp delSp modSp add mod">
        <pc:chgData name="Bainbridge, Alex (STFC,DL,AST)" userId="ce672081-8234-4921-ae56-190d56fc3d1c" providerId="ADAL" clId="{C335B0E7-4FD0-47FD-AFED-B98EFB35081C}" dt="2024-09-27T16:31:40.067" v="4126" actId="20577"/>
        <pc:sldMkLst>
          <pc:docMk/>
          <pc:sldMk cId="3639826912" sldId="370"/>
        </pc:sldMkLst>
        <pc:spChg chg="mod">
          <ac:chgData name="Bainbridge, Alex (STFC,DL,AST)" userId="ce672081-8234-4921-ae56-190d56fc3d1c" providerId="ADAL" clId="{C335B0E7-4FD0-47FD-AFED-B98EFB35081C}" dt="2024-09-27T16:28:20.087" v="3821"/>
          <ac:spMkLst>
            <pc:docMk/>
            <pc:sldMk cId="3639826912" sldId="370"/>
            <ac:spMk id="16" creationId="{8F60827A-5A1A-F985-ECEA-CEC7F451AF86}"/>
          </ac:spMkLst>
        </pc:spChg>
        <pc:spChg chg="mod">
          <ac:chgData name="Bainbridge, Alex (STFC,DL,AST)" userId="ce672081-8234-4921-ae56-190d56fc3d1c" providerId="ADAL" clId="{C335B0E7-4FD0-47FD-AFED-B98EFB35081C}" dt="2024-09-27T16:28:20.087" v="3821"/>
          <ac:spMkLst>
            <pc:docMk/>
            <pc:sldMk cId="3639826912" sldId="370"/>
            <ac:spMk id="17" creationId="{04DB0673-D379-7D56-1588-7EB4E2E2E846}"/>
          </ac:spMkLst>
        </pc:spChg>
        <pc:spChg chg="add mod">
          <ac:chgData name="Bainbridge, Alex (STFC,DL,AST)" userId="ce672081-8234-4921-ae56-190d56fc3d1c" providerId="ADAL" clId="{C335B0E7-4FD0-47FD-AFED-B98EFB35081C}" dt="2024-09-27T16:31:40.067" v="4126" actId="20577"/>
          <ac:spMkLst>
            <pc:docMk/>
            <pc:sldMk cId="3639826912" sldId="370"/>
            <ac:spMk id="18" creationId="{1F012754-0324-5B40-6FE1-2C383CE5A5A3}"/>
          </ac:spMkLst>
        </pc:spChg>
        <pc:grpChg chg="add mod">
          <ac:chgData name="Bainbridge, Alex (STFC,DL,AST)" userId="ce672081-8234-4921-ae56-190d56fc3d1c" providerId="ADAL" clId="{C335B0E7-4FD0-47FD-AFED-B98EFB35081C}" dt="2024-09-27T16:28:20.087" v="3821"/>
          <ac:grpSpMkLst>
            <pc:docMk/>
            <pc:sldMk cId="3639826912" sldId="370"/>
            <ac:grpSpMk id="5" creationId="{3323439D-7DB7-6720-FF5A-B494E0522CBF}"/>
          </ac:grpSpMkLst>
        </pc:grpChg>
        <pc:grpChg chg="del">
          <ac:chgData name="Bainbridge, Alex (STFC,DL,AST)" userId="ce672081-8234-4921-ae56-190d56fc3d1c" providerId="ADAL" clId="{C335B0E7-4FD0-47FD-AFED-B98EFB35081C}" dt="2024-09-27T16:28:18.978" v="3820" actId="478"/>
          <ac:grpSpMkLst>
            <pc:docMk/>
            <pc:sldMk cId="3639826912" sldId="370"/>
            <ac:grpSpMk id="11" creationId="{6E41D3DC-EDAF-1D5C-4BAB-098305AF1434}"/>
          </ac:grpSpMkLst>
        </pc:grpChg>
        <pc:picChg chg="add mod">
          <ac:chgData name="Bainbridge, Alex (STFC,DL,AST)" userId="ce672081-8234-4921-ae56-190d56fc3d1c" providerId="ADAL" clId="{C335B0E7-4FD0-47FD-AFED-B98EFB35081C}" dt="2024-09-27T16:28:20.087" v="3821"/>
          <ac:picMkLst>
            <pc:docMk/>
            <pc:sldMk cId="3639826912" sldId="370"/>
            <ac:picMk id="4" creationId="{0BE92BE4-103D-13EB-FCEB-6E4D4027123E}"/>
          </ac:picMkLst>
        </pc:picChg>
        <pc:picChg chg="mod modCrop">
          <ac:chgData name="Bainbridge, Alex (STFC,DL,AST)" userId="ce672081-8234-4921-ae56-190d56fc3d1c" providerId="ADAL" clId="{C335B0E7-4FD0-47FD-AFED-B98EFB35081C}" dt="2024-09-27T16:26:38.700" v="3679" actId="1076"/>
          <ac:picMkLst>
            <pc:docMk/>
            <pc:sldMk cId="3639826912" sldId="370"/>
            <ac:picMk id="6" creationId="{F97CE86F-36E5-7A13-696E-A77A7D420ED1}"/>
          </ac:picMkLst>
        </pc:picChg>
        <pc:picChg chg="del">
          <ac:chgData name="Bainbridge, Alex (STFC,DL,AST)" userId="ce672081-8234-4921-ae56-190d56fc3d1c" providerId="ADAL" clId="{C335B0E7-4FD0-47FD-AFED-B98EFB35081C}" dt="2024-09-27T16:28:18.978" v="3820" actId="478"/>
          <ac:picMkLst>
            <pc:docMk/>
            <pc:sldMk cId="3639826912" sldId="370"/>
            <ac:picMk id="10" creationId="{BD254087-1447-8C24-0D6A-A7FF45D68E65}"/>
          </ac:picMkLst>
        </pc:picChg>
        <pc:cxnChg chg="mod">
          <ac:chgData name="Bainbridge, Alex (STFC,DL,AST)" userId="ce672081-8234-4921-ae56-190d56fc3d1c" providerId="ADAL" clId="{C335B0E7-4FD0-47FD-AFED-B98EFB35081C}" dt="2024-09-27T16:28:20.087" v="3821"/>
          <ac:cxnSpMkLst>
            <pc:docMk/>
            <pc:sldMk cId="3639826912" sldId="370"/>
            <ac:cxnSpMk id="7" creationId="{875630AF-5C41-B81B-AB67-C16C94F24E51}"/>
          </ac:cxnSpMkLst>
        </pc:cxnChg>
        <pc:cxnChg chg="mod">
          <ac:chgData name="Bainbridge, Alex (STFC,DL,AST)" userId="ce672081-8234-4921-ae56-190d56fc3d1c" providerId="ADAL" clId="{C335B0E7-4FD0-47FD-AFED-B98EFB35081C}" dt="2024-09-27T16:28:20.087" v="3821"/>
          <ac:cxnSpMkLst>
            <pc:docMk/>
            <pc:sldMk cId="3639826912" sldId="370"/>
            <ac:cxnSpMk id="8" creationId="{FE52B73E-9387-34C6-EC4C-F59C0A74B538}"/>
          </ac:cxnSpMkLst>
        </pc:cxnChg>
      </pc:sldChg>
      <pc:sldChg chg="addSp delSp modSp add mod">
        <pc:chgData name="Bainbridge, Alex (STFC,DL,AST)" userId="ce672081-8234-4921-ae56-190d56fc3d1c" providerId="ADAL" clId="{C335B0E7-4FD0-47FD-AFED-B98EFB35081C}" dt="2024-09-27T16:36:21.341" v="4370" actId="1076"/>
        <pc:sldMkLst>
          <pc:docMk/>
          <pc:sldMk cId="71838120" sldId="371"/>
        </pc:sldMkLst>
        <pc:spChg chg="mod">
          <ac:chgData name="Bainbridge, Alex (STFC,DL,AST)" userId="ce672081-8234-4921-ae56-190d56fc3d1c" providerId="ADAL" clId="{C335B0E7-4FD0-47FD-AFED-B98EFB35081C}" dt="2024-09-27T16:33:52.167" v="4236" actId="20577"/>
          <ac:spMkLst>
            <pc:docMk/>
            <pc:sldMk cId="71838120" sldId="371"/>
            <ac:spMk id="9" creationId="{DE67786B-8CF6-7140-A9BE-F2F0A0F1F7F0}"/>
          </ac:spMkLst>
        </pc:spChg>
        <pc:spChg chg="mod">
          <ac:chgData name="Bainbridge, Alex (STFC,DL,AST)" userId="ce672081-8234-4921-ae56-190d56fc3d1c" providerId="ADAL" clId="{C335B0E7-4FD0-47FD-AFED-B98EFB35081C}" dt="2024-09-27T16:35:02.622" v="4248" actId="1076"/>
          <ac:spMkLst>
            <pc:docMk/>
            <pc:sldMk cId="71838120" sldId="371"/>
            <ac:spMk id="19" creationId="{1D6310D0-89AB-AC51-4BDC-71C46EC39574}"/>
          </ac:spMkLst>
        </pc:spChg>
        <pc:grpChg chg="del">
          <ac:chgData name="Bainbridge, Alex (STFC,DL,AST)" userId="ce672081-8234-4921-ae56-190d56fc3d1c" providerId="ADAL" clId="{C335B0E7-4FD0-47FD-AFED-B98EFB35081C}" dt="2024-09-27T16:33:58.156" v="4238" actId="478"/>
          <ac:grpSpMkLst>
            <pc:docMk/>
            <pc:sldMk cId="71838120" sldId="371"/>
            <ac:grpSpMk id="11" creationId="{6E41D3DC-EDAF-1D5C-4BAB-098305AF1434}"/>
          </ac:grpSpMkLst>
        </pc:grpChg>
        <pc:graphicFrameChg chg="add mod">
          <ac:chgData name="Bainbridge, Alex (STFC,DL,AST)" userId="ce672081-8234-4921-ae56-190d56fc3d1c" providerId="ADAL" clId="{C335B0E7-4FD0-47FD-AFED-B98EFB35081C}" dt="2024-09-27T16:36:21.341" v="4370" actId="1076"/>
          <ac:graphicFrameMkLst>
            <pc:docMk/>
            <pc:sldMk cId="71838120" sldId="371"/>
            <ac:graphicFrameMk id="5" creationId="{F75F5795-E82D-A8DE-EB25-80D37A113E65}"/>
          </ac:graphicFrameMkLst>
        </pc:graphicFrameChg>
        <pc:picChg chg="add mod">
          <ac:chgData name="Bainbridge, Alex (STFC,DL,AST)" userId="ce672081-8234-4921-ae56-190d56fc3d1c" providerId="ADAL" clId="{C335B0E7-4FD0-47FD-AFED-B98EFB35081C}" dt="2024-09-27T16:34:38.485" v="4244" actId="14100"/>
          <ac:picMkLst>
            <pc:docMk/>
            <pc:sldMk cId="71838120" sldId="371"/>
            <ac:picMk id="4" creationId="{85E6949D-FFB2-5F9D-A166-D322A468CF7B}"/>
          </ac:picMkLst>
        </pc:picChg>
        <pc:picChg chg="del">
          <ac:chgData name="Bainbridge, Alex (STFC,DL,AST)" userId="ce672081-8234-4921-ae56-190d56fc3d1c" providerId="ADAL" clId="{C335B0E7-4FD0-47FD-AFED-B98EFB35081C}" dt="2024-09-27T16:33:54.445" v="4237" actId="478"/>
          <ac:picMkLst>
            <pc:docMk/>
            <pc:sldMk cId="71838120" sldId="371"/>
            <ac:picMk id="6" creationId="{F97CE86F-36E5-7A13-696E-A77A7D420ED1}"/>
          </ac:picMkLst>
        </pc:picChg>
        <pc:picChg chg="del">
          <ac:chgData name="Bainbridge, Alex (STFC,DL,AST)" userId="ce672081-8234-4921-ae56-190d56fc3d1c" providerId="ADAL" clId="{C335B0E7-4FD0-47FD-AFED-B98EFB35081C}" dt="2024-09-27T16:33:58.156" v="4238" actId="478"/>
          <ac:picMkLst>
            <pc:docMk/>
            <pc:sldMk cId="71838120" sldId="371"/>
            <ac:picMk id="10" creationId="{BD254087-1447-8C24-0D6A-A7FF45D68E65}"/>
          </ac:picMkLst>
        </pc:picChg>
      </pc:sldChg>
      <pc:sldChg chg="addSp delSp modSp add mod">
        <pc:chgData name="Bainbridge, Alex (STFC,DL,AST)" userId="ce672081-8234-4921-ae56-190d56fc3d1c" providerId="ADAL" clId="{C335B0E7-4FD0-47FD-AFED-B98EFB35081C}" dt="2024-09-27T16:36:11.565" v="4368" actId="1076"/>
        <pc:sldMkLst>
          <pc:docMk/>
          <pc:sldMk cId="4215488404" sldId="372"/>
        </pc:sldMkLst>
        <pc:spChg chg="mod">
          <ac:chgData name="Bainbridge, Alex (STFC,DL,AST)" userId="ce672081-8234-4921-ae56-190d56fc3d1c" providerId="ADAL" clId="{C335B0E7-4FD0-47FD-AFED-B98EFB35081C}" dt="2024-09-27T16:36:06.875" v="4367" actId="5793"/>
          <ac:spMkLst>
            <pc:docMk/>
            <pc:sldMk cId="4215488404" sldId="372"/>
            <ac:spMk id="19" creationId="{1D6310D0-89AB-AC51-4BDC-71C46EC39574}"/>
          </ac:spMkLst>
        </pc:spChg>
        <pc:graphicFrameChg chg="mod">
          <ac:chgData name="Bainbridge, Alex (STFC,DL,AST)" userId="ce672081-8234-4921-ae56-190d56fc3d1c" providerId="ADAL" clId="{C335B0E7-4FD0-47FD-AFED-B98EFB35081C}" dt="2024-09-27T16:36:11.565" v="4368" actId="1076"/>
          <ac:graphicFrameMkLst>
            <pc:docMk/>
            <pc:sldMk cId="4215488404" sldId="372"/>
            <ac:graphicFrameMk id="5" creationId="{F75F5795-E82D-A8DE-EB25-80D37A113E65}"/>
          </ac:graphicFrameMkLst>
        </pc:graphicFrameChg>
        <pc:picChg chg="del">
          <ac:chgData name="Bainbridge, Alex (STFC,DL,AST)" userId="ce672081-8234-4921-ae56-190d56fc3d1c" providerId="ADAL" clId="{C335B0E7-4FD0-47FD-AFED-B98EFB35081C}" dt="2024-09-27T16:35:20.545" v="4293" actId="478"/>
          <ac:picMkLst>
            <pc:docMk/>
            <pc:sldMk cId="4215488404" sldId="372"/>
            <ac:picMk id="4" creationId="{85E6949D-FFB2-5F9D-A166-D322A468CF7B}"/>
          </ac:picMkLst>
        </pc:picChg>
        <pc:picChg chg="add mod">
          <ac:chgData name="Bainbridge, Alex (STFC,DL,AST)" userId="ce672081-8234-4921-ae56-190d56fc3d1c" providerId="ADAL" clId="{C335B0E7-4FD0-47FD-AFED-B98EFB35081C}" dt="2024-09-27T16:35:33.510" v="4296" actId="14100"/>
          <ac:picMkLst>
            <pc:docMk/>
            <pc:sldMk cId="4215488404" sldId="372"/>
            <ac:picMk id="6" creationId="{429D582C-2B65-0307-9BEF-4713B86FB833}"/>
          </ac:picMkLst>
        </pc:picChg>
      </pc:sldChg>
      <pc:sldChg chg="addSp delSp modSp add mod">
        <pc:chgData name="Bainbridge, Alex (STFC,DL,AST)" userId="ce672081-8234-4921-ae56-190d56fc3d1c" providerId="ADAL" clId="{C335B0E7-4FD0-47FD-AFED-B98EFB35081C}" dt="2024-09-27T16:41:42.334" v="4437" actId="1076"/>
        <pc:sldMkLst>
          <pc:docMk/>
          <pc:sldMk cId="375607342" sldId="373"/>
        </pc:sldMkLst>
        <pc:spChg chg="mod">
          <ac:chgData name="Bainbridge, Alex (STFC,DL,AST)" userId="ce672081-8234-4921-ae56-190d56fc3d1c" providerId="ADAL" clId="{C335B0E7-4FD0-47FD-AFED-B98EFB35081C}" dt="2024-09-27T16:37:16.833" v="4424" actId="20577"/>
          <ac:spMkLst>
            <pc:docMk/>
            <pc:sldMk cId="375607342" sldId="373"/>
            <ac:spMk id="9" creationId="{DE67786B-8CF6-7140-A9BE-F2F0A0F1F7F0}"/>
          </ac:spMkLst>
        </pc:spChg>
        <pc:spChg chg="del">
          <ac:chgData name="Bainbridge, Alex (STFC,DL,AST)" userId="ce672081-8234-4921-ae56-190d56fc3d1c" providerId="ADAL" clId="{C335B0E7-4FD0-47FD-AFED-B98EFB35081C}" dt="2024-09-27T16:37:02.720" v="4374" actId="478"/>
          <ac:spMkLst>
            <pc:docMk/>
            <pc:sldMk cId="375607342" sldId="373"/>
            <ac:spMk id="19" creationId="{1D6310D0-89AB-AC51-4BDC-71C46EC39574}"/>
          </ac:spMkLst>
        </pc:spChg>
        <pc:graphicFrameChg chg="del">
          <ac:chgData name="Bainbridge, Alex (STFC,DL,AST)" userId="ce672081-8234-4921-ae56-190d56fc3d1c" providerId="ADAL" clId="{C335B0E7-4FD0-47FD-AFED-B98EFB35081C}" dt="2024-09-27T16:37:00.387" v="4373" actId="478"/>
          <ac:graphicFrameMkLst>
            <pc:docMk/>
            <pc:sldMk cId="375607342" sldId="373"/>
            <ac:graphicFrameMk id="5" creationId="{F75F5795-E82D-A8DE-EB25-80D37A113E65}"/>
          </ac:graphicFrameMkLst>
        </pc:graphicFrameChg>
        <pc:picChg chg="add del mod">
          <ac:chgData name="Bainbridge, Alex (STFC,DL,AST)" userId="ce672081-8234-4921-ae56-190d56fc3d1c" providerId="ADAL" clId="{C335B0E7-4FD0-47FD-AFED-B98EFB35081C}" dt="2024-09-27T16:41:23.605" v="4435" actId="478"/>
          <ac:picMkLst>
            <pc:docMk/>
            <pc:sldMk cId="375607342" sldId="373"/>
            <ac:picMk id="4" creationId="{7042DA24-4A84-CDD9-0C52-D5A0E6EFF61E}"/>
          </ac:picMkLst>
        </pc:picChg>
        <pc:picChg chg="del">
          <ac:chgData name="Bainbridge, Alex (STFC,DL,AST)" userId="ce672081-8234-4921-ae56-190d56fc3d1c" providerId="ADAL" clId="{C335B0E7-4FD0-47FD-AFED-B98EFB35081C}" dt="2024-09-27T16:36:57.572" v="4372" actId="478"/>
          <ac:picMkLst>
            <pc:docMk/>
            <pc:sldMk cId="375607342" sldId="373"/>
            <ac:picMk id="6" creationId="{429D582C-2B65-0307-9BEF-4713B86FB833}"/>
          </ac:picMkLst>
        </pc:picChg>
        <pc:picChg chg="add mod">
          <ac:chgData name="Bainbridge, Alex (STFC,DL,AST)" userId="ce672081-8234-4921-ae56-190d56fc3d1c" providerId="ADAL" clId="{C335B0E7-4FD0-47FD-AFED-B98EFB35081C}" dt="2024-09-27T16:39:34.437" v="4433" actId="1076"/>
          <ac:picMkLst>
            <pc:docMk/>
            <pc:sldMk cId="375607342" sldId="373"/>
            <ac:picMk id="7" creationId="{40405B6A-4BDC-752D-1317-33D9FF583C70}"/>
          </ac:picMkLst>
        </pc:picChg>
        <pc:picChg chg="add del mod">
          <ac:chgData name="Bainbridge, Alex (STFC,DL,AST)" userId="ce672081-8234-4921-ae56-190d56fc3d1c" providerId="ADAL" clId="{C335B0E7-4FD0-47FD-AFED-B98EFB35081C}" dt="2024-09-27T16:39:32.528" v="4432" actId="478"/>
          <ac:picMkLst>
            <pc:docMk/>
            <pc:sldMk cId="375607342" sldId="373"/>
            <ac:picMk id="8" creationId="{367686BB-95A6-2AC6-8D3D-481C1C042E90}"/>
          </ac:picMkLst>
        </pc:picChg>
        <pc:picChg chg="add mod">
          <ac:chgData name="Bainbridge, Alex (STFC,DL,AST)" userId="ce672081-8234-4921-ae56-190d56fc3d1c" providerId="ADAL" clId="{C335B0E7-4FD0-47FD-AFED-B98EFB35081C}" dt="2024-09-27T16:39:36.010" v="4434" actId="1076"/>
          <ac:picMkLst>
            <pc:docMk/>
            <pc:sldMk cId="375607342" sldId="373"/>
            <ac:picMk id="10" creationId="{93FC293B-7881-5264-38FF-C40409FC8CEF}"/>
          </ac:picMkLst>
        </pc:picChg>
        <pc:picChg chg="add mod">
          <ac:chgData name="Bainbridge, Alex (STFC,DL,AST)" userId="ce672081-8234-4921-ae56-190d56fc3d1c" providerId="ADAL" clId="{C335B0E7-4FD0-47FD-AFED-B98EFB35081C}" dt="2024-09-27T16:41:42.334" v="4437" actId="1076"/>
          <ac:picMkLst>
            <pc:docMk/>
            <pc:sldMk cId="375607342" sldId="373"/>
            <ac:picMk id="12" creationId="{F74E5EBD-D64F-EA95-1B7C-36FA849DA6DA}"/>
          </ac:picMkLst>
        </pc:picChg>
      </pc:sldChg>
    </pc:docChg>
  </pc:docChgLst>
  <pc:docChgLst>
    <pc:chgData name="Bainbridge, Alex (STFC,DL,AST)" userId="ce672081-8234-4921-ae56-190d56fc3d1c" providerId="ADAL" clId="{350449E5-18B1-458B-8332-778A5EB3A804}"/>
    <pc:docChg chg="modSld modShowInfo">
      <pc:chgData name="Bainbridge, Alex (STFC,DL,AST)" userId="ce672081-8234-4921-ae56-190d56fc3d1c" providerId="ADAL" clId="{350449E5-18B1-458B-8332-778A5EB3A804}" dt="2022-06-15T14:05:30.304" v="2" actId="2744"/>
      <pc:docMkLst>
        <pc:docMk/>
      </pc:docMkLst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224382533" sldId="257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2185692126" sldId="258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907808853" sldId="259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188145418" sldId="260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272043106" sldId="261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1049093336" sldId="262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185638929" sldId="288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825495820" sldId="293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710776111" sldId="294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848406050" sldId="295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1075287783" sldId="297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2681578601" sldId="298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1897750226" sldId="300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052040320" sldId="301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684291040" sldId="302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2901070932" sldId="308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578977537" sldId="309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2188558312" sldId="310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209449033" sldId="311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802448720" sldId="312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4175041166" sldId="313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965362697" sldId="314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3298483295" sldId="315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2496414879" sldId="316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1793801869" sldId="317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2448057356" sldId="319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2502604881" sldId="322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420414677" sldId="323"/>
        </pc:sldMkLst>
      </pc:sldChg>
      <pc:sldChg chg="modTransition">
        <pc:chgData name="Bainbridge, Alex (STFC,DL,AST)" userId="ce672081-8234-4921-ae56-190d56fc3d1c" providerId="ADAL" clId="{350449E5-18B1-458B-8332-778A5EB3A804}" dt="2022-06-15T14:01:22.135" v="1"/>
        <pc:sldMkLst>
          <pc:docMk/>
          <pc:sldMk cId="2408223063" sldId="324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stfc365.sharepoint.com/sites/dlmagnetlab/Shared%20Documents/EPAC%20Quadrupole%20Measurements/20240308%20Hall%20probe%20scans/20240308%20x%20scan%201_NRT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stfc365-my.sharepoint.com/personal/neil_thompson_stfc_ac_uk/Documents/Documents/EPAC/Test%20Quad/20240308%20y%20scan%20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https://stfc365.sharepoint.com/sites/dlmagnetlab/Shared%20Documents/EPAC%20Quadrupole%20Measurements/20240708%20Hall%20probe%20scans/xscan000%20polynomial%20fit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BY along X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422327505983488"/>
          <c:y val="8.3994206036596103E-2"/>
          <c:w val="0.84628607598482419"/>
          <c:h val="0.73644518208281706"/>
        </c:manualLayout>
      </c:layout>
      <c:scatterChart>
        <c:scatterStyle val="lineMarker"/>
        <c:varyColors val="0"/>
        <c:ser>
          <c:idx val="0"/>
          <c:order val="0"/>
          <c:tx>
            <c:strRef>
              <c:f>'20240308 x scan 1'!$F$1</c:f>
              <c:strCache>
                <c:ptCount val="1"/>
                <c:pt idx="0">
                  <c:v>by / mT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'20240308 x scan 1'!$B$2:$B$32</c:f>
              <c:numCache>
                <c:formatCode>General</c:formatCode>
                <c:ptCount val="31"/>
                <c:pt idx="0">
                  <c:v>-17.7</c:v>
                </c:pt>
                <c:pt idx="1">
                  <c:v>-17.600000000000001</c:v>
                </c:pt>
                <c:pt idx="2">
                  <c:v>-17.5</c:v>
                </c:pt>
                <c:pt idx="3">
                  <c:v>-17.399999999999999</c:v>
                </c:pt>
                <c:pt idx="4">
                  <c:v>-17.3</c:v>
                </c:pt>
                <c:pt idx="5">
                  <c:v>-17.2</c:v>
                </c:pt>
                <c:pt idx="6">
                  <c:v>-17.100000000000001</c:v>
                </c:pt>
                <c:pt idx="7">
                  <c:v>-17</c:v>
                </c:pt>
                <c:pt idx="8">
                  <c:v>-16.899999999999999</c:v>
                </c:pt>
                <c:pt idx="9">
                  <c:v>-16.8</c:v>
                </c:pt>
                <c:pt idx="10">
                  <c:v>-16.7</c:v>
                </c:pt>
                <c:pt idx="11">
                  <c:v>-16.600000000000001</c:v>
                </c:pt>
                <c:pt idx="12">
                  <c:v>-16.5</c:v>
                </c:pt>
                <c:pt idx="13">
                  <c:v>-16.399999999999999</c:v>
                </c:pt>
                <c:pt idx="14">
                  <c:v>-16.3</c:v>
                </c:pt>
                <c:pt idx="15">
                  <c:v>-16.2</c:v>
                </c:pt>
                <c:pt idx="16">
                  <c:v>-16.100000000000001</c:v>
                </c:pt>
                <c:pt idx="17">
                  <c:v>-16</c:v>
                </c:pt>
                <c:pt idx="18">
                  <c:v>-15.9</c:v>
                </c:pt>
                <c:pt idx="19">
                  <c:v>-15.8</c:v>
                </c:pt>
                <c:pt idx="20">
                  <c:v>-15.7</c:v>
                </c:pt>
                <c:pt idx="21">
                  <c:v>-15.6</c:v>
                </c:pt>
                <c:pt idx="22">
                  <c:v>-15.5</c:v>
                </c:pt>
                <c:pt idx="23">
                  <c:v>-15.4</c:v>
                </c:pt>
                <c:pt idx="24">
                  <c:v>-15.3</c:v>
                </c:pt>
                <c:pt idx="25">
                  <c:v>-15.2</c:v>
                </c:pt>
                <c:pt idx="26">
                  <c:v>-15.1</c:v>
                </c:pt>
                <c:pt idx="27">
                  <c:v>-15</c:v>
                </c:pt>
                <c:pt idx="28">
                  <c:v>-14.9</c:v>
                </c:pt>
                <c:pt idx="29">
                  <c:v>-14.8</c:v>
                </c:pt>
                <c:pt idx="30">
                  <c:v>-14.7</c:v>
                </c:pt>
              </c:numCache>
            </c:numRef>
          </c:xVal>
          <c:yVal>
            <c:numRef>
              <c:f>'20240308 x scan 1'!$F$2:$F$32</c:f>
              <c:numCache>
                <c:formatCode>General</c:formatCode>
                <c:ptCount val="31"/>
                <c:pt idx="0">
                  <c:v>513.05499999999995</c:v>
                </c:pt>
                <c:pt idx="1">
                  <c:v>477.14999999999901</c:v>
                </c:pt>
                <c:pt idx="2">
                  <c:v>443.065</c:v>
                </c:pt>
                <c:pt idx="3">
                  <c:v>408.37799999999999</c:v>
                </c:pt>
                <c:pt idx="4">
                  <c:v>373.88099999999997</c:v>
                </c:pt>
                <c:pt idx="5">
                  <c:v>339.10399999999902</c:v>
                </c:pt>
                <c:pt idx="6">
                  <c:v>304.05700000000002</c:v>
                </c:pt>
                <c:pt idx="7">
                  <c:v>270.21199999999999</c:v>
                </c:pt>
                <c:pt idx="8">
                  <c:v>235.50599999999901</c:v>
                </c:pt>
                <c:pt idx="9">
                  <c:v>201.14899999999901</c:v>
                </c:pt>
                <c:pt idx="10">
                  <c:v>167.75799999999899</c:v>
                </c:pt>
                <c:pt idx="11">
                  <c:v>133.86500000000001</c:v>
                </c:pt>
                <c:pt idx="12">
                  <c:v>99.544999999999902</c:v>
                </c:pt>
                <c:pt idx="13">
                  <c:v>64.8659999999999</c:v>
                </c:pt>
                <c:pt idx="14">
                  <c:v>30.687999999999899</c:v>
                </c:pt>
                <c:pt idx="15">
                  <c:v>-3.2509999999999901</c:v>
                </c:pt>
                <c:pt idx="16">
                  <c:v>-37.578999999999901</c:v>
                </c:pt>
                <c:pt idx="17">
                  <c:v>-71.751999999999995</c:v>
                </c:pt>
                <c:pt idx="18">
                  <c:v>-105.349999999999</c:v>
                </c:pt>
                <c:pt idx="19">
                  <c:v>-138.409999999999</c:v>
                </c:pt>
                <c:pt idx="20">
                  <c:v>-172.731999999999</c:v>
                </c:pt>
                <c:pt idx="21">
                  <c:v>-207.18799999999999</c:v>
                </c:pt>
                <c:pt idx="22">
                  <c:v>-241.374</c:v>
                </c:pt>
                <c:pt idx="23">
                  <c:v>-275.452</c:v>
                </c:pt>
                <c:pt idx="24">
                  <c:v>-309.66699999999997</c:v>
                </c:pt>
                <c:pt idx="25">
                  <c:v>-343.37799999999999</c:v>
                </c:pt>
                <c:pt idx="26">
                  <c:v>-377.096</c:v>
                </c:pt>
                <c:pt idx="27">
                  <c:v>-410.28800000000001</c:v>
                </c:pt>
                <c:pt idx="28">
                  <c:v>-444.08699999999902</c:v>
                </c:pt>
                <c:pt idx="29">
                  <c:v>-478.57299999999998</c:v>
                </c:pt>
                <c:pt idx="30">
                  <c:v>-512.38199999999995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58A-404F-967D-D1D7837FC8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94733871"/>
        <c:axId val="1303006575"/>
      </c:scatterChart>
      <c:valAx>
        <c:axId val="1394733871"/>
        <c:scaling>
          <c:orientation val="minMax"/>
          <c:max val="-14"/>
          <c:min val="-18"/>
        </c:scaling>
        <c:delete val="0"/>
        <c:axPos val="b"/>
        <c:majorGridlines>
          <c:spPr>
            <a:ln w="9525" cap="flat" cmpd="sng" algn="ctr">
              <a:solidFill>
                <a:schemeClr val="bg2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X /mm</a:t>
                </a:r>
                <a:r>
                  <a:rPr lang="en-GB" baseline="0" dirty="0"/>
                  <a:t> (Bench coordinate system)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3006575"/>
        <c:crossesAt val="-600"/>
        <c:crossBetween val="midCat"/>
      </c:valAx>
      <c:valAx>
        <c:axId val="13030065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BY / </a:t>
                </a:r>
                <a:r>
                  <a:rPr lang="en-GB" dirty="0" err="1"/>
                  <a:t>mT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94733871"/>
        <c:crossesAt val="-18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BX along Y</a:t>
            </a:r>
          </a:p>
        </c:rich>
      </c:tx>
      <c:layout>
        <c:manualLayout>
          <c:xMode val="edge"/>
          <c:yMode val="edge"/>
          <c:x val="0.4470340895297556"/>
          <c:y val="5.3658084453916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'[20240308 y scan 1.xlsx]20240308 y scan 1'!$E$1</c:f>
              <c:strCache>
                <c:ptCount val="1"/>
                <c:pt idx="0">
                  <c:v>bx / mT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'[20240308 y scan 1.xlsx]20240308 y scan 1'!$C$2:$C$32</c:f>
              <c:numCache>
                <c:formatCode>General</c:formatCode>
                <c:ptCount val="31"/>
                <c:pt idx="0">
                  <c:v>24.85</c:v>
                </c:pt>
                <c:pt idx="1">
                  <c:v>24.95</c:v>
                </c:pt>
                <c:pt idx="2">
                  <c:v>25.05</c:v>
                </c:pt>
                <c:pt idx="3">
                  <c:v>25.15</c:v>
                </c:pt>
                <c:pt idx="4">
                  <c:v>25.25</c:v>
                </c:pt>
                <c:pt idx="5">
                  <c:v>25.35</c:v>
                </c:pt>
                <c:pt idx="6">
                  <c:v>25.45</c:v>
                </c:pt>
                <c:pt idx="7">
                  <c:v>25.55</c:v>
                </c:pt>
                <c:pt idx="8">
                  <c:v>25.65</c:v>
                </c:pt>
                <c:pt idx="9">
                  <c:v>25.75</c:v>
                </c:pt>
                <c:pt idx="10">
                  <c:v>25.85</c:v>
                </c:pt>
                <c:pt idx="11">
                  <c:v>25.95</c:v>
                </c:pt>
                <c:pt idx="12">
                  <c:v>26.05</c:v>
                </c:pt>
                <c:pt idx="13">
                  <c:v>26.15</c:v>
                </c:pt>
                <c:pt idx="14">
                  <c:v>26.25</c:v>
                </c:pt>
                <c:pt idx="15">
                  <c:v>26.35</c:v>
                </c:pt>
                <c:pt idx="16">
                  <c:v>26.45</c:v>
                </c:pt>
                <c:pt idx="17">
                  <c:v>26.55</c:v>
                </c:pt>
                <c:pt idx="18">
                  <c:v>26.65</c:v>
                </c:pt>
                <c:pt idx="19">
                  <c:v>26.75</c:v>
                </c:pt>
                <c:pt idx="20">
                  <c:v>26.85</c:v>
                </c:pt>
                <c:pt idx="21">
                  <c:v>26.95</c:v>
                </c:pt>
                <c:pt idx="22">
                  <c:v>27.05</c:v>
                </c:pt>
                <c:pt idx="23">
                  <c:v>27.15</c:v>
                </c:pt>
                <c:pt idx="24">
                  <c:v>27.25</c:v>
                </c:pt>
                <c:pt idx="25">
                  <c:v>27.35</c:v>
                </c:pt>
                <c:pt idx="26">
                  <c:v>27.45</c:v>
                </c:pt>
                <c:pt idx="27">
                  <c:v>27.55</c:v>
                </c:pt>
                <c:pt idx="28">
                  <c:v>27.65</c:v>
                </c:pt>
                <c:pt idx="29">
                  <c:v>27.75</c:v>
                </c:pt>
                <c:pt idx="30">
                  <c:v>27.85</c:v>
                </c:pt>
              </c:numCache>
            </c:numRef>
          </c:xVal>
          <c:yVal>
            <c:numRef>
              <c:f>'[20240308 y scan 1.xlsx]20240308 y scan 1'!$E$2:$E$32</c:f>
              <c:numCache>
                <c:formatCode>General</c:formatCode>
                <c:ptCount val="31"/>
                <c:pt idx="0">
                  <c:v>-524.78800000000001</c:v>
                </c:pt>
                <c:pt idx="1">
                  <c:v>-490.447</c:v>
                </c:pt>
                <c:pt idx="2">
                  <c:v>-455.85899999999901</c:v>
                </c:pt>
                <c:pt idx="3">
                  <c:v>-421.09500000000003</c:v>
                </c:pt>
                <c:pt idx="4">
                  <c:v>-386.24699999999899</c:v>
                </c:pt>
                <c:pt idx="5">
                  <c:v>-351.65199999999999</c:v>
                </c:pt>
                <c:pt idx="6">
                  <c:v>-317.61900000000003</c:v>
                </c:pt>
                <c:pt idx="7">
                  <c:v>-281.959</c:v>
                </c:pt>
                <c:pt idx="8">
                  <c:v>-247.87299999999999</c:v>
                </c:pt>
                <c:pt idx="9">
                  <c:v>-214.99199999999999</c:v>
                </c:pt>
                <c:pt idx="10">
                  <c:v>-181.00899999999999</c:v>
                </c:pt>
                <c:pt idx="11">
                  <c:v>-146.99299999999999</c:v>
                </c:pt>
                <c:pt idx="12">
                  <c:v>-112.56</c:v>
                </c:pt>
                <c:pt idx="13">
                  <c:v>-78.447000000000003</c:v>
                </c:pt>
                <c:pt idx="14">
                  <c:v>-44.588999999999999</c:v>
                </c:pt>
                <c:pt idx="15">
                  <c:v>-9.8620000000000001</c:v>
                </c:pt>
                <c:pt idx="16">
                  <c:v>24.36</c:v>
                </c:pt>
                <c:pt idx="17">
                  <c:v>58.2259999999999</c:v>
                </c:pt>
                <c:pt idx="18">
                  <c:v>91.569000000000003</c:v>
                </c:pt>
                <c:pt idx="19">
                  <c:v>125.23399999999999</c:v>
                </c:pt>
                <c:pt idx="20">
                  <c:v>158.31399999999999</c:v>
                </c:pt>
                <c:pt idx="21">
                  <c:v>191.864</c:v>
                </c:pt>
                <c:pt idx="22">
                  <c:v>225.398</c:v>
                </c:pt>
                <c:pt idx="23">
                  <c:v>260.20399999999898</c:v>
                </c:pt>
                <c:pt idx="24">
                  <c:v>293.44</c:v>
                </c:pt>
                <c:pt idx="25">
                  <c:v>326.80099999999999</c:v>
                </c:pt>
                <c:pt idx="26">
                  <c:v>360.99599999999901</c:v>
                </c:pt>
                <c:pt idx="27">
                  <c:v>394.25499999999897</c:v>
                </c:pt>
                <c:pt idx="28">
                  <c:v>427.85</c:v>
                </c:pt>
                <c:pt idx="29">
                  <c:v>459.724999999999</c:v>
                </c:pt>
                <c:pt idx="30">
                  <c:v>491.96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DEC-4AFA-970C-889827F6C9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9926976"/>
        <c:axId val="1019576752"/>
      </c:scatterChart>
      <c:valAx>
        <c:axId val="869926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000" b="0" i="0" u="none" strike="noStrike" kern="1200" baseline="0" dirty="0">
                    <a:solidFill>
                      <a:srgbClr val="2E2C61">
                        <a:lumMod val="65000"/>
                        <a:lumOff val="35000"/>
                      </a:srgbClr>
                    </a:solidFill>
                  </a:rPr>
                  <a:t>Y /mm (Bench coordinate system)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9576752"/>
        <c:crossesAt val="-600"/>
        <c:crossBetween val="midCat"/>
      </c:valAx>
      <c:valAx>
        <c:axId val="101957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BX / </a:t>
                </a:r>
                <a:r>
                  <a:rPr lang="en-GB" dirty="0" err="1"/>
                  <a:t>mT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992697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Gradient</a:t>
            </a:r>
            <a:r>
              <a:rPr lang="en-GB" baseline="0" dirty="0"/>
              <a:t> deviation</a:t>
            </a:r>
            <a:endParaRPr lang="en-GB" dirty="0"/>
          </a:p>
        </c:rich>
      </c:tx>
      <c:layout>
        <c:manualLayout>
          <c:xMode val="edge"/>
          <c:yMode val="edge"/>
          <c:x val="0.3982163965206284"/>
          <c:y val="4.014358559072488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Homogeneity (orig)</c:v>
                </c:pt>
              </c:strCache>
            </c:strRef>
          </c:tx>
          <c:spPr>
            <a:ln w="19050" cap="rnd">
              <a:solidFill>
                <a:srgbClr val="003088">
                  <a:lumMod val="60000"/>
                  <a:lumOff val="40000"/>
                </a:srgb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1E5DF8"/>
              </a:solidFill>
              <a:ln w="9525">
                <a:solidFill>
                  <a:srgbClr val="1E5DF8"/>
                </a:solidFill>
              </a:ln>
              <a:effectLst/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0</c:v>
                </c:pt>
                <c:pt idx="16">
                  <c:v>0.1</c:v>
                </c:pt>
                <c:pt idx="17">
                  <c:v>0.2</c:v>
                </c:pt>
                <c:pt idx="18">
                  <c:v>0.30000000000000004</c:v>
                </c:pt>
                <c:pt idx="19">
                  <c:v>0.4</c:v>
                </c:pt>
                <c:pt idx="20">
                  <c:v>0.5</c:v>
                </c:pt>
                <c:pt idx="21">
                  <c:v>0.6</c:v>
                </c:pt>
                <c:pt idx="22">
                  <c:v>0.7</c:v>
                </c:pt>
                <c:pt idx="23">
                  <c:v>0.79999999999999993</c:v>
                </c:pt>
                <c:pt idx="24">
                  <c:v>0.89999999999999991</c:v>
                </c:pt>
                <c:pt idx="25">
                  <c:v>0.99999999999999989</c:v>
                </c:pt>
                <c:pt idx="26">
                  <c:v>1.0999999999999999</c:v>
                </c:pt>
                <c:pt idx="27">
                  <c:v>1.2</c:v>
                </c:pt>
                <c:pt idx="28">
                  <c:v>1.3</c:v>
                </c:pt>
                <c:pt idx="29">
                  <c:v>1.4000000000000001</c:v>
                </c:pt>
                <c:pt idx="30">
                  <c:v>1.5000000000000002</c:v>
                </c:pt>
              </c:numCache>
            </c:numRef>
          </c:xVal>
          <c:yVal>
            <c:numRef>
              <c:f>Sheet1!$B$2:$B$32</c:f>
              <c:numCache>
                <c:formatCode>General</c:formatCode>
                <c:ptCount val="31"/>
                <c:pt idx="0">
                  <c:v>1.5174708818635601</c:v>
                </c:pt>
                <c:pt idx="1">
                  <c:v>1.25956738768718</c:v>
                </c:pt>
                <c:pt idx="2">
                  <c:v>1.13477537437604</c:v>
                </c:pt>
                <c:pt idx="3">
                  <c:v>1.06821963394342</c:v>
                </c:pt>
                <c:pt idx="4">
                  <c:v>0.993344425956738</c:v>
                </c:pt>
                <c:pt idx="5">
                  <c:v>0.91846921797004899</c:v>
                </c:pt>
                <c:pt idx="6">
                  <c:v>0.83527454242928301</c:v>
                </c:pt>
                <c:pt idx="7">
                  <c:v>0.73544093178036496</c:v>
                </c:pt>
                <c:pt idx="8">
                  <c:v>0.62728785357737005</c:v>
                </c:pt>
                <c:pt idx="9">
                  <c:v>0.527454242928451</c:v>
                </c:pt>
                <c:pt idx="10">
                  <c:v>0.41930116472545598</c:v>
                </c:pt>
                <c:pt idx="11">
                  <c:v>0.32778702163061402</c:v>
                </c:pt>
                <c:pt idx="12">
                  <c:v>0.236272878535773</c:v>
                </c:pt>
                <c:pt idx="13">
                  <c:v>0.14475873544093101</c:v>
                </c:pt>
                <c:pt idx="14">
                  <c:v>6.9883527454243297E-2</c:v>
                </c:pt>
                <c:pt idx="15">
                  <c:v>1.16472545757067E-2</c:v>
                </c:pt>
                <c:pt idx="16">
                  <c:v>-4.6589018302829903E-2</c:v>
                </c:pt>
                <c:pt idx="17">
                  <c:v>-7.9866888519135107E-2</c:v>
                </c:pt>
                <c:pt idx="18">
                  <c:v>-0.121464226289518</c:v>
                </c:pt>
                <c:pt idx="19">
                  <c:v>-0.14642262895174701</c:v>
                </c:pt>
                <c:pt idx="20">
                  <c:v>-0.16306156405989999</c:v>
                </c:pt>
                <c:pt idx="21">
                  <c:v>-0.171381031613976</c:v>
                </c:pt>
                <c:pt idx="22">
                  <c:v>-0.18801996672212901</c:v>
                </c:pt>
                <c:pt idx="23">
                  <c:v>-0.20465890183028301</c:v>
                </c:pt>
                <c:pt idx="24">
                  <c:v>-0.229617304492513</c:v>
                </c:pt>
                <c:pt idx="25">
                  <c:v>-0.25457570715474198</c:v>
                </c:pt>
                <c:pt idx="26">
                  <c:v>-0.31281198003327798</c:v>
                </c:pt>
                <c:pt idx="27">
                  <c:v>-0.41264559068219397</c:v>
                </c:pt>
                <c:pt idx="28">
                  <c:v>-0.57903494176372605</c:v>
                </c:pt>
                <c:pt idx="29">
                  <c:v>-0.84525790349417596</c:v>
                </c:pt>
                <c:pt idx="30">
                  <c:v>-1.261231281198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2A2-403F-B5F2-453B46FFD5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9926976"/>
        <c:axId val="1019576752"/>
      </c:scatterChart>
      <c:valAx>
        <c:axId val="869926976"/>
        <c:scaling>
          <c:orientation val="minMax"/>
          <c:max val="1.6"/>
          <c:min val="-1.6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X /</a:t>
                </a:r>
                <a:r>
                  <a:rPr lang="en-GB" baseline="0" dirty="0"/>
                  <a:t> mm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9576752"/>
        <c:crossesAt val="-600"/>
        <c:crossBetween val="midCat"/>
        <c:majorUnit val="0.2"/>
      </c:valAx>
      <c:valAx>
        <c:axId val="1019576752"/>
        <c:scaling>
          <c:orientation val="minMax"/>
          <c:max val="3"/>
          <c:min val="-3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Gradient deviation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9926976"/>
        <c:crossesAt val="-1.6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Sheet1!$A$1:$A$42</c:f>
              <c:numCache>
                <c:formatCode>General</c:formatCode>
                <c:ptCount val="42"/>
                <c:pt idx="0">
                  <c:v>-1432394.4879999999</c:v>
                </c:pt>
                <c:pt idx="1">
                  <c:v>-1429478.9920000001</c:v>
                </c:pt>
                <c:pt idx="2">
                  <c:v>-1426563.4950000001</c:v>
                </c:pt>
                <c:pt idx="3">
                  <c:v>-1423647.9990000001</c:v>
                </c:pt>
                <c:pt idx="4">
                  <c:v>-1420732.503</c:v>
                </c:pt>
                <c:pt idx="5">
                  <c:v>-1417817.0060000001</c:v>
                </c:pt>
                <c:pt idx="6">
                  <c:v>-1414901.51</c:v>
                </c:pt>
                <c:pt idx="7">
                  <c:v>-1411986.014</c:v>
                </c:pt>
                <c:pt idx="8">
                  <c:v>-1409070.517</c:v>
                </c:pt>
                <c:pt idx="9">
                  <c:v>-1406155.0209999999</c:v>
                </c:pt>
                <c:pt idx="10">
                  <c:v>-1403239.5249999999</c:v>
                </c:pt>
                <c:pt idx="11">
                  <c:v>-1399491.03</c:v>
                </c:pt>
                <c:pt idx="12">
                  <c:v>-1395742.534</c:v>
                </c:pt>
                <c:pt idx="13">
                  <c:v>-1391994.0390000001</c:v>
                </c:pt>
                <c:pt idx="14">
                  <c:v>-1388245.544</c:v>
                </c:pt>
                <c:pt idx="15">
                  <c:v>-1384497.0490000001</c:v>
                </c:pt>
                <c:pt idx="16">
                  <c:v>-1380748.5530000001</c:v>
                </c:pt>
                <c:pt idx="17">
                  <c:v>-1377000.058</c:v>
                </c:pt>
                <c:pt idx="18">
                  <c:v>-1373251.5630000001</c:v>
                </c:pt>
                <c:pt idx="19">
                  <c:v>-1369503.068</c:v>
                </c:pt>
                <c:pt idx="20">
                  <c:v>-1365754.5719999999</c:v>
                </c:pt>
                <c:pt idx="21">
                  <c:v>-1359090.581</c:v>
                </c:pt>
                <c:pt idx="22">
                  <c:v>-1352426.5889999999</c:v>
                </c:pt>
                <c:pt idx="23">
                  <c:v>-1345762.598</c:v>
                </c:pt>
                <c:pt idx="24">
                  <c:v>-1339098.6059999999</c:v>
                </c:pt>
                <c:pt idx="25">
                  <c:v>-1332434.615</c:v>
                </c:pt>
                <c:pt idx="26">
                  <c:v>-1325770.6229999999</c:v>
                </c:pt>
                <c:pt idx="27">
                  <c:v>-1319106.632</c:v>
                </c:pt>
                <c:pt idx="28">
                  <c:v>-1312442.6399999999</c:v>
                </c:pt>
                <c:pt idx="29">
                  <c:v>-1305778.649</c:v>
                </c:pt>
                <c:pt idx="30">
                  <c:v>-1299114.6569999999</c:v>
                </c:pt>
                <c:pt idx="31">
                  <c:v>-1169203.1910000001</c:v>
                </c:pt>
                <c:pt idx="32">
                  <c:v>-1045983.059</c:v>
                </c:pt>
                <c:pt idx="33">
                  <c:v>-909380.25989999995</c:v>
                </c:pt>
                <c:pt idx="34">
                  <c:v>-779468.7942</c:v>
                </c:pt>
                <c:pt idx="35">
                  <c:v>-649557.32849999995</c:v>
                </c:pt>
                <c:pt idx="36">
                  <c:v>-519645.8628</c:v>
                </c:pt>
                <c:pt idx="37">
                  <c:v>-389734.3971</c:v>
                </c:pt>
                <c:pt idx="38">
                  <c:v>-259822.9314</c:v>
                </c:pt>
                <c:pt idx="39">
                  <c:v>-129911.4657</c:v>
                </c:pt>
                <c:pt idx="40">
                  <c:v>0</c:v>
                </c:pt>
              </c:numCache>
            </c:numRef>
          </c:xVal>
          <c:yVal>
            <c:numRef>
              <c:f>Sheet1!$B$1:$B$42</c:f>
              <c:numCache>
                <c:formatCode>General</c:formatCode>
                <c:ptCount val="42"/>
                <c:pt idx="0">
                  <c:v>-1.8</c:v>
                </c:pt>
                <c:pt idx="1">
                  <c:v>-1.705536073</c:v>
                </c:pt>
                <c:pt idx="2">
                  <c:v>-1.611072147</c:v>
                </c:pt>
                <c:pt idx="3">
                  <c:v>-1.51660822</c:v>
                </c:pt>
                <c:pt idx="4">
                  <c:v>-1.4221442929999999</c:v>
                </c:pt>
                <c:pt idx="5">
                  <c:v>-1.3276803669999999</c:v>
                </c:pt>
                <c:pt idx="6">
                  <c:v>-1.2332164400000001</c:v>
                </c:pt>
                <c:pt idx="7">
                  <c:v>-1.138752513</c:v>
                </c:pt>
                <c:pt idx="8">
                  <c:v>-1.044288587</c:v>
                </c:pt>
                <c:pt idx="9">
                  <c:v>-0.94982465999999999</c:v>
                </c:pt>
                <c:pt idx="10">
                  <c:v>-0.85536073300000004</c:v>
                </c:pt>
                <c:pt idx="11">
                  <c:v>-0.75045757499999999</c:v>
                </c:pt>
                <c:pt idx="12">
                  <c:v>-0.67344202799999997</c:v>
                </c:pt>
                <c:pt idx="13">
                  <c:v>-0.61735449899999995</c:v>
                </c:pt>
                <c:pt idx="14">
                  <c:v>-0.57574423799999996</c:v>
                </c:pt>
                <c:pt idx="15">
                  <c:v>-0.54395804199999997</c:v>
                </c:pt>
                <c:pt idx="16">
                  <c:v>-0.51889699899999997</c:v>
                </c:pt>
                <c:pt idx="17">
                  <c:v>-0.49853774000000001</c:v>
                </c:pt>
                <c:pt idx="18">
                  <c:v>-0.48154853800000003</c:v>
                </c:pt>
                <c:pt idx="19">
                  <c:v>-0.46703553199999998</c:v>
                </c:pt>
                <c:pt idx="20">
                  <c:v>-0.454384495</c:v>
                </c:pt>
                <c:pt idx="21">
                  <c:v>-0.43522150599999998</c:v>
                </c:pt>
                <c:pt idx="22">
                  <c:v>-0.41904839399999999</c:v>
                </c:pt>
                <c:pt idx="23">
                  <c:v>-0.40492188800000001</c:v>
                </c:pt>
                <c:pt idx="24">
                  <c:v>-0.39225327500000001</c:v>
                </c:pt>
                <c:pt idx="25">
                  <c:v>-0.380657786</c:v>
                </c:pt>
                <c:pt idx="26">
                  <c:v>-0.36987405099999998</c:v>
                </c:pt>
                <c:pt idx="27">
                  <c:v>-0.359718643</c:v>
                </c:pt>
                <c:pt idx="28">
                  <c:v>-0.35005921400000001</c:v>
                </c:pt>
                <c:pt idx="29">
                  <c:v>-0.34079796200000001</c:v>
                </c:pt>
                <c:pt idx="30">
                  <c:v>-0.33033482600000003</c:v>
                </c:pt>
                <c:pt idx="31">
                  <c:v>-0.16080134400000001</c:v>
                </c:pt>
                <c:pt idx="32">
                  <c:v>0</c:v>
                </c:pt>
                <c:pt idx="33">
                  <c:v>0.17826562200000001</c:v>
                </c:pt>
                <c:pt idx="34">
                  <c:v>0.34779910400000003</c:v>
                </c:pt>
                <c:pt idx="35">
                  <c:v>0.51733258699999995</c:v>
                </c:pt>
                <c:pt idx="36">
                  <c:v>0.68686607</c:v>
                </c:pt>
                <c:pt idx="37">
                  <c:v>0.85639955199999995</c:v>
                </c:pt>
                <c:pt idx="38">
                  <c:v>1.025933035</c:v>
                </c:pt>
                <c:pt idx="39">
                  <c:v>1.1954665170000001</c:v>
                </c:pt>
                <c:pt idx="40">
                  <c:v>1.365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0BF-4484-9542-AA62E8CDB0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04380464"/>
        <c:axId val="2104385264"/>
      </c:scatterChart>
      <c:valAx>
        <c:axId val="21043804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H / Am</a:t>
                </a:r>
                <a:r>
                  <a:rPr lang="en-GB" sz="1400" baseline="30000" dirty="0"/>
                  <a:t>-1</a:t>
                </a:r>
              </a:p>
            </c:rich>
          </c:tx>
          <c:layout>
            <c:manualLayout>
              <c:xMode val="edge"/>
              <c:yMode val="edge"/>
              <c:x val="0.45893030037911925"/>
              <c:y val="0.93861084058995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4385264"/>
        <c:crosses val="autoZero"/>
        <c:crossBetween val="midCat"/>
      </c:valAx>
      <c:valAx>
        <c:axId val="2104385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dirty="0"/>
                  <a:t>B / T</a:t>
                </a:r>
              </a:p>
            </c:rich>
          </c:tx>
          <c:layout>
            <c:manualLayout>
              <c:xMode val="edge"/>
              <c:yMode val="edge"/>
              <c:x val="1.7429193899782135E-3"/>
              <c:y val="0.4116517207797373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043804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BY along X</a:t>
            </a:r>
          </a:p>
        </c:rich>
      </c:tx>
      <c:layout>
        <c:manualLayout>
          <c:xMode val="edge"/>
          <c:yMode val="edge"/>
          <c:x val="0.4470340895297556"/>
          <c:y val="5.3658084453916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in!$B$2:$B$62</c:f>
              <c:numCache>
                <c:formatCode>General</c:formatCode>
                <c:ptCount val="61"/>
                <c:pt idx="0">
                  <c:v>-6.5</c:v>
                </c:pt>
                <c:pt idx="1">
                  <c:v>-6.45</c:v>
                </c:pt>
                <c:pt idx="2">
                  <c:v>-6.4</c:v>
                </c:pt>
                <c:pt idx="3">
                  <c:v>-6.35</c:v>
                </c:pt>
                <c:pt idx="4">
                  <c:v>-6.3</c:v>
                </c:pt>
                <c:pt idx="5">
                  <c:v>-6.25</c:v>
                </c:pt>
                <c:pt idx="6">
                  <c:v>-6.2</c:v>
                </c:pt>
                <c:pt idx="7">
                  <c:v>-6.15</c:v>
                </c:pt>
                <c:pt idx="8">
                  <c:v>-6.1</c:v>
                </c:pt>
                <c:pt idx="9">
                  <c:v>-6.05</c:v>
                </c:pt>
                <c:pt idx="10">
                  <c:v>-6</c:v>
                </c:pt>
                <c:pt idx="11">
                  <c:v>-5.95</c:v>
                </c:pt>
                <c:pt idx="12">
                  <c:v>-5.9</c:v>
                </c:pt>
                <c:pt idx="13">
                  <c:v>-5.85</c:v>
                </c:pt>
                <c:pt idx="14">
                  <c:v>-5.8</c:v>
                </c:pt>
                <c:pt idx="15">
                  <c:v>-5.75</c:v>
                </c:pt>
                <c:pt idx="16">
                  <c:v>-5.7</c:v>
                </c:pt>
                <c:pt idx="17">
                  <c:v>-5.65</c:v>
                </c:pt>
                <c:pt idx="18">
                  <c:v>-5.6</c:v>
                </c:pt>
                <c:pt idx="19">
                  <c:v>-5.55</c:v>
                </c:pt>
                <c:pt idx="20">
                  <c:v>-5.5</c:v>
                </c:pt>
                <c:pt idx="21">
                  <c:v>-5.45</c:v>
                </c:pt>
                <c:pt idx="22">
                  <c:v>-5.4</c:v>
                </c:pt>
                <c:pt idx="23">
                  <c:v>-5.35</c:v>
                </c:pt>
                <c:pt idx="24">
                  <c:v>-5.3</c:v>
                </c:pt>
                <c:pt idx="25">
                  <c:v>-5.25</c:v>
                </c:pt>
                <c:pt idx="26">
                  <c:v>-5.2</c:v>
                </c:pt>
                <c:pt idx="27">
                  <c:v>-5.15</c:v>
                </c:pt>
                <c:pt idx="28">
                  <c:v>-5.0999999999999996</c:v>
                </c:pt>
                <c:pt idx="29">
                  <c:v>-5.05</c:v>
                </c:pt>
                <c:pt idx="30">
                  <c:v>-5</c:v>
                </c:pt>
                <c:pt idx="31">
                  <c:v>-4.95</c:v>
                </c:pt>
                <c:pt idx="32">
                  <c:v>-4.9000000000000004</c:v>
                </c:pt>
                <c:pt idx="33">
                  <c:v>-4.8499999999999996</c:v>
                </c:pt>
                <c:pt idx="34">
                  <c:v>-4.8</c:v>
                </c:pt>
                <c:pt idx="35">
                  <c:v>-4.75</c:v>
                </c:pt>
                <c:pt idx="36">
                  <c:v>-4.7</c:v>
                </c:pt>
                <c:pt idx="37">
                  <c:v>-4.6500000000000004</c:v>
                </c:pt>
                <c:pt idx="38">
                  <c:v>-4.5999999999999996</c:v>
                </c:pt>
                <c:pt idx="39">
                  <c:v>-4.55</c:v>
                </c:pt>
                <c:pt idx="40">
                  <c:v>-4.5</c:v>
                </c:pt>
                <c:pt idx="41">
                  <c:v>-4.45</c:v>
                </c:pt>
                <c:pt idx="42">
                  <c:v>-4.4000000000000004</c:v>
                </c:pt>
                <c:pt idx="43">
                  <c:v>-4.3499999999999996</c:v>
                </c:pt>
                <c:pt idx="44">
                  <c:v>-4.3</c:v>
                </c:pt>
                <c:pt idx="45">
                  <c:v>-4.25</c:v>
                </c:pt>
                <c:pt idx="46">
                  <c:v>-4.2</c:v>
                </c:pt>
                <c:pt idx="47">
                  <c:v>-4.1500000000000004</c:v>
                </c:pt>
                <c:pt idx="48">
                  <c:v>-4.0999999999999996</c:v>
                </c:pt>
                <c:pt idx="49">
                  <c:v>-4.05</c:v>
                </c:pt>
                <c:pt idx="50">
                  <c:v>-4</c:v>
                </c:pt>
                <c:pt idx="51">
                  <c:v>-3.95</c:v>
                </c:pt>
                <c:pt idx="52">
                  <c:v>-3.9</c:v>
                </c:pt>
                <c:pt idx="53">
                  <c:v>-3.85</c:v>
                </c:pt>
                <c:pt idx="54">
                  <c:v>-3.8</c:v>
                </c:pt>
                <c:pt idx="55">
                  <c:v>-3.75</c:v>
                </c:pt>
                <c:pt idx="56">
                  <c:v>-3.7</c:v>
                </c:pt>
                <c:pt idx="57">
                  <c:v>-3.65</c:v>
                </c:pt>
                <c:pt idx="58">
                  <c:v>-3.6</c:v>
                </c:pt>
                <c:pt idx="59">
                  <c:v>-3.55</c:v>
                </c:pt>
                <c:pt idx="60">
                  <c:v>-3.5</c:v>
                </c:pt>
              </c:numCache>
            </c:numRef>
          </c:xVal>
          <c:yVal>
            <c:numRef>
              <c:f>in!$F$2:$F$62</c:f>
              <c:numCache>
                <c:formatCode>General</c:formatCode>
                <c:ptCount val="61"/>
                <c:pt idx="0">
                  <c:v>-413.899</c:v>
                </c:pt>
                <c:pt idx="1">
                  <c:v>-397.887</c:v>
                </c:pt>
                <c:pt idx="2">
                  <c:v>-382.16299999999899</c:v>
                </c:pt>
                <c:pt idx="3">
                  <c:v>-366.755</c:v>
                </c:pt>
                <c:pt idx="4">
                  <c:v>-351.23500000000001</c:v>
                </c:pt>
                <c:pt idx="5">
                  <c:v>-335.599999999999</c:v>
                </c:pt>
                <c:pt idx="6">
                  <c:v>-319.93700000000001</c:v>
                </c:pt>
                <c:pt idx="7">
                  <c:v>-304.36799999999999</c:v>
                </c:pt>
                <c:pt idx="8">
                  <c:v>-288.99799999999999</c:v>
                </c:pt>
                <c:pt idx="9">
                  <c:v>-273.53399999999903</c:v>
                </c:pt>
                <c:pt idx="10">
                  <c:v>-258.135999999999</c:v>
                </c:pt>
                <c:pt idx="11">
                  <c:v>-243.04499999999899</c:v>
                </c:pt>
                <c:pt idx="12">
                  <c:v>-227.74299999999999</c:v>
                </c:pt>
                <c:pt idx="13">
                  <c:v>-212.43600000000001</c:v>
                </c:pt>
                <c:pt idx="14">
                  <c:v>-196.84299999999999</c:v>
                </c:pt>
                <c:pt idx="15">
                  <c:v>-181.411</c:v>
                </c:pt>
                <c:pt idx="16">
                  <c:v>-166.08799999999999</c:v>
                </c:pt>
                <c:pt idx="17">
                  <c:v>-150.65499999999901</c:v>
                </c:pt>
                <c:pt idx="18">
                  <c:v>-135.14499999999899</c:v>
                </c:pt>
                <c:pt idx="19">
                  <c:v>-119.67</c:v>
                </c:pt>
                <c:pt idx="20">
                  <c:v>-104.205</c:v>
                </c:pt>
                <c:pt idx="21">
                  <c:v>-88.961999999999904</c:v>
                </c:pt>
                <c:pt idx="22">
                  <c:v>-73.593000000000004</c:v>
                </c:pt>
                <c:pt idx="23">
                  <c:v>-58.04</c:v>
                </c:pt>
                <c:pt idx="24">
                  <c:v>-42.786000000000001</c:v>
                </c:pt>
                <c:pt idx="25">
                  <c:v>-27.404</c:v>
                </c:pt>
                <c:pt idx="26">
                  <c:v>-12.065</c:v>
                </c:pt>
                <c:pt idx="27">
                  <c:v>2.8819999999999899</c:v>
                </c:pt>
                <c:pt idx="28">
                  <c:v>17.933</c:v>
                </c:pt>
                <c:pt idx="29">
                  <c:v>32.954999999999998</c:v>
                </c:pt>
                <c:pt idx="30">
                  <c:v>47.853999999999999</c:v>
                </c:pt>
                <c:pt idx="31">
                  <c:v>62.966999999999999</c:v>
                </c:pt>
                <c:pt idx="32">
                  <c:v>78.416999999999902</c:v>
                </c:pt>
                <c:pt idx="33">
                  <c:v>93.67</c:v>
                </c:pt>
                <c:pt idx="34">
                  <c:v>108.57299999999999</c:v>
                </c:pt>
                <c:pt idx="35">
                  <c:v>123.421999999999</c:v>
                </c:pt>
                <c:pt idx="36">
                  <c:v>138.273</c:v>
                </c:pt>
                <c:pt idx="37">
                  <c:v>153.11600000000001</c:v>
                </c:pt>
                <c:pt idx="38">
                  <c:v>167.91499999999999</c:v>
                </c:pt>
                <c:pt idx="39">
                  <c:v>182.45500000000001</c:v>
                </c:pt>
                <c:pt idx="40">
                  <c:v>196.941</c:v>
                </c:pt>
                <c:pt idx="41">
                  <c:v>211.72099999999901</c:v>
                </c:pt>
                <c:pt idx="42">
                  <c:v>226.52199999999999</c:v>
                </c:pt>
                <c:pt idx="43">
                  <c:v>241.25899999999999</c:v>
                </c:pt>
                <c:pt idx="44">
                  <c:v>255.58499999999901</c:v>
                </c:pt>
                <c:pt idx="45">
                  <c:v>270.30500000000001</c:v>
                </c:pt>
                <c:pt idx="46">
                  <c:v>285.416</c:v>
                </c:pt>
                <c:pt idx="47">
                  <c:v>300.03899999999902</c:v>
                </c:pt>
                <c:pt idx="48">
                  <c:v>314.75699999999898</c:v>
                </c:pt>
                <c:pt idx="49">
                  <c:v>329.60399999999902</c:v>
                </c:pt>
                <c:pt idx="50">
                  <c:v>344.49699999999899</c:v>
                </c:pt>
                <c:pt idx="51">
                  <c:v>359.06099999999901</c:v>
                </c:pt>
                <c:pt idx="52">
                  <c:v>373.399</c:v>
                </c:pt>
                <c:pt idx="53">
                  <c:v>387.61899999999901</c:v>
                </c:pt>
                <c:pt idx="54">
                  <c:v>402.13099999999901</c:v>
                </c:pt>
                <c:pt idx="55">
                  <c:v>416.31400000000002</c:v>
                </c:pt>
                <c:pt idx="56">
                  <c:v>430.16199999999901</c:v>
                </c:pt>
                <c:pt idx="57">
                  <c:v>443.92500000000001</c:v>
                </c:pt>
                <c:pt idx="58">
                  <c:v>457.86700000000002</c:v>
                </c:pt>
                <c:pt idx="59">
                  <c:v>471.78699999999998</c:v>
                </c:pt>
                <c:pt idx="60">
                  <c:v>485.65699999999902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DEC-4AFA-970C-889827F6C9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9926976"/>
        <c:axId val="1019576752"/>
      </c:scatterChart>
      <c:valAx>
        <c:axId val="869926976"/>
        <c:scaling>
          <c:orientation val="minMax"/>
          <c:max val="-3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X /mm</a:t>
                </a:r>
                <a:r>
                  <a:rPr lang="en-GB" baseline="0" dirty="0"/>
                  <a:t> (Bench coordinate system)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9576752"/>
        <c:crossesAt val="-600"/>
        <c:crossBetween val="midCat"/>
      </c:valAx>
      <c:valAx>
        <c:axId val="1019576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BY / </a:t>
                </a:r>
                <a:r>
                  <a:rPr lang="en-GB" dirty="0" err="1"/>
                  <a:t>mT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9926976"/>
        <c:crossesAt val="-7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Gradient</a:t>
            </a:r>
            <a:r>
              <a:rPr lang="en-GB" baseline="0" dirty="0"/>
              <a:t> deviations pre-and post rebuild</a:t>
            </a:r>
            <a:endParaRPr lang="en-GB" dirty="0"/>
          </a:p>
        </c:rich>
      </c:tx>
      <c:layout>
        <c:manualLayout>
          <c:xMode val="edge"/>
          <c:yMode val="edge"/>
          <c:x val="0.25323412728313216"/>
          <c:y val="3.77650801278441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Homogeneity (orig)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0</c:v>
                </c:pt>
                <c:pt idx="16">
                  <c:v>0.1</c:v>
                </c:pt>
                <c:pt idx="17">
                  <c:v>0.2</c:v>
                </c:pt>
                <c:pt idx="18">
                  <c:v>0.30000000000000004</c:v>
                </c:pt>
                <c:pt idx="19">
                  <c:v>0.4</c:v>
                </c:pt>
                <c:pt idx="20">
                  <c:v>0.5</c:v>
                </c:pt>
                <c:pt idx="21">
                  <c:v>0.6</c:v>
                </c:pt>
                <c:pt idx="22">
                  <c:v>0.7</c:v>
                </c:pt>
                <c:pt idx="23">
                  <c:v>0.79999999999999993</c:v>
                </c:pt>
                <c:pt idx="24">
                  <c:v>0.89999999999999991</c:v>
                </c:pt>
                <c:pt idx="25">
                  <c:v>0.99999999999999989</c:v>
                </c:pt>
                <c:pt idx="26">
                  <c:v>1.0999999999999999</c:v>
                </c:pt>
                <c:pt idx="27">
                  <c:v>1.2</c:v>
                </c:pt>
                <c:pt idx="28">
                  <c:v>1.3</c:v>
                </c:pt>
                <c:pt idx="29">
                  <c:v>1.4000000000000001</c:v>
                </c:pt>
                <c:pt idx="30">
                  <c:v>1.5000000000000002</c:v>
                </c:pt>
              </c:numCache>
            </c:numRef>
          </c:xVal>
          <c:yVal>
            <c:numRef>
              <c:f>Sheet1!$B$2:$B$32</c:f>
              <c:numCache>
                <c:formatCode>General</c:formatCode>
                <c:ptCount val="31"/>
                <c:pt idx="0">
                  <c:v>1.5174708818635601</c:v>
                </c:pt>
                <c:pt idx="1">
                  <c:v>1.25956738768718</c:v>
                </c:pt>
                <c:pt idx="2">
                  <c:v>1.13477537437604</c:v>
                </c:pt>
                <c:pt idx="3">
                  <c:v>1.06821963394342</c:v>
                </c:pt>
                <c:pt idx="4">
                  <c:v>0.993344425956738</c:v>
                </c:pt>
                <c:pt idx="5">
                  <c:v>0.91846921797004899</c:v>
                </c:pt>
                <c:pt idx="6">
                  <c:v>0.83527454242928301</c:v>
                </c:pt>
                <c:pt idx="7">
                  <c:v>0.73544093178036496</c:v>
                </c:pt>
                <c:pt idx="8">
                  <c:v>0.62728785357737005</c:v>
                </c:pt>
                <c:pt idx="9">
                  <c:v>0.527454242928451</c:v>
                </c:pt>
                <c:pt idx="10">
                  <c:v>0.41930116472545598</c:v>
                </c:pt>
                <c:pt idx="11">
                  <c:v>0.32778702163061402</c:v>
                </c:pt>
                <c:pt idx="12">
                  <c:v>0.236272878535773</c:v>
                </c:pt>
                <c:pt idx="13">
                  <c:v>0.14475873544093101</c:v>
                </c:pt>
                <c:pt idx="14">
                  <c:v>6.9883527454243297E-2</c:v>
                </c:pt>
                <c:pt idx="15">
                  <c:v>1.16472545757067E-2</c:v>
                </c:pt>
                <c:pt idx="16">
                  <c:v>-4.6589018302829903E-2</c:v>
                </c:pt>
                <c:pt idx="17">
                  <c:v>-7.9866888519135107E-2</c:v>
                </c:pt>
                <c:pt idx="18">
                  <c:v>-0.121464226289518</c:v>
                </c:pt>
                <c:pt idx="19">
                  <c:v>-0.14642262895174701</c:v>
                </c:pt>
                <c:pt idx="20">
                  <c:v>-0.16306156405989999</c:v>
                </c:pt>
                <c:pt idx="21">
                  <c:v>-0.171381031613976</c:v>
                </c:pt>
                <c:pt idx="22">
                  <c:v>-0.18801996672212901</c:v>
                </c:pt>
                <c:pt idx="23">
                  <c:v>-0.20465890183028301</c:v>
                </c:pt>
                <c:pt idx="24">
                  <c:v>-0.229617304492513</c:v>
                </c:pt>
                <c:pt idx="25">
                  <c:v>-0.25457570715474198</c:v>
                </c:pt>
                <c:pt idx="26">
                  <c:v>-0.31281198003327798</c:v>
                </c:pt>
                <c:pt idx="27">
                  <c:v>-0.41264559068219397</c:v>
                </c:pt>
                <c:pt idx="28">
                  <c:v>-0.57903494176372605</c:v>
                </c:pt>
                <c:pt idx="29">
                  <c:v>-0.84525790349417596</c:v>
                </c:pt>
                <c:pt idx="30">
                  <c:v>-1.261231281198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DEC-4AFA-970C-889827F6C93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Homogeneity (rebuilt)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Sheet1!$A$2:$A$32</c:f>
              <c:numCache>
                <c:formatCode>General</c:formatCode>
                <c:ptCount val="31"/>
                <c:pt idx="0">
                  <c:v>-1.5</c:v>
                </c:pt>
                <c:pt idx="1">
                  <c:v>-1.4</c:v>
                </c:pt>
                <c:pt idx="2">
                  <c:v>-1.2999999999999998</c:v>
                </c:pt>
                <c:pt idx="3">
                  <c:v>-1.1999999999999997</c:v>
                </c:pt>
                <c:pt idx="4">
                  <c:v>-1.0999999999999996</c:v>
                </c:pt>
                <c:pt idx="5">
                  <c:v>-0.99999999999999967</c:v>
                </c:pt>
                <c:pt idx="6">
                  <c:v>-0.89999999999999969</c:v>
                </c:pt>
                <c:pt idx="7">
                  <c:v>-0.79999999999999971</c:v>
                </c:pt>
                <c:pt idx="8">
                  <c:v>-0.69999999999999973</c:v>
                </c:pt>
                <c:pt idx="9">
                  <c:v>-0.59999999999999976</c:v>
                </c:pt>
                <c:pt idx="10">
                  <c:v>-0.49999999999999978</c:v>
                </c:pt>
                <c:pt idx="11">
                  <c:v>-0.3999999999999998</c:v>
                </c:pt>
                <c:pt idx="12">
                  <c:v>-0.29999999999999982</c:v>
                </c:pt>
                <c:pt idx="13">
                  <c:v>-0.19999999999999982</c:v>
                </c:pt>
                <c:pt idx="14">
                  <c:v>-9.9999999999999811E-2</c:v>
                </c:pt>
                <c:pt idx="15">
                  <c:v>0</c:v>
                </c:pt>
                <c:pt idx="16">
                  <c:v>0.1</c:v>
                </c:pt>
                <c:pt idx="17">
                  <c:v>0.2</c:v>
                </c:pt>
                <c:pt idx="18">
                  <c:v>0.30000000000000004</c:v>
                </c:pt>
                <c:pt idx="19">
                  <c:v>0.4</c:v>
                </c:pt>
                <c:pt idx="20">
                  <c:v>0.5</c:v>
                </c:pt>
                <c:pt idx="21">
                  <c:v>0.6</c:v>
                </c:pt>
                <c:pt idx="22">
                  <c:v>0.7</c:v>
                </c:pt>
                <c:pt idx="23">
                  <c:v>0.79999999999999993</c:v>
                </c:pt>
                <c:pt idx="24">
                  <c:v>0.89999999999999991</c:v>
                </c:pt>
                <c:pt idx="25">
                  <c:v>0.99999999999999989</c:v>
                </c:pt>
                <c:pt idx="26">
                  <c:v>1.0999999999999999</c:v>
                </c:pt>
                <c:pt idx="27">
                  <c:v>1.2</c:v>
                </c:pt>
                <c:pt idx="28">
                  <c:v>1.3</c:v>
                </c:pt>
                <c:pt idx="29">
                  <c:v>1.4000000000000001</c:v>
                </c:pt>
                <c:pt idx="30">
                  <c:v>1.5000000000000002</c:v>
                </c:pt>
              </c:numCache>
            </c:numRef>
          </c:xVal>
          <c:yVal>
            <c:numRef>
              <c:f>Sheet1!$C$2:$C$32</c:f>
              <c:numCache>
                <c:formatCode>General</c:formatCode>
                <c:ptCount val="31"/>
                <c:pt idx="0">
                  <c:v>3.0898502495840199</c:v>
                </c:pt>
                <c:pt idx="1">
                  <c:v>2.9317803660565702</c:v>
                </c:pt>
                <c:pt idx="2">
                  <c:v>2.7737104825291099</c:v>
                </c:pt>
                <c:pt idx="3">
                  <c:v>2.6239600665557301</c:v>
                </c:pt>
                <c:pt idx="4">
                  <c:v>2.4575707154741999</c:v>
                </c:pt>
                <c:pt idx="5">
                  <c:v>2.2828618968385999</c:v>
                </c:pt>
                <c:pt idx="6">
                  <c:v>2.0915141430948401</c:v>
                </c:pt>
                <c:pt idx="7">
                  <c:v>1.8835274542429199</c:v>
                </c:pt>
                <c:pt idx="8">
                  <c:v>1.6755407653910099</c:v>
                </c:pt>
                <c:pt idx="9">
                  <c:v>1.4425956738768699</c:v>
                </c:pt>
                <c:pt idx="10">
                  <c:v>1.2262895174708801</c:v>
                </c:pt>
                <c:pt idx="11">
                  <c:v>0.98502495840266102</c:v>
                </c:pt>
                <c:pt idx="12">
                  <c:v>0.75207986688851802</c:v>
                </c:pt>
                <c:pt idx="13">
                  <c:v>0.51081530782029905</c:v>
                </c:pt>
                <c:pt idx="14">
                  <c:v>0.26123128119800398</c:v>
                </c:pt>
                <c:pt idx="15">
                  <c:v>1.16472545757067E-2</c:v>
                </c:pt>
                <c:pt idx="16">
                  <c:v>-0.26289517470881901</c:v>
                </c:pt>
                <c:pt idx="17">
                  <c:v>-0.52911813643926697</c:v>
                </c:pt>
                <c:pt idx="18">
                  <c:v>-0.81198003327787205</c:v>
                </c:pt>
                <c:pt idx="19">
                  <c:v>-1.11148086522462</c:v>
                </c:pt>
                <c:pt idx="20">
                  <c:v>-1.4193011647254501</c:v>
                </c:pt>
                <c:pt idx="21">
                  <c:v>-1.7603993344425899</c:v>
                </c:pt>
                <c:pt idx="22">
                  <c:v>-2.1264559068219602</c:v>
                </c:pt>
                <c:pt idx="23">
                  <c:v>-2.5174708818635501</c:v>
                </c:pt>
                <c:pt idx="24">
                  <c:v>-2.97504159733777</c:v>
                </c:pt>
                <c:pt idx="25">
                  <c:v>-3.4742096505823601</c:v>
                </c:pt>
                <c:pt idx="26">
                  <c:v>-4.0732113144758699</c:v>
                </c:pt>
                <c:pt idx="27">
                  <c:v>-4.7470881863560699</c:v>
                </c:pt>
                <c:pt idx="28">
                  <c:v>-5.5956738768718797</c:v>
                </c:pt>
                <c:pt idx="29">
                  <c:v>-6.7354409317803601</c:v>
                </c:pt>
                <c:pt idx="30">
                  <c:v>-8.1580698835274497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7D9-43CB-B80C-3B3F8E1103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9926976"/>
        <c:axId val="1019576752"/>
      </c:scatterChart>
      <c:valAx>
        <c:axId val="869926976"/>
        <c:scaling>
          <c:orientation val="minMax"/>
          <c:max val="1.6"/>
          <c:min val="-1.6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X /</a:t>
                </a:r>
                <a:r>
                  <a:rPr lang="en-GB" baseline="0" dirty="0"/>
                  <a:t> mm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19576752"/>
        <c:crossesAt val="-600"/>
        <c:crossBetween val="midCat"/>
        <c:majorUnit val="0.2"/>
      </c:valAx>
      <c:valAx>
        <c:axId val="1019576752"/>
        <c:scaling>
          <c:orientation val="minMax"/>
          <c:max val="3"/>
          <c:min val="-9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Gradient deviation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9926976"/>
        <c:crossesAt val="-1.6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10/2/2024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480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96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8155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107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1277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62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0669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8885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7043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977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731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0112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27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094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209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869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3413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9549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249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05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292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46389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20187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4396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8794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502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0386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2236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82276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86787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418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88811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7505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52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220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72312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04908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17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5830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90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721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73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30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91FBEF4-6280-429D-90DF-470995BEA0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159BCE4-360E-435F-9523-803BB5664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FD292AD-5D04-45AA-81A1-29CFBCBC3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4" Type="http://schemas.openxmlformats.org/officeDocument/2006/relationships/image" Target="../media/image37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6" Type="http://schemas.openxmlformats.org/officeDocument/2006/relationships/image" Target="../media/image40.jpeg"/><Relationship Id="rId5" Type="http://schemas.openxmlformats.org/officeDocument/2006/relationships/image" Target="../media/image39.emf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image" Target="../media/image4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4" Type="http://schemas.openxmlformats.org/officeDocument/2006/relationships/image" Target="../media/image4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Relationship Id="rId4" Type="http://schemas.openxmlformats.org/officeDocument/2006/relationships/image" Target="../media/image4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6" Type="http://schemas.openxmlformats.org/officeDocument/2006/relationships/image" Target="../media/image49.png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53.em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6" Type="http://schemas.openxmlformats.org/officeDocument/2006/relationships/image" Target="../media/image52.emf"/><Relationship Id="rId5" Type="http://schemas.openxmlformats.org/officeDocument/2006/relationships/image" Target="../media/image51.emf"/><Relationship Id="rId4" Type="http://schemas.openxmlformats.org/officeDocument/2006/relationships/image" Target="../media/image50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4" Type="http://schemas.openxmlformats.org/officeDocument/2006/relationships/chart" Target="../charts/char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4" Type="http://schemas.openxmlformats.org/officeDocument/2006/relationships/image" Target="../media/image5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Relationship Id="rId4" Type="http://schemas.openxmlformats.org/officeDocument/2006/relationships/chart" Target="../charts/char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Relationship Id="rId4" Type="http://schemas.openxmlformats.org/officeDocument/2006/relationships/chart" Target="../charts/char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4" Type="http://schemas.openxmlformats.org/officeDocument/2006/relationships/image" Target="../media/image55.jpe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6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cid:image002.jpg@01DAFDEA.F0AC28C0" TargetMode="External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292963" y="1681336"/>
            <a:ext cx="6359312" cy="286232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3600" b="1" dirty="0">
                <a:effectLst/>
                <a:latin typeface="Arial" panose="020B0604020202020204" pitchFamily="34" charset="0"/>
                <a:ea typeface="Aptos" panose="020B0004020202020204" pitchFamily="34" charset="0"/>
                <a:cs typeface="Arial" panose="020B0604020202020204" pitchFamily="34" charset="0"/>
              </a:rPr>
              <a:t>Measurement and simulation of demagnetization in a prototype Halbach array quadrupole</a:t>
            </a:r>
            <a:endParaRPr lang="en-US" sz="36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A3A0D6D-7DBC-4356-B9BB-E659006B5B74}"/>
              </a:ext>
            </a:extLst>
          </p:cNvPr>
          <p:cNvSpPr/>
          <p:nvPr/>
        </p:nvSpPr>
        <p:spPr>
          <a:xfrm>
            <a:off x="245769" y="4706588"/>
            <a:ext cx="640650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Alex Bainbridge (mostly on behalf of Neil Thompson, Alex Hinton, Tom Smith, Ben Pine, Clive Hill, Ross Healy.)</a:t>
            </a:r>
          </a:p>
          <a:p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ASTeC, UKRI-STFC Daresbury Laboratory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International Magnet Measurement Workshop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06-11 October 2024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Bad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Zurzach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Switzerland</a:t>
            </a:r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tune the field?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75051" y="1204053"/>
            <a:ext cx="2470935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We noted the idea of BNL to include “tuning rods” that could be used to correct field errors.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Brooks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Phys rev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beams</a:t>
            </a: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23, 112401 (2020)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But increasing aperture to fit these would make magnet too large.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23B6CFB-9F55-9E56-1221-1957ACA55F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6789" y="1058740"/>
            <a:ext cx="2470935" cy="53075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C4F40ED-B3D5-8C17-4AC4-7962C7DBE87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050" t="4159" r="36692" b="1633"/>
          <a:stretch/>
        </p:blipFill>
        <p:spPr>
          <a:xfrm>
            <a:off x="6326653" y="1746549"/>
            <a:ext cx="4945380" cy="460980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5C798B3-B4DC-3308-26F0-2C07B3389B9E}"/>
              </a:ext>
            </a:extLst>
          </p:cNvPr>
          <p:cNvSpPr/>
          <p:nvPr/>
        </p:nvSpPr>
        <p:spPr>
          <a:xfrm>
            <a:off x="5834876" y="990383"/>
            <a:ext cx="592893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But using a hybrid design where 4 of 12 blocks are replaced by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CoFe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alloy poles unlocks new options! 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505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tune the field?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8667B5-8B9A-573C-3DCB-AC5E84A1473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18" t="2227" r="34599" b="20801"/>
          <a:stretch/>
        </p:blipFill>
        <p:spPr>
          <a:xfrm>
            <a:off x="4539875" y="1724112"/>
            <a:ext cx="7058373" cy="44439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B6A829-7E15-745F-665A-92AA6664EA34}"/>
              </a:ext>
            </a:extLst>
          </p:cNvPr>
          <p:cNvSpPr txBox="1"/>
          <p:nvPr/>
        </p:nvSpPr>
        <p:spPr>
          <a:xfrm>
            <a:off x="5993684" y="1893281"/>
            <a:ext cx="1947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Poles: </a:t>
            </a:r>
            <a:r>
              <a:rPr lang="en-GB" sz="1400" dirty="0">
                <a:solidFill>
                  <a:schemeClr val="bg1"/>
                </a:solidFill>
              </a:rPr>
              <a:t>VACOFLUX50 or </a:t>
            </a:r>
            <a:r>
              <a:rPr lang="en-GB" sz="1400" dirty="0" err="1">
                <a:solidFill>
                  <a:schemeClr val="bg1"/>
                </a:solidFill>
              </a:rPr>
              <a:t>Unisil</a:t>
            </a:r>
            <a:r>
              <a:rPr lang="en-GB" sz="1400" dirty="0">
                <a:solidFill>
                  <a:schemeClr val="bg1"/>
                </a:solidFill>
              </a:rPr>
              <a:t> 23m3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D2429D-B320-ADA2-4A36-C406CD293680}"/>
              </a:ext>
            </a:extLst>
          </p:cNvPr>
          <p:cNvSpPr txBox="1"/>
          <p:nvPr/>
        </p:nvSpPr>
        <p:spPr>
          <a:xfrm>
            <a:off x="5386892" y="3046110"/>
            <a:ext cx="17746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PM Blocks: </a:t>
            </a:r>
            <a:r>
              <a:rPr lang="en-GB" sz="1400" dirty="0">
                <a:solidFill>
                  <a:schemeClr val="bg1"/>
                </a:solidFill>
              </a:rPr>
              <a:t>VACODYM-764-TP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A6AC001-15D6-2C3D-A0BE-ACAF6FC21328}"/>
              </a:ext>
            </a:extLst>
          </p:cNvPr>
          <p:cNvCxnSpPr/>
          <p:nvPr/>
        </p:nvCxnSpPr>
        <p:spPr>
          <a:xfrm flipH="1">
            <a:off x="7941286" y="1589105"/>
            <a:ext cx="962845" cy="134639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2BF204-7DDC-4C02-99EF-660023E07B7E}"/>
              </a:ext>
            </a:extLst>
          </p:cNvPr>
          <p:cNvCxnSpPr/>
          <p:nvPr/>
        </p:nvCxnSpPr>
        <p:spPr>
          <a:xfrm flipH="1">
            <a:off x="8367996" y="1621858"/>
            <a:ext cx="536135" cy="165315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E62C76-CB97-E352-66BC-A20191F2C672}"/>
              </a:ext>
            </a:extLst>
          </p:cNvPr>
          <p:cNvCxnSpPr/>
          <p:nvPr/>
        </p:nvCxnSpPr>
        <p:spPr>
          <a:xfrm flipH="1">
            <a:off x="8540940" y="1621858"/>
            <a:ext cx="363191" cy="194055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ECB8ECB-873D-72A8-FBC9-F8E385075BC9}"/>
              </a:ext>
            </a:extLst>
          </p:cNvPr>
          <p:cNvSpPr txBox="1"/>
          <p:nvPr/>
        </p:nvSpPr>
        <p:spPr>
          <a:xfrm>
            <a:off x="7918179" y="3524149"/>
            <a:ext cx="9212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Rod-1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8A79CA-77FB-FF5F-C6C6-96C833ABB86C}"/>
              </a:ext>
            </a:extLst>
          </p:cNvPr>
          <p:cNvSpPr txBox="1"/>
          <p:nvPr/>
        </p:nvSpPr>
        <p:spPr>
          <a:xfrm>
            <a:off x="7661973" y="3323108"/>
            <a:ext cx="686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Rod-2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E173D4E-D513-10CF-F735-2E0F6B5CB656}"/>
              </a:ext>
            </a:extLst>
          </p:cNvPr>
          <p:cNvSpPr txBox="1"/>
          <p:nvPr/>
        </p:nvSpPr>
        <p:spPr>
          <a:xfrm>
            <a:off x="6987377" y="2867168"/>
            <a:ext cx="6756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Rod-3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6765D5F-DBB1-A17F-7E21-5FE60D2D2769}"/>
              </a:ext>
            </a:extLst>
          </p:cNvPr>
          <p:cNvSpPr/>
          <p:nvPr/>
        </p:nvSpPr>
        <p:spPr>
          <a:xfrm>
            <a:off x="4539875" y="1219035"/>
            <a:ext cx="7231745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3 insertable tuning rods for each pole, made of same material.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D405CD6-9DA9-31FB-C599-2A77EF7EF5DF}"/>
              </a:ext>
            </a:extLst>
          </p:cNvPr>
          <p:cNvSpPr/>
          <p:nvPr/>
        </p:nvSpPr>
        <p:spPr>
          <a:xfrm>
            <a:off x="344036" y="1589105"/>
            <a:ext cx="3825335" cy="34778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Modelling showed that the effect of the rods was binary addition: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Rod 1 adds ~4 T/m</a:t>
            </a:r>
          </a:p>
          <a:p>
            <a:pPr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Rod 2 adds ~8 T/m</a:t>
            </a:r>
          </a:p>
          <a:p>
            <a:pPr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Rod 3 adds ~16 T/m</a:t>
            </a:r>
          </a:p>
          <a:p>
            <a:pPr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 theory we can adjust the gradient in 8 evenly spaced steps by up to 30 T/m.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3659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3D405CD6-9DA9-31FB-C599-2A77EF7EF5DF}"/>
              </a:ext>
            </a:extLst>
          </p:cNvPr>
          <p:cNvSpPr/>
          <p:nvPr/>
        </p:nvSpPr>
        <p:spPr>
          <a:xfrm>
            <a:off x="426838" y="3142090"/>
            <a:ext cx="3825335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One caveat for the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protoype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Pole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CoFe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replaced by 1006 Steel to save money.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We knew this would reduce field slightly but this was just a prototype.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Would use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CoFe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for the “real” ones.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352D9AC-1B11-C651-5C81-4D29220F34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485" y="1955010"/>
            <a:ext cx="4485774" cy="48122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design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BA43B4-E02D-F3D3-6ADA-9E4CF15C06E1}"/>
              </a:ext>
            </a:extLst>
          </p:cNvPr>
          <p:cNvSpPr txBox="1"/>
          <p:nvPr/>
        </p:nvSpPr>
        <p:spPr>
          <a:xfrm>
            <a:off x="10507775" y="888777"/>
            <a:ext cx="1552073" cy="954107"/>
          </a:xfrm>
          <a:prstGeom prst="rect">
            <a:avLst/>
          </a:prstGeom>
          <a:solidFill>
            <a:schemeClr val="bg1"/>
          </a:solidFill>
          <a:ln w="666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Tapped holes </a:t>
            </a:r>
            <a:r>
              <a:rPr lang="en-GB" sz="1400" dirty="0"/>
              <a:t>for locating blocks against central pipe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4F103E4-7948-BEBE-6AC6-8A585B5F0613}"/>
              </a:ext>
            </a:extLst>
          </p:cNvPr>
          <p:cNvSpPr txBox="1"/>
          <p:nvPr/>
        </p:nvSpPr>
        <p:spPr>
          <a:xfrm>
            <a:off x="6109883" y="1223306"/>
            <a:ext cx="1933074" cy="307777"/>
          </a:xfrm>
          <a:prstGeom prst="rect">
            <a:avLst/>
          </a:prstGeom>
          <a:solidFill>
            <a:schemeClr val="bg1"/>
          </a:solidFill>
          <a:ln w="666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Pole pieces</a:t>
            </a:r>
            <a:r>
              <a:rPr lang="en-GB" sz="1400" dirty="0"/>
              <a:t>: 1006 Steel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830B1C-EB4A-21D1-0716-FD544F7C1A5A}"/>
              </a:ext>
            </a:extLst>
          </p:cNvPr>
          <p:cNvSpPr txBox="1"/>
          <p:nvPr/>
        </p:nvSpPr>
        <p:spPr>
          <a:xfrm>
            <a:off x="5033558" y="2461258"/>
            <a:ext cx="1838325" cy="1384995"/>
          </a:xfrm>
          <a:prstGeom prst="rect">
            <a:avLst/>
          </a:prstGeom>
          <a:solidFill>
            <a:schemeClr val="bg1"/>
          </a:solidFill>
          <a:ln w="666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err="1"/>
              <a:t>NdFeB</a:t>
            </a:r>
            <a:r>
              <a:rPr lang="en-GB" sz="1400" b="1" dirty="0"/>
              <a:t> Magnet Blocks</a:t>
            </a:r>
            <a:r>
              <a:rPr lang="en-GB" sz="1400" dirty="0"/>
              <a:t>: </a:t>
            </a:r>
            <a:r>
              <a:rPr lang="en-GB" sz="1400" dirty="0" err="1"/>
              <a:t>Vacuumschmelze</a:t>
            </a:r>
            <a:r>
              <a:rPr lang="en-GB" sz="1400" dirty="0"/>
              <a:t> VACODYM 745 TP, </a:t>
            </a:r>
            <a:br>
              <a:rPr lang="en-GB" sz="1400" dirty="0"/>
            </a:br>
            <a:r>
              <a:rPr lang="en-GB" sz="1400" dirty="0"/>
              <a:t>Br = 1.37T, with a &lt;6um titanium nitride coating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48EFD9-2530-F2E1-5A17-5DA29CC718F3}"/>
              </a:ext>
            </a:extLst>
          </p:cNvPr>
          <p:cNvSpPr txBox="1"/>
          <p:nvPr/>
        </p:nvSpPr>
        <p:spPr>
          <a:xfrm>
            <a:off x="5197643" y="5504256"/>
            <a:ext cx="2225842" cy="523220"/>
          </a:xfrm>
          <a:prstGeom prst="rect">
            <a:avLst/>
          </a:prstGeom>
          <a:solidFill>
            <a:schemeClr val="bg1"/>
          </a:solidFill>
          <a:ln w="666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Tuning Holes</a:t>
            </a:r>
            <a:r>
              <a:rPr lang="en-GB" sz="1400" dirty="0"/>
              <a:t>: 3 holes with </a:t>
            </a:r>
            <a:r>
              <a:rPr lang="en-GB" sz="1400" dirty="0" err="1"/>
              <a:t>insertable</a:t>
            </a:r>
            <a:r>
              <a:rPr lang="en-GB" sz="1400" dirty="0"/>
              <a:t> 1006 steel rods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9ABB06D-8063-CDF9-0227-D633CA201DAE}"/>
              </a:ext>
            </a:extLst>
          </p:cNvPr>
          <p:cNvCxnSpPr/>
          <p:nvPr/>
        </p:nvCxnSpPr>
        <p:spPr>
          <a:xfrm>
            <a:off x="7523969" y="1523876"/>
            <a:ext cx="1143977" cy="2223859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F8BBA91-40C2-90DF-397F-D062D84767AB}"/>
              </a:ext>
            </a:extLst>
          </p:cNvPr>
          <p:cNvCxnSpPr/>
          <p:nvPr/>
        </p:nvCxnSpPr>
        <p:spPr>
          <a:xfrm flipH="1">
            <a:off x="8876750" y="1195082"/>
            <a:ext cx="120866" cy="1575305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EE5E8FF-A20C-DFC2-4EA9-E1D8CA5336FC}"/>
              </a:ext>
            </a:extLst>
          </p:cNvPr>
          <p:cNvCxnSpPr/>
          <p:nvPr/>
        </p:nvCxnSpPr>
        <p:spPr>
          <a:xfrm flipH="1">
            <a:off x="10931395" y="1778367"/>
            <a:ext cx="281037" cy="1049054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CC0EBC4-076A-BBF1-2D71-FB0E64E752DC}"/>
              </a:ext>
            </a:extLst>
          </p:cNvPr>
          <p:cNvCxnSpPr>
            <a:stCxn id="13" idx="3"/>
          </p:cNvCxnSpPr>
          <p:nvPr/>
        </p:nvCxnSpPr>
        <p:spPr>
          <a:xfrm>
            <a:off x="6871883" y="3153756"/>
            <a:ext cx="1634443" cy="100399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105C8FA-76C3-CBA1-214C-68A5A630615C}"/>
              </a:ext>
            </a:extLst>
          </p:cNvPr>
          <p:cNvCxnSpPr/>
          <p:nvPr/>
        </p:nvCxnSpPr>
        <p:spPr>
          <a:xfrm flipV="1">
            <a:off x="7405438" y="4850251"/>
            <a:ext cx="1531745" cy="737613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8783738-88A7-3491-1911-029563DB2696}"/>
              </a:ext>
            </a:extLst>
          </p:cNvPr>
          <p:cNvSpPr txBox="1"/>
          <p:nvPr/>
        </p:nvSpPr>
        <p:spPr>
          <a:xfrm>
            <a:off x="8289208" y="893351"/>
            <a:ext cx="2108632" cy="954107"/>
          </a:xfrm>
          <a:prstGeom prst="rect">
            <a:avLst/>
          </a:prstGeom>
          <a:solidFill>
            <a:schemeClr val="bg1"/>
          </a:solidFill>
          <a:ln w="666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Blocks </a:t>
            </a:r>
            <a:r>
              <a:rPr lang="en-GB" sz="1400" b="1" dirty="0"/>
              <a:t>clamped</a:t>
            </a:r>
            <a:r>
              <a:rPr lang="en-GB" sz="1400" dirty="0"/>
              <a:t> rather than glued to allow block sorting/adjustment after measurement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C0BAF60-2E8B-7BEE-42E7-28B9EE9AAD47}"/>
              </a:ext>
            </a:extLst>
          </p:cNvPr>
          <p:cNvCxnSpPr>
            <a:cxnSpLocks/>
          </p:cNvCxnSpPr>
          <p:nvPr/>
        </p:nvCxnSpPr>
        <p:spPr>
          <a:xfrm flipV="1">
            <a:off x="5891740" y="4462198"/>
            <a:ext cx="3308244" cy="270297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107A035-3D82-7870-3DEC-AE692A03B8B2}"/>
              </a:ext>
            </a:extLst>
          </p:cNvPr>
          <p:cNvSpPr txBox="1"/>
          <p:nvPr/>
        </p:nvSpPr>
        <p:spPr>
          <a:xfrm>
            <a:off x="4547161" y="4539684"/>
            <a:ext cx="2225842" cy="523220"/>
          </a:xfrm>
          <a:prstGeom prst="rect">
            <a:avLst/>
          </a:prstGeom>
          <a:solidFill>
            <a:schemeClr val="bg1"/>
          </a:solidFill>
          <a:ln w="66675"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Central pipe</a:t>
            </a:r>
            <a:r>
              <a:rPr lang="en-GB" sz="1400" dirty="0"/>
              <a:t>: 316LN steel for support</a:t>
            </a: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0E66E7E7-7AF3-0F98-12FA-4E83BA55FF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784534"/>
              </p:ext>
            </p:extLst>
          </p:nvPr>
        </p:nvGraphicFramePr>
        <p:xfrm>
          <a:off x="550467" y="1452597"/>
          <a:ext cx="4042612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99512">
                  <a:extLst>
                    <a:ext uri="{9D8B030D-6E8A-4147-A177-3AD203B41FA5}">
                      <a16:colId xmlns:a16="http://schemas.microsoft.com/office/drawing/2014/main" val="1724259893"/>
                    </a:ext>
                  </a:extLst>
                </a:gridCol>
                <a:gridCol w="1943100">
                  <a:extLst>
                    <a:ext uri="{9D8B030D-6E8A-4147-A177-3AD203B41FA5}">
                      <a16:colId xmlns:a16="http://schemas.microsoft.com/office/drawing/2014/main" val="718337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Peak 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~500 T/m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1787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Physical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2543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Integrated 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&gt; 25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9442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Internal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159093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88201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works! (In simulation)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2A5369B-EF24-4950-61CC-B06558B22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528" y="1307152"/>
            <a:ext cx="5991044" cy="4493284"/>
          </a:xfrm>
          <a:prstGeom prst="rect">
            <a:avLst/>
          </a:prstGeom>
        </p:spPr>
      </p:pic>
      <p:graphicFrame>
        <p:nvGraphicFramePr>
          <p:cNvPr id="13" name="Content Placeholder 5">
            <a:extLst>
              <a:ext uri="{FF2B5EF4-FFF2-40B4-BE49-F238E27FC236}">
                <a16:creationId xmlns:a16="http://schemas.microsoft.com/office/drawing/2014/main" id="{84663287-7873-0CE5-6297-C3703EEA3B8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4804619"/>
              </p:ext>
            </p:extLst>
          </p:nvPr>
        </p:nvGraphicFramePr>
        <p:xfrm>
          <a:off x="403339" y="1575051"/>
          <a:ext cx="5267787" cy="37728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1011">
                  <a:extLst>
                    <a:ext uri="{9D8B030D-6E8A-4147-A177-3AD203B41FA5}">
                      <a16:colId xmlns:a16="http://schemas.microsoft.com/office/drawing/2014/main" val="1841481000"/>
                    </a:ext>
                  </a:extLst>
                </a:gridCol>
                <a:gridCol w="816103">
                  <a:extLst>
                    <a:ext uri="{9D8B030D-6E8A-4147-A177-3AD203B41FA5}">
                      <a16:colId xmlns:a16="http://schemas.microsoft.com/office/drawing/2014/main" val="605158946"/>
                    </a:ext>
                  </a:extLst>
                </a:gridCol>
                <a:gridCol w="843768">
                  <a:extLst>
                    <a:ext uri="{9D8B030D-6E8A-4147-A177-3AD203B41FA5}">
                      <a16:colId xmlns:a16="http://schemas.microsoft.com/office/drawing/2014/main" val="1339719638"/>
                    </a:ext>
                  </a:extLst>
                </a:gridCol>
                <a:gridCol w="843768">
                  <a:extLst>
                    <a:ext uri="{9D8B030D-6E8A-4147-A177-3AD203B41FA5}">
                      <a16:colId xmlns:a16="http://schemas.microsoft.com/office/drawing/2014/main" val="4027034934"/>
                    </a:ext>
                  </a:extLst>
                </a:gridCol>
                <a:gridCol w="1473137">
                  <a:extLst>
                    <a:ext uri="{9D8B030D-6E8A-4147-A177-3AD203B41FA5}">
                      <a16:colId xmlns:a16="http://schemas.microsoft.com/office/drawing/2014/main" val="752802514"/>
                    </a:ext>
                  </a:extLst>
                </a:gridCol>
              </a:tblGrid>
              <a:tr h="870647">
                <a:tc>
                  <a:txBody>
                    <a:bodyPr/>
                    <a:lstStyle/>
                    <a:p>
                      <a:r>
                        <a:rPr lang="en-GB" sz="1400" b="1" dirty="0"/>
                        <a:t>Rod combination ID #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Rod-3*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Rod-2*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b="1" dirty="0"/>
                        <a:t>Rod-1*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Peak Gradient (T/m)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994229"/>
                  </a:ext>
                </a:extLst>
              </a:tr>
              <a:tr h="362770"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484.6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5759246"/>
                  </a:ext>
                </a:extLst>
              </a:tr>
              <a:tr h="362770"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490.1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311102"/>
                  </a:ext>
                </a:extLst>
              </a:tr>
              <a:tr h="362770">
                <a:tc>
                  <a:txBody>
                    <a:bodyPr/>
                    <a:lstStyle/>
                    <a:p>
                      <a:r>
                        <a:rPr lang="en-GB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493.5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07852"/>
                  </a:ext>
                </a:extLst>
              </a:tr>
              <a:tr h="362770">
                <a:tc>
                  <a:txBody>
                    <a:bodyPr/>
                    <a:lstStyle/>
                    <a:p>
                      <a:r>
                        <a:rPr lang="en-GB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498.8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8767645"/>
                  </a:ext>
                </a:extLst>
              </a:tr>
              <a:tr h="362770">
                <a:tc>
                  <a:txBody>
                    <a:bodyPr/>
                    <a:lstStyle/>
                    <a:p>
                      <a:r>
                        <a:rPr lang="en-GB" sz="1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502.4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999326"/>
                  </a:ext>
                </a:extLst>
              </a:tr>
              <a:tr h="362770">
                <a:tc>
                  <a:txBody>
                    <a:bodyPr/>
                    <a:lstStyle/>
                    <a:p>
                      <a:r>
                        <a:rPr lang="en-GB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506.9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1070905"/>
                  </a:ext>
                </a:extLst>
              </a:tr>
              <a:tr h="362770">
                <a:tc>
                  <a:txBody>
                    <a:bodyPr/>
                    <a:lstStyle/>
                    <a:p>
                      <a:r>
                        <a:rPr lang="en-GB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509.9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7584962"/>
                  </a:ext>
                </a:extLst>
              </a:tr>
              <a:tr h="362770">
                <a:tc>
                  <a:txBody>
                    <a:bodyPr/>
                    <a:lstStyle/>
                    <a:p>
                      <a:r>
                        <a:rPr lang="en-GB" sz="14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514.1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430731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741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works! (In simulation)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5A6B86-9933-F898-BE8C-D45B20111D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533" y="1735236"/>
            <a:ext cx="5334000" cy="4000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C356A85-A70B-49D3-E4DE-F21A73E4AD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7785" y="1735236"/>
            <a:ext cx="5334000" cy="4000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CDB412-2F64-0D60-2E68-3A00B69D71EB}"/>
              </a:ext>
            </a:extLst>
          </p:cNvPr>
          <p:cNvSpPr txBox="1"/>
          <p:nvPr/>
        </p:nvSpPr>
        <p:spPr>
          <a:xfrm>
            <a:off x="1648901" y="1550570"/>
            <a:ext cx="3211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Predicted gradient homogeneity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EBA6DF-5844-E14F-90B0-6CF7C1CF16BC}"/>
              </a:ext>
            </a:extLst>
          </p:cNvPr>
          <p:cNvSpPr txBox="1"/>
          <p:nvPr/>
        </p:nvSpPr>
        <p:spPr>
          <a:xfrm>
            <a:off x="7054590" y="1550570"/>
            <a:ext cx="4206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Predicted gradient homogeneity (log scale)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944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4705B65-F83A-823A-F3F4-68C2E6683A7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97" y="1530103"/>
            <a:ext cx="3891507" cy="39586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AF3DE7-964E-4FC1-9FF7-B5DB4EC94CD3}"/>
              </a:ext>
            </a:extLst>
          </p:cNvPr>
          <p:cNvSpPr/>
          <p:nvPr/>
        </p:nvSpPr>
        <p:spPr>
          <a:xfrm>
            <a:off x="8256232" y="1743962"/>
            <a:ext cx="3524735" cy="47089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To manage magnetic forces aluminium wedges form the structure of the poles and magnet blocks.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One wedge is then removed and the block inserted whilst the other wedges maintain rigidity of the system. 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block is then locked in place and the process repeated.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magnet assembly tooling was all designed and built at Daresbury.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A63BF7-76E8-08FF-D6AC-1961CB2DF6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626" y="1530104"/>
            <a:ext cx="3621974" cy="48262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45618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1BD021C-E1BE-687D-812C-E69655D37F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38" t="14153" r="22331" b="27123"/>
          <a:stretch/>
        </p:blipFill>
        <p:spPr>
          <a:xfrm>
            <a:off x="5166157" y="914400"/>
            <a:ext cx="6502169" cy="54419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BFC2F51-FD8E-E0C8-5545-4BC3F4FA5EC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" r="7757"/>
          <a:stretch/>
        </p:blipFill>
        <p:spPr>
          <a:xfrm>
            <a:off x="403340" y="1395215"/>
            <a:ext cx="5366598" cy="4067570"/>
          </a:xfrm>
          <a:prstGeom prst="rect">
            <a:avLst/>
          </a:prstGeom>
          <a:ln w="57150"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234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2B08F1F-D6D8-F587-029C-51BD961DAC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4" r="2650"/>
          <a:stretch/>
        </p:blipFill>
        <p:spPr>
          <a:xfrm>
            <a:off x="456607" y="1114623"/>
            <a:ext cx="5216215" cy="53128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completed magnet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893276-C985-5343-BF0A-61C3C614D7D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9" t="2771" r="11451" b="-866"/>
          <a:stretch/>
        </p:blipFill>
        <p:spPr>
          <a:xfrm>
            <a:off x="6400789" y="1114623"/>
            <a:ext cx="4980383" cy="535367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5738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343067" y="2400428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Discovering the problem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343067" y="3626576"/>
            <a:ext cx="5745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magnet measurements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Homogeneity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Troubleshooting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365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measurement – something wrong</a:t>
            </a: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7EFB4373-D913-464E-9B56-2558B31BD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4338835"/>
            <a:ext cx="1439863" cy="1123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ヒラギノ角ゴ Pro W3" charset="-128"/>
              </a:defRPr>
            </a:lvl9pPr>
          </a:lstStyle>
          <a:p>
            <a:endParaRPr lang="en-US" alt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AF3DE7-964E-4FC1-9FF7-B5DB4EC94CD3}"/>
              </a:ext>
            </a:extLst>
          </p:cNvPr>
          <p:cNvSpPr/>
          <p:nvPr/>
        </p:nvSpPr>
        <p:spPr>
          <a:xfrm>
            <a:off x="401003" y="5388769"/>
            <a:ext cx="11282011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Measured gradient on linear scan 340 T/m, but design gradient is 484.6 T/m for this configuration.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Initial measurements were performed on the Hall probe bench using a Senis 3MH3 with type H probe.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F8F74DF-9B3A-18A3-17F8-0C8CE44C0E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114359"/>
              </p:ext>
            </p:extLst>
          </p:nvPr>
        </p:nvGraphicFramePr>
        <p:xfrm>
          <a:off x="401003" y="1617419"/>
          <a:ext cx="5140816" cy="4091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D047319C-A1D7-4D3E-194D-2314B662F5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731270"/>
              </p:ext>
            </p:extLst>
          </p:nvPr>
        </p:nvGraphicFramePr>
        <p:xfrm>
          <a:off x="5850457" y="1468553"/>
          <a:ext cx="5140816" cy="4091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269716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163E93-8ADA-7849-A1F1-A16817F4E1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93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B66DC9-76C9-5140-A7C4-B9B833C488D1}"/>
              </a:ext>
            </a:extLst>
          </p:cNvPr>
          <p:cNvSpPr txBox="1"/>
          <p:nvPr/>
        </p:nvSpPr>
        <p:spPr>
          <a:xfrm>
            <a:off x="423748" y="1380700"/>
            <a:ext cx="51018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b="1" spc="-1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Introduction</a:t>
            </a:r>
          </a:p>
          <a:p>
            <a:pPr>
              <a:spcAft>
                <a:spcPts val="200"/>
              </a:spcAft>
            </a:pPr>
            <a:r>
              <a:rPr lang="en-GB" sz="1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Overview of the EPAC project and magnet specifications.</a:t>
            </a:r>
            <a:endParaRPr lang="en-US" sz="14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EBDC0C-5E44-914B-85A5-07AF5BC1B9B6}"/>
              </a:ext>
            </a:extLst>
          </p:cNvPr>
          <p:cNvSpPr txBox="1"/>
          <p:nvPr/>
        </p:nvSpPr>
        <p:spPr>
          <a:xfrm>
            <a:off x="403340" y="2274448"/>
            <a:ext cx="51018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2400" b="1" spc="-1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design</a:t>
            </a:r>
          </a:p>
          <a:p>
            <a:r>
              <a:rPr lang="en-GB" sz="1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and mechanical design of the quadrupole.</a:t>
            </a:r>
            <a:endParaRPr lang="en-US" sz="14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D7155-AB0C-D84C-8261-743120695688}"/>
              </a:ext>
            </a:extLst>
          </p:cNvPr>
          <p:cNvSpPr txBox="1"/>
          <p:nvPr/>
        </p:nvSpPr>
        <p:spPr>
          <a:xfrm>
            <a:off x="403341" y="3165067"/>
            <a:ext cx="5101814" cy="7027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400" b="1" spc="-1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Measurements </a:t>
            </a:r>
          </a:p>
          <a:p>
            <a:pPr>
              <a:spcAft>
                <a:spcPts val="200"/>
              </a:spcAft>
            </a:pPr>
            <a:r>
              <a:rPr lang="en-GB" sz="1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data and analysis of the magnet.</a:t>
            </a:r>
            <a:endParaRPr lang="en-US" sz="14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4031FC-5C47-AB47-A1A8-0701484C0E42}"/>
              </a:ext>
            </a:extLst>
          </p:cNvPr>
          <p:cNvSpPr txBox="1"/>
          <p:nvPr/>
        </p:nvSpPr>
        <p:spPr>
          <a:xfrm>
            <a:off x="403341" y="4076974"/>
            <a:ext cx="5101814" cy="10977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sz="2400" b="1" spc="-1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Simulating demagnetization</a:t>
            </a:r>
          </a:p>
          <a:p>
            <a:pPr>
              <a:spcAft>
                <a:spcPts val="200"/>
              </a:spcAft>
            </a:pPr>
            <a:r>
              <a:rPr lang="en-GB" sz="1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Attempting to explain the measurement results in modelling.</a:t>
            </a:r>
            <a:endParaRPr lang="en-US" sz="14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00"/>
              </a:spcAft>
            </a:pPr>
            <a:endParaRPr lang="en-US" sz="2400" b="1" spc="-10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1F4585-A253-4F67-973F-C762EA49702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376" r="7376"/>
          <a:stretch/>
        </p:blipFill>
        <p:spPr>
          <a:xfrm>
            <a:off x="6096001" y="8194"/>
            <a:ext cx="6095999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411F56-D035-2792-9DE4-ACE44C8F5CED}"/>
              </a:ext>
            </a:extLst>
          </p:cNvPr>
          <p:cNvSpPr txBox="1"/>
          <p:nvPr/>
        </p:nvSpPr>
        <p:spPr>
          <a:xfrm>
            <a:off x="403340" y="4928432"/>
            <a:ext cx="5101814" cy="10977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400" b="1" spc="-1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Conclusions</a:t>
            </a:r>
          </a:p>
          <a:p>
            <a:pPr>
              <a:spcAft>
                <a:spcPts val="200"/>
              </a:spcAft>
            </a:pPr>
            <a:r>
              <a:rPr lang="en-GB" sz="1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status and planned developments.</a:t>
            </a:r>
            <a:endParaRPr lang="en-US" sz="14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200"/>
              </a:spcAft>
            </a:pPr>
            <a:endParaRPr lang="en-US" sz="2400" b="1" spc="-10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mage001">
            <a:extLst>
              <a:ext uri="{FF2B5EF4-FFF2-40B4-BE49-F238E27FC236}">
                <a16:creationId xmlns:a16="http://schemas.microsoft.com/office/drawing/2014/main" id="{BDF3BD88-2C81-7A2B-9FA2-13737FD80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39" y="1514733"/>
            <a:ext cx="5902211" cy="4238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measurement – validation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20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We attempted to validate the measurement by using circular probe sweeps to measure harmonics. </a:t>
            </a:r>
          </a:p>
        </p:txBody>
      </p:sp>
      <p:pic>
        <p:nvPicPr>
          <p:cNvPr id="8" name="Picture 3" descr="image003">
            <a:extLst>
              <a:ext uri="{FF2B5EF4-FFF2-40B4-BE49-F238E27FC236}">
                <a16:creationId xmlns:a16="http://schemas.microsoft.com/office/drawing/2014/main" id="{A689B890-7400-EE84-366B-B73B445FFA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002" y="1642575"/>
            <a:ext cx="5550338" cy="4110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B31CFAB-AC70-F0F5-1962-35D59DF48B20}"/>
              </a:ext>
            </a:extLst>
          </p:cNvPr>
          <p:cNvSpPr/>
          <p:nvPr/>
        </p:nvSpPr>
        <p:spPr>
          <a:xfrm>
            <a:off x="2827176" y="5753234"/>
            <a:ext cx="9269807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Gradient matches initial measurement, slight unexplained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sextupole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component – alignment to bench wasn’t great…..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672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measurement – validation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21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31CFAB-AC70-F0F5-1962-35D59DF48B20}"/>
              </a:ext>
            </a:extLst>
          </p:cNvPr>
          <p:cNvSpPr/>
          <p:nvPr/>
        </p:nvSpPr>
        <p:spPr>
          <a:xfrm>
            <a:off x="532344" y="1902851"/>
            <a:ext cx="4712261" cy="34778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Integrated gradient homogeneity (presented here as a % deviation) is within targets.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Better than 1% over ± 1 mm is (just about) achieved.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Homogeneity is not great by the typical standards of an accelerator magnet, but it’s typical for a Halbach and is fine for this application.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DAD3269-4918-6382-124C-4CC7D2E359CB}"/>
              </a:ext>
            </a:extLst>
          </p:cNvPr>
          <p:cNvGrpSpPr/>
          <p:nvPr/>
        </p:nvGrpSpPr>
        <p:grpSpPr>
          <a:xfrm>
            <a:off x="5632303" y="1068457"/>
            <a:ext cx="5956593" cy="5339533"/>
            <a:chOff x="37807" y="941194"/>
            <a:chExt cx="5175894" cy="4794588"/>
          </a:xfrm>
        </p:grpSpPr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4DD0155D-ECC5-35CA-EB42-EDBDC0C0B1A0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2502331"/>
                </p:ext>
              </p:extLst>
            </p:nvPr>
          </p:nvGraphicFramePr>
          <p:xfrm>
            <a:off x="37807" y="941194"/>
            <a:ext cx="5175894" cy="47945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74B6EDA-E616-C68C-4722-1A218F3EA54C}"/>
                </a:ext>
              </a:extLst>
            </p:cNvPr>
            <p:cNvSpPr/>
            <p:nvPr/>
          </p:nvSpPr>
          <p:spPr>
            <a:xfrm>
              <a:off x="1204386" y="2651721"/>
              <a:ext cx="3587532" cy="1285578"/>
            </a:xfrm>
            <a:prstGeom prst="rect">
              <a:avLst/>
            </a:prstGeom>
            <a:solidFill>
              <a:schemeClr val="tx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DD4A158-3CC9-0DD0-887D-3EE18B596752}"/>
                </a:ext>
              </a:extLst>
            </p:cNvPr>
            <p:cNvCxnSpPr/>
            <p:nvPr/>
          </p:nvCxnSpPr>
          <p:spPr>
            <a:xfrm>
              <a:off x="530618" y="3937305"/>
              <a:ext cx="443345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A66F32D-E4BA-C149-BE93-0D4F27CA5C7A}"/>
                </a:ext>
              </a:extLst>
            </p:cNvPr>
            <p:cNvCxnSpPr/>
            <p:nvPr/>
          </p:nvCxnSpPr>
          <p:spPr>
            <a:xfrm>
              <a:off x="510867" y="2651721"/>
              <a:ext cx="443345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59251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What’s going on? Is assembly correct?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Short answer,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YES. 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CB35F7E-6F1E-CEBE-EFE3-7ECC303AB8C6}"/>
              </a:ext>
            </a:extLst>
          </p:cNvPr>
          <p:cNvGrpSpPr/>
          <p:nvPr/>
        </p:nvGrpSpPr>
        <p:grpSpPr>
          <a:xfrm>
            <a:off x="3950363" y="1506068"/>
            <a:ext cx="4101569" cy="4237309"/>
            <a:chOff x="5987900" y="1028808"/>
            <a:chExt cx="4754826" cy="4912186"/>
          </a:xfrm>
        </p:grpSpPr>
        <p:sp>
          <p:nvSpPr>
            <p:cNvPr id="6" name="Freeform 3">
              <a:extLst>
                <a:ext uri="{FF2B5EF4-FFF2-40B4-BE49-F238E27FC236}">
                  <a16:creationId xmlns:a16="http://schemas.microsoft.com/office/drawing/2014/main" id="{4003EF84-7A34-F639-844F-BFED55970BD3}"/>
                </a:ext>
              </a:extLst>
            </p:cNvPr>
            <p:cNvSpPr/>
            <p:nvPr/>
          </p:nvSpPr>
          <p:spPr>
            <a:xfrm rot="2700000">
              <a:off x="8853313" y="1800867"/>
              <a:ext cx="1049930" cy="1454107"/>
            </a:xfrm>
            <a:custGeom>
              <a:avLst/>
              <a:gdLst>
                <a:gd name="connsiteX0" fmla="*/ 0 w 1949569"/>
                <a:gd name="connsiteY0" fmla="*/ 0 h 2700068"/>
                <a:gd name="connsiteX1" fmla="*/ 724618 w 1949569"/>
                <a:gd name="connsiteY1" fmla="*/ 2700068 h 2700068"/>
                <a:gd name="connsiteX2" fmla="*/ 1224951 w 1949569"/>
                <a:gd name="connsiteY2" fmla="*/ 2700068 h 2700068"/>
                <a:gd name="connsiteX3" fmla="*/ 1949569 w 1949569"/>
                <a:gd name="connsiteY3" fmla="*/ 8626 h 2700068"/>
                <a:gd name="connsiteX4" fmla="*/ 0 w 1949569"/>
                <a:gd name="connsiteY4" fmla="*/ 0 h 270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9569" h="2700068">
                  <a:moveTo>
                    <a:pt x="0" y="0"/>
                  </a:moveTo>
                  <a:lnTo>
                    <a:pt x="724618" y="2700068"/>
                  </a:lnTo>
                  <a:lnTo>
                    <a:pt x="1224951" y="2700068"/>
                  </a:lnTo>
                  <a:lnTo>
                    <a:pt x="1949569" y="86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9902977-1B4B-45E7-2501-716105BF781A}"/>
                </a:ext>
              </a:extLst>
            </p:cNvPr>
            <p:cNvGrpSpPr/>
            <p:nvPr/>
          </p:nvGrpSpPr>
          <p:grpSpPr>
            <a:xfrm>
              <a:off x="7579218" y="1456960"/>
              <a:ext cx="1049930" cy="1454107"/>
              <a:chOff x="7564146" y="1436864"/>
              <a:chExt cx="1049930" cy="1454107"/>
            </a:xfrm>
          </p:grpSpPr>
          <p:sp>
            <p:nvSpPr>
              <p:cNvPr id="55" name="Freeform 5">
                <a:extLst>
                  <a:ext uri="{FF2B5EF4-FFF2-40B4-BE49-F238E27FC236}">
                    <a16:creationId xmlns:a16="http://schemas.microsoft.com/office/drawing/2014/main" id="{2F66693F-FC9C-0AB1-925A-5B24167A37D5}"/>
                  </a:ext>
                </a:extLst>
              </p:cNvPr>
              <p:cNvSpPr/>
              <p:nvPr/>
            </p:nvSpPr>
            <p:spPr>
              <a:xfrm rot="20700000">
                <a:off x="7564146" y="1436864"/>
                <a:ext cx="1049930" cy="1454107"/>
              </a:xfrm>
              <a:custGeom>
                <a:avLst/>
                <a:gdLst>
                  <a:gd name="connsiteX0" fmla="*/ 0 w 1949569"/>
                  <a:gd name="connsiteY0" fmla="*/ 0 h 2700068"/>
                  <a:gd name="connsiteX1" fmla="*/ 724618 w 1949569"/>
                  <a:gd name="connsiteY1" fmla="*/ 2700068 h 2700068"/>
                  <a:gd name="connsiteX2" fmla="*/ 1224951 w 1949569"/>
                  <a:gd name="connsiteY2" fmla="*/ 2700068 h 2700068"/>
                  <a:gd name="connsiteX3" fmla="*/ 1949569 w 1949569"/>
                  <a:gd name="connsiteY3" fmla="*/ 8626 h 2700068"/>
                  <a:gd name="connsiteX4" fmla="*/ 0 w 1949569"/>
                  <a:gd name="connsiteY4" fmla="*/ 0 h 270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9569" h="2700068">
                    <a:moveTo>
                      <a:pt x="0" y="0"/>
                    </a:moveTo>
                    <a:lnTo>
                      <a:pt x="724618" y="2700068"/>
                    </a:lnTo>
                    <a:lnTo>
                      <a:pt x="1224951" y="2700068"/>
                    </a:lnTo>
                    <a:lnTo>
                      <a:pt x="1949569" y="86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5B54D94C-6CFD-AB80-318B-8E34F5CCB6EB}"/>
                  </a:ext>
                </a:extLst>
              </p:cNvPr>
              <p:cNvCxnSpPr/>
              <p:nvPr/>
            </p:nvCxnSpPr>
            <p:spPr>
              <a:xfrm rot="20700000">
                <a:off x="8067602" y="2058756"/>
                <a:ext cx="378117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A7A6D7BD-DAB0-94F9-42B4-9203E32426AE}"/>
                  </a:ext>
                </a:extLst>
              </p:cNvPr>
              <p:cNvCxnSpPr/>
              <p:nvPr/>
            </p:nvCxnSpPr>
            <p:spPr>
              <a:xfrm rot="20700000" flipH="1">
                <a:off x="7875296" y="1982789"/>
                <a:ext cx="378564" cy="24696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E0E1D657-B9A3-6D7D-4DB2-B62A2D523FD9}"/>
                </a:ext>
              </a:extLst>
            </p:cNvPr>
            <p:cNvSpPr/>
            <p:nvPr/>
          </p:nvSpPr>
          <p:spPr>
            <a:xfrm rot="-2700000">
              <a:off x="6988723" y="1799002"/>
              <a:ext cx="1049930" cy="1454107"/>
            </a:xfrm>
            <a:custGeom>
              <a:avLst/>
              <a:gdLst>
                <a:gd name="connsiteX0" fmla="*/ 0 w 1949569"/>
                <a:gd name="connsiteY0" fmla="*/ 0 h 2700068"/>
                <a:gd name="connsiteX1" fmla="*/ 724618 w 1949569"/>
                <a:gd name="connsiteY1" fmla="*/ 2700068 h 2700068"/>
                <a:gd name="connsiteX2" fmla="*/ 1224951 w 1949569"/>
                <a:gd name="connsiteY2" fmla="*/ 2700068 h 2700068"/>
                <a:gd name="connsiteX3" fmla="*/ 1949569 w 1949569"/>
                <a:gd name="connsiteY3" fmla="*/ 8626 h 2700068"/>
                <a:gd name="connsiteX4" fmla="*/ 0 w 1949569"/>
                <a:gd name="connsiteY4" fmla="*/ 0 h 270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9569" h="2700068">
                  <a:moveTo>
                    <a:pt x="0" y="0"/>
                  </a:moveTo>
                  <a:lnTo>
                    <a:pt x="724618" y="2700068"/>
                  </a:lnTo>
                  <a:lnTo>
                    <a:pt x="1224951" y="2700068"/>
                  </a:lnTo>
                  <a:lnTo>
                    <a:pt x="1949569" y="86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3C07D4-035D-9C1A-0BE9-32FC5312169F}"/>
                </a:ext>
              </a:extLst>
            </p:cNvPr>
            <p:cNvGrpSpPr/>
            <p:nvPr/>
          </p:nvGrpSpPr>
          <p:grpSpPr>
            <a:xfrm>
              <a:off x="6436914" y="2590985"/>
              <a:ext cx="1454107" cy="1049930"/>
              <a:chOff x="6421842" y="2575913"/>
              <a:chExt cx="1454107" cy="1049930"/>
            </a:xfrm>
          </p:grpSpPr>
          <p:sp>
            <p:nvSpPr>
              <p:cNvPr id="52" name="Freeform 10">
                <a:extLst>
                  <a:ext uri="{FF2B5EF4-FFF2-40B4-BE49-F238E27FC236}">
                    <a16:creationId xmlns:a16="http://schemas.microsoft.com/office/drawing/2014/main" id="{9DFA02A7-BB41-BD0D-3478-F9FA4417EC6D}"/>
                  </a:ext>
                </a:extLst>
              </p:cNvPr>
              <p:cNvSpPr/>
              <p:nvPr/>
            </p:nvSpPr>
            <p:spPr>
              <a:xfrm rot="17100000">
                <a:off x="6623931" y="2373824"/>
                <a:ext cx="1049930" cy="1454107"/>
              </a:xfrm>
              <a:custGeom>
                <a:avLst/>
                <a:gdLst>
                  <a:gd name="connsiteX0" fmla="*/ 0 w 1949569"/>
                  <a:gd name="connsiteY0" fmla="*/ 0 h 2700068"/>
                  <a:gd name="connsiteX1" fmla="*/ 724618 w 1949569"/>
                  <a:gd name="connsiteY1" fmla="*/ 2700068 h 2700068"/>
                  <a:gd name="connsiteX2" fmla="*/ 1224951 w 1949569"/>
                  <a:gd name="connsiteY2" fmla="*/ 2700068 h 2700068"/>
                  <a:gd name="connsiteX3" fmla="*/ 1949569 w 1949569"/>
                  <a:gd name="connsiteY3" fmla="*/ 8626 h 2700068"/>
                  <a:gd name="connsiteX4" fmla="*/ 0 w 1949569"/>
                  <a:gd name="connsiteY4" fmla="*/ 0 h 270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9569" h="2700068">
                    <a:moveTo>
                      <a:pt x="0" y="0"/>
                    </a:moveTo>
                    <a:lnTo>
                      <a:pt x="724618" y="2700068"/>
                    </a:lnTo>
                    <a:lnTo>
                      <a:pt x="1224951" y="2700068"/>
                    </a:lnTo>
                    <a:lnTo>
                      <a:pt x="1949569" y="86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D3712535-B193-44BA-097D-2D4008DD3071}"/>
                  </a:ext>
                </a:extLst>
              </p:cNvPr>
              <p:cNvCxnSpPr/>
              <p:nvPr/>
            </p:nvCxnSpPr>
            <p:spPr>
              <a:xfrm rot="17100000">
                <a:off x="6952540" y="2903194"/>
                <a:ext cx="378117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2BD6CA38-CFD9-FC13-4CB8-0BE6296CB974}"/>
                  </a:ext>
                </a:extLst>
              </p:cNvPr>
              <p:cNvCxnSpPr/>
              <p:nvPr/>
            </p:nvCxnSpPr>
            <p:spPr>
              <a:xfrm rot="17100000">
                <a:off x="6878220" y="2906672"/>
                <a:ext cx="477652" cy="293344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D5446660-0CD3-7B4E-F7B6-0AD194CF6AEC}"/>
                </a:ext>
              </a:extLst>
            </p:cNvPr>
            <p:cNvSpPr/>
            <p:nvPr/>
          </p:nvSpPr>
          <p:spPr>
            <a:xfrm rot="-8100000">
              <a:off x="6972266" y="3686152"/>
              <a:ext cx="1049930" cy="1454107"/>
            </a:xfrm>
            <a:custGeom>
              <a:avLst/>
              <a:gdLst>
                <a:gd name="connsiteX0" fmla="*/ 0 w 1949569"/>
                <a:gd name="connsiteY0" fmla="*/ 0 h 2700068"/>
                <a:gd name="connsiteX1" fmla="*/ 724618 w 1949569"/>
                <a:gd name="connsiteY1" fmla="*/ 2700068 h 2700068"/>
                <a:gd name="connsiteX2" fmla="*/ 1224951 w 1949569"/>
                <a:gd name="connsiteY2" fmla="*/ 2700068 h 2700068"/>
                <a:gd name="connsiteX3" fmla="*/ 1949569 w 1949569"/>
                <a:gd name="connsiteY3" fmla="*/ 8626 h 2700068"/>
                <a:gd name="connsiteX4" fmla="*/ 0 w 1949569"/>
                <a:gd name="connsiteY4" fmla="*/ 0 h 270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9569" h="2700068">
                  <a:moveTo>
                    <a:pt x="0" y="0"/>
                  </a:moveTo>
                  <a:lnTo>
                    <a:pt x="724618" y="2700068"/>
                  </a:lnTo>
                  <a:lnTo>
                    <a:pt x="1224951" y="2700068"/>
                  </a:lnTo>
                  <a:lnTo>
                    <a:pt x="1949569" y="86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764C37C6-2F22-D95A-30FC-469BC6200175}"/>
                </a:ext>
              </a:extLst>
            </p:cNvPr>
            <p:cNvSpPr/>
            <p:nvPr/>
          </p:nvSpPr>
          <p:spPr>
            <a:xfrm rot="8100000">
              <a:off x="8867986" y="3676476"/>
              <a:ext cx="1049930" cy="1454107"/>
            </a:xfrm>
            <a:custGeom>
              <a:avLst/>
              <a:gdLst>
                <a:gd name="connsiteX0" fmla="*/ 0 w 1949569"/>
                <a:gd name="connsiteY0" fmla="*/ 0 h 2700068"/>
                <a:gd name="connsiteX1" fmla="*/ 724618 w 1949569"/>
                <a:gd name="connsiteY1" fmla="*/ 2700068 h 2700068"/>
                <a:gd name="connsiteX2" fmla="*/ 1224951 w 1949569"/>
                <a:gd name="connsiteY2" fmla="*/ 2700068 h 2700068"/>
                <a:gd name="connsiteX3" fmla="*/ 1949569 w 1949569"/>
                <a:gd name="connsiteY3" fmla="*/ 8626 h 2700068"/>
                <a:gd name="connsiteX4" fmla="*/ 0 w 1949569"/>
                <a:gd name="connsiteY4" fmla="*/ 0 h 270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9569" h="2700068">
                  <a:moveTo>
                    <a:pt x="0" y="0"/>
                  </a:moveTo>
                  <a:lnTo>
                    <a:pt x="724618" y="2700068"/>
                  </a:lnTo>
                  <a:lnTo>
                    <a:pt x="1224951" y="2700068"/>
                  </a:lnTo>
                  <a:lnTo>
                    <a:pt x="1949569" y="8626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4625F98-9600-2E27-FD18-C3259ADB7096}"/>
                </a:ext>
              </a:extLst>
            </p:cNvPr>
            <p:cNvSpPr txBox="1"/>
            <p:nvPr/>
          </p:nvSpPr>
          <p:spPr>
            <a:xfrm>
              <a:off x="5987900" y="3851251"/>
              <a:ext cx="829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51E8272-C961-4796-4387-EDBD811207BF}"/>
                </a:ext>
              </a:extLst>
            </p:cNvPr>
            <p:cNvSpPr txBox="1"/>
            <p:nvPr/>
          </p:nvSpPr>
          <p:spPr>
            <a:xfrm>
              <a:off x="8673555" y="1028808"/>
              <a:ext cx="1011554" cy="42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 REV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2A4A15-D377-573D-BD5F-BB7804FB6F3B}"/>
                </a:ext>
              </a:extLst>
            </p:cNvPr>
            <p:cNvSpPr txBox="1"/>
            <p:nvPr/>
          </p:nvSpPr>
          <p:spPr>
            <a:xfrm>
              <a:off x="7392638" y="5479414"/>
              <a:ext cx="1130806" cy="42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 REV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228161B-82E1-5DE7-B010-7B86A0164CBC}"/>
                </a:ext>
              </a:extLst>
            </p:cNvPr>
            <p:cNvSpPr txBox="1"/>
            <p:nvPr/>
          </p:nvSpPr>
          <p:spPr>
            <a:xfrm>
              <a:off x="6032010" y="2638566"/>
              <a:ext cx="829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F7ABEE3-5B71-05F2-8801-2DDC94DCDEA6}"/>
                </a:ext>
              </a:extLst>
            </p:cNvPr>
            <p:cNvSpPr txBox="1"/>
            <p:nvPr/>
          </p:nvSpPr>
          <p:spPr>
            <a:xfrm>
              <a:off x="7337553" y="1089360"/>
              <a:ext cx="1093139" cy="42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 REV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BB204D-C6D5-0F6E-2885-00001664909B}"/>
                </a:ext>
              </a:extLst>
            </p:cNvPr>
            <p:cNvSpPr txBox="1"/>
            <p:nvPr/>
          </p:nvSpPr>
          <p:spPr>
            <a:xfrm>
              <a:off x="8687003" y="5512838"/>
              <a:ext cx="1093185" cy="4281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 REV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0584644-70FC-9A1A-B8E8-B7F7BA46181E}"/>
                </a:ext>
              </a:extLst>
            </p:cNvPr>
            <p:cNvSpPr txBox="1"/>
            <p:nvPr/>
          </p:nvSpPr>
          <p:spPr>
            <a:xfrm>
              <a:off x="9913168" y="4836262"/>
              <a:ext cx="829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POLE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0EF2300-8BD7-C5A8-167C-BBEF99C9E173}"/>
                </a:ext>
              </a:extLst>
            </p:cNvPr>
            <p:cNvSpPr txBox="1"/>
            <p:nvPr/>
          </p:nvSpPr>
          <p:spPr>
            <a:xfrm>
              <a:off x="6319338" y="4879270"/>
              <a:ext cx="829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POLE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7BAC8D4-15EC-9A27-CED4-590E493F50F1}"/>
                </a:ext>
              </a:extLst>
            </p:cNvPr>
            <p:cNvSpPr txBox="1"/>
            <p:nvPr/>
          </p:nvSpPr>
          <p:spPr>
            <a:xfrm>
              <a:off x="6269713" y="1623996"/>
              <a:ext cx="829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POLE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E7BCF3F-EAC0-F14F-3D62-552CC6D55B9A}"/>
                </a:ext>
              </a:extLst>
            </p:cNvPr>
            <p:cNvSpPr txBox="1"/>
            <p:nvPr/>
          </p:nvSpPr>
          <p:spPr>
            <a:xfrm>
              <a:off x="9780187" y="1601409"/>
              <a:ext cx="8295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POLE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288E9FE-F539-84F3-D2E4-B724C69F7491}"/>
                </a:ext>
              </a:extLst>
            </p:cNvPr>
            <p:cNvGrpSpPr/>
            <p:nvPr/>
          </p:nvGrpSpPr>
          <p:grpSpPr>
            <a:xfrm>
              <a:off x="8253155" y="1457369"/>
              <a:ext cx="1049930" cy="1454107"/>
              <a:chOff x="8258179" y="1456748"/>
              <a:chExt cx="1049930" cy="1454107"/>
            </a:xfrm>
          </p:grpSpPr>
          <p:sp>
            <p:nvSpPr>
              <p:cNvPr id="49" name="Freeform 26">
                <a:extLst>
                  <a:ext uri="{FF2B5EF4-FFF2-40B4-BE49-F238E27FC236}">
                    <a16:creationId xmlns:a16="http://schemas.microsoft.com/office/drawing/2014/main" id="{6473786F-A450-0855-EABD-B7056CE964B7}"/>
                  </a:ext>
                </a:extLst>
              </p:cNvPr>
              <p:cNvSpPr/>
              <p:nvPr/>
            </p:nvSpPr>
            <p:spPr>
              <a:xfrm rot="900000">
                <a:off x="8258179" y="1456748"/>
                <a:ext cx="1049930" cy="1454107"/>
              </a:xfrm>
              <a:custGeom>
                <a:avLst/>
                <a:gdLst>
                  <a:gd name="connsiteX0" fmla="*/ 0 w 1949569"/>
                  <a:gd name="connsiteY0" fmla="*/ 0 h 2700068"/>
                  <a:gd name="connsiteX1" fmla="*/ 724618 w 1949569"/>
                  <a:gd name="connsiteY1" fmla="*/ 2700068 h 2700068"/>
                  <a:gd name="connsiteX2" fmla="*/ 1224951 w 1949569"/>
                  <a:gd name="connsiteY2" fmla="*/ 2700068 h 2700068"/>
                  <a:gd name="connsiteX3" fmla="*/ 1949569 w 1949569"/>
                  <a:gd name="connsiteY3" fmla="*/ 8626 h 2700068"/>
                  <a:gd name="connsiteX4" fmla="*/ 0 w 1949569"/>
                  <a:gd name="connsiteY4" fmla="*/ 0 h 270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9569" h="2700068">
                    <a:moveTo>
                      <a:pt x="0" y="0"/>
                    </a:moveTo>
                    <a:lnTo>
                      <a:pt x="724618" y="2700068"/>
                    </a:lnTo>
                    <a:lnTo>
                      <a:pt x="1224951" y="2700068"/>
                    </a:lnTo>
                    <a:lnTo>
                      <a:pt x="1949569" y="86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290E194F-E9C2-BF1D-18C5-EA850D1FA828}"/>
                  </a:ext>
                </a:extLst>
              </p:cNvPr>
              <p:cNvCxnSpPr/>
              <p:nvPr/>
            </p:nvCxnSpPr>
            <p:spPr>
              <a:xfrm rot="900000">
                <a:off x="8791769" y="2176504"/>
                <a:ext cx="378117" cy="0"/>
              </a:xfrm>
              <a:prstGeom prst="line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E15F5353-3728-45EF-5A58-97698200CC9B}"/>
                  </a:ext>
                </a:extLst>
              </p:cNvPr>
              <p:cNvCxnSpPr/>
              <p:nvPr/>
            </p:nvCxnSpPr>
            <p:spPr>
              <a:xfrm rot="900000" flipH="1" flipV="1">
                <a:off x="8552920" y="1982513"/>
                <a:ext cx="425651" cy="244983"/>
              </a:xfrm>
              <a:prstGeom prst="line">
                <a:avLst/>
              </a:prstGeom>
              <a:solidFill>
                <a:srgbClr val="92D050"/>
              </a:solidFill>
              <a:ln w="1905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9FB8C261-D97E-BF84-8C7E-35545FB382A8}"/>
                </a:ext>
              </a:extLst>
            </p:cNvPr>
            <p:cNvGrpSpPr/>
            <p:nvPr/>
          </p:nvGrpSpPr>
          <p:grpSpPr>
            <a:xfrm rot="15300000">
              <a:off x="6623016" y="3084463"/>
              <a:ext cx="1049930" cy="1454107"/>
              <a:chOff x="597816" y="479701"/>
              <a:chExt cx="1049930" cy="1454107"/>
            </a:xfrm>
          </p:grpSpPr>
          <p:sp>
            <p:nvSpPr>
              <p:cNvPr id="46" name="Freeform 30">
                <a:extLst>
                  <a:ext uri="{FF2B5EF4-FFF2-40B4-BE49-F238E27FC236}">
                    <a16:creationId xmlns:a16="http://schemas.microsoft.com/office/drawing/2014/main" id="{22015E54-859F-0305-CDBA-548749F69E59}"/>
                  </a:ext>
                </a:extLst>
              </p:cNvPr>
              <p:cNvSpPr/>
              <p:nvPr/>
            </p:nvSpPr>
            <p:spPr>
              <a:xfrm>
                <a:off x="597816" y="479701"/>
                <a:ext cx="1049930" cy="1454107"/>
              </a:xfrm>
              <a:custGeom>
                <a:avLst/>
                <a:gdLst>
                  <a:gd name="connsiteX0" fmla="*/ 0 w 1949569"/>
                  <a:gd name="connsiteY0" fmla="*/ 0 h 2700068"/>
                  <a:gd name="connsiteX1" fmla="*/ 724618 w 1949569"/>
                  <a:gd name="connsiteY1" fmla="*/ 2700068 h 2700068"/>
                  <a:gd name="connsiteX2" fmla="*/ 1224951 w 1949569"/>
                  <a:gd name="connsiteY2" fmla="*/ 2700068 h 2700068"/>
                  <a:gd name="connsiteX3" fmla="*/ 1949569 w 1949569"/>
                  <a:gd name="connsiteY3" fmla="*/ 8626 h 2700068"/>
                  <a:gd name="connsiteX4" fmla="*/ 0 w 1949569"/>
                  <a:gd name="connsiteY4" fmla="*/ 0 h 270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9569" h="2700068">
                    <a:moveTo>
                      <a:pt x="0" y="0"/>
                    </a:moveTo>
                    <a:lnTo>
                      <a:pt x="724618" y="2700068"/>
                    </a:lnTo>
                    <a:lnTo>
                      <a:pt x="1224951" y="2700068"/>
                    </a:lnTo>
                    <a:lnTo>
                      <a:pt x="1949569" y="86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F75DCBE1-0BDE-2009-8DC2-CEDCD483A90D}"/>
                  </a:ext>
                </a:extLst>
              </p:cNvPr>
              <p:cNvCxnSpPr/>
              <p:nvPr/>
            </p:nvCxnSpPr>
            <p:spPr>
              <a:xfrm>
                <a:off x="1132487" y="1151141"/>
                <a:ext cx="378117" cy="0"/>
              </a:xfrm>
              <a:prstGeom prst="lin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98502E0F-0BCD-7FD2-9D84-1F6BF56EC518}"/>
                  </a:ext>
                </a:extLst>
              </p:cNvPr>
              <p:cNvCxnSpPr/>
              <p:nvPr/>
            </p:nvCxnSpPr>
            <p:spPr>
              <a:xfrm flipV="1">
                <a:off x="915338" y="990840"/>
                <a:ext cx="500448" cy="292077"/>
              </a:xfrm>
              <a:prstGeom prst="lin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F9F459B-A6C2-F687-2805-601DB145E17A}"/>
                </a:ext>
              </a:extLst>
            </p:cNvPr>
            <p:cNvGrpSpPr/>
            <p:nvPr/>
          </p:nvGrpSpPr>
          <p:grpSpPr>
            <a:xfrm rot="4500000">
              <a:off x="9203032" y="2408027"/>
              <a:ext cx="1049930" cy="1454107"/>
              <a:chOff x="607522" y="482301"/>
              <a:chExt cx="1049930" cy="1454107"/>
            </a:xfrm>
          </p:grpSpPr>
          <p:sp>
            <p:nvSpPr>
              <p:cNvPr id="43" name="Freeform 34">
                <a:extLst>
                  <a:ext uri="{FF2B5EF4-FFF2-40B4-BE49-F238E27FC236}">
                    <a16:creationId xmlns:a16="http://schemas.microsoft.com/office/drawing/2014/main" id="{5059E254-E2ED-3275-7917-62B4A5CFD9B2}"/>
                  </a:ext>
                </a:extLst>
              </p:cNvPr>
              <p:cNvSpPr/>
              <p:nvPr/>
            </p:nvSpPr>
            <p:spPr>
              <a:xfrm>
                <a:off x="607522" y="482301"/>
                <a:ext cx="1049930" cy="1454107"/>
              </a:xfrm>
              <a:custGeom>
                <a:avLst/>
                <a:gdLst>
                  <a:gd name="connsiteX0" fmla="*/ 0 w 1949569"/>
                  <a:gd name="connsiteY0" fmla="*/ 0 h 2700068"/>
                  <a:gd name="connsiteX1" fmla="*/ 724618 w 1949569"/>
                  <a:gd name="connsiteY1" fmla="*/ 2700068 h 2700068"/>
                  <a:gd name="connsiteX2" fmla="*/ 1224951 w 1949569"/>
                  <a:gd name="connsiteY2" fmla="*/ 2700068 h 2700068"/>
                  <a:gd name="connsiteX3" fmla="*/ 1949569 w 1949569"/>
                  <a:gd name="connsiteY3" fmla="*/ 8626 h 2700068"/>
                  <a:gd name="connsiteX4" fmla="*/ 0 w 1949569"/>
                  <a:gd name="connsiteY4" fmla="*/ 0 h 270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9569" h="2700068">
                    <a:moveTo>
                      <a:pt x="0" y="0"/>
                    </a:moveTo>
                    <a:lnTo>
                      <a:pt x="724618" y="2700068"/>
                    </a:lnTo>
                    <a:lnTo>
                      <a:pt x="1224951" y="2700068"/>
                    </a:lnTo>
                    <a:lnTo>
                      <a:pt x="1949569" y="86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E3D24F20-85C9-FF54-59B0-E37A52A82420}"/>
                  </a:ext>
                </a:extLst>
              </p:cNvPr>
              <p:cNvCxnSpPr/>
              <p:nvPr/>
            </p:nvCxnSpPr>
            <p:spPr>
              <a:xfrm>
                <a:off x="1132487" y="1151141"/>
                <a:ext cx="378117" cy="0"/>
              </a:xfrm>
              <a:prstGeom prst="lin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53502B6-A05C-333E-0E0F-4B75B5022777}"/>
                  </a:ext>
                </a:extLst>
              </p:cNvPr>
              <p:cNvCxnSpPr/>
              <p:nvPr/>
            </p:nvCxnSpPr>
            <p:spPr>
              <a:xfrm flipV="1">
                <a:off x="915338" y="990840"/>
                <a:ext cx="500448" cy="292077"/>
              </a:xfrm>
              <a:prstGeom prst="line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EE977A0-8086-C777-D312-C0E481419ECD}"/>
                </a:ext>
              </a:extLst>
            </p:cNvPr>
            <p:cNvGrpSpPr/>
            <p:nvPr/>
          </p:nvGrpSpPr>
          <p:grpSpPr>
            <a:xfrm rot="10800000">
              <a:off x="7567003" y="4030325"/>
              <a:ext cx="1049930" cy="1454107"/>
              <a:chOff x="8263203" y="1486892"/>
              <a:chExt cx="1049930" cy="1454107"/>
            </a:xfrm>
          </p:grpSpPr>
          <p:sp>
            <p:nvSpPr>
              <p:cNvPr id="40" name="Freeform 38">
                <a:extLst>
                  <a:ext uri="{FF2B5EF4-FFF2-40B4-BE49-F238E27FC236}">
                    <a16:creationId xmlns:a16="http://schemas.microsoft.com/office/drawing/2014/main" id="{4B0CA181-6746-48C6-A2B5-2FC5262C6C49}"/>
                  </a:ext>
                </a:extLst>
              </p:cNvPr>
              <p:cNvSpPr/>
              <p:nvPr/>
            </p:nvSpPr>
            <p:spPr>
              <a:xfrm rot="900000">
                <a:off x="8263203" y="1486892"/>
                <a:ext cx="1049930" cy="1454107"/>
              </a:xfrm>
              <a:custGeom>
                <a:avLst/>
                <a:gdLst>
                  <a:gd name="connsiteX0" fmla="*/ 0 w 1949569"/>
                  <a:gd name="connsiteY0" fmla="*/ 0 h 2700068"/>
                  <a:gd name="connsiteX1" fmla="*/ 724618 w 1949569"/>
                  <a:gd name="connsiteY1" fmla="*/ 2700068 h 2700068"/>
                  <a:gd name="connsiteX2" fmla="*/ 1224951 w 1949569"/>
                  <a:gd name="connsiteY2" fmla="*/ 2700068 h 2700068"/>
                  <a:gd name="connsiteX3" fmla="*/ 1949569 w 1949569"/>
                  <a:gd name="connsiteY3" fmla="*/ 8626 h 2700068"/>
                  <a:gd name="connsiteX4" fmla="*/ 0 w 1949569"/>
                  <a:gd name="connsiteY4" fmla="*/ 0 h 270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9569" h="2700068">
                    <a:moveTo>
                      <a:pt x="0" y="0"/>
                    </a:moveTo>
                    <a:lnTo>
                      <a:pt x="724618" y="2700068"/>
                    </a:lnTo>
                    <a:lnTo>
                      <a:pt x="1224951" y="2700068"/>
                    </a:lnTo>
                    <a:lnTo>
                      <a:pt x="1949569" y="86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2D05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AED7695C-50BB-CB2E-3342-E15FA7CAD88D}"/>
                  </a:ext>
                </a:extLst>
              </p:cNvPr>
              <p:cNvCxnSpPr/>
              <p:nvPr/>
            </p:nvCxnSpPr>
            <p:spPr>
              <a:xfrm rot="900000">
                <a:off x="8791769" y="2176504"/>
                <a:ext cx="378117" cy="0"/>
              </a:xfrm>
              <a:prstGeom prst="line">
                <a:avLst/>
              </a:prstGeom>
              <a:solidFill>
                <a:srgbClr val="92D050"/>
              </a:solidFill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F85E3793-E496-3C6A-C46F-459776D814B3}"/>
                  </a:ext>
                </a:extLst>
              </p:cNvPr>
              <p:cNvCxnSpPr/>
              <p:nvPr/>
            </p:nvCxnSpPr>
            <p:spPr>
              <a:xfrm rot="900000" flipH="1" flipV="1">
                <a:off x="8552920" y="1982513"/>
                <a:ext cx="425651" cy="244983"/>
              </a:xfrm>
              <a:prstGeom prst="line">
                <a:avLst/>
              </a:prstGeom>
              <a:solidFill>
                <a:srgbClr val="92D050"/>
              </a:solidFill>
              <a:ln w="1905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59828A73-1169-3E4F-A8C5-88397AA4C7F9}"/>
                </a:ext>
              </a:extLst>
            </p:cNvPr>
            <p:cNvGrpSpPr/>
            <p:nvPr/>
          </p:nvGrpSpPr>
          <p:grpSpPr>
            <a:xfrm rot="10800000">
              <a:off x="8255895" y="4028587"/>
              <a:ext cx="1049930" cy="1454107"/>
              <a:chOff x="7564146" y="1436864"/>
              <a:chExt cx="1049930" cy="1454107"/>
            </a:xfrm>
          </p:grpSpPr>
          <p:sp>
            <p:nvSpPr>
              <p:cNvPr id="37" name="Freeform 42">
                <a:extLst>
                  <a:ext uri="{FF2B5EF4-FFF2-40B4-BE49-F238E27FC236}">
                    <a16:creationId xmlns:a16="http://schemas.microsoft.com/office/drawing/2014/main" id="{913C29BD-10A4-A8F1-0FB9-CAECC756A594}"/>
                  </a:ext>
                </a:extLst>
              </p:cNvPr>
              <p:cNvSpPr/>
              <p:nvPr/>
            </p:nvSpPr>
            <p:spPr>
              <a:xfrm rot="20700000">
                <a:off x="7564146" y="1436864"/>
                <a:ext cx="1049930" cy="1454107"/>
              </a:xfrm>
              <a:custGeom>
                <a:avLst/>
                <a:gdLst>
                  <a:gd name="connsiteX0" fmla="*/ 0 w 1949569"/>
                  <a:gd name="connsiteY0" fmla="*/ 0 h 2700068"/>
                  <a:gd name="connsiteX1" fmla="*/ 724618 w 1949569"/>
                  <a:gd name="connsiteY1" fmla="*/ 2700068 h 2700068"/>
                  <a:gd name="connsiteX2" fmla="*/ 1224951 w 1949569"/>
                  <a:gd name="connsiteY2" fmla="*/ 2700068 h 2700068"/>
                  <a:gd name="connsiteX3" fmla="*/ 1949569 w 1949569"/>
                  <a:gd name="connsiteY3" fmla="*/ 8626 h 2700068"/>
                  <a:gd name="connsiteX4" fmla="*/ 0 w 1949569"/>
                  <a:gd name="connsiteY4" fmla="*/ 0 h 270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9569" h="2700068">
                    <a:moveTo>
                      <a:pt x="0" y="0"/>
                    </a:moveTo>
                    <a:lnTo>
                      <a:pt x="724618" y="2700068"/>
                    </a:lnTo>
                    <a:lnTo>
                      <a:pt x="1224951" y="2700068"/>
                    </a:lnTo>
                    <a:lnTo>
                      <a:pt x="1949569" y="86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282ED63C-3994-5EE4-7447-4F70183776CC}"/>
                  </a:ext>
                </a:extLst>
              </p:cNvPr>
              <p:cNvCxnSpPr/>
              <p:nvPr/>
            </p:nvCxnSpPr>
            <p:spPr>
              <a:xfrm rot="20700000">
                <a:off x="8067602" y="2058756"/>
                <a:ext cx="378117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7666E886-8E18-6030-3DDF-37E639527DB7}"/>
                  </a:ext>
                </a:extLst>
              </p:cNvPr>
              <p:cNvCxnSpPr/>
              <p:nvPr/>
            </p:nvCxnSpPr>
            <p:spPr>
              <a:xfrm rot="20700000" flipH="1">
                <a:off x="7875296" y="1982789"/>
                <a:ext cx="378564" cy="246960"/>
              </a:xfrm>
              <a:prstGeom prst="line">
                <a:avLst/>
              </a:prstGeom>
              <a:ln w="1905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412E0A9-C4B7-B645-64DF-CBECF6F32FB1}"/>
                </a:ext>
              </a:extLst>
            </p:cNvPr>
            <p:cNvGrpSpPr/>
            <p:nvPr/>
          </p:nvGrpSpPr>
          <p:grpSpPr>
            <a:xfrm rot="10800000">
              <a:off x="8999692" y="3302879"/>
              <a:ext cx="1454107" cy="1049930"/>
              <a:chOff x="6421842" y="2575913"/>
              <a:chExt cx="1454107" cy="1049930"/>
            </a:xfrm>
          </p:grpSpPr>
          <p:sp>
            <p:nvSpPr>
              <p:cNvPr id="34" name="Freeform 46">
                <a:extLst>
                  <a:ext uri="{FF2B5EF4-FFF2-40B4-BE49-F238E27FC236}">
                    <a16:creationId xmlns:a16="http://schemas.microsoft.com/office/drawing/2014/main" id="{8E725E9D-9DFC-E7C7-4741-1EACD22732D8}"/>
                  </a:ext>
                </a:extLst>
              </p:cNvPr>
              <p:cNvSpPr/>
              <p:nvPr/>
            </p:nvSpPr>
            <p:spPr>
              <a:xfrm rot="17100000">
                <a:off x="6623931" y="2373824"/>
                <a:ext cx="1049930" cy="1454107"/>
              </a:xfrm>
              <a:custGeom>
                <a:avLst/>
                <a:gdLst>
                  <a:gd name="connsiteX0" fmla="*/ 0 w 1949569"/>
                  <a:gd name="connsiteY0" fmla="*/ 0 h 2700068"/>
                  <a:gd name="connsiteX1" fmla="*/ 724618 w 1949569"/>
                  <a:gd name="connsiteY1" fmla="*/ 2700068 h 2700068"/>
                  <a:gd name="connsiteX2" fmla="*/ 1224951 w 1949569"/>
                  <a:gd name="connsiteY2" fmla="*/ 2700068 h 2700068"/>
                  <a:gd name="connsiteX3" fmla="*/ 1949569 w 1949569"/>
                  <a:gd name="connsiteY3" fmla="*/ 8626 h 2700068"/>
                  <a:gd name="connsiteX4" fmla="*/ 0 w 1949569"/>
                  <a:gd name="connsiteY4" fmla="*/ 0 h 2700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9569" h="2700068">
                    <a:moveTo>
                      <a:pt x="0" y="0"/>
                    </a:moveTo>
                    <a:lnTo>
                      <a:pt x="724618" y="2700068"/>
                    </a:lnTo>
                    <a:lnTo>
                      <a:pt x="1224951" y="2700068"/>
                    </a:lnTo>
                    <a:lnTo>
                      <a:pt x="1949569" y="86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02CDA6AC-7277-958A-E409-D38A68491EEB}"/>
                  </a:ext>
                </a:extLst>
              </p:cNvPr>
              <p:cNvCxnSpPr/>
              <p:nvPr/>
            </p:nvCxnSpPr>
            <p:spPr>
              <a:xfrm rot="17100000">
                <a:off x="6952540" y="2903194"/>
                <a:ext cx="378117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7725B534-DC9D-B97B-98B0-3BA38A153DBB}"/>
                  </a:ext>
                </a:extLst>
              </p:cNvPr>
              <p:cNvCxnSpPr/>
              <p:nvPr/>
            </p:nvCxnSpPr>
            <p:spPr>
              <a:xfrm rot="17100000">
                <a:off x="6878220" y="2906672"/>
                <a:ext cx="477652" cy="293344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E3B538A-B870-8A70-843C-41CE50A0217D}"/>
                </a:ext>
              </a:extLst>
            </p:cNvPr>
            <p:cNvSpPr/>
            <p:nvPr/>
          </p:nvSpPr>
          <p:spPr>
            <a:xfrm>
              <a:off x="7846020" y="2878094"/>
              <a:ext cx="1181942" cy="118194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A05D917-5BA5-907F-264D-CDA9983A2B8E}"/>
                </a:ext>
              </a:extLst>
            </p:cNvPr>
            <p:cNvSpPr/>
            <p:nvPr/>
          </p:nvSpPr>
          <p:spPr>
            <a:xfrm>
              <a:off x="7892916" y="2921995"/>
              <a:ext cx="1089471" cy="1089471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8" name="Picture 57">
            <a:extLst>
              <a:ext uri="{FF2B5EF4-FFF2-40B4-BE49-F238E27FC236}">
                <a16:creationId xmlns:a16="http://schemas.microsoft.com/office/drawing/2014/main" id="{AA63A574-4C1A-9A83-FC4F-E598987ABD9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4" r="2650"/>
          <a:stretch/>
        </p:blipFill>
        <p:spPr>
          <a:xfrm>
            <a:off x="353119" y="2273655"/>
            <a:ext cx="3080338" cy="3137380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D189E63D-FE69-AF92-1679-4C98E5034BBA}"/>
              </a:ext>
            </a:extLst>
          </p:cNvPr>
          <p:cNvSpPr txBox="1"/>
          <p:nvPr/>
        </p:nvSpPr>
        <p:spPr>
          <a:xfrm>
            <a:off x="8661375" y="1586900"/>
            <a:ext cx="1141765" cy="2539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Type 1: </a:t>
            </a:r>
            <a:r>
              <a:rPr lang="el-GR" sz="1050" dirty="0"/>
              <a:t>φ</a:t>
            </a:r>
            <a:r>
              <a:rPr lang="en-GB" sz="1050" dirty="0"/>
              <a:t> = +30°</a:t>
            </a:r>
          </a:p>
        </p:txBody>
      </p:sp>
      <p:sp>
        <p:nvSpPr>
          <p:cNvPr id="61" name="Freeform 53">
            <a:extLst>
              <a:ext uri="{FF2B5EF4-FFF2-40B4-BE49-F238E27FC236}">
                <a16:creationId xmlns:a16="http://schemas.microsoft.com/office/drawing/2014/main" id="{730628C0-2627-909B-D910-4B65BD0F9165}"/>
              </a:ext>
            </a:extLst>
          </p:cNvPr>
          <p:cNvSpPr/>
          <p:nvPr/>
        </p:nvSpPr>
        <p:spPr>
          <a:xfrm>
            <a:off x="8771731" y="3869881"/>
            <a:ext cx="1049930" cy="1454107"/>
          </a:xfrm>
          <a:custGeom>
            <a:avLst/>
            <a:gdLst>
              <a:gd name="connsiteX0" fmla="*/ 0 w 1949569"/>
              <a:gd name="connsiteY0" fmla="*/ 0 h 2700068"/>
              <a:gd name="connsiteX1" fmla="*/ 724618 w 1949569"/>
              <a:gd name="connsiteY1" fmla="*/ 2700068 h 2700068"/>
              <a:gd name="connsiteX2" fmla="*/ 1224951 w 1949569"/>
              <a:gd name="connsiteY2" fmla="*/ 2700068 h 2700068"/>
              <a:gd name="connsiteX3" fmla="*/ 1949569 w 1949569"/>
              <a:gd name="connsiteY3" fmla="*/ 8626 h 2700068"/>
              <a:gd name="connsiteX4" fmla="*/ 0 w 1949569"/>
              <a:gd name="connsiteY4" fmla="*/ 0 h 2700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9569" h="2700068">
                <a:moveTo>
                  <a:pt x="0" y="0"/>
                </a:moveTo>
                <a:lnTo>
                  <a:pt x="724618" y="2700068"/>
                </a:lnTo>
                <a:lnTo>
                  <a:pt x="1224951" y="2700068"/>
                </a:lnTo>
                <a:lnTo>
                  <a:pt x="1949569" y="8626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F727842A-3AC2-9071-15C3-854C5233A4E5}"/>
              </a:ext>
            </a:extLst>
          </p:cNvPr>
          <p:cNvCxnSpPr/>
          <p:nvPr/>
        </p:nvCxnSpPr>
        <p:spPr>
          <a:xfrm>
            <a:off x="9296696" y="4538721"/>
            <a:ext cx="378117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637E04CD-9A34-9941-F3C1-E4E2F861850B}"/>
              </a:ext>
            </a:extLst>
          </p:cNvPr>
          <p:cNvCxnSpPr/>
          <p:nvPr/>
        </p:nvCxnSpPr>
        <p:spPr>
          <a:xfrm>
            <a:off x="9070450" y="4397321"/>
            <a:ext cx="477652" cy="293344"/>
          </a:xfrm>
          <a:prstGeom prst="line">
            <a:avLst/>
          </a:prstGeom>
          <a:ln w="1905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AF59DFF8-0054-26AE-E14E-BEAC07BE0D62}"/>
              </a:ext>
            </a:extLst>
          </p:cNvPr>
          <p:cNvSpPr txBox="1"/>
          <p:nvPr/>
        </p:nvSpPr>
        <p:spPr>
          <a:xfrm>
            <a:off x="8739994" y="3539835"/>
            <a:ext cx="1141765" cy="2539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GB" sz="1050" dirty="0"/>
              <a:t>Type 2: </a:t>
            </a:r>
            <a:r>
              <a:rPr lang="el-GR" sz="1050" dirty="0"/>
              <a:t>φ</a:t>
            </a:r>
            <a:r>
              <a:rPr lang="en-GB" sz="1050" dirty="0"/>
              <a:t> = -30°</a:t>
            </a:r>
          </a:p>
        </p:txBody>
      </p:sp>
      <p:sp>
        <p:nvSpPr>
          <p:cNvPr id="65" name="Freeform 57">
            <a:extLst>
              <a:ext uri="{FF2B5EF4-FFF2-40B4-BE49-F238E27FC236}">
                <a16:creationId xmlns:a16="http://schemas.microsoft.com/office/drawing/2014/main" id="{90D34311-CACE-8232-93BB-19CA1C166DAB}"/>
              </a:ext>
            </a:extLst>
          </p:cNvPr>
          <p:cNvSpPr/>
          <p:nvPr/>
        </p:nvSpPr>
        <p:spPr>
          <a:xfrm>
            <a:off x="10085519" y="1949511"/>
            <a:ext cx="1049930" cy="1454107"/>
          </a:xfrm>
          <a:custGeom>
            <a:avLst/>
            <a:gdLst>
              <a:gd name="connsiteX0" fmla="*/ 0 w 1949569"/>
              <a:gd name="connsiteY0" fmla="*/ 0 h 2700068"/>
              <a:gd name="connsiteX1" fmla="*/ 724618 w 1949569"/>
              <a:gd name="connsiteY1" fmla="*/ 2700068 h 2700068"/>
              <a:gd name="connsiteX2" fmla="*/ 1224951 w 1949569"/>
              <a:gd name="connsiteY2" fmla="*/ 2700068 h 2700068"/>
              <a:gd name="connsiteX3" fmla="*/ 1949569 w 1949569"/>
              <a:gd name="connsiteY3" fmla="*/ 8626 h 2700068"/>
              <a:gd name="connsiteX4" fmla="*/ 0 w 1949569"/>
              <a:gd name="connsiteY4" fmla="*/ 0 h 2700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9569" h="2700068">
                <a:moveTo>
                  <a:pt x="0" y="0"/>
                </a:moveTo>
                <a:lnTo>
                  <a:pt x="724618" y="2700068"/>
                </a:lnTo>
                <a:lnTo>
                  <a:pt x="1224951" y="2700068"/>
                </a:lnTo>
                <a:lnTo>
                  <a:pt x="1949569" y="8626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23DB22D2-9D5B-9CD8-D7B5-9C3CA5A4262E}"/>
              </a:ext>
            </a:extLst>
          </p:cNvPr>
          <p:cNvCxnSpPr/>
          <p:nvPr/>
        </p:nvCxnSpPr>
        <p:spPr>
          <a:xfrm>
            <a:off x="10610484" y="2618351"/>
            <a:ext cx="378117" cy="0"/>
          </a:xfrm>
          <a:prstGeom prst="line">
            <a:avLst/>
          </a:prstGeom>
          <a:solidFill>
            <a:srgbClr val="92D050"/>
          </a:solidFill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3155E4AF-47E9-8DD1-6F2C-F4CFFEA9AB77}"/>
              </a:ext>
            </a:extLst>
          </p:cNvPr>
          <p:cNvCxnSpPr/>
          <p:nvPr/>
        </p:nvCxnSpPr>
        <p:spPr>
          <a:xfrm flipH="1" flipV="1">
            <a:off x="10363944" y="2486495"/>
            <a:ext cx="425651" cy="244983"/>
          </a:xfrm>
          <a:prstGeom prst="line">
            <a:avLst/>
          </a:prstGeom>
          <a:solidFill>
            <a:srgbClr val="92D050"/>
          </a:solidFill>
          <a:ln w="1905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F1D5382-CA75-722F-AE5A-66A386C92EA9}"/>
              </a:ext>
            </a:extLst>
          </p:cNvPr>
          <p:cNvSpPr txBox="1"/>
          <p:nvPr/>
        </p:nvSpPr>
        <p:spPr>
          <a:xfrm>
            <a:off x="10075685" y="1534011"/>
            <a:ext cx="1141765" cy="415498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Type 1 Reversed: </a:t>
            </a:r>
            <a:r>
              <a:rPr lang="el-GR" sz="1050" dirty="0"/>
              <a:t>φ</a:t>
            </a:r>
            <a:r>
              <a:rPr lang="en-GB" sz="1050" dirty="0"/>
              <a:t> = +150°</a:t>
            </a:r>
          </a:p>
        </p:txBody>
      </p:sp>
      <p:sp>
        <p:nvSpPr>
          <p:cNvPr id="69" name="Freeform 61">
            <a:extLst>
              <a:ext uri="{FF2B5EF4-FFF2-40B4-BE49-F238E27FC236}">
                <a16:creationId xmlns:a16="http://schemas.microsoft.com/office/drawing/2014/main" id="{2D7BA240-26CB-BF1F-1C9C-3FCC6706895D}"/>
              </a:ext>
            </a:extLst>
          </p:cNvPr>
          <p:cNvSpPr/>
          <p:nvPr/>
        </p:nvSpPr>
        <p:spPr>
          <a:xfrm>
            <a:off x="10200223" y="3869882"/>
            <a:ext cx="1049930" cy="1454107"/>
          </a:xfrm>
          <a:custGeom>
            <a:avLst/>
            <a:gdLst>
              <a:gd name="connsiteX0" fmla="*/ 0 w 1949569"/>
              <a:gd name="connsiteY0" fmla="*/ 0 h 2700068"/>
              <a:gd name="connsiteX1" fmla="*/ 724618 w 1949569"/>
              <a:gd name="connsiteY1" fmla="*/ 2700068 h 2700068"/>
              <a:gd name="connsiteX2" fmla="*/ 1224951 w 1949569"/>
              <a:gd name="connsiteY2" fmla="*/ 2700068 h 2700068"/>
              <a:gd name="connsiteX3" fmla="*/ 1949569 w 1949569"/>
              <a:gd name="connsiteY3" fmla="*/ 8626 h 2700068"/>
              <a:gd name="connsiteX4" fmla="*/ 0 w 1949569"/>
              <a:gd name="connsiteY4" fmla="*/ 0 h 2700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49569" h="2700068">
                <a:moveTo>
                  <a:pt x="0" y="0"/>
                </a:moveTo>
                <a:lnTo>
                  <a:pt x="724618" y="2700068"/>
                </a:lnTo>
                <a:lnTo>
                  <a:pt x="1224951" y="2700068"/>
                </a:lnTo>
                <a:lnTo>
                  <a:pt x="1949569" y="862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1AFCA2F3-B0B3-8208-E21F-60915802D5EA}"/>
              </a:ext>
            </a:extLst>
          </p:cNvPr>
          <p:cNvCxnSpPr/>
          <p:nvPr/>
        </p:nvCxnSpPr>
        <p:spPr>
          <a:xfrm>
            <a:off x="10725188" y="4538722"/>
            <a:ext cx="378117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7096441-7EB7-2B16-6A3F-615353209825}"/>
              </a:ext>
            </a:extLst>
          </p:cNvPr>
          <p:cNvCxnSpPr/>
          <p:nvPr/>
        </p:nvCxnSpPr>
        <p:spPr>
          <a:xfrm flipH="1">
            <a:off x="10525732" y="4406747"/>
            <a:ext cx="378564" cy="246960"/>
          </a:xfrm>
          <a:prstGeom prst="line">
            <a:avLst/>
          </a:prstGeom>
          <a:ln w="1905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305125B-7A4B-0D10-2CB7-F6415A928F14}"/>
              </a:ext>
            </a:extLst>
          </p:cNvPr>
          <p:cNvSpPr txBox="1"/>
          <p:nvPr/>
        </p:nvSpPr>
        <p:spPr>
          <a:xfrm>
            <a:off x="10154305" y="3454382"/>
            <a:ext cx="1199145" cy="415498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Type 2 Reversed: </a:t>
            </a:r>
            <a:r>
              <a:rPr lang="el-GR" sz="1050" dirty="0"/>
              <a:t>φ</a:t>
            </a:r>
            <a:r>
              <a:rPr lang="en-GB" sz="1050" dirty="0"/>
              <a:t> = -150°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9844A26-74B6-672E-73EC-B81CA850F479}"/>
              </a:ext>
            </a:extLst>
          </p:cNvPr>
          <p:cNvSpPr txBox="1"/>
          <p:nvPr/>
        </p:nvSpPr>
        <p:spPr>
          <a:xfrm>
            <a:off x="5638927" y="4837624"/>
            <a:ext cx="1141765" cy="25391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/>
              <a:t>Steel Pole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8DF505F-1C29-3DEB-0C07-F7ECB185253B}"/>
              </a:ext>
            </a:extLst>
          </p:cNvPr>
          <p:cNvGrpSpPr/>
          <p:nvPr/>
        </p:nvGrpSpPr>
        <p:grpSpPr>
          <a:xfrm>
            <a:off x="8707293" y="1949512"/>
            <a:ext cx="1049930" cy="1454107"/>
            <a:chOff x="607522" y="482301"/>
            <a:chExt cx="1049930" cy="1454107"/>
          </a:xfrm>
        </p:grpSpPr>
        <p:sp>
          <p:nvSpPr>
            <p:cNvPr id="76" name="Freeform 68">
              <a:extLst>
                <a:ext uri="{FF2B5EF4-FFF2-40B4-BE49-F238E27FC236}">
                  <a16:creationId xmlns:a16="http://schemas.microsoft.com/office/drawing/2014/main" id="{68D567A2-7A2B-2C35-74B0-035CA0EA08FD}"/>
                </a:ext>
              </a:extLst>
            </p:cNvPr>
            <p:cNvSpPr/>
            <p:nvPr/>
          </p:nvSpPr>
          <p:spPr>
            <a:xfrm>
              <a:off x="607522" y="482301"/>
              <a:ext cx="1049930" cy="1454107"/>
            </a:xfrm>
            <a:custGeom>
              <a:avLst/>
              <a:gdLst>
                <a:gd name="connsiteX0" fmla="*/ 0 w 1949569"/>
                <a:gd name="connsiteY0" fmla="*/ 0 h 2700068"/>
                <a:gd name="connsiteX1" fmla="*/ 724618 w 1949569"/>
                <a:gd name="connsiteY1" fmla="*/ 2700068 h 2700068"/>
                <a:gd name="connsiteX2" fmla="*/ 1224951 w 1949569"/>
                <a:gd name="connsiteY2" fmla="*/ 2700068 h 2700068"/>
                <a:gd name="connsiteX3" fmla="*/ 1949569 w 1949569"/>
                <a:gd name="connsiteY3" fmla="*/ 8626 h 2700068"/>
                <a:gd name="connsiteX4" fmla="*/ 0 w 1949569"/>
                <a:gd name="connsiteY4" fmla="*/ 0 h 2700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9569" h="2700068">
                  <a:moveTo>
                    <a:pt x="0" y="0"/>
                  </a:moveTo>
                  <a:lnTo>
                    <a:pt x="724618" y="2700068"/>
                  </a:lnTo>
                  <a:lnTo>
                    <a:pt x="1224951" y="2700068"/>
                  </a:lnTo>
                  <a:lnTo>
                    <a:pt x="1949569" y="86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34292F9-337E-CC99-AFD1-4D963EB4D0D8}"/>
                </a:ext>
              </a:extLst>
            </p:cNvPr>
            <p:cNvCxnSpPr/>
            <p:nvPr/>
          </p:nvCxnSpPr>
          <p:spPr>
            <a:xfrm>
              <a:off x="1132487" y="1151141"/>
              <a:ext cx="378117" cy="0"/>
            </a:xfrm>
            <a:prstGeom prst="lin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56F2ED96-34B6-A477-9CF0-87D51569E7B1}"/>
                </a:ext>
              </a:extLst>
            </p:cNvPr>
            <p:cNvCxnSpPr/>
            <p:nvPr/>
          </p:nvCxnSpPr>
          <p:spPr>
            <a:xfrm flipV="1">
              <a:off x="915338" y="990840"/>
              <a:ext cx="500448" cy="292077"/>
            </a:xfrm>
            <a:prstGeom prst="lin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4748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What’s going on? Is the Hall probe correct?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23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Short answer,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YES.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179547-B1F8-44AA-5653-E951B74CBF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4" t="9927" b="50949"/>
          <a:stretch/>
        </p:blipFill>
        <p:spPr>
          <a:xfrm>
            <a:off x="317734" y="1791731"/>
            <a:ext cx="6025350" cy="371412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8DF8A2E-C209-6D5F-5DFE-A3D1C7F944AB}"/>
              </a:ext>
            </a:extLst>
          </p:cNvPr>
          <p:cNvSpPr/>
          <p:nvPr/>
        </p:nvSpPr>
        <p:spPr>
          <a:xfrm>
            <a:off x="6697932" y="1689715"/>
            <a:ext cx="3825335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The probe was checked by re-measuring another, smaller, Halbach quad which we bought from a manufacturer – the results were the same as our previous measurements and in accordance with the specification.</a:t>
            </a:r>
          </a:p>
          <a:p>
            <a:endParaRPr lang="en-GB" sz="2000" dirty="0"/>
          </a:p>
          <a:p>
            <a:r>
              <a:rPr lang="en-GB" sz="2000" dirty="0"/>
              <a:t>The field strengths measured around a single block also agree well with the Opera 2D model (see later slides).</a:t>
            </a:r>
          </a:p>
          <a:p>
            <a:endParaRPr lang="en-GB" sz="2000" dirty="0"/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3031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What’s going on? Were BH curves ok?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Short answer,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YES.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3BF6B3-3500-AE93-7EF4-4AED7D3942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287"/>
          <a:stretch/>
        </p:blipFill>
        <p:spPr>
          <a:xfrm>
            <a:off x="256985" y="1687374"/>
            <a:ext cx="5544710" cy="47733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917017-53B5-4BA7-BBB3-CBD6815F0A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9571" t="4834" b="6290"/>
          <a:stretch/>
        </p:blipFill>
        <p:spPr>
          <a:xfrm>
            <a:off x="5720149" y="1321843"/>
            <a:ext cx="1071106" cy="5399632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FF0479D-01B6-867E-F9AD-1DDD0AA63E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236240"/>
              </p:ext>
            </p:extLst>
          </p:nvPr>
        </p:nvGraphicFramePr>
        <p:xfrm>
          <a:off x="7184903" y="1520600"/>
          <a:ext cx="470252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80639">
                  <a:extLst>
                    <a:ext uri="{9D8B030D-6E8A-4147-A177-3AD203B41FA5}">
                      <a16:colId xmlns:a16="http://schemas.microsoft.com/office/drawing/2014/main" val="1831262164"/>
                    </a:ext>
                  </a:extLst>
                </a:gridCol>
                <a:gridCol w="1421885">
                  <a:extLst>
                    <a:ext uri="{9D8B030D-6E8A-4147-A177-3AD203B41FA5}">
                      <a16:colId xmlns:a16="http://schemas.microsoft.com/office/drawing/2014/main" val="4402156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Pole 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Gradient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73575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Steel 1006 (SPEC)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484 T/m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23295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XC06 (Danfysik BH data)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479 T/m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1112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Unisil23m3 (Opera BH data)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483 T/m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847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/>
                        <a:t>ARMCO</a:t>
                      </a:r>
                      <a:r>
                        <a:rPr lang="en-GB" sz="1400" baseline="0" dirty="0"/>
                        <a:t> 17-4 PH (Opera BH data)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449 T/m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904664"/>
                  </a:ext>
                </a:extLst>
              </a:tr>
            </a:tbl>
          </a:graphicData>
        </a:graphic>
      </p:graphicFrame>
      <p:sp>
        <p:nvSpPr>
          <p:cNvPr id="59" name="TextBox 58">
            <a:extLst>
              <a:ext uri="{FF2B5EF4-FFF2-40B4-BE49-F238E27FC236}">
                <a16:creationId xmlns:a16="http://schemas.microsoft.com/office/drawing/2014/main" id="{69947FD6-1BFD-B904-A9F2-1A58CAE1BC7C}"/>
              </a:ext>
            </a:extLst>
          </p:cNvPr>
          <p:cNvSpPr txBox="1"/>
          <p:nvPr/>
        </p:nvSpPr>
        <p:spPr>
          <a:xfrm>
            <a:off x="7248455" y="3684298"/>
            <a:ext cx="43650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Beyond saturation Opera extends BH curve with gradient </a:t>
            </a:r>
            <a:r>
              <a:rPr lang="el-GR" dirty="0"/>
              <a:t>μ</a:t>
            </a:r>
            <a:r>
              <a:rPr lang="en-GB" baseline="-25000" dirty="0"/>
              <a:t>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1006 extended manually as a precaution.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There is clearly saturation but expect that Opera can handle it.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357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What’s going on? Are we shortcutting flux?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25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Short answer,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NO.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936EBA-6CEA-D426-B20F-4A64B6BA55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0" b="34696"/>
          <a:stretch/>
        </p:blipFill>
        <p:spPr>
          <a:xfrm>
            <a:off x="526191" y="1611112"/>
            <a:ext cx="3183713" cy="27312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C6FCFD-4297-68A7-5BD6-2CBDFCC30F3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" t="18978" r="20184" b="34696"/>
          <a:stretch/>
        </p:blipFill>
        <p:spPr>
          <a:xfrm>
            <a:off x="4056976" y="1717204"/>
            <a:ext cx="3270482" cy="25989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2546DB-A95C-0A7F-ACAF-761135AEE94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59" t="16934" r="3768" b="34502"/>
          <a:stretch/>
        </p:blipFill>
        <p:spPr>
          <a:xfrm>
            <a:off x="7725828" y="1717203"/>
            <a:ext cx="4062832" cy="2685237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896B429-402A-74F8-00F3-845B7691B609}"/>
              </a:ext>
            </a:extLst>
          </p:cNvPr>
          <p:cNvSpPr/>
          <p:nvPr/>
        </p:nvSpPr>
        <p:spPr>
          <a:xfrm>
            <a:off x="474677" y="4719159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All components designed as non-magnetic were measured and had low permeability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4626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What’s going on? Is it tolerances?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26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Short answer,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NO.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279800-F5B2-8A29-B086-B4DAA85C09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746" y="1314678"/>
            <a:ext cx="4925254" cy="44880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4503DC3-22B0-F088-8DDD-255447D9209F}"/>
              </a:ext>
            </a:extLst>
          </p:cNvPr>
          <p:cNvSpPr/>
          <p:nvPr/>
        </p:nvSpPr>
        <p:spPr>
          <a:xfrm>
            <a:off x="6097161" y="1819752"/>
            <a:ext cx="5535724" cy="34778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Aperture is 9mm (inc. central support pipe). This would have to be </a:t>
            </a:r>
            <a:r>
              <a:rPr lang="en-GB" sz="2000" b="1" dirty="0"/>
              <a:t>12mm </a:t>
            </a:r>
            <a:r>
              <a:rPr lang="en-GB" sz="2000" dirty="0"/>
              <a:t>to account for observed gradient.</a:t>
            </a:r>
          </a:p>
          <a:p>
            <a:endParaRPr lang="en-GB" sz="2000" dirty="0"/>
          </a:p>
          <a:p>
            <a:r>
              <a:rPr lang="en-GB" sz="2000" dirty="0"/>
              <a:t>Inner tuning hole diameter is 4.75mm. Increasing this to 7mm, so that it merges with the next hole, only decreases the gradient to 468 T/m. </a:t>
            </a:r>
          </a:p>
          <a:p>
            <a:endParaRPr lang="en-GB" sz="2000" dirty="0"/>
          </a:p>
          <a:p>
            <a:r>
              <a:rPr lang="en-GB" sz="2000" dirty="0"/>
              <a:t>Adding an air gap of 0.5mm around all components in the 3D model (by shrinking elements) reduces gradient to 417 T/m 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3258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What’s going on? Did we buy bad blocks?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Short answer, </a:t>
            </a: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NO.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503DC3-22B0-F088-8DDD-255447D9209F}"/>
              </a:ext>
            </a:extLst>
          </p:cNvPr>
          <p:cNvSpPr/>
          <p:nvPr/>
        </p:nvSpPr>
        <p:spPr>
          <a:xfrm>
            <a:off x="7712642" y="1675650"/>
            <a:ext cx="3772407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We measured a grid above some unused blocks and examined the measured area in Opera 2D, agreement was excellent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ABDEF3-A300-D83C-5A6E-1C915DF5806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71" r="16617" b="46329"/>
          <a:stretch/>
        </p:blipFill>
        <p:spPr>
          <a:xfrm>
            <a:off x="358018" y="1615180"/>
            <a:ext cx="6879361" cy="21507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6F004C0-F9B5-499E-AE29-80C5698E17A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376" t="26713" r="2316" b="38076"/>
          <a:stretch/>
        </p:blipFill>
        <p:spPr>
          <a:xfrm>
            <a:off x="510344" y="3926882"/>
            <a:ext cx="7567901" cy="279459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19D0363-36D4-864A-97B3-674EED48C7F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1" t="43636" r="39152" b="36191"/>
          <a:stretch/>
        </p:blipFill>
        <p:spPr>
          <a:xfrm>
            <a:off x="8023775" y="3944201"/>
            <a:ext cx="3150140" cy="2352509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DDC26B0-6111-25B6-363D-7FEAD470AE37}"/>
              </a:ext>
            </a:extLst>
          </p:cNvPr>
          <p:cNvSpPr/>
          <p:nvPr/>
        </p:nvSpPr>
        <p:spPr>
          <a:xfrm>
            <a:off x="403339" y="1615180"/>
            <a:ext cx="377240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Opera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4F09D5-F6E9-5C11-2F94-B75F439EA95E}"/>
              </a:ext>
            </a:extLst>
          </p:cNvPr>
          <p:cNvSpPr/>
          <p:nvPr/>
        </p:nvSpPr>
        <p:spPr>
          <a:xfrm>
            <a:off x="358018" y="4150440"/>
            <a:ext cx="3772407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Measurement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7702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What’s going on? 3D model check?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28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And here we find an issue…. 3D model predicted 467 T/m (24.24 T integrated).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862EFE-317A-8C7E-7FBB-EAF3B9CB8B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0736"/>
          <a:stretch/>
        </p:blipFill>
        <p:spPr>
          <a:xfrm>
            <a:off x="6882535" y="1514733"/>
            <a:ext cx="4114800" cy="524566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AEC02EE-740F-5870-ED75-9E5723EBFBA3}"/>
              </a:ext>
            </a:extLst>
          </p:cNvPr>
          <p:cNvSpPr/>
          <p:nvPr/>
        </p:nvSpPr>
        <p:spPr>
          <a:xfrm>
            <a:off x="403339" y="1545510"/>
            <a:ext cx="4828847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There are significant areas near the block ends where the magnetization vector and the flux vector are significantly different!</a:t>
            </a: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A74C5DB-1886-6F64-9094-E09E4F33AC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871" y="2810763"/>
            <a:ext cx="5787503" cy="28937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75285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343067" y="2400428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Demagnetization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343067" y="3626576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Identifying the issue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Block characterization</a:t>
            </a:r>
            <a:endParaRPr lang="en-US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99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343067" y="2400428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4800" b="1" spc="-1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EPAC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343067" y="3626576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EPAC?</a:t>
            </a:r>
          </a:p>
          <a:p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this magnet for?</a:t>
            </a:r>
            <a:endParaRPr lang="en-US" sz="24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4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Bingo!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AA6B19-53F7-4213-0A22-E6675B3F6F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92541" y="749411"/>
            <a:ext cx="7751128" cy="44243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8226144-2FB8-DB5A-DEEC-1D760FF0FB2F}"/>
              </a:ext>
            </a:extLst>
          </p:cNvPr>
          <p:cNvSpPr txBox="1"/>
          <p:nvPr/>
        </p:nvSpPr>
        <p:spPr>
          <a:xfrm>
            <a:off x="248331" y="1289956"/>
            <a:ext cx="4031839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What about H in opposite direction to M within the block?</a:t>
            </a:r>
          </a:p>
          <a:p>
            <a:endParaRPr lang="en-GB" dirty="0"/>
          </a:p>
          <a:p>
            <a:r>
              <a:rPr lang="en-GB" dirty="0"/>
              <a:t>Block outlined in red is magnetised at -45 degrees. </a:t>
            </a:r>
          </a:p>
          <a:p>
            <a:endParaRPr lang="en-GB" dirty="0"/>
          </a:p>
          <a:p>
            <a:r>
              <a:rPr lang="en-GB" dirty="0"/>
              <a:t>Colour map shows </a:t>
            </a:r>
            <a:r>
              <a:rPr lang="en-GB" dirty="0" err="1"/>
              <a:t>H</a:t>
            </a:r>
            <a:r>
              <a:rPr lang="en-GB" baseline="-25000" dirty="0" err="1"/>
              <a:t>opp</a:t>
            </a:r>
            <a:r>
              <a:rPr lang="en-GB" dirty="0"/>
              <a:t> = </a:t>
            </a:r>
            <a:r>
              <a:rPr lang="en-GB" b="1" dirty="0"/>
              <a:t> </a:t>
            </a:r>
            <a:r>
              <a:rPr lang="en-GB" b="1" u="sng" dirty="0"/>
              <a:t>H</a:t>
            </a:r>
            <a:r>
              <a:rPr lang="en-GB" b="1" dirty="0"/>
              <a:t>.-</a:t>
            </a:r>
            <a:r>
              <a:rPr lang="en-GB" b="1" u="sng" dirty="0"/>
              <a:t>m</a:t>
            </a:r>
            <a:r>
              <a:rPr lang="en-GB" dirty="0"/>
              <a:t> where </a:t>
            </a:r>
            <a:r>
              <a:rPr lang="en-GB" b="1" u="sng" dirty="0"/>
              <a:t>m</a:t>
            </a:r>
            <a:r>
              <a:rPr lang="en-GB" dirty="0"/>
              <a:t> is the unit vector in the direction of M</a:t>
            </a:r>
          </a:p>
          <a:p>
            <a:endParaRPr lang="en-GB" b="1" u="sng" dirty="0"/>
          </a:p>
          <a:p>
            <a:r>
              <a:rPr lang="en-GB" b="1" u="sng" dirty="0"/>
              <a:t>m</a:t>
            </a:r>
            <a:r>
              <a:rPr lang="en-GB" b="1" dirty="0"/>
              <a:t> = </a:t>
            </a:r>
            <a:r>
              <a:rPr lang="en-GB" dirty="0"/>
              <a:t>√2[1,-1]/2, Therefore </a:t>
            </a:r>
            <a:r>
              <a:rPr lang="en-GB" dirty="0" err="1"/>
              <a:t>H</a:t>
            </a:r>
            <a:r>
              <a:rPr lang="en-GB" baseline="-25000" dirty="0" err="1"/>
              <a:t>opp</a:t>
            </a:r>
            <a:r>
              <a:rPr lang="en-GB" dirty="0"/>
              <a:t> = </a:t>
            </a:r>
            <a:r>
              <a:rPr lang="en-GB" b="1" u="sng" dirty="0"/>
              <a:t>H</a:t>
            </a:r>
            <a:r>
              <a:rPr lang="en-GB" b="1" dirty="0"/>
              <a:t>.-</a:t>
            </a:r>
            <a:r>
              <a:rPr lang="en-GB" b="1" u="sng" dirty="0"/>
              <a:t>m</a:t>
            </a:r>
            <a:r>
              <a:rPr lang="en-GB" b="1" dirty="0"/>
              <a:t> =</a:t>
            </a:r>
            <a:r>
              <a:rPr lang="en-GB" dirty="0"/>
              <a:t> 0.707H</a:t>
            </a:r>
            <a:r>
              <a:rPr lang="en-GB" baseline="-25000" dirty="0"/>
              <a:t>y</a:t>
            </a:r>
            <a:r>
              <a:rPr lang="en-GB" dirty="0"/>
              <a:t> – 0.707H</a:t>
            </a:r>
            <a:r>
              <a:rPr lang="en-GB" baseline="-25000" dirty="0"/>
              <a:t>x</a:t>
            </a:r>
          </a:p>
          <a:p>
            <a:endParaRPr lang="en-GB" baseline="-25000" dirty="0"/>
          </a:p>
          <a:p>
            <a:r>
              <a:rPr lang="en-GB" b="1" dirty="0"/>
              <a:t>Blue regions show where </a:t>
            </a:r>
            <a:r>
              <a:rPr lang="en-GB" b="1" dirty="0" err="1"/>
              <a:t>H</a:t>
            </a:r>
            <a:r>
              <a:rPr lang="en-GB" b="1" baseline="-25000" dirty="0" err="1"/>
              <a:t>opp</a:t>
            </a:r>
            <a:r>
              <a:rPr lang="en-GB" b="1" dirty="0"/>
              <a:t> &gt; </a:t>
            </a:r>
            <a:r>
              <a:rPr lang="en-GB" b="1" dirty="0" err="1"/>
              <a:t>H</a:t>
            </a:r>
            <a:r>
              <a:rPr lang="en-GB" b="1" baseline="-25000" dirty="0" err="1"/>
              <a:t>cj</a:t>
            </a:r>
            <a:endParaRPr lang="en-GB" b="1" baseline="-25000" dirty="0"/>
          </a:p>
          <a:p>
            <a:endParaRPr lang="en-GB" b="1" baseline="-25000" dirty="0"/>
          </a:p>
          <a:p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C56A0A-BE10-B625-9ADB-6B09E2AE7A49}"/>
              </a:ext>
            </a:extLst>
          </p:cNvPr>
          <p:cNvSpPr txBox="1"/>
          <p:nvPr/>
        </p:nvSpPr>
        <p:spPr>
          <a:xfrm>
            <a:off x="4038600" y="5214107"/>
            <a:ext cx="868436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b="1" dirty="0"/>
              <a:t>Blue region is being demagnetized, and Opera isn’t accounting for it!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7874F02-116C-9B87-396A-6F35A38F2D60}"/>
              </a:ext>
            </a:extLst>
          </p:cNvPr>
          <p:cNvCxnSpPr>
            <a:cxnSpLocks/>
          </p:cNvCxnSpPr>
          <p:nvPr/>
        </p:nvCxnSpPr>
        <p:spPr>
          <a:xfrm flipH="1" flipV="1">
            <a:off x="5921533" y="4363278"/>
            <a:ext cx="174467" cy="948024"/>
          </a:xfrm>
          <a:prstGeom prst="straightConnector1">
            <a:avLst/>
          </a:prstGeom>
          <a:ln w="1016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79567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across tip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31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D254087-1447-8C24-0D6A-A7FF45D68E6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813" t="6235" r="17942" b="80951"/>
          <a:stretch/>
        </p:blipFill>
        <p:spPr>
          <a:xfrm>
            <a:off x="176480" y="3616759"/>
            <a:ext cx="2508742" cy="85085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6E41D3DC-EDAF-1D5C-4BAB-098305AF1434}"/>
              </a:ext>
            </a:extLst>
          </p:cNvPr>
          <p:cNvGrpSpPr/>
          <p:nvPr/>
        </p:nvGrpSpPr>
        <p:grpSpPr>
          <a:xfrm>
            <a:off x="1111410" y="4478302"/>
            <a:ext cx="1019336" cy="1147523"/>
            <a:chOff x="10848814" y="5209027"/>
            <a:chExt cx="1141253" cy="1282180"/>
          </a:xfrm>
        </p:grpSpPr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8FE82ED-A4FA-9AB4-D0DE-19BF0BDE029E}"/>
                </a:ext>
              </a:extLst>
            </p:cNvPr>
            <p:cNvCxnSpPr/>
            <p:nvPr/>
          </p:nvCxnSpPr>
          <p:spPr>
            <a:xfrm>
              <a:off x="10848814" y="6338807"/>
              <a:ext cx="914818" cy="0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12A656A-391A-E22B-E3C0-3CA901E196C1}"/>
                </a:ext>
              </a:extLst>
            </p:cNvPr>
            <p:cNvCxnSpPr/>
            <p:nvPr/>
          </p:nvCxnSpPr>
          <p:spPr>
            <a:xfrm flipH="1" flipV="1">
              <a:off x="10972800" y="5490579"/>
              <a:ext cx="28414" cy="1000628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9EF5C1-FB1D-7E7A-F359-A3D8B530CDE0}"/>
                </a:ext>
              </a:extLst>
            </p:cNvPr>
            <p:cNvSpPr txBox="1"/>
            <p:nvPr/>
          </p:nvSpPr>
          <p:spPr>
            <a:xfrm>
              <a:off x="11680519" y="5990893"/>
              <a:ext cx="309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z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B03B145-18CE-B8F6-F662-E224636EF899}"/>
                </a:ext>
              </a:extLst>
            </p:cNvPr>
            <p:cNvSpPr txBox="1"/>
            <p:nvPr/>
          </p:nvSpPr>
          <p:spPr>
            <a:xfrm>
              <a:off x="11019637" y="5209027"/>
              <a:ext cx="309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y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1D6310D0-89AB-AC51-4BDC-71C46EC39574}"/>
              </a:ext>
            </a:extLst>
          </p:cNvPr>
          <p:cNvSpPr/>
          <p:nvPr/>
        </p:nvSpPr>
        <p:spPr>
          <a:xfrm>
            <a:off x="544749" y="1232175"/>
            <a:ext cx="11243911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We removed all blocks from the array and measured them individually, as well as 2 unused blocks of each type for reference, by scanning the Hall probe across the tip 2mm above the surface.</a:t>
            </a:r>
          </a:p>
          <a:p>
            <a:endParaRPr lang="en-GB" sz="2000" dirty="0"/>
          </a:p>
          <a:p>
            <a:r>
              <a:rPr lang="en-GB" sz="2000" dirty="0"/>
              <a:t>The demagnetised area is small – this reveals more detail than e.g. Helmholtz coil measurement!</a:t>
            </a:r>
          </a:p>
          <a:p>
            <a:endParaRPr lang="en-GB" sz="2000" dirty="0"/>
          </a:p>
          <a:p>
            <a:r>
              <a:rPr lang="en-GB" sz="2000" dirty="0"/>
              <a:t>Can clearly see that all 4 used Type 1 blocks clearly have lower field around the tip than the unused blocks.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516D78E-68DA-A280-A6CF-65E20D1684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38" r="7959" b="52015"/>
          <a:stretch/>
        </p:blipFill>
        <p:spPr bwMode="auto">
          <a:xfrm>
            <a:off x="2652836" y="3515561"/>
            <a:ext cx="8786891" cy="284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149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across tip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32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BE92BE4-103D-13EB-FCEB-6E4D402712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8813" t="6235" r="17942" b="80951"/>
          <a:stretch/>
        </p:blipFill>
        <p:spPr>
          <a:xfrm>
            <a:off x="176480" y="3616759"/>
            <a:ext cx="2508742" cy="85085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3323439D-7DB7-6720-FF5A-B494E0522CBF}"/>
              </a:ext>
            </a:extLst>
          </p:cNvPr>
          <p:cNvGrpSpPr/>
          <p:nvPr/>
        </p:nvGrpSpPr>
        <p:grpSpPr>
          <a:xfrm>
            <a:off x="1111410" y="4478302"/>
            <a:ext cx="1019336" cy="1147523"/>
            <a:chOff x="10848814" y="5209027"/>
            <a:chExt cx="1141253" cy="1282180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875630AF-5C41-B81B-AB67-C16C94F24E51}"/>
                </a:ext>
              </a:extLst>
            </p:cNvPr>
            <p:cNvCxnSpPr/>
            <p:nvPr/>
          </p:nvCxnSpPr>
          <p:spPr>
            <a:xfrm>
              <a:off x="10848814" y="6338807"/>
              <a:ext cx="914818" cy="0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E52B73E-9387-34C6-EC4C-F59C0A74B538}"/>
                </a:ext>
              </a:extLst>
            </p:cNvPr>
            <p:cNvCxnSpPr/>
            <p:nvPr/>
          </p:nvCxnSpPr>
          <p:spPr>
            <a:xfrm flipH="1" flipV="1">
              <a:off x="10972800" y="5490579"/>
              <a:ext cx="28414" cy="1000628"/>
            </a:xfrm>
            <a:prstGeom prst="straightConnector1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  <a:headEnd w="lg" len="lg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F60827A-5A1A-F985-ECEA-CEC7F451AF86}"/>
                </a:ext>
              </a:extLst>
            </p:cNvPr>
            <p:cNvSpPr txBox="1"/>
            <p:nvPr/>
          </p:nvSpPr>
          <p:spPr>
            <a:xfrm>
              <a:off x="11680519" y="5990893"/>
              <a:ext cx="309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z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4DB0673-D379-7D56-1588-7EB4E2E2E846}"/>
                </a:ext>
              </a:extLst>
            </p:cNvPr>
            <p:cNvSpPr txBox="1"/>
            <p:nvPr/>
          </p:nvSpPr>
          <p:spPr>
            <a:xfrm>
              <a:off x="11019637" y="5209027"/>
              <a:ext cx="30954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y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1F012754-0324-5B40-6FE1-2C383CE5A5A3}"/>
              </a:ext>
            </a:extLst>
          </p:cNvPr>
          <p:cNvSpPr/>
          <p:nvPr/>
        </p:nvSpPr>
        <p:spPr>
          <a:xfrm>
            <a:off x="544749" y="1232175"/>
            <a:ext cx="11243911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We removed all blocks from the array and measured them individually, as well as 2 unused blocks of each type for reference, by scanning the Hall probe across the tip 2mm above the surface.</a:t>
            </a:r>
          </a:p>
          <a:p>
            <a:endParaRPr lang="en-GB" sz="2000" dirty="0"/>
          </a:p>
          <a:p>
            <a:r>
              <a:rPr lang="en-GB" sz="2000" dirty="0"/>
              <a:t>The demagnetised area is small – this reveals more detail than e.g. Helmholtz coil measurement!</a:t>
            </a:r>
          </a:p>
          <a:p>
            <a:endParaRPr lang="en-GB" sz="2000" dirty="0"/>
          </a:p>
          <a:p>
            <a:r>
              <a:rPr lang="en-GB" sz="2000" dirty="0"/>
              <a:t>Can clearly see that all 4 used Type 2 blocks clearly have lower field around the tip than the unused blocks.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127B953-44FA-B386-2A3D-A9EF1CB0D6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16" t="48931" r="8253" b="4484"/>
          <a:stretch/>
        </p:blipFill>
        <p:spPr bwMode="auto">
          <a:xfrm>
            <a:off x="2685222" y="3580831"/>
            <a:ext cx="8856927" cy="277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3982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343067" y="2400428"/>
            <a:ext cx="8316591" cy="159530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4800" b="1" spc="-1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Replicating measurement</a:t>
            </a:r>
          </a:p>
          <a:p>
            <a:pPr>
              <a:spcAft>
                <a:spcPts val="200"/>
              </a:spcAft>
            </a:pPr>
            <a:r>
              <a:rPr lang="en-US" sz="4800" b="1" spc="-1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simulation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350331" y="3987995"/>
            <a:ext cx="5745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Identifying the issue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Homogeneity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Tuning pins</a:t>
            </a:r>
            <a:endParaRPr lang="en-US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24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happens if we replace ends of blocks with air?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34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D6310D0-89AB-AC51-4BDC-71C46EC39574}"/>
              </a:ext>
            </a:extLst>
          </p:cNvPr>
          <p:cNvSpPr/>
          <p:nvPr/>
        </p:nvSpPr>
        <p:spPr>
          <a:xfrm>
            <a:off x="403340" y="1785910"/>
            <a:ext cx="5437762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The end 4mm of the magnet block would have to be completely demagnetised to reduce gradient to 340 T/m.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5E6949D-FFB2-5F9D-A166-D322A468CF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080" t="35079" r="48547" b="39020"/>
          <a:stretch/>
        </p:blipFill>
        <p:spPr>
          <a:xfrm>
            <a:off x="6433443" y="1240970"/>
            <a:ext cx="5132328" cy="5132328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75F5795-E82D-A8DE-EB25-80D37A113E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294721"/>
              </p:ext>
            </p:extLst>
          </p:nvPr>
        </p:nvGraphicFramePr>
        <p:xfrm>
          <a:off x="403340" y="4165614"/>
          <a:ext cx="524688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3440">
                  <a:extLst>
                    <a:ext uri="{9D8B030D-6E8A-4147-A177-3AD203B41FA5}">
                      <a16:colId xmlns:a16="http://schemas.microsoft.com/office/drawing/2014/main" val="3092023117"/>
                    </a:ext>
                  </a:extLst>
                </a:gridCol>
                <a:gridCol w="2623440">
                  <a:extLst>
                    <a:ext uri="{9D8B030D-6E8A-4147-A177-3AD203B41FA5}">
                      <a16:colId xmlns:a16="http://schemas.microsoft.com/office/drawing/2014/main" val="3546933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δ</a:t>
                      </a:r>
                      <a:r>
                        <a:rPr lang="en-GB" dirty="0"/>
                        <a:t> (mm)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 (T/m)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383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123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7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553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521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79238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183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happens if we replace ends of blocks with air?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35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D6310D0-89AB-AC51-4BDC-71C46EC39574}"/>
              </a:ext>
            </a:extLst>
          </p:cNvPr>
          <p:cNvSpPr/>
          <p:nvPr/>
        </p:nvSpPr>
        <p:spPr>
          <a:xfrm>
            <a:off x="403340" y="1785910"/>
            <a:ext cx="5437762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The end 4mm of the magnet block would have to be completely demagnetised to reduce gradient to 340 T/m.</a:t>
            </a:r>
          </a:p>
          <a:p>
            <a:endParaRPr lang="en-GB" sz="2000" dirty="0"/>
          </a:p>
          <a:p>
            <a:r>
              <a:rPr lang="en-GB" sz="2000" dirty="0"/>
              <a:t>But that’s not far off what we’ve seen!</a:t>
            </a:r>
          </a:p>
          <a:p>
            <a:r>
              <a:rPr lang="en-GB" sz="2000" dirty="0"/>
              <a:t>Potential partial demagnetization in light grey areas…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75F5795-E82D-A8DE-EB25-80D37A113E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550412"/>
              </p:ext>
            </p:extLst>
          </p:nvPr>
        </p:nvGraphicFramePr>
        <p:xfrm>
          <a:off x="403340" y="4124717"/>
          <a:ext cx="524688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3440">
                  <a:extLst>
                    <a:ext uri="{9D8B030D-6E8A-4147-A177-3AD203B41FA5}">
                      <a16:colId xmlns:a16="http://schemas.microsoft.com/office/drawing/2014/main" val="3092023117"/>
                    </a:ext>
                  </a:extLst>
                </a:gridCol>
                <a:gridCol w="2623440">
                  <a:extLst>
                    <a:ext uri="{9D8B030D-6E8A-4147-A177-3AD203B41FA5}">
                      <a16:colId xmlns:a16="http://schemas.microsoft.com/office/drawing/2014/main" val="35469335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/>
                        <a:t>δ</a:t>
                      </a:r>
                      <a:r>
                        <a:rPr lang="en-GB" dirty="0"/>
                        <a:t> (mm)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 (T/m)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383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6123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17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553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521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792388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429D582C-2B65-0307-9BEF-4713B86FB8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8774" y="2130085"/>
            <a:ext cx="6270190" cy="357904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1548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with measurement – individual blocks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405B6A-4BDC-752D-1317-33D9FF583C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737" y="2856130"/>
            <a:ext cx="3794863" cy="28461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3FC293B-7881-5264-38FF-C40409FC8C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2171" y="2888211"/>
            <a:ext cx="3752088" cy="28140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4E5EBD-D64F-EA95-1B7C-36FA849DA6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38479" y="1155723"/>
            <a:ext cx="3915321" cy="540142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58A27FA-09C8-FE29-D816-C9482A34A8C1}"/>
              </a:ext>
            </a:extLst>
          </p:cNvPr>
          <p:cNvSpPr/>
          <p:nvPr/>
        </p:nvSpPr>
        <p:spPr>
          <a:xfrm>
            <a:off x="403340" y="1785910"/>
            <a:ext cx="5437762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We managed to roughly replicate a scan across the tip of a block by changing part of the structure to air in the Opera model.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560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with measurement – individual blocks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8A27FA-09C8-FE29-D816-C9482A34A8C1}"/>
              </a:ext>
            </a:extLst>
          </p:cNvPr>
          <p:cNvSpPr/>
          <p:nvPr/>
        </p:nvSpPr>
        <p:spPr>
          <a:xfrm>
            <a:off x="403340" y="1785910"/>
            <a:ext cx="3559060" cy="2554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BZ, BY, </a:t>
            </a:r>
            <a:r>
              <a:rPr lang="en-GB" sz="2000" dirty="0" err="1"/>
              <a:t>Bmod</a:t>
            </a:r>
            <a:r>
              <a:rPr lang="en-GB" sz="2000" dirty="0"/>
              <a:t> and angle data from the used block and “matching” Opera model, compared to 2 unused blocks.</a:t>
            </a:r>
          </a:p>
          <a:p>
            <a:endParaRPr lang="en-GB" sz="2000" dirty="0"/>
          </a:p>
          <a:p>
            <a:r>
              <a:rPr lang="en-GB" sz="2000" dirty="0"/>
              <a:t>Clearly shows that we are on the right path by suspecting demagnetization near the tip!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83328CE-D0DD-313B-23FD-502B41A0ACCE}"/>
              </a:ext>
            </a:extLst>
          </p:cNvPr>
          <p:cNvGrpSpPr/>
          <p:nvPr/>
        </p:nvGrpSpPr>
        <p:grpSpPr>
          <a:xfrm>
            <a:off x="4264722" y="973712"/>
            <a:ext cx="7403605" cy="5747763"/>
            <a:chOff x="3185160" y="200406"/>
            <a:chExt cx="8466595" cy="657301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AD5E2A9-3068-BC9A-6C51-0300F0D7D0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5160" y="200406"/>
              <a:ext cx="4440936" cy="333070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4EF19FB-0EF3-BBCE-9410-12AF121E98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64083" y="200406"/>
              <a:ext cx="4487672" cy="336575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2F87B72-ABE7-063F-A915-234C49E7D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85160" y="3372612"/>
              <a:ext cx="4440936" cy="333070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C2152628-1686-7045-2074-5A3E835CAA8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64083" y="3429000"/>
              <a:ext cx="4459224" cy="3344418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4710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 for demagnetization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38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D6310D0-89AB-AC51-4BDC-71C46EC39574}"/>
              </a:ext>
            </a:extLst>
          </p:cNvPr>
          <p:cNvSpPr/>
          <p:nvPr/>
        </p:nvSpPr>
        <p:spPr>
          <a:xfrm>
            <a:off x="403339" y="1202159"/>
            <a:ext cx="3847439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The magnet block BH curve used for the simulations extended into the 3</a:t>
            </a:r>
            <a:r>
              <a:rPr lang="en-GB" sz="2000" baseline="30000" dirty="0"/>
              <a:t>rd</a:t>
            </a:r>
            <a:r>
              <a:rPr lang="en-GB" sz="2000" dirty="0"/>
              <a:t> quadrant .</a:t>
            </a:r>
          </a:p>
          <a:p>
            <a:endParaRPr lang="en-GB" sz="2000" dirty="0"/>
          </a:p>
          <a:p>
            <a:r>
              <a:rPr lang="en-GB" sz="2000" dirty="0"/>
              <a:t>So Opera should, </a:t>
            </a:r>
            <a:r>
              <a:rPr lang="en-GB" sz="2000" b="1" i="1" dirty="0"/>
              <a:t>in theory</a:t>
            </a:r>
            <a:r>
              <a:rPr lang="en-GB" sz="2000" dirty="0"/>
              <a:t>, have been able to account for demagnetization properly…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b="1" dirty="0"/>
              <a:t>But it didn’t!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D0CEAE8-1D0A-4455-3EFA-54DB64A901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7698503"/>
              </p:ext>
            </p:extLst>
          </p:nvPr>
        </p:nvGraphicFramePr>
        <p:xfrm>
          <a:off x="4601759" y="1202159"/>
          <a:ext cx="7286625" cy="4776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72491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 for demagnetization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39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D6310D0-89AB-AC51-4BDC-71C46EC39574}"/>
              </a:ext>
            </a:extLst>
          </p:cNvPr>
          <p:cNvSpPr/>
          <p:nvPr/>
        </p:nvSpPr>
        <p:spPr>
          <a:xfrm>
            <a:off x="403339" y="1202159"/>
            <a:ext cx="3847439" cy="40934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/>
              <a:t>Credit here to Ben Pine from Dassault Systemes (Opera </a:t>
            </a:r>
            <a:r>
              <a:rPr lang="en-GB" sz="2000" dirty="0" err="1"/>
              <a:t>devs</a:t>
            </a:r>
            <a:r>
              <a:rPr lang="en-GB" sz="2000" dirty="0"/>
              <a:t>)!</a:t>
            </a:r>
          </a:p>
          <a:p>
            <a:endParaRPr lang="en-GB" sz="2000" dirty="0"/>
          </a:p>
          <a:p>
            <a:r>
              <a:rPr lang="en-GB" sz="2000" dirty="0"/>
              <a:t>The trick is to give Opera the whole hysteresis loop and then crucially, tell it how to interpolate within the loop.</a:t>
            </a:r>
          </a:p>
          <a:p>
            <a:endParaRPr lang="en-GB" sz="2000" dirty="0"/>
          </a:p>
          <a:p>
            <a:r>
              <a:rPr lang="en-GB" sz="2000" dirty="0"/>
              <a:t>Need to effectively guess at the “virgin curve” for the material then create a set of demagnetization tables that interpolate from this data.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9419EDD-1880-8FC4-1814-A23CBF3E6EAE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" t="12063" r="1096"/>
          <a:stretch/>
        </p:blipFill>
        <p:spPr bwMode="auto">
          <a:xfrm>
            <a:off x="4250779" y="1230349"/>
            <a:ext cx="7717654" cy="54008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007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5FBD928-74E7-B665-5004-3F29941188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6" t="10814" b="9822"/>
          <a:stretch/>
        </p:blipFill>
        <p:spPr bwMode="auto">
          <a:xfrm>
            <a:off x="544748" y="1582652"/>
            <a:ext cx="6945549" cy="424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EPAC Overview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AF3DE7-964E-4FC1-9FF7-B5DB4EC94CD3}"/>
              </a:ext>
            </a:extLst>
          </p:cNvPr>
          <p:cNvSpPr/>
          <p:nvPr/>
        </p:nvSpPr>
        <p:spPr>
          <a:xfrm>
            <a:off x="7666168" y="1743962"/>
            <a:ext cx="4114800" cy="44012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It is located at the Rutherford Appleton Laboratory in the UK, and is part of the STFC Central Laser Facility department.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It is built around one of the most powerful lasers in the world:</a:t>
            </a: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1(+) Petawatt peak pulse power</a:t>
            </a: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10 Hz repetition rate.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2 experimental areas with flexible configurations for the study of plasmas and materials in extreme conditions.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b="1">
                <a:latin typeface="Arial" panose="020B0604020202020204" pitchFamily="34" charset="0"/>
                <a:cs typeface="Arial" panose="020B0604020202020204" pitchFamily="34" charset="0"/>
              </a:rPr>
              <a:t>Extreme Photonics Applications Centre </a:t>
            </a: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is a new UK user facility currently being commissioned.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157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9419EDD-1880-8FC4-1814-A23CBF3E6EAE}"/>
              </a:ext>
            </a:extLst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" t="12063" r="1096"/>
          <a:stretch/>
        </p:blipFill>
        <p:spPr bwMode="auto">
          <a:xfrm>
            <a:off x="4250779" y="1230349"/>
            <a:ext cx="7717654" cy="54008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Accounting for demagnetization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40</a:t>
            </a:fld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D6310D0-89AB-AC51-4BDC-71C46EC39574}"/>
              </a:ext>
            </a:extLst>
          </p:cNvPr>
          <p:cNvSpPr/>
          <p:nvPr/>
        </p:nvSpPr>
        <p:spPr>
          <a:xfrm>
            <a:off x="403339" y="1202159"/>
            <a:ext cx="4114800" cy="45243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2000" dirty="0" err="1"/>
              <a:t>Dassualt</a:t>
            </a:r>
            <a:r>
              <a:rPr lang="en-GB" sz="2000" dirty="0"/>
              <a:t> created Python scripts that look at the BH curve and try to interpolate the graph shown from it, which is exported as an Opera table file.</a:t>
            </a:r>
          </a:p>
          <a:p>
            <a:endParaRPr lang="en-GB" sz="2000" dirty="0"/>
          </a:p>
          <a:p>
            <a:r>
              <a:rPr lang="en-GB" sz="2000" dirty="0"/>
              <a:t>When included in the model as a user function the tables tell Opera the original magnetization of the material, it then updates values for each mesh point at each solver iteration.</a:t>
            </a:r>
          </a:p>
          <a:p>
            <a:endParaRPr lang="en-GB" sz="2000" dirty="0"/>
          </a:p>
          <a:p>
            <a:r>
              <a:rPr lang="en-GB" sz="2000" dirty="0"/>
              <a:t>With this Opera predicts </a:t>
            </a:r>
            <a:r>
              <a:rPr lang="en-GB" sz="2800" b="1" dirty="0"/>
              <a:t>350 T/m!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039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343067" y="2400428"/>
            <a:ext cx="8316591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status and Conclusions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280923" y="4061581"/>
            <a:ext cx="5745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status</a:t>
            </a:r>
          </a:p>
          <a:p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fix it?</a:t>
            </a:r>
            <a:endParaRPr lang="en-US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75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8DF8A2E-C209-6D5F-5DFE-A3D1C7F944AB}"/>
              </a:ext>
            </a:extLst>
          </p:cNvPr>
          <p:cNvSpPr/>
          <p:nvPr/>
        </p:nvSpPr>
        <p:spPr>
          <a:xfrm>
            <a:off x="403340" y="1281342"/>
            <a:ext cx="4976528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As well as looking at demagnetization we also sent the steel pole blocks for annealing in case the machining of the tuning holes had caused loss of magnetic properties.</a:t>
            </a:r>
          </a:p>
          <a:p>
            <a:endParaRPr lang="en-GB" sz="2000" dirty="0"/>
          </a:p>
          <a:p>
            <a:r>
              <a:rPr lang="en-GB" sz="2000" dirty="0"/>
              <a:t>We re-assembled and re-measured the quadrupole to check this and found that the gradient had reduced further, to </a:t>
            </a:r>
            <a:r>
              <a:rPr lang="en-GB" sz="2000" b="1" dirty="0"/>
              <a:t>300 T/m</a:t>
            </a:r>
            <a:r>
              <a:rPr lang="en-GB" sz="2000" dirty="0"/>
              <a:t>!</a:t>
            </a:r>
          </a:p>
          <a:p>
            <a:endParaRPr lang="en-GB" sz="2000" dirty="0"/>
          </a:p>
          <a:p>
            <a:r>
              <a:rPr lang="en-GB" sz="2000" b="1" dirty="0"/>
              <a:t>2 blocks had been inserted backwards</a:t>
            </a:r>
            <a:r>
              <a:rPr lang="en-GB" sz="2000" dirty="0"/>
              <a:t>, then removed and re-inserted, this likely demagnetized them further…..</a:t>
            </a:r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Rebuild of quadrupole</a:t>
            </a:r>
          </a:p>
          <a:p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42</a:t>
            </a:fld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5A153982-D65A-07FD-DCED-65F6681BAF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5064557"/>
              </p:ext>
            </p:extLst>
          </p:nvPr>
        </p:nvGraphicFramePr>
        <p:xfrm>
          <a:off x="5140171" y="1353105"/>
          <a:ext cx="6486756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85AC4CD-06E3-3D23-BD18-4B1A67025598}"/>
              </a:ext>
            </a:extLst>
          </p:cNvPr>
          <p:cNvSpPr txBox="1"/>
          <p:nvPr/>
        </p:nvSpPr>
        <p:spPr>
          <a:xfrm>
            <a:off x="5508978" y="5527005"/>
            <a:ext cx="5988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Note gradient inverted from graphs on slide 19, magnet 180 degrees rotated between measurements and mount moved.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FF0E7C5-D844-0322-30BA-F74C6A5AA7CA}"/>
              </a:ext>
            </a:extLst>
          </p:cNvPr>
          <p:cNvCxnSpPr>
            <a:cxnSpLocks/>
          </p:cNvCxnSpPr>
          <p:nvPr/>
        </p:nvCxnSpPr>
        <p:spPr>
          <a:xfrm flipV="1">
            <a:off x="6446982" y="1791732"/>
            <a:ext cx="4682836" cy="29808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762684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 – rebuild degradation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AF3DE7-964E-4FC1-9FF7-B5DB4EC94CD3}"/>
              </a:ext>
            </a:extLst>
          </p:cNvPr>
          <p:cNvSpPr/>
          <p:nvPr/>
        </p:nvSpPr>
        <p:spPr>
          <a:xfrm>
            <a:off x="6839301" y="1219608"/>
            <a:ext cx="4639837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Following the rebuild a severe degradation in gradient homogeneity was observed, even after the mistake in block positioning was corrected.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This indicates that the incorrectly inserted blocks suffered further permanent demagnetisation.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Even with correct assembly the magnetization of the quadrupole is no longer symmetric.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43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29BF591-865D-A002-3E2C-B1283BC559D4}"/>
              </a:ext>
            </a:extLst>
          </p:cNvPr>
          <p:cNvGrpSpPr/>
          <p:nvPr/>
        </p:nvGrpSpPr>
        <p:grpSpPr>
          <a:xfrm>
            <a:off x="37807" y="941194"/>
            <a:ext cx="5956593" cy="5339533"/>
            <a:chOff x="37807" y="941194"/>
            <a:chExt cx="5175894" cy="4794588"/>
          </a:xfrm>
        </p:grpSpPr>
        <p:graphicFrame>
          <p:nvGraphicFramePr>
            <p:cNvPr id="4" name="Chart 3">
              <a:extLst>
                <a:ext uri="{FF2B5EF4-FFF2-40B4-BE49-F238E27FC236}">
                  <a16:creationId xmlns:a16="http://schemas.microsoft.com/office/drawing/2014/main" id="{B1110221-690D-6F2C-9F6B-76F3F00D9AF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14736802"/>
                </p:ext>
              </p:extLst>
            </p:nvPr>
          </p:nvGraphicFramePr>
          <p:xfrm>
            <a:off x="37807" y="941194"/>
            <a:ext cx="5175894" cy="47945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6D9772C-D7A6-7362-B65B-B5BB1E6DC005}"/>
                </a:ext>
              </a:extLst>
            </p:cNvPr>
            <p:cNvSpPr/>
            <p:nvPr/>
          </p:nvSpPr>
          <p:spPr>
            <a:xfrm>
              <a:off x="1248954" y="1996795"/>
              <a:ext cx="3544719" cy="655681"/>
            </a:xfrm>
            <a:prstGeom prst="rect">
              <a:avLst/>
            </a:prstGeom>
            <a:solidFill>
              <a:srgbClr val="FF0000">
                <a:alpha val="1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97597FA3-ED35-B094-1E88-93EC7CD09F96}"/>
                </a:ext>
              </a:extLst>
            </p:cNvPr>
            <p:cNvCxnSpPr/>
            <p:nvPr/>
          </p:nvCxnSpPr>
          <p:spPr>
            <a:xfrm>
              <a:off x="591127" y="2660073"/>
              <a:ext cx="443345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DC6D36F5-9D18-E3C0-E6F3-78225B2B1645}"/>
                </a:ext>
              </a:extLst>
            </p:cNvPr>
            <p:cNvCxnSpPr/>
            <p:nvPr/>
          </p:nvCxnSpPr>
          <p:spPr>
            <a:xfrm>
              <a:off x="591127" y="2004387"/>
              <a:ext cx="443345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970A6FF-A132-3012-5452-5A11E592FCE2}"/>
                </a:ext>
              </a:extLst>
            </p:cNvPr>
            <p:cNvSpPr txBox="1"/>
            <p:nvPr/>
          </p:nvSpPr>
          <p:spPr>
            <a:xfrm>
              <a:off x="643157" y="4197927"/>
              <a:ext cx="886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original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68BF453-1788-10FC-B41E-E0CEA1615181}"/>
                </a:ext>
              </a:extLst>
            </p:cNvPr>
            <p:cNvSpPr txBox="1"/>
            <p:nvPr/>
          </p:nvSpPr>
          <p:spPr>
            <a:xfrm>
              <a:off x="643157" y="4508211"/>
              <a:ext cx="8485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rebuild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5F10ACC-E1A1-2792-8DA2-4DF7DC8E3CE7}"/>
                </a:ext>
              </a:extLst>
            </p:cNvPr>
            <p:cNvSpPr/>
            <p:nvPr/>
          </p:nvSpPr>
          <p:spPr>
            <a:xfrm>
              <a:off x="2212051" y="2004387"/>
              <a:ext cx="1113040" cy="655686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2161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258805" y="1166842"/>
            <a:ext cx="55560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We have built a new hybrid Halbach array permanent magnet quadrupole for the EPAC project.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design features a tuning pin arrangement to compensate for reasonable variations in strength.</a:t>
            </a:r>
          </a:p>
          <a:p>
            <a:pPr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The strength and aperture combined lead to flux vectors near the magnet block tips opposing the magnetization direction of the blocks.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When the design was measured the strength was significantly lower than anticipated, most likely due to this demagnetization effect.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Reducing pole tip fields and using higher coercivity PM material are both potential solutions.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If making one of these, model this properly!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Conclusions</a:t>
            </a:r>
          </a:p>
        </p:txBody>
      </p:sp>
      <p:pic>
        <p:nvPicPr>
          <p:cNvPr id="16" name="Content Placeholder 3">
            <a:extLst>
              <a:ext uri="{FF2B5EF4-FFF2-40B4-BE49-F238E27FC236}">
                <a16:creationId xmlns:a16="http://schemas.microsoft.com/office/drawing/2014/main" id="{1A4953F0-ADC3-4DB0-BD9C-8D36AD7CFC8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91" r="4491" b="1733"/>
          <a:stretch/>
        </p:blipFill>
        <p:spPr>
          <a:xfrm>
            <a:off x="5947839" y="1"/>
            <a:ext cx="6244161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7057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944E57C-8B23-8691-F49C-27D5A4BD21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811618"/>
              </p:ext>
            </p:extLst>
          </p:nvPr>
        </p:nvGraphicFramePr>
        <p:xfrm>
          <a:off x="426081" y="1979525"/>
          <a:ext cx="11179014" cy="378897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97002">
                  <a:extLst>
                    <a:ext uri="{9D8B030D-6E8A-4147-A177-3AD203B41FA5}">
                      <a16:colId xmlns:a16="http://schemas.microsoft.com/office/drawing/2014/main" val="2090034684"/>
                    </a:ext>
                  </a:extLst>
                </a:gridCol>
                <a:gridCol w="1597002">
                  <a:extLst>
                    <a:ext uri="{9D8B030D-6E8A-4147-A177-3AD203B41FA5}">
                      <a16:colId xmlns:a16="http://schemas.microsoft.com/office/drawing/2014/main" val="3370402392"/>
                    </a:ext>
                  </a:extLst>
                </a:gridCol>
                <a:gridCol w="1597002">
                  <a:extLst>
                    <a:ext uri="{9D8B030D-6E8A-4147-A177-3AD203B41FA5}">
                      <a16:colId xmlns:a16="http://schemas.microsoft.com/office/drawing/2014/main" val="2522155925"/>
                    </a:ext>
                  </a:extLst>
                </a:gridCol>
                <a:gridCol w="1597002">
                  <a:extLst>
                    <a:ext uri="{9D8B030D-6E8A-4147-A177-3AD203B41FA5}">
                      <a16:colId xmlns:a16="http://schemas.microsoft.com/office/drawing/2014/main" val="2339848829"/>
                    </a:ext>
                  </a:extLst>
                </a:gridCol>
                <a:gridCol w="1597002">
                  <a:extLst>
                    <a:ext uri="{9D8B030D-6E8A-4147-A177-3AD203B41FA5}">
                      <a16:colId xmlns:a16="http://schemas.microsoft.com/office/drawing/2014/main" val="2669496643"/>
                    </a:ext>
                  </a:extLst>
                </a:gridCol>
                <a:gridCol w="1597002">
                  <a:extLst>
                    <a:ext uri="{9D8B030D-6E8A-4147-A177-3AD203B41FA5}">
                      <a16:colId xmlns:a16="http://schemas.microsoft.com/office/drawing/2014/main" val="580340998"/>
                    </a:ext>
                  </a:extLst>
                </a:gridCol>
                <a:gridCol w="1597002">
                  <a:extLst>
                    <a:ext uri="{9D8B030D-6E8A-4147-A177-3AD203B41FA5}">
                      <a16:colId xmlns:a16="http://schemas.microsoft.com/office/drawing/2014/main" val="1563771923"/>
                    </a:ext>
                  </a:extLst>
                </a:gridCol>
              </a:tblGrid>
              <a:tr h="98954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800" b="1"/>
                        <a:t>Neil Thompson</a:t>
                      </a:r>
                    </a:p>
                    <a:p>
                      <a:pPr algn="ctr"/>
                      <a:endParaRPr lang="en-GB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/>
                        <a:t>Clive Hill</a:t>
                      </a:r>
                    </a:p>
                    <a:p>
                      <a:pPr algn="ctr"/>
                      <a:endParaRPr lang="en-GB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/>
                        <a:t>Alex Hinton</a:t>
                      </a:r>
                      <a:endParaRPr lang="en-GB" sz="1800" b="1"/>
                    </a:p>
                    <a:p>
                      <a:pPr algn="ctr"/>
                      <a:endParaRPr lang="en-GB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/>
                        <a:t>Tom Smith</a:t>
                      </a:r>
                    </a:p>
                    <a:p>
                      <a:pPr algn="ctr"/>
                      <a:endParaRPr lang="en-GB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/>
                        <a:t>Alex Bainbridge</a:t>
                      </a:r>
                    </a:p>
                    <a:p>
                      <a:pPr algn="ctr"/>
                      <a:endParaRPr lang="en-GB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/>
                        <a:t>Ben Pine</a:t>
                      </a:r>
                    </a:p>
                    <a:p>
                      <a:pPr algn="ctr"/>
                      <a:endParaRPr lang="en-GB" b="1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Ross Healey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23285868"/>
                  </a:ext>
                </a:extLst>
              </a:tr>
              <a:tr h="1539832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5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6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7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8"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42902854"/>
                  </a:ext>
                </a:extLst>
              </a:tr>
              <a:tr h="125960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400" dirty="0"/>
                        <a:t>Magnet designer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400"/>
                        <a:t>Mechanical engineering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Magnet Measurements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en-US" sz="1400" dirty="0"/>
                        <a:t>Magnet Measurements</a:t>
                      </a:r>
                    </a:p>
                    <a:p>
                      <a:pPr algn="ctr"/>
                      <a:endParaRPr lang="en-GB" sz="14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Troubleshooter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OPERA support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Mechanical assembly technician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35451306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199" y="1469410"/>
            <a:ext cx="10515600" cy="4323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/>
              <a:t>The team on this project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E6538B-4703-4B65-B8DE-174D820F5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68FB03-20C4-4C18-8814-0F7AF3E16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81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F08FC2-0C82-40C1-BCA2-AC3A3E058DBC}"/>
              </a:ext>
            </a:extLst>
          </p:cNvPr>
          <p:cNvSpPr txBox="1"/>
          <p:nvPr/>
        </p:nvSpPr>
        <p:spPr>
          <a:xfrm>
            <a:off x="292963" y="2335879"/>
            <a:ext cx="6063449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sz="8000" b="1" spc="-15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20444C-5520-4192-9FCB-13E8C57C95BB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3942" y="4678902"/>
            <a:ext cx="440215" cy="44021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E5050EF-8D83-4E39-8891-E259BCAC10FF}"/>
              </a:ext>
            </a:extLst>
          </p:cNvPr>
          <p:cNvSpPr/>
          <p:nvPr/>
        </p:nvSpPr>
        <p:spPr>
          <a:xfrm>
            <a:off x="804157" y="5353838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err="1"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A2E477-5002-4D20-891D-EBD44DEA6CB1}"/>
              </a:ext>
            </a:extLst>
          </p:cNvPr>
          <p:cNvSpPr/>
          <p:nvPr/>
        </p:nvSpPr>
        <p:spPr>
          <a:xfrm>
            <a:off x="804157" y="6012717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CB185E-ACCA-4263-8A38-88FFE03964C1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6125" y="5318092"/>
            <a:ext cx="444002" cy="4372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A09D9A1-6451-42B7-9669-43AE2388D39E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6126" y="5974030"/>
            <a:ext cx="440215" cy="44021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38DA39E-846C-41E0-B3DD-F5D0C3C76893}"/>
              </a:ext>
            </a:extLst>
          </p:cNvPr>
          <p:cNvSpPr/>
          <p:nvPr/>
        </p:nvSpPr>
        <p:spPr>
          <a:xfrm>
            <a:off x="862852" y="4714647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</p:spTree>
    <p:extLst>
      <p:ext uri="{BB962C8B-B14F-4D97-AF65-F5344CB8AC3E}">
        <p14:creationId xmlns:p14="http://schemas.microsoft.com/office/powerpoint/2010/main" val="242891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8B89B95-09D2-405E-5118-8CC4982EF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C8F170-EA31-2C00-9F4D-4DD6645D0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47</a:t>
            </a:fld>
            <a:endParaRPr lang="en-US"/>
          </a:p>
        </p:txBody>
      </p:sp>
      <p:pic>
        <p:nvPicPr>
          <p:cNvPr id="4" name="Picture 2" descr="cid:image002.jpg@01DAFDEA.F0AC28C0">
            <a:extLst>
              <a:ext uri="{FF2B5EF4-FFF2-40B4-BE49-F238E27FC236}">
                <a16:creationId xmlns:a16="http://schemas.microsoft.com/office/drawing/2014/main" id="{79F18C6F-D0EF-6EFA-B40D-22F298154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66" y="824528"/>
            <a:ext cx="7546917" cy="546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B54D60-EAA5-4C47-D220-C85663294045}"/>
              </a:ext>
            </a:extLst>
          </p:cNvPr>
          <p:cNvSpPr txBox="1"/>
          <p:nvPr/>
        </p:nvSpPr>
        <p:spPr>
          <a:xfrm>
            <a:off x="657225" y="571500"/>
            <a:ext cx="3263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Reserve slide – tuning pin results</a:t>
            </a:r>
          </a:p>
        </p:txBody>
      </p:sp>
    </p:spTree>
    <p:extLst>
      <p:ext uri="{BB962C8B-B14F-4D97-AF65-F5344CB8AC3E}">
        <p14:creationId xmlns:p14="http://schemas.microsoft.com/office/powerpoint/2010/main" val="38291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5FBD928-74E7-B665-5004-3F2994118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 l="50" r="50"/>
          <a:stretch/>
        </p:blipFill>
        <p:spPr bwMode="auto">
          <a:xfrm>
            <a:off x="544748" y="1582652"/>
            <a:ext cx="6945549" cy="4244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EPAC Overview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AF3DE7-964E-4FC1-9FF7-B5DB4EC94CD3}"/>
              </a:ext>
            </a:extLst>
          </p:cNvPr>
          <p:cNvSpPr/>
          <p:nvPr/>
        </p:nvSpPr>
        <p:spPr>
          <a:xfrm>
            <a:off x="7666168" y="1743962"/>
            <a:ext cx="4114800" cy="40934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EPAC will facilitate novel acceleration experiments such as Laser Wake-Field Acceleration (LWFA).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We have been developing a flexible beamline for capturing, measuring and using broadband plasma-generated electron beams.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EPAC could generate broadband beams with central energies from 0.1 – 5 GeV!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>
                <a:latin typeface="Arial" panose="020B0604020202020204" pitchFamily="34" charset="0"/>
                <a:cs typeface="Arial" panose="020B0604020202020204" pitchFamily="34" charset="0"/>
              </a:rPr>
              <a:t>STFC Daresbury laboratory are helping with the design of an electron beamline for the facility.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611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9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1956F749-E1C4-7D1C-1451-DB27402682BD}"/>
              </a:ext>
            </a:extLst>
          </p:cNvPr>
          <p:cNvPicPr>
            <a:picLocks noGrp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41" y="1610581"/>
            <a:ext cx="11084364" cy="418812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EPAC Overview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 beamline will capture and perform energy spectrometry and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monochromation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on broadband GeV electron beams.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733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057833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Capture array specification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1B3D701-30BE-DCD8-E1C0-D655D5CCD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565" y="1404404"/>
            <a:ext cx="4238643" cy="4723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9B0330E-64AF-F148-978E-7B0A83D22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57" y="1614196"/>
            <a:ext cx="5198617" cy="390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2FC913-D192-EAD2-38CE-9CD37BF4E41E}"/>
              </a:ext>
            </a:extLst>
          </p:cNvPr>
          <p:cNvSpPr/>
          <p:nvPr/>
        </p:nvSpPr>
        <p:spPr>
          <a:xfrm>
            <a:off x="5491766" y="1342850"/>
            <a:ext cx="2237306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Target strength: </a:t>
            </a:r>
          </a:p>
          <a:p>
            <a:pPr marL="0" indent="0">
              <a:buNone/>
              <a:defRPr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500 T/m</a:t>
            </a:r>
          </a:p>
          <a:p>
            <a:pPr marL="0" indent="0">
              <a:buNone/>
              <a:defRPr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Target length:</a:t>
            </a:r>
          </a:p>
          <a:p>
            <a:pPr marL="0" indent="0">
              <a:buNone/>
              <a:defRPr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50 mm</a:t>
            </a:r>
          </a:p>
          <a:p>
            <a:pPr marL="0" indent="0">
              <a:buNone/>
              <a:defRPr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Target aperture:</a:t>
            </a:r>
          </a:p>
          <a:p>
            <a:pPr marL="0" indent="0">
              <a:buNone/>
              <a:defRPr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8 mm (diameter)</a:t>
            </a:r>
          </a:p>
          <a:p>
            <a:pPr marL="0" indent="0">
              <a:buNone/>
              <a:defRPr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Good field:</a:t>
            </a:r>
          </a:p>
          <a:p>
            <a:pPr marL="0" indent="0">
              <a:buNone/>
              <a:defRPr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± 1% over ±1mm</a:t>
            </a:r>
          </a:p>
          <a:p>
            <a:pPr marL="0" indent="0">
              <a:buNone/>
              <a:defRPr/>
            </a:pP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DE2F9A-F6CE-6C4A-9209-4BCAE7A0E088}"/>
              </a:ext>
            </a:extLst>
          </p:cNvPr>
          <p:cNvSpPr txBox="1"/>
          <p:nvPr/>
        </p:nvSpPr>
        <p:spPr>
          <a:xfrm>
            <a:off x="2838965" y="5453596"/>
            <a:ext cx="5405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These numbers are a challenge: fields at aperture edge</a:t>
            </a:r>
          </a:p>
          <a:p>
            <a:r>
              <a:rPr lang="en-GB" b="1" dirty="0"/>
              <a:t>must be &gt; 2T …..</a:t>
            </a:r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21A74222-F242-907F-D399-BABBB70697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9837" y="1439717"/>
            <a:ext cx="5345916" cy="394520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65012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343067" y="2400428"/>
            <a:ext cx="8316591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4800" b="1" spc="-10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design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BAF2C3-EC07-3149-9606-B755707208BA}"/>
              </a:ext>
            </a:extLst>
          </p:cNvPr>
          <p:cNvSpPr/>
          <p:nvPr/>
        </p:nvSpPr>
        <p:spPr>
          <a:xfrm>
            <a:off x="343067" y="3626576"/>
            <a:ext cx="57456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PM Halbach array</a:t>
            </a:r>
          </a:p>
          <a:p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Tuning pin concept</a:t>
            </a:r>
          </a:p>
          <a:p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simulations</a:t>
            </a:r>
          </a:p>
          <a:p>
            <a:r>
              <a:rPr lang="en-GB" sz="24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Mechanical design</a:t>
            </a:r>
            <a:endParaRPr lang="en-US" sz="240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88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11036387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 modelling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0AF3DE7-964E-4FC1-9FF7-B5DB4EC94CD3}"/>
              </a:ext>
            </a:extLst>
          </p:cNvPr>
          <p:cNvSpPr/>
          <p:nvPr/>
        </p:nvSpPr>
        <p:spPr>
          <a:xfrm>
            <a:off x="8124046" y="2460319"/>
            <a:ext cx="3302793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These 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just about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worked in a “perfect” Opera-2D model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However, when considering real errors in e.g. block size and strength, field quality became impossible to achieve without increasing aperture.</a:t>
            </a:r>
          </a:p>
          <a:p>
            <a:pPr marL="0" indent="0">
              <a:buNone/>
              <a:defRPr/>
            </a:pP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Aperture was already big for a 500 T/m magnet….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2A207D-857B-4D35-AAAC-793EF520E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Bainbridge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D9508C-A183-4380-9A9B-3C6AC520A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04B6881-CF0B-997F-1CCD-AE9BD98B883E}"/>
              </a:ext>
            </a:extLst>
          </p:cNvPr>
          <p:cNvSpPr/>
          <p:nvPr/>
        </p:nvSpPr>
        <p:spPr>
          <a:xfrm>
            <a:off x="403341" y="1114623"/>
            <a:ext cx="1171732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Several ideas were originally examined for pure permanent magnet Halbach arrays.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4F01BD-06EA-6DBD-F006-43AAD8BB2A4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" r="49559"/>
          <a:stretch/>
        </p:blipFill>
        <p:spPr>
          <a:xfrm>
            <a:off x="0" y="2033693"/>
            <a:ext cx="4781347" cy="45722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7BECEF4-0C9B-2F25-A561-63911B38D09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31" t="855" r="57699" b="20558"/>
          <a:stretch/>
        </p:blipFill>
        <p:spPr>
          <a:xfrm>
            <a:off x="4789904" y="2460319"/>
            <a:ext cx="3119145" cy="321591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3875CFE-09CE-6E4C-27F0-8734E1D0DB51}"/>
              </a:ext>
            </a:extLst>
          </p:cNvPr>
          <p:cNvSpPr/>
          <p:nvPr/>
        </p:nvSpPr>
        <p:spPr>
          <a:xfrm>
            <a:off x="1167541" y="1633583"/>
            <a:ext cx="2446264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12 Segment design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0C1572F-2D57-97CD-A09C-0DCDD8E92D9C}"/>
              </a:ext>
            </a:extLst>
          </p:cNvPr>
          <p:cNvSpPr/>
          <p:nvPr/>
        </p:nvSpPr>
        <p:spPr>
          <a:xfrm>
            <a:off x="5226485" y="1633583"/>
            <a:ext cx="2446264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20 Segment design</a:t>
            </a:r>
          </a:p>
          <a:p>
            <a:pPr marL="0" indent="0">
              <a:buNone/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(Same scale)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34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5.2|9.6|8.6|1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0.2|5.6|4.1"/>
</p:tagLst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TFC theme">
    <a:dk1>
      <a:srgbClr val="2E2C61"/>
    </a:dk1>
    <a:lt1>
      <a:srgbClr val="FFFFFF"/>
    </a:lt1>
    <a:dk2>
      <a:srgbClr val="2E2C61"/>
    </a:dk2>
    <a:lt2>
      <a:srgbClr val="FFFFFF"/>
    </a:lt2>
    <a:accent1>
      <a:srgbClr val="1E5DF8"/>
    </a:accent1>
    <a:accent2>
      <a:srgbClr val="003088"/>
    </a:accent2>
    <a:accent3>
      <a:srgbClr val="F08900"/>
    </a:accent3>
    <a:accent4>
      <a:srgbClr val="616161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STFC theme">
    <a:dk1>
      <a:srgbClr val="2E2C61"/>
    </a:dk1>
    <a:lt1>
      <a:srgbClr val="FFFFFF"/>
    </a:lt1>
    <a:dk2>
      <a:srgbClr val="2E2C61"/>
    </a:dk2>
    <a:lt2>
      <a:srgbClr val="FFFFFF"/>
    </a:lt2>
    <a:accent1>
      <a:srgbClr val="1E5DF8"/>
    </a:accent1>
    <a:accent2>
      <a:srgbClr val="003088"/>
    </a:accent2>
    <a:accent3>
      <a:srgbClr val="F08900"/>
    </a:accent3>
    <a:accent4>
      <a:srgbClr val="616161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STFC theme">
    <a:dk1>
      <a:srgbClr val="2E2C61"/>
    </a:dk1>
    <a:lt1>
      <a:srgbClr val="FFFFFF"/>
    </a:lt1>
    <a:dk2>
      <a:srgbClr val="2E2C61"/>
    </a:dk2>
    <a:lt2>
      <a:srgbClr val="FFFFFF"/>
    </a:lt2>
    <a:accent1>
      <a:srgbClr val="1E5DF8"/>
    </a:accent1>
    <a:accent2>
      <a:srgbClr val="003088"/>
    </a:accent2>
    <a:accent3>
      <a:srgbClr val="F08900"/>
    </a:accent3>
    <a:accent4>
      <a:srgbClr val="616161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0" ma:contentTypeDescription="Create a new document." ma:contentTypeScope="" ma:versionID="87d27a98037ed08943c9843a7fe02e04">
  <xsd:schema xmlns:xsd="http://www.w3.org/2001/XMLSchema" xmlns:xs="http://www.w3.org/2001/XMLSchema" xmlns:p="http://schemas.microsoft.com/office/2006/metadata/properties" xmlns:ns2="1e0c0f35-d0b2-43fb-b8b8-147d937ebf45" targetNamespace="http://schemas.microsoft.com/office/2006/metadata/properties" ma:root="true" ma:fieldsID="9b943ee51829284f3df7f7a2dd76d7ca" ns2:_="">
    <xsd:import namespace="1e0c0f35-d0b2-43fb-b8b8-147d937ebf4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2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0844CD-B969-4DE9-91BE-19BC8A9AFBA4}">
  <ds:schemaRefs>
    <ds:schemaRef ds:uri="1e0c0f35-d0b2-43fb-b8b8-147d937ebf4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06D3F8C-4209-47FF-A37A-E21247ADC2DB}">
  <ds:schemaRefs>
    <ds:schemaRef ds:uri="1e0c0f35-d0b2-43fb-b8b8-147d937ebf4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3565</TotalTime>
  <Words>2600</Words>
  <Application>Microsoft Office PowerPoint</Application>
  <PresentationFormat>Widescreen</PresentationFormat>
  <Paragraphs>520</Paragraphs>
  <Slides>47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53" baseType="lpstr">
      <vt:lpstr>Arial</vt:lpstr>
      <vt:lpstr>Arial Regular</vt:lpstr>
      <vt:lpstr>Calibri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IPAC 22 talk THOYSP1</dc:title>
  <dc:creator>Alex Bainbridge</dc:creator>
  <cp:lastModifiedBy>Bainbridge, Alex (STFC,DL,AST)</cp:lastModifiedBy>
  <cp:revision>1</cp:revision>
  <cp:lastPrinted>2019-10-02T08:27:37Z</cp:lastPrinted>
  <dcterms:created xsi:type="dcterms:W3CDTF">2019-09-17T08:04:08Z</dcterms:created>
  <dcterms:modified xsi:type="dcterms:W3CDTF">2024-10-02T15:05:00Z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</Properties>
</file>