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05.11.2023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507" y="4380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Aramis</a:t>
            </a:r>
            <a:r>
              <a:rPr lang="en-US" dirty="0"/>
              <a:t>: </a:t>
            </a:r>
            <a:r>
              <a:rPr lang="fi-FI" b="0" i="0" dirty="0">
                <a:solidFill>
                  <a:srgbClr val="3C4043"/>
                </a:solidFill>
                <a:effectLst/>
                <a:latin typeface="Google Sans"/>
              </a:rPr>
              <a:t>Alvra 8.3, 9, 7.7, 6.55 keV</a:t>
            </a:r>
            <a:endParaRPr lang="en-US" dirty="0"/>
          </a:p>
          <a:p>
            <a:r>
              <a:rPr lang="en-US" b="1" dirty="0"/>
              <a:t>Athos</a:t>
            </a:r>
            <a:r>
              <a:rPr lang="en-US" dirty="0"/>
              <a:t>: </a:t>
            </a:r>
            <a:r>
              <a:rPr lang="de-CH" b="0" i="0" dirty="0">
                <a:solidFill>
                  <a:srgbClr val="3C4043"/>
                </a:solidFill>
                <a:effectLst/>
                <a:latin typeface="Google Sans"/>
              </a:rPr>
              <a:t>Maloja 710 eV C+/-</a:t>
            </a:r>
            <a:endParaRPr lang="de-CH" dirty="0"/>
          </a:p>
        </p:txBody>
      </p:sp>
      <p:pic>
        <p:nvPicPr>
          <p:cNvPr id="6" name="Content Placeholder 5" descr="A screenshot of a calendar&#10;&#10;Description automatically generated">
            <a:extLst>
              <a:ext uri="{FF2B5EF4-FFF2-40B4-BE49-F238E27FC236}">
                <a16:creationId xmlns:a16="http://schemas.microsoft.com/office/drawing/2014/main" id="{163A2183-A4C5-3A4F-5390-B38CBA5D9A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995" y="1084380"/>
            <a:ext cx="9244030" cy="5668404"/>
          </a:xfrm>
        </p:spPr>
      </p:pic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B5F9D06-8366-014B-9E0D-B1142121B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9060"/>
            <a:ext cx="12192000" cy="565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7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>
            <a:normAutofit/>
          </a:bodyPr>
          <a:lstStyle/>
          <a:p>
            <a:r>
              <a:rPr lang="en-US" dirty="0"/>
              <a:t>Set-up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607528" y="1133982"/>
            <a:ext cx="9031772" cy="4457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Bunch length measurement before the set-up (after Cristallina week)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-&gt; electron bunch length (23 fs rms) + passive streaker measurements of the photon pulse length (??)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Aramis settings: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9 keV, 1.16 mJ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BR" sz="1600" dirty="0"/>
              <a:t>8.3 keV, 1.15 mJ (not fully optimised)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BR" sz="1600" dirty="0"/>
              <a:t>6.5 keV, 1.055 mJ (quick optimisation)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BR" sz="1600" dirty="0"/>
              <a:t>7.7 keV, 1.13 mJ (quick optimisation)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BR" sz="1600" dirty="0"/>
              <a:t>BW 0.17-0.20 %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Electron bunch length</a:t>
            </a:r>
            <a:r>
              <a:rPr lang="pt-BR" sz="1600" dirty="0"/>
              <a:t> (measured on Sunday) 21 fs rms</a:t>
            </a:r>
            <a:endParaRPr lang="en-US" sz="1600" dirty="0"/>
          </a:p>
          <a:p>
            <a:pPr>
              <a:spcBef>
                <a:spcPts val="1000"/>
              </a:spcBef>
            </a:pPr>
            <a:r>
              <a:rPr lang="en-US" sz="1600" dirty="0"/>
              <a:t>Athos settings: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710 eV, C+ 3.6 mJ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PMOS?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059D6506-A55F-C0D5-07D6-EE15AD332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484" y="2110991"/>
            <a:ext cx="4782170" cy="314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08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/>
              <a:t>Technical problems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33525"/>
            <a:ext cx="10029825" cy="3580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Problems causing downtime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None…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spcBef>
                <a:spcPts val="1000"/>
              </a:spcBef>
            </a:pPr>
            <a:r>
              <a:rPr lang="en-US" sz="1600" dirty="0"/>
              <a:t>Other problems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focusing of SARBD02-DSCR050 not correct (was corrected on Monday)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New VRF server, some time lost during energy change 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Collimator motors stuck (was not in the beam, wait for Monday)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Athos undulators are getting stuck again, controller power cycled by Maloja (2x)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Several energy changes + many scans: lasing tends to decay, maybe good to take some time during the week to check the settings</a:t>
            </a:r>
          </a:p>
        </p:txBody>
      </p:sp>
    </p:spTree>
    <p:extLst>
      <p:ext uri="{BB962C8B-B14F-4D97-AF65-F5344CB8AC3E}">
        <p14:creationId xmlns:p14="http://schemas.microsoft.com/office/powerpoint/2010/main" val="2162186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Set-up</vt:lpstr>
      <vt:lpstr>Technical problems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41</cp:revision>
  <dcterms:created xsi:type="dcterms:W3CDTF">2023-03-05T10:46:20Z</dcterms:created>
  <dcterms:modified xsi:type="dcterms:W3CDTF">2023-11-05T20:46:08Z</dcterms:modified>
</cp:coreProperties>
</file>