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Arial Narrow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Narrow-bold.fntdata"/><Relationship Id="rId14" Type="http://schemas.openxmlformats.org/officeDocument/2006/relationships/font" Target="fonts/ArialNarrow-regular.fntdata"/><Relationship Id="rId17" Type="http://schemas.openxmlformats.org/officeDocument/2006/relationships/font" Target="fonts/ArialNarrow-boldItalic.fntdata"/><Relationship Id="rId16" Type="http://schemas.openxmlformats.org/officeDocument/2006/relationships/font" Target="fonts/ArialNarrow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a3e5806fa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a3e5806fa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a56585d4e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a56585d4e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a56585d4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a56585d4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a3e5806f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a3e5806f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56585d4e8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56585d4e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a56585d4e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a56585d4e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a3e5806fa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a3e5806fa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d8a604c3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6d8a604c3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7903 update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2023.12.11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1042975" y="1006075"/>
            <a:ext cx="55731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Ali joined us in November!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He is the Data Steward for the EU ReMade@ARI project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Next steps: work out D1.6 - SWOT Analysis on Open Research within the project partners </a:t>
            </a:r>
            <a:endParaRPr sz="1800"/>
          </a:p>
        </p:txBody>
      </p:sp>
      <p:sp>
        <p:nvSpPr>
          <p:cNvPr id="71" name="Google Shape;71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ReMade@ARI</a:t>
            </a:r>
            <a:endParaRPr/>
          </a:p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3" name="Google Shape;7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0998" y="1875698"/>
            <a:ext cx="946525" cy="129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Scicat</a:t>
            </a:r>
            <a:endParaRPr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 lot of efforts on: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upgrade all the components (k8s, minio, keycloack, rabbitmq, …)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review the deployment system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improve security of the architecture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Cluster management</a:t>
            </a:r>
            <a:endParaRPr/>
          </a:p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" y="725450"/>
            <a:ext cx="5562598" cy="268894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/>
          <p:nvPr/>
        </p:nvSpPr>
        <p:spPr>
          <a:xfrm>
            <a:off x="4552725" y="649250"/>
            <a:ext cx="1125900" cy="3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dev/prod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4"/>
          <p:cNvSpPr/>
          <p:nvPr/>
        </p:nvSpPr>
        <p:spPr>
          <a:xfrm>
            <a:off x="7865700" y="2153200"/>
            <a:ext cx="1125900" cy="3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infra-backup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7976" y="2297150"/>
            <a:ext cx="3386024" cy="283644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/>
          <p:nvPr/>
        </p:nvSpPr>
        <p:spPr>
          <a:xfrm>
            <a:off x="8018100" y="2297150"/>
            <a:ext cx="1125900" cy="3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infra-backup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Cluster management</a:t>
            </a:r>
            <a:endParaRPr/>
          </a:p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1042976" y="1006075"/>
            <a:ext cx="7301400" cy="32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components are installed following their suggested utility tool, notably: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CRDs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Helm charts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K8S manifests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Krew plugin manager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OLM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Upgrade and install procedure, along </a:t>
            </a:r>
            <a:r>
              <a:rPr lang="en"/>
              <a:t>with</a:t>
            </a:r>
            <a:r>
              <a:rPr lang="en"/>
              <a:t> their version.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lang="en"/>
              <a:t>underlying</a:t>
            </a:r>
            <a:r>
              <a:rPr lang="en"/>
              <a:t> utility tools ensure </a:t>
            </a:r>
            <a:r>
              <a:rPr lang="en"/>
              <a:t>reproducibility, atomicity and idempotency.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business and configuration data is backed-up and restorable with restore procedures.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All components, along with the underlying infrastructure, have been upgraded to their latest stable, supported version </a:t>
            </a:r>
            <a:r>
              <a:rPr lang="en"/>
              <a:t>(e.g. K8S 1.27.6)</a:t>
            </a:r>
            <a:r>
              <a:rPr b="1" lang="en"/>
              <a:t>.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Reproducibility of the whole workflow, </a:t>
            </a:r>
            <a:r>
              <a:rPr lang="en" sz="1800"/>
              <a:t>investigate</a:t>
            </a:r>
            <a:r>
              <a:rPr lang="en" sz="1800"/>
              <a:t> Ansible or similar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Better password management, Vault as a possible candidate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Critical infrastructure upgrade, namely controller </a:t>
            </a:r>
            <a:r>
              <a:rPr lang="en" sz="1800"/>
              <a:t>nodes Centos7 → …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*.tfstate storage and recreation with </a:t>
            </a:r>
            <a:r>
              <a:rPr i="1" lang="en" sz="1800"/>
              <a:t>terraform import</a:t>
            </a:r>
            <a:r>
              <a:rPr lang="en" sz="1800"/>
              <a:t>.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Include 1-click data restore procedure</a:t>
            </a:r>
            <a:endParaRPr sz="1800"/>
          </a:p>
        </p:txBody>
      </p:sp>
      <p:sp>
        <p:nvSpPr>
          <p:cNvPr id="104" name="Google Shape;104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Improvements</a:t>
            </a:r>
            <a:endParaRPr/>
          </a:p>
        </p:txBody>
      </p:sp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review</a:t>
            </a:r>
            <a:endParaRPr/>
          </a:p>
        </p:txBody>
      </p:sp>
      <p:sp>
        <p:nvSpPr>
          <p:cNvPr id="111" name="Google Shape;111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983100" y="1237975"/>
            <a:ext cx="7544400" cy="1039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dev/prod/infra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1414750" y="15828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Internal services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3698075" y="15828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Business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services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7"/>
          <p:cNvSpPr/>
          <p:nvPr/>
        </p:nvSpPr>
        <p:spPr>
          <a:xfrm>
            <a:off x="5981400" y="15828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K8S management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7"/>
          <p:cNvSpPr/>
          <p:nvPr/>
        </p:nvSpPr>
        <p:spPr>
          <a:xfrm>
            <a:off x="983100" y="3483775"/>
            <a:ext cx="7544400" cy="1039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dev/prod/infra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/>
          <p:nvPr/>
        </p:nvSpPr>
        <p:spPr>
          <a:xfrm>
            <a:off x="1414750" y="38286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Internal services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3698075" y="38286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5981400" y="3828600"/>
            <a:ext cx="1886100" cy="4422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K8S management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6376950" y="4465150"/>
            <a:ext cx="1095000" cy="4422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Bastion VM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1" name="Google Shape;121;p17"/>
          <p:cNvCxnSpPr>
            <a:stCxn id="120" idx="0"/>
            <a:endCxn id="119" idx="2"/>
          </p:cNvCxnSpPr>
          <p:nvPr/>
        </p:nvCxnSpPr>
        <p:spPr>
          <a:xfrm rot="10800000">
            <a:off x="6924450" y="4270750"/>
            <a:ext cx="0" cy="19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22" name="Google Shape;122;p17"/>
          <p:cNvSpPr/>
          <p:nvPr/>
        </p:nvSpPr>
        <p:spPr>
          <a:xfrm>
            <a:off x="4489050" y="3828600"/>
            <a:ext cx="1095000" cy="4422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3" name="Google Shape;123;p17"/>
          <p:cNvCxnSpPr>
            <a:stCxn id="124" idx="2"/>
            <a:endCxn id="125" idx="0"/>
          </p:cNvCxnSpPr>
          <p:nvPr/>
        </p:nvCxnSpPr>
        <p:spPr>
          <a:xfrm>
            <a:off x="4755300" y="2502525"/>
            <a:ext cx="0" cy="83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7"/>
          <p:cNvSpPr/>
          <p:nvPr/>
        </p:nvSpPr>
        <p:spPr>
          <a:xfrm>
            <a:off x="5893050" y="185325"/>
            <a:ext cx="2618400" cy="775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Calibri"/>
                <a:ea typeface="Calibri"/>
                <a:cs typeface="Calibri"/>
                <a:sym typeface="Calibri"/>
              </a:rPr>
              <a:t>legend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7"/>
          <p:cNvSpPr/>
          <p:nvPr/>
        </p:nvSpPr>
        <p:spPr>
          <a:xfrm>
            <a:off x="5928175" y="231300"/>
            <a:ext cx="892500" cy="2841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Not exposed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7226250" y="600000"/>
            <a:ext cx="1233600" cy="2841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Restricted to PSI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3698075" y="3828600"/>
            <a:ext cx="1886100" cy="442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Business services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7"/>
          <p:cNvSpPr txBox="1"/>
          <p:nvPr/>
        </p:nvSpPr>
        <p:spPr>
          <a:xfrm>
            <a:off x="5324675" y="3725125"/>
            <a:ext cx="259500" cy="1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7"/>
          <p:cNvSpPr txBox="1"/>
          <p:nvPr/>
        </p:nvSpPr>
        <p:spPr>
          <a:xfrm>
            <a:off x="643300" y="4692625"/>
            <a:ext cx="54966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restrictions and exposures rules defined per service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7"/>
          <p:cNvSpPr/>
          <p:nvPr/>
        </p:nvSpPr>
        <p:spPr>
          <a:xfrm>
            <a:off x="5928175" y="601950"/>
            <a:ext cx="1233600" cy="2841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Not restricted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4326600" y="2121225"/>
            <a:ext cx="8574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before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4326600" y="3340425"/>
            <a:ext cx="8574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ORD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submitted projects for Measure 2 (infrastructure)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Improving the interoperability of ELN and data repositories by enhancing APIs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Towards a common storage access API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Interoperability between the ETH Domain Repositories (IntER)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Reproducibility and Interoperability in Active Data Publication (RI-ADP)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preparing additional proposal for IAM guidelines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OpenEM: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Initial development for OpenEM features in Scicat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Coordination</a:t>
            </a:r>
            <a:r>
              <a:rPr lang="en"/>
              <a:t> meetings with related initiatives (INSTRUCT-Eric, Scipion, EMDB)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"/>
              <a:t>Onboarding some project members &amp; contributors, with more starting in January</a:t>
            </a:r>
            <a:endParaRPr/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OpenEM / ORD</a:t>
            </a:r>
            <a:endParaRPr/>
          </a:p>
        </p:txBody>
      </p:sp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45" name="Google Shape;14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