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if" ContentType="image/tif"/>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964" r:id="rId1"/>
    <p:sldMasterId id="2147483994" r:id="rId2"/>
  </p:sldMasterIdLst>
  <p:notesMasterIdLst>
    <p:notesMasterId r:id="rId22"/>
  </p:notesMasterIdLst>
  <p:handoutMasterIdLst>
    <p:handoutMasterId r:id="rId23"/>
  </p:handoutMasterIdLst>
  <p:sldIdLst>
    <p:sldId id="330" r:id="rId3"/>
    <p:sldId id="538" r:id="rId4"/>
    <p:sldId id="342" r:id="rId5"/>
    <p:sldId id="332" r:id="rId6"/>
    <p:sldId id="341" r:id="rId7"/>
    <p:sldId id="334" r:id="rId8"/>
    <p:sldId id="579" r:id="rId9"/>
    <p:sldId id="574" r:id="rId10"/>
    <p:sldId id="577" r:id="rId11"/>
    <p:sldId id="564" r:id="rId12"/>
    <p:sldId id="570" r:id="rId13"/>
    <p:sldId id="256" r:id="rId14"/>
    <p:sldId id="257" r:id="rId15"/>
    <p:sldId id="258" r:id="rId16"/>
    <p:sldId id="259" r:id="rId17"/>
    <p:sldId id="260" r:id="rId18"/>
    <p:sldId id="261" r:id="rId19"/>
    <p:sldId id="548" r:id="rId20"/>
    <p:sldId id="534" r:id="rId21"/>
  </p:sldIdLst>
  <p:sldSz cx="9144000" cy="5143500" type="screen16x9"/>
  <p:notesSz cx="6881813" cy="10002838"/>
  <p:defaultTextStyle>
    <a:defPPr>
      <a:defRPr lang="de-CH"/>
    </a:defPPr>
    <a:lvl1pPr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1pPr>
    <a:lvl2pPr marL="457189"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2pPr>
    <a:lvl3pPr marL="914377"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3pPr>
    <a:lvl4pPr marL="1371566"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4pPr>
    <a:lvl5pPr marL="1828754"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5pPr>
    <a:lvl6pPr marL="2285943" algn="l" defTabSz="457189" rtl="0" eaLnBrk="1" latinLnBrk="0" hangingPunct="1">
      <a:defRPr sz="1600" kern="1200">
        <a:solidFill>
          <a:schemeClr val="tx1"/>
        </a:solidFill>
        <a:latin typeface="Arial" charset="0"/>
        <a:ea typeface="ヒラギノ角ゴ Pro W3" charset="0"/>
        <a:cs typeface="ヒラギノ角ゴ Pro W3" charset="0"/>
      </a:defRPr>
    </a:lvl6pPr>
    <a:lvl7pPr marL="2743131" algn="l" defTabSz="457189" rtl="0" eaLnBrk="1" latinLnBrk="0" hangingPunct="1">
      <a:defRPr sz="1600" kern="1200">
        <a:solidFill>
          <a:schemeClr val="tx1"/>
        </a:solidFill>
        <a:latin typeface="Arial" charset="0"/>
        <a:ea typeface="ヒラギノ角ゴ Pro W3" charset="0"/>
        <a:cs typeface="ヒラギノ角ゴ Pro W3" charset="0"/>
      </a:defRPr>
    </a:lvl7pPr>
    <a:lvl8pPr marL="3200320" algn="l" defTabSz="457189" rtl="0" eaLnBrk="1" latinLnBrk="0" hangingPunct="1">
      <a:defRPr sz="1600" kern="1200">
        <a:solidFill>
          <a:schemeClr val="tx1"/>
        </a:solidFill>
        <a:latin typeface="Arial" charset="0"/>
        <a:ea typeface="ヒラギノ角ゴ Pro W3" charset="0"/>
        <a:cs typeface="ヒラギノ角ゴ Pro W3" charset="0"/>
      </a:defRPr>
    </a:lvl8pPr>
    <a:lvl9pPr marL="3657509" algn="l" defTabSz="457189" rtl="0" eaLnBrk="1" latinLnBrk="0" hangingPunct="1">
      <a:defRPr sz="1600" kern="1200">
        <a:solidFill>
          <a:schemeClr val="tx1"/>
        </a:solidFill>
        <a:latin typeface="Arial" charset="0"/>
        <a:ea typeface="ヒラギノ角ゴ Pro W3" charset="0"/>
        <a:cs typeface="ヒラギノ角ゴ Pro W3" charset="0"/>
      </a:defRPr>
    </a:lvl9pPr>
  </p:defaultTextStyle>
  <p:extLst>
    <p:ext uri="{EFAFB233-063F-42B5-8137-9DF3F51BA10A}">
      <p15:sldGuideLst xmlns:p15="http://schemas.microsoft.com/office/powerpoint/2012/main">
        <p15:guide id="1" orient="horz" pos="668" userDrawn="1">
          <p15:clr>
            <a:srgbClr val="A4A3A4"/>
          </p15:clr>
        </p15:guide>
        <p15:guide id="2" orient="horz" pos="634" userDrawn="1">
          <p15:clr>
            <a:srgbClr val="A4A3A4"/>
          </p15:clr>
        </p15:guide>
        <p15:guide id="3" orient="horz" pos="2845" userDrawn="1">
          <p15:clr>
            <a:srgbClr val="A4A3A4"/>
          </p15:clr>
        </p15:guide>
        <p15:guide id="4" orient="horz" pos="838" userDrawn="1">
          <p15:clr>
            <a:srgbClr val="A4A3A4"/>
          </p15:clr>
        </p15:guide>
        <p15:guide id="5" orient="horz" pos="140" userDrawn="1">
          <p15:clr>
            <a:srgbClr val="A4A3A4"/>
          </p15:clr>
        </p15:guide>
        <p15:guide id="6" orient="horz" pos="378" userDrawn="1">
          <p15:clr>
            <a:srgbClr val="A4A3A4"/>
          </p15:clr>
        </p15:guide>
        <p15:guide id="7" orient="horz" pos="3117" userDrawn="1">
          <p15:clr>
            <a:srgbClr val="A4A3A4"/>
          </p15:clr>
        </p15:guide>
        <p15:guide id="9" pos="657" userDrawn="1">
          <p15:clr>
            <a:srgbClr val="A4A3A4"/>
          </p15:clr>
        </p15:guide>
        <p15:guide id="10" pos="5534" userDrawn="1">
          <p15:clr>
            <a:srgbClr val="A4A3A4"/>
          </p15:clr>
        </p15:guide>
        <p15:guide id="11" pos="521" userDrawn="1">
          <p15:clr>
            <a:srgbClr val="A4A3A4"/>
          </p15:clr>
        </p15:guide>
        <p15:guide id="12" pos="385" userDrawn="1">
          <p15:clr>
            <a:srgbClr val="A4A3A4"/>
          </p15:clr>
        </p15:guide>
        <p15:guide id="13" pos="1315" userDrawn="1">
          <p15:clr>
            <a:srgbClr val="A4A3A4"/>
          </p15:clr>
        </p15:guide>
        <p15:guide id="14" pos="3039" userDrawn="1">
          <p15:clr>
            <a:srgbClr val="A4A3A4"/>
          </p15:clr>
        </p15:guide>
        <p15:guide id="15" pos="3152" userDrawn="1">
          <p15:clr>
            <a:srgbClr val="A4A3A4"/>
          </p15:clr>
        </p15:guide>
      </p15:sldGuideLst>
    </p:ext>
    <p:ext uri="{2D200454-40CA-4A62-9FC3-DE9A4176ACB9}">
      <p15:notesGuideLst xmlns:p15="http://schemas.microsoft.com/office/powerpoint/2012/main">
        <p15:guide id="1" orient="horz" pos="3150">
          <p15:clr>
            <a:srgbClr val="A4A3A4"/>
          </p15:clr>
        </p15:guide>
        <p15:guide id="2" pos="2167">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DCA00"/>
    <a:srgbClr val="EF5B00"/>
    <a:srgbClr val="FFFFFF"/>
    <a:srgbClr val="010000"/>
    <a:srgbClr val="808080"/>
    <a:srgbClr val="000000"/>
    <a:srgbClr val="C50006"/>
    <a:srgbClr val="7C204E"/>
    <a:srgbClr val="003B6E"/>
    <a:srgbClr val="197418"/>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831" autoAdjust="0"/>
    <p:restoredTop sz="96327" autoAdjust="0"/>
  </p:normalViewPr>
  <p:slideViewPr>
    <p:cSldViewPr snapToObjects="1">
      <p:cViewPr varScale="1">
        <p:scale>
          <a:sx n="147" d="100"/>
          <a:sy n="147" d="100"/>
        </p:scale>
        <p:origin x="324" y="126"/>
      </p:cViewPr>
      <p:guideLst>
        <p:guide orient="horz" pos="668"/>
        <p:guide orient="horz" pos="634"/>
        <p:guide orient="horz" pos="2845"/>
        <p:guide orient="horz" pos="838"/>
        <p:guide orient="horz" pos="140"/>
        <p:guide orient="horz" pos="378"/>
        <p:guide orient="horz" pos="3117"/>
        <p:guide pos="657"/>
        <p:guide pos="5534"/>
        <p:guide pos="521"/>
        <p:guide pos="385"/>
        <p:guide pos="1315"/>
        <p:guide pos="3039"/>
        <p:guide pos="3152"/>
      </p:guideLst>
    </p:cSldViewPr>
  </p:slideViewPr>
  <p:notesTextViewPr>
    <p:cViewPr>
      <p:scale>
        <a:sx n="100" d="100"/>
        <a:sy n="100" d="100"/>
      </p:scale>
      <p:origin x="0" y="0"/>
    </p:cViewPr>
  </p:notesTextViewPr>
  <p:sorterViewPr>
    <p:cViewPr>
      <p:scale>
        <a:sx n="100" d="100"/>
        <a:sy n="100" d="100"/>
      </p:scale>
      <p:origin x="0" y="0"/>
    </p:cViewPr>
  </p:sorterViewPr>
  <p:notesViewPr>
    <p:cSldViewPr snapToObjects="1">
      <p:cViewPr varScale="1">
        <p:scale>
          <a:sx n="141" d="100"/>
          <a:sy n="141" d="100"/>
        </p:scale>
        <p:origin x="5616" y="200"/>
      </p:cViewPr>
      <p:guideLst>
        <p:guide orient="horz" pos="3150"/>
        <p:guide pos="2167"/>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8786" name="Rectangle 2"/>
          <p:cNvSpPr>
            <a:spLocks noGrp="1" noChangeArrowheads="1"/>
          </p:cNvSpPr>
          <p:nvPr>
            <p:ph type="hdr" sz="quarter"/>
          </p:nvPr>
        </p:nvSpPr>
        <p:spPr bwMode="auto">
          <a:xfrm>
            <a:off x="0" y="0"/>
            <a:ext cx="2982649" cy="500583"/>
          </a:xfrm>
          <a:prstGeom prst="rect">
            <a:avLst/>
          </a:prstGeom>
          <a:noFill/>
          <a:ln w="9525">
            <a:noFill/>
            <a:miter lim="800000"/>
            <a:headEnd/>
            <a:tailEnd/>
          </a:ln>
          <a:effectLst/>
        </p:spPr>
        <p:txBody>
          <a:bodyPr vert="horz" wrap="square" lIns="96478" tIns="48240" rIns="96478" bIns="48240" numCol="1" anchor="t" anchorCtr="0" compatLnSpc="1">
            <a:prstTxWarp prst="textNoShape">
              <a:avLst/>
            </a:prstTxWarp>
          </a:bodyPr>
          <a:lstStyle>
            <a:lvl1pPr defTabSz="964838">
              <a:spcBef>
                <a:spcPct val="0"/>
              </a:spcBef>
              <a:defRPr sz="1200" baseline="30000">
                <a:latin typeface="Times" charset="0"/>
                <a:ea typeface="ヒラギノ角ゴ Pro W3" charset="-128"/>
                <a:cs typeface="ヒラギノ角ゴ Pro W3" charset="-128"/>
              </a:defRPr>
            </a:lvl1pPr>
          </a:lstStyle>
          <a:p>
            <a:pPr>
              <a:defRPr/>
            </a:pPr>
            <a:endParaRPr lang="en-GB" dirty="0">
              <a:latin typeface="+mn-lt"/>
            </a:endParaRPr>
          </a:p>
        </p:txBody>
      </p:sp>
      <p:sp>
        <p:nvSpPr>
          <p:cNvPr id="118787" name="Rectangle 3"/>
          <p:cNvSpPr>
            <a:spLocks noGrp="1" noChangeArrowheads="1"/>
          </p:cNvSpPr>
          <p:nvPr>
            <p:ph type="dt" sz="quarter" idx="1"/>
          </p:nvPr>
        </p:nvSpPr>
        <p:spPr bwMode="auto">
          <a:xfrm>
            <a:off x="3899164" y="0"/>
            <a:ext cx="2982649" cy="500583"/>
          </a:xfrm>
          <a:prstGeom prst="rect">
            <a:avLst/>
          </a:prstGeom>
          <a:noFill/>
          <a:ln w="9525">
            <a:noFill/>
            <a:miter lim="800000"/>
            <a:headEnd/>
            <a:tailEnd/>
          </a:ln>
          <a:effectLst/>
        </p:spPr>
        <p:txBody>
          <a:bodyPr vert="horz" wrap="square" lIns="96478" tIns="48240" rIns="96478" bIns="48240" numCol="1" anchor="t" anchorCtr="0" compatLnSpc="1">
            <a:prstTxWarp prst="textNoShape">
              <a:avLst/>
            </a:prstTxWarp>
          </a:bodyPr>
          <a:lstStyle>
            <a:lvl1pPr algn="r" defTabSz="964838">
              <a:spcBef>
                <a:spcPct val="0"/>
              </a:spcBef>
              <a:defRPr sz="1200" baseline="30000">
                <a:latin typeface="Times" charset="0"/>
                <a:ea typeface="ヒラギノ角ゴ Pro W3" charset="-128"/>
                <a:cs typeface="ヒラギノ角ゴ Pro W3" charset="-128"/>
              </a:defRPr>
            </a:lvl1pPr>
          </a:lstStyle>
          <a:p>
            <a:pPr>
              <a:defRPr/>
            </a:pPr>
            <a:endParaRPr lang="en-GB" dirty="0">
              <a:latin typeface="+mn-lt"/>
            </a:endParaRPr>
          </a:p>
        </p:txBody>
      </p:sp>
      <p:sp>
        <p:nvSpPr>
          <p:cNvPr id="118788" name="Rectangle 4"/>
          <p:cNvSpPr>
            <a:spLocks noGrp="1" noChangeArrowheads="1"/>
          </p:cNvSpPr>
          <p:nvPr>
            <p:ph type="ftr" sz="quarter" idx="2"/>
          </p:nvPr>
        </p:nvSpPr>
        <p:spPr bwMode="auto">
          <a:xfrm>
            <a:off x="0" y="9502255"/>
            <a:ext cx="2982649" cy="500583"/>
          </a:xfrm>
          <a:prstGeom prst="rect">
            <a:avLst/>
          </a:prstGeom>
          <a:noFill/>
          <a:ln w="9525">
            <a:noFill/>
            <a:miter lim="800000"/>
            <a:headEnd/>
            <a:tailEnd/>
          </a:ln>
          <a:effectLst/>
        </p:spPr>
        <p:txBody>
          <a:bodyPr vert="horz" wrap="square" lIns="96478" tIns="48240" rIns="96478" bIns="48240" numCol="1" anchor="b" anchorCtr="0" compatLnSpc="1">
            <a:prstTxWarp prst="textNoShape">
              <a:avLst/>
            </a:prstTxWarp>
          </a:bodyPr>
          <a:lstStyle>
            <a:lvl1pPr defTabSz="964838">
              <a:spcBef>
                <a:spcPct val="0"/>
              </a:spcBef>
              <a:defRPr sz="1200" baseline="30000">
                <a:latin typeface="Times" charset="0"/>
                <a:ea typeface="ヒラギノ角ゴ Pro W3" charset="-128"/>
                <a:cs typeface="ヒラギノ角ゴ Pro W3" charset="-128"/>
              </a:defRPr>
            </a:lvl1pPr>
          </a:lstStyle>
          <a:p>
            <a:pPr>
              <a:defRPr/>
            </a:pPr>
            <a:endParaRPr lang="en-GB">
              <a:latin typeface="+mn-lt"/>
            </a:endParaRPr>
          </a:p>
        </p:txBody>
      </p:sp>
      <p:sp>
        <p:nvSpPr>
          <p:cNvPr id="118789" name="Rectangle 5"/>
          <p:cNvSpPr>
            <a:spLocks noGrp="1" noChangeArrowheads="1"/>
          </p:cNvSpPr>
          <p:nvPr>
            <p:ph type="sldNum" sz="quarter" idx="3"/>
          </p:nvPr>
        </p:nvSpPr>
        <p:spPr bwMode="auto">
          <a:xfrm>
            <a:off x="3899164" y="9502255"/>
            <a:ext cx="2982649" cy="500583"/>
          </a:xfrm>
          <a:prstGeom prst="rect">
            <a:avLst/>
          </a:prstGeom>
          <a:noFill/>
          <a:ln w="9525">
            <a:noFill/>
            <a:miter lim="800000"/>
            <a:headEnd/>
            <a:tailEnd/>
          </a:ln>
          <a:effectLst/>
        </p:spPr>
        <p:txBody>
          <a:bodyPr vert="horz" wrap="square" lIns="96478" tIns="48240" rIns="96478" bIns="48240" numCol="1" anchor="b" anchorCtr="0" compatLnSpc="1">
            <a:prstTxWarp prst="textNoShape">
              <a:avLst/>
            </a:prstTxWarp>
          </a:bodyPr>
          <a:lstStyle>
            <a:lvl1pPr algn="r" defTabSz="964838">
              <a:spcBef>
                <a:spcPct val="0"/>
              </a:spcBef>
              <a:defRPr sz="1200" baseline="30000">
                <a:latin typeface="Times" charset="0"/>
              </a:defRPr>
            </a:lvl1pPr>
          </a:lstStyle>
          <a:p>
            <a:pPr>
              <a:defRPr/>
            </a:pPr>
            <a:fld id="{630A188E-C926-984B-863C-48B251A81B15}" type="slidenum">
              <a:rPr lang="en-GB">
                <a:latin typeface="+mn-lt"/>
              </a:rPr>
              <a:pPr>
                <a:defRPr/>
              </a:pPr>
              <a:t>‹Nr.›</a:t>
            </a:fld>
            <a:endParaRPr lang="en-GB" dirty="0">
              <a:latin typeface="+mn-lt"/>
            </a:endParaRPr>
          </a:p>
        </p:txBody>
      </p:sp>
    </p:spTree>
    <p:extLst>
      <p:ext uri="{BB962C8B-B14F-4D97-AF65-F5344CB8AC3E}">
        <p14:creationId xmlns:p14="http://schemas.microsoft.com/office/powerpoint/2010/main" val="2895994286"/>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882" name="Rectangle 2"/>
          <p:cNvSpPr>
            <a:spLocks noGrp="1" noChangeArrowheads="1"/>
          </p:cNvSpPr>
          <p:nvPr>
            <p:ph type="hdr" sz="quarter"/>
          </p:nvPr>
        </p:nvSpPr>
        <p:spPr bwMode="auto">
          <a:xfrm>
            <a:off x="0" y="0"/>
            <a:ext cx="2982649" cy="500583"/>
          </a:xfrm>
          <a:prstGeom prst="rect">
            <a:avLst/>
          </a:prstGeom>
          <a:noFill/>
          <a:ln w="9525">
            <a:noFill/>
            <a:miter lim="800000"/>
            <a:headEnd/>
            <a:tailEnd/>
          </a:ln>
          <a:effectLst/>
        </p:spPr>
        <p:txBody>
          <a:bodyPr vert="horz" wrap="square" lIns="96478" tIns="48240" rIns="96478" bIns="48240" numCol="1" anchor="t" anchorCtr="0" compatLnSpc="1">
            <a:prstTxWarp prst="textNoShape">
              <a:avLst/>
            </a:prstTxWarp>
          </a:bodyPr>
          <a:lstStyle>
            <a:lvl1pPr defTabSz="964838">
              <a:spcBef>
                <a:spcPct val="0"/>
              </a:spcBef>
              <a:defRPr sz="1000" baseline="0">
                <a:latin typeface="+mn-lt"/>
                <a:ea typeface="ヒラギノ角ゴ Pro W3" charset="-128"/>
                <a:cs typeface="ヒラギノ角ゴ Pro W3" charset="-128"/>
              </a:defRPr>
            </a:lvl1pPr>
          </a:lstStyle>
          <a:p>
            <a:pPr>
              <a:defRPr/>
            </a:pPr>
            <a:endParaRPr lang="de-DE" dirty="0"/>
          </a:p>
        </p:txBody>
      </p:sp>
      <p:sp>
        <p:nvSpPr>
          <p:cNvPr id="122883" name="Rectangle 3"/>
          <p:cNvSpPr>
            <a:spLocks noGrp="1" noChangeArrowheads="1"/>
          </p:cNvSpPr>
          <p:nvPr>
            <p:ph type="dt" idx="1"/>
          </p:nvPr>
        </p:nvSpPr>
        <p:spPr bwMode="auto">
          <a:xfrm>
            <a:off x="3899164" y="0"/>
            <a:ext cx="2982649" cy="500583"/>
          </a:xfrm>
          <a:prstGeom prst="rect">
            <a:avLst/>
          </a:prstGeom>
          <a:noFill/>
          <a:ln w="9525">
            <a:noFill/>
            <a:miter lim="800000"/>
            <a:headEnd/>
            <a:tailEnd/>
          </a:ln>
          <a:effectLst/>
        </p:spPr>
        <p:txBody>
          <a:bodyPr vert="horz" wrap="square" lIns="96478" tIns="48240" rIns="96478" bIns="48240" numCol="1" anchor="t" anchorCtr="0" compatLnSpc="1">
            <a:prstTxWarp prst="textNoShape">
              <a:avLst/>
            </a:prstTxWarp>
          </a:bodyPr>
          <a:lstStyle>
            <a:lvl1pPr algn="r" defTabSz="964838">
              <a:spcBef>
                <a:spcPct val="0"/>
              </a:spcBef>
              <a:defRPr sz="1000" baseline="0">
                <a:latin typeface="+mn-lt"/>
                <a:ea typeface="ヒラギノ角ゴ Pro W3" charset="-128"/>
                <a:cs typeface="ヒラギノ角ゴ Pro W3" charset="-128"/>
              </a:defRPr>
            </a:lvl1pPr>
          </a:lstStyle>
          <a:p>
            <a:pPr>
              <a:defRPr/>
            </a:pPr>
            <a:endParaRPr lang="de-DE" dirty="0"/>
          </a:p>
        </p:txBody>
      </p:sp>
      <p:sp>
        <p:nvSpPr>
          <p:cNvPr id="7172" name="Rectangle 4"/>
          <p:cNvSpPr>
            <a:spLocks noGrp="1" noRot="1" noChangeAspect="1" noChangeArrowheads="1" noTextEdit="1"/>
          </p:cNvSpPr>
          <p:nvPr>
            <p:ph type="sldImg" idx="2"/>
          </p:nvPr>
        </p:nvSpPr>
        <p:spPr bwMode="auto">
          <a:xfrm>
            <a:off x="109538" y="750888"/>
            <a:ext cx="6667500" cy="375126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122885" name="Rectangle 5"/>
          <p:cNvSpPr>
            <a:spLocks noGrp="1" noChangeArrowheads="1"/>
          </p:cNvSpPr>
          <p:nvPr>
            <p:ph type="body" sz="quarter" idx="3"/>
          </p:nvPr>
        </p:nvSpPr>
        <p:spPr bwMode="auto">
          <a:xfrm>
            <a:off x="918282" y="4752009"/>
            <a:ext cx="5045250" cy="449995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de-DE" noProof="0" dirty="0"/>
              <a:t>Mastertextformat bearbeiten</a:t>
            </a:r>
          </a:p>
          <a:p>
            <a:pPr lvl="1"/>
            <a:r>
              <a:rPr lang="de-DE" noProof="0" dirty="0"/>
              <a:t>Zweite Ebene</a:t>
            </a:r>
          </a:p>
          <a:p>
            <a:pPr lvl="2"/>
            <a:r>
              <a:rPr lang="de-DE" noProof="0" dirty="0"/>
              <a:t>Dritte Ebene</a:t>
            </a:r>
          </a:p>
          <a:p>
            <a:pPr lvl="3"/>
            <a:r>
              <a:rPr lang="de-DE" noProof="0" dirty="0"/>
              <a:t>Vierte Ebene</a:t>
            </a:r>
          </a:p>
          <a:p>
            <a:pPr lvl="4"/>
            <a:r>
              <a:rPr lang="de-DE" noProof="0" dirty="0"/>
              <a:t>Fünfte Ebene</a:t>
            </a:r>
          </a:p>
          <a:p>
            <a:pPr lvl="5"/>
            <a:r>
              <a:rPr lang="de-DE" noProof="0" dirty="0"/>
              <a:t>Sechste Ebene</a:t>
            </a:r>
          </a:p>
          <a:p>
            <a:pPr lvl="6"/>
            <a:r>
              <a:rPr lang="de-DE" noProof="0" dirty="0"/>
              <a:t>Siebte Ebene</a:t>
            </a:r>
          </a:p>
          <a:p>
            <a:pPr lvl="7"/>
            <a:r>
              <a:rPr lang="de-DE" noProof="0" dirty="0"/>
              <a:t>Achte Ebene</a:t>
            </a:r>
          </a:p>
          <a:p>
            <a:pPr lvl="8"/>
            <a:r>
              <a:rPr lang="de-DE" noProof="0" dirty="0"/>
              <a:t>Neunte Ebene</a:t>
            </a:r>
          </a:p>
        </p:txBody>
      </p:sp>
      <p:sp>
        <p:nvSpPr>
          <p:cNvPr id="122886" name="Rectangle 6"/>
          <p:cNvSpPr>
            <a:spLocks noGrp="1" noChangeArrowheads="1"/>
          </p:cNvSpPr>
          <p:nvPr>
            <p:ph type="ftr" sz="quarter" idx="4"/>
          </p:nvPr>
        </p:nvSpPr>
        <p:spPr bwMode="auto">
          <a:xfrm>
            <a:off x="0" y="9502255"/>
            <a:ext cx="2982649" cy="500583"/>
          </a:xfrm>
          <a:prstGeom prst="rect">
            <a:avLst/>
          </a:prstGeom>
          <a:noFill/>
          <a:ln w="9525">
            <a:noFill/>
            <a:miter lim="800000"/>
            <a:headEnd/>
            <a:tailEnd/>
          </a:ln>
          <a:effectLst/>
        </p:spPr>
        <p:txBody>
          <a:bodyPr vert="horz" wrap="square" lIns="96478" tIns="48240" rIns="96478" bIns="48240" numCol="1" anchor="b" anchorCtr="0" compatLnSpc="1">
            <a:prstTxWarp prst="textNoShape">
              <a:avLst/>
            </a:prstTxWarp>
          </a:bodyPr>
          <a:lstStyle>
            <a:lvl1pPr defTabSz="964838">
              <a:spcBef>
                <a:spcPct val="0"/>
              </a:spcBef>
              <a:defRPr sz="1000" baseline="0">
                <a:latin typeface="+mn-lt"/>
                <a:ea typeface="ヒラギノ角ゴ Pro W3" charset="-128"/>
                <a:cs typeface="ヒラギノ角ゴ Pro W3" charset="-128"/>
              </a:defRPr>
            </a:lvl1pPr>
          </a:lstStyle>
          <a:p>
            <a:pPr>
              <a:defRPr/>
            </a:pPr>
            <a:endParaRPr lang="de-DE" dirty="0"/>
          </a:p>
        </p:txBody>
      </p:sp>
      <p:sp>
        <p:nvSpPr>
          <p:cNvPr id="122887" name="Rectangle 7"/>
          <p:cNvSpPr>
            <a:spLocks noGrp="1" noChangeArrowheads="1"/>
          </p:cNvSpPr>
          <p:nvPr>
            <p:ph type="sldNum" sz="quarter" idx="5"/>
          </p:nvPr>
        </p:nvSpPr>
        <p:spPr bwMode="auto">
          <a:xfrm>
            <a:off x="3899164" y="9502255"/>
            <a:ext cx="2982649" cy="500583"/>
          </a:xfrm>
          <a:prstGeom prst="rect">
            <a:avLst/>
          </a:prstGeom>
          <a:noFill/>
          <a:ln w="9525">
            <a:noFill/>
            <a:miter lim="800000"/>
            <a:headEnd/>
            <a:tailEnd/>
          </a:ln>
          <a:effectLst/>
        </p:spPr>
        <p:txBody>
          <a:bodyPr vert="horz" wrap="square" lIns="96478" tIns="48240" rIns="96478" bIns="48240" numCol="1" anchor="b" anchorCtr="0" compatLnSpc="1">
            <a:prstTxWarp prst="textNoShape">
              <a:avLst/>
            </a:prstTxWarp>
          </a:bodyPr>
          <a:lstStyle>
            <a:lvl1pPr algn="r" defTabSz="964838">
              <a:spcBef>
                <a:spcPct val="0"/>
              </a:spcBef>
              <a:defRPr sz="1000" baseline="0">
                <a:latin typeface="+mn-lt"/>
              </a:defRPr>
            </a:lvl1pPr>
          </a:lstStyle>
          <a:p>
            <a:pPr>
              <a:defRPr/>
            </a:pPr>
            <a:fld id="{EC696245-F065-0B47-B74E-D5003861FD61}" type="slidenum">
              <a:rPr lang="de-DE" smtClean="0"/>
              <a:pPr>
                <a:defRPr/>
              </a:pPr>
              <a:t>‹Nr.›</a:t>
            </a:fld>
            <a:endParaRPr lang="de-DE" dirty="0"/>
          </a:p>
        </p:txBody>
      </p:sp>
    </p:spTree>
    <p:extLst>
      <p:ext uri="{BB962C8B-B14F-4D97-AF65-F5344CB8AC3E}">
        <p14:creationId xmlns:p14="http://schemas.microsoft.com/office/powerpoint/2010/main" val="761473846"/>
      </p:ext>
    </p:extLst>
  </p:cSld>
  <p:clrMap bg1="lt1" tx1="dk1" bg2="lt2" tx2="dk2" accent1="accent1" accent2="accent2" accent3="accent3" accent4="accent4" accent5="accent5" accent6="accent6" hlink="hlink" folHlink="folHlink"/>
  <p:hf sldNum="0" hdr="0" ftr="0" dt="0"/>
  <p:notesStyle>
    <a:lvl1pPr marL="90486" indent="-90486" algn="l" rtl="0" eaLnBrk="0" fontAlgn="base" hangingPunct="0">
      <a:spcBef>
        <a:spcPts val="0"/>
      </a:spcBef>
      <a:spcAft>
        <a:spcPct val="0"/>
      </a:spcAft>
      <a:buFont typeface="Arial" panose="020B0604020202020204" pitchFamily="34" charset="0"/>
      <a:buChar char="•"/>
      <a:defRPr sz="1000" kern="1200" baseline="0">
        <a:solidFill>
          <a:schemeClr val="tx1"/>
        </a:solidFill>
        <a:latin typeface="+mn-lt"/>
        <a:ea typeface="ヒラギノ角ゴ Pro W3" pitchFamily="-108" charset="-128"/>
        <a:cs typeface="ヒラギノ角ゴ Pro W3" pitchFamily="-108" charset="-128"/>
      </a:defRPr>
    </a:lvl1pPr>
    <a:lvl2pPr marL="180970" indent="-92072"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ヒラギノ角ゴ Pro W3" charset="-128"/>
        <a:cs typeface="ヒラギノ角ゴ Pro W3" charset="0"/>
      </a:defRPr>
    </a:lvl2pPr>
    <a:lvl3pPr marL="266693" indent="-85723"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ＭＳ Ｐゴシック" charset="-128"/>
        <a:cs typeface="ＭＳ Ｐゴシック" charset="-128"/>
      </a:defRPr>
    </a:lvl3pPr>
    <a:lvl4pPr marL="357179" indent="-90486"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ＭＳ Ｐゴシック" charset="-128"/>
        <a:cs typeface="ＭＳ Ｐゴシック" charset="-128"/>
      </a:defRPr>
    </a:lvl4pPr>
    <a:lvl5pPr marL="447663" indent="-90486"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ヒラギノ角ゴ Pro W3" pitchFamily="-112" charset="-128"/>
        <a:cs typeface="ＭＳ Ｐゴシック" charset="0"/>
      </a:defRPr>
    </a:lvl5pPr>
    <a:lvl6pPr marL="538149" indent="-90486" algn="l" defTabSz="457189" rtl="0" eaLnBrk="1" latinLnBrk="0" hangingPunct="1">
      <a:buFont typeface="Symbol" panose="05050102010706020507" pitchFamily="18" charset="2"/>
      <a:buChar char="-"/>
      <a:defRPr sz="1000" kern="1200" baseline="0">
        <a:solidFill>
          <a:schemeClr val="tx1"/>
        </a:solidFill>
        <a:latin typeface="+mn-lt"/>
        <a:ea typeface="+mn-ea"/>
        <a:cs typeface="Arial" panose="020B0604020202020204" pitchFamily="34" charset="0"/>
      </a:defRPr>
    </a:lvl6pPr>
    <a:lvl7pPr marL="628635" indent="-90486" algn="l" defTabSz="457189" rtl="0" eaLnBrk="1" latinLnBrk="0" hangingPunct="1">
      <a:buFont typeface="Symbol" panose="05050102010706020507" pitchFamily="18" charset="2"/>
      <a:buChar char="-"/>
      <a:defRPr sz="1000" kern="1200">
        <a:solidFill>
          <a:schemeClr val="tx1"/>
        </a:solidFill>
        <a:latin typeface="+mn-lt"/>
        <a:ea typeface="+mn-ea"/>
        <a:cs typeface="Arial" panose="020B0604020202020204" pitchFamily="34" charset="0"/>
      </a:defRPr>
    </a:lvl7pPr>
    <a:lvl8pPr marL="719121" indent="-90486" algn="l" defTabSz="457189" rtl="0" eaLnBrk="1" latinLnBrk="0" hangingPunct="1">
      <a:buFont typeface="Symbol" panose="05050102010706020507" pitchFamily="18" charset="2"/>
      <a:buChar char="-"/>
      <a:defRPr sz="1000" kern="1200">
        <a:solidFill>
          <a:schemeClr val="tx1"/>
        </a:solidFill>
        <a:latin typeface="+mn-lt"/>
        <a:ea typeface="+mn-ea"/>
        <a:cs typeface="Arial" panose="020B0604020202020204" pitchFamily="34" charset="0"/>
      </a:defRPr>
    </a:lvl8pPr>
    <a:lvl9pPr marL="806431" indent="-88898" algn="l" defTabSz="457189" rtl="0" eaLnBrk="1" latinLnBrk="0" hangingPunct="1">
      <a:buFont typeface="Symbol" panose="05050102010706020507" pitchFamily="18" charset="2"/>
      <a:buChar char="-"/>
      <a:defRPr sz="1000" kern="1200">
        <a:solidFill>
          <a:schemeClr val="tx1"/>
        </a:solidFill>
        <a:latin typeface="+mn-lt"/>
        <a:ea typeface="+mn-ea"/>
        <a:cs typeface="Arial" panose="020B0604020202020204" pitchFamily="34" charset="0"/>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EC696245-F065-0B47-B74E-D5003861FD61}" type="slidenum">
              <a:rPr lang="de-DE" smtClean="0"/>
              <a:pPr>
                <a:defRPr/>
              </a:pPr>
              <a:t>3</a:t>
            </a:fld>
            <a:endParaRPr lang="de-DE" dirty="0"/>
          </a:p>
        </p:txBody>
      </p:sp>
    </p:spTree>
    <p:extLst>
      <p:ext uri="{BB962C8B-B14F-4D97-AF65-F5344CB8AC3E}">
        <p14:creationId xmlns:p14="http://schemas.microsoft.com/office/powerpoint/2010/main" val="28713473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EC696245-F065-0B47-B74E-D5003861FD61}" type="slidenum">
              <a:rPr lang="de-DE" smtClean="0"/>
              <a:pPr>
                <a:defRPr/>
              </a:pPr>
              <a:t>4</a:t>
            </a:fld>
            <a:endParaRPr lang="de-DE" dirty="0"/>
          </a:p>
        </p:txBody>
      </p:sp>
    </p:spTree>
    <p:extLst>
      <p:ext uri="{BB962C8B-B14F-4D97-AF65-F5344CB8AC3E}">
        <p14:creationId xmlns:p14="http://schemas.microsoft.com/office/powerpoint/2010/main" val="13629947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EC696245-F065-0B47-B74E-D5003861FD61}" type="slidenum">
              <a:rPr lang="de-DE" smtClean="0"/>
              <a:pPr>
                <a:defRPr/>
              </a:pPr>
              <a:t>5</a:t>
            </a:fld>
            <a:endParaRPr lang="de-DE" dirty="0"/>
          </a:p>
        </p:txBody>
      </p:sp>
    </p:spTree>
    <p:extLst>
      <p:ext uri="{BB962C8B-B14F-4D97-AF65-F5344CB8AC3E}">
        <p14:creationId xmlns:p14="http://schemas.microsoft.com/office/powerpoint/2010/main" val="8385744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EC696245-F065-0B47-B74E-D5003861FD61}" type="slidenum">
              <a:rPr lang="de-DE" smtClean="0"/>
              <a:pPr>
                <a:defRPr/>
              </a:pPr>
              <a:t>6</a:t>
            </a:fld>
            <a:endParaRPr lang="de-DE" dirty="0"/>
          </a:p>
        </p:txBody>
      </p:sp>
    </p:spTree>
    <p:extLst>
      <p:ext uri="{BB962C8B-B14F-4D97-AF65-F5344CB8AC3E}">
        <p14:creationId xmlns:p14="http://schemas.microsoft.com/office/powerpoint/2010/main" val="6661253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Folienbildplatzhalter 1"/>
          <p:cNvSpPr>
            <a:spLocks noGrp="1" noRot="1" noChangeAspect="1" noTextEdit="1"/>
          </p:cNvSpPr>
          <p:nvPr>
            <p:ph type="sldImg"/>
          </p:nvPr>
        </p:nvSpPr>
        <p:spPr>
          <a:xfrm>
            <a:off x="139700" y="768350"/>
            <a:ext cx="6819900" cy="3836988"/>
          </a:xfrm>
          <a:ln/>
        </p:spPr>
      </p:sp>
      <p:sp>
        <p:nvSpPr>
          <p:cNvPr id="3" name="Notizenplatzhalter 2"/>
          <p:cNvSpPr>
            <a:spLocks noGrp="1"/>
          </p:cNvSpPr>
          <p:nvPr>
            <p:ph type="body" idx="1"/>
          </p:nvPr>
        </p:nvSpPr>
        <p:spPr/>
        <p:txBody>
          <a:bodyPr/>
          <a:lstStyle/>
          <a:p>
            <a:pPr defTabSz="1088536" eaLnBrk="1" hangingPunct="1">
              <a:defRPr/>
            </a:pPr>
            <a:r>
              <a:rPr lang="de-CH" altLang="de-DE" dirty="0">
                <a:solidFill>
                  <a:srgbClr val="000000"/>
                </a:solidFill>
                <a:latin typeface="+mn-lt"/>
              </a:rPr>
              <a:t>Das </a:t>
            </a:r>
            <a:r>
              <a:rPr lang="de-CH" altLang="de-DE" dirty="0" err="1">
                <a:solidFill>
                  <a:srgbClr val="000000"/>
                </a:solidFill>
                <a:latin typeface="+mn-lt"/>
              </a:rPr>
              <a:t>Ringzyklotron</a:t>
            </a:r>
            <a:r>
              <a:rPr lang="de-CH" altLang="de-DE" dirty="0">
                <a:solidFill>
                  <a:srgbClr val="000000"/>
                </a:solidFill>
                <a:latin typeface="+mn-lt"/>
              </a:rPr>
              <a:t> hat 12  Meter Durchmesser und besteht im wesentlichen aus:</a:t>
            </a:r>
          </a:p>
          <a:p>
            <a:pPr defTabSz="1088536" eaLnBrk="1" hangingPunct="1">
              <a:buFontTx/>
              <a:buChar char="•"/>
              <a:defRPr/>
            </a:pPr>
            <a:r>
              <a:rPr lang="de-CH" altLang="de-DE" dirty="0">
                <a:solidFill>
                  <a:srgbClr val="000000"/>
                </a:solidFill>
                <a:latin typeface="+mn-lt"/>
              </a:rPr>
              <a:t>8 Dipolmagneten: Gesamtgewicht 2000 t</a:t>
            </a:r>
          </a:p>
          <a:p>
            <a:pPr defTabSz="1088536" eaLnBrk="1" hangingPunct="1">
              <a:buFontTx/>
              <a:buChar char="•"/>
              <a:defRPr/>
            </a:pPr>
            <a:r>
              <a:rPr lang="de-CH" altLang="de-DE" dirty="0">
                <a:solidFill>
                  <a:srgbClr val="000000"/>
                </a:solidFill>
                <a:latin typeface="+mn-lt"/>
              </a:rPr>
              <a:t>4 Kupfer-Beschleunigungskavitäten: Spitzenspannung von je 850 kV</a:t>
            </a:r>
          </a:p>
          <a:p>
            <a:pPr defTabSz="1088536" eaLnBrk="1" hangingPunct="1">
              <a:defRPr/>
            </a:pPr>
            <a:endParaRPr lang="de-CH" altLang="de-DE" b="1" dirty="0">
              <a:solidFill>
                <a:srgbClr val="000000"/>
              </a:solidFill>
              <a:latin typeface="+mn-lt"/>
            </a:endParaRPr>
          </a:p>
          <a:p>
            <a:pPr defTabSz="1088536" eaLnBrk="1" hangingPunct="1">
              <a:defRPr/>
            </a:pPr>
            <a:r>
              <a:rPr lang="de-CH" altLang="de-DE" dirty="0">
                <a:solidFill>
                  <a:srgbClr val="000000"/>
                </a:solidFill>
                <a:latin typeface="+mn-lt"/>
              </a:rPr>
              <a:t>40 Jahre Spitzenforschung:</a:t>
            </a:r>
          </a:p>
          <a:p>
            <a:pPr defTabSz="1088536" eaLnBrk="1" hangingPunct="1">
              <a:defRPr/>
            </a:pPr>
            <a:r>
              <a:rPr lang="de-CH" altLang="de-DE" dirty="0">
                <a:solidFill>
                  <a:srgbClr val="000000"/>
                </a:solidFill>
                <a:latin typeface="+mn-lt"/>
              </a:rPr>
              <a:t>Seit gut 40 Jahren (1974) ermöglicht der grosse Protonenbeschleuniger am PSI Spitzenforschung. Er wurde stetig ausgebaut und durch die Weiterentwicklung konnte der Protonenstrom über die Jahre um einen Faktor 24 erhöht werden. Heute liefert der Protonenbeschleuniger den leistungsstärksten Protonenstrahl der Welt.</a:t>
            </a:r>
            <a:endParaRPr lang="en-US" altLang="de-DE" dirty="0">
              <a:solidFill>
                <a:srgbClr val="000000"/>
              </a:solidFill>
              <a:latin typeface="+mn-lt"/>
            </a:endParaRPr>
          </a:p>
        </p:txBody>
      </p:sp>
      <p:sp>
        <p:nvSpPr>
          <p:cNvPr id="45060" name="Foliennummernplatzhalter 3"/>
          <p:cNvSpPr>
            <a:spLocks noGrp="1"/>
          </p:cNvSpPr>
          <p:nvPr>
            <p:ph type="sldNum" sz="quarter" idx="5"/>
          </p:nvPr>
        </p:nvSpPr>
        <p:spPr>
          <a:noFill/>
        </p:spPr>
        <p:txBody>
          <a:bodyPr/>
          <a:lstStyle>
            <a:lvl1pPr defTabSz="990600">
              <a:spcBef>
                <a:spcPct val="30000"/>
              </a:spcBef>
              <a:defRPr sz="1200">
                <a:solidFill>
                  <a:schemeClr val="tx1"/>
                </a:solidFill>
                <a:latin typeface="Arial" panose="020B0604020202020204" pitchFamily="34" charset="0"/>
              </a:defRPr>
            </a:lvl1pPr>
            <a:lvl2pPr marL="742950" indent="-285750" defTabSz="990600">
              <a:spcBef>
                <a:spcPct val="30000"/>
              </a:spcBef>
              <a:defRPr sz="1200">
                <a:solidFill>
                  <a:schemeClr val="tx1"/>
                </a:solidFill>
                <a:latin typeface="Arial" panose="020B0604020202020204" pitchFamily="34" charset="0"/>
              </a:defRPr>
            </a:lvl2pPr>
            <a:lvl3pPr marL="1143000" indent="-228600" defTabSz="990600">
              <a:spcBef>
                <a:spcPct val="30000"/>
              </a:spcBef>
              <a:defRPr sz="1200">
                <a:solidFill>
                  <a:schemeClr val="tx1"/>
                </a:solidFill>
                <a:latin typeface="Arial" panose="020B0604020202020204" pitchFamily="34" charset="0"/>
              </a:defRPr>
            </a:lvl3pPr>
            <a:lvl4pPr marL="1600200" indent="-228600" defTabSz="990600">
              <a:spcBef>
                <a:spcPct val="30000"/>
              </a:spcBef>
              <a:defRPr sz="1200">
                <a:solidFill>
                  <a:schemeClr val="tx1"/>
                </a:solidFill>
                <a:latin typeface="Arial" panose="020B0604020202020204" pitchFamily="34" charset="0"/>
              </a:defRPr>
            </a:lvl4pPr>
            <a:lvl5pPr marL="2057400" indent="-228600" defTabSz="990600">
              <a:spcBef>
                <a:spcPct val="30000"/>
              </a:spcBef>
              <a:defRPr sz="1200">
                <a:solidFill>
                  <a:schemeClr val="tx1"/>
                </a:solidFill>
                <a:latin typeface="Arial" panose="020B0604020202020204" pitchFamily="34" charset="0"/>
              </a:defRPr>
            </a:lvl5pPr>
            <a:lvl6pPr marL="2514600" indent="-228600" defTabSz="990600" eaLnBrk="0" fontAlgn="base" hangingPunct="0">
              <a:spcBef>
                <a:spcPct val="30000"/>
              </a:spcBef>
              <a:spcAft>
                <a:spcPct val="0"/>
              </a:spcAft>
              <a:defRPr sz="1200">
                <a:solidFill>
                  <a:schemeClr val="tx1"/>
                </a:solidFill>
                <a:latin typeface="Arial" panose="020B0604020202020204" pitchFamily="34" charset="0"/>
              </a:defRPr>
            </a:lvl6pPr>
            <a:lvl7pPr marL="2971800" indent="-228600" defTabSz="990600" eaLnBrk="0" fontAlgn="base" hangingPunct="0">
              <a:spcBef>
                <a:spcPct val="30000"/>
              </a:spcBef>
              <a:spcAft>
                <a:spcPct val="0"/>
              </a:spcAft>
              <a:defRPr sz="1200">
                <a:solidFill>
                  <a:schemeClr val="tx1"/>
                </a:solidFill>
                <a:latin typeface="Arial" panose="020B0604020202020204" pitchFamily="34" charset="0"/>
              </a:defRPr>
            </a:lvl7pPr>
            <a:lvl8pPr marL="3429000" indent="-228600" defTabSz="990600" eaLnBrk="0" fontAlgn="base" hangingPunct="0">
              <a:spcBef>
                <a:spcPct val="30000"/>
              </a:spcBef>
              <a:spcAft>
                <a:spcPct val="0"/>
              </a:spcAft>
              <a:defRPr sz="1200">
                <a:solidFill>
                  <a:schemeClr val="tx1"/>
                </a:solidFill>
                <a:latin typeface="Arial" panose="020B0604020202020204" pitchFamily="34" charset="0"/>
              </a:defRPr>
            </a:lvl8pPr>
            <a:lvl9pPr marL="3886200" indent="-228600" defTabSz="990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7AC62917-465B-47E6-BD1B-F1B6C8F6961F}" type="slidenum">
              <a:rPr lang="de-DE" altLang="en-US" sz="1300" smtClean="0">
                <a:solidFill>
                  <a:srgbClr val="000000"/>
                </a:solidFill>
              </a:rPr>
              <a:pPr>
                <a:spcBef>
                  <a:spcPct val="0"/>
                </a:spcBef>
              </a:pPr>
              <a:t>8</a:t>
            </a:fld>
            <a:endParaRPr lang="de-DE" altLang="en-US" sz="1300">
              <a:solidFill>
                <a:srgbClr val="000000"/>
              </a:solidFill>
            </a:endParaRPr>
          </a:p>
        </p:txBody>
      </p:sp>
    </p:spTree>
    <p:extLst>
      <p:ext uri="{BB962C8B-B14F-4D97-AF65-F5344CB8AC3E}">
        <p14:creationId xmlns:p14="http://schemas.microsoft.com/office/powerpoint/2010/main" val="409256779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7_Titelfolie">
    <p:spTree>
      <p:nvGrpSpPr>
        <p:cNvPr id="1" name=""/>
        <p:cNvGrpSpPr/>
        <p:nvPr/>
      </p:nvGrpSpPr>
      <p:grpSpPr>
        <a:xfrm>
          <a:off x="0" y="0"/>
          <a:ext cx="0" cy="0"/>
          <a:chOff x="0" y="0"/>
          <a:chExt cx="0" cy="0"/>
        </a:xfrm>
      </p:grpSpPr>
      <p:pic>
        <p:nvPicPr>
          <p:cNvPr id="11" name="Picture 2" descr="U:\20160506_PSI_Luftbild_0292.jpg"/>
          <p:cNvPicPr>
            <a:picLocks noChangeArrowheads="1"/>
          </p:cNvPicPr>
          <p:nvPr userDrawn="1"/>
        </p:nvPicPr>
        <p:blipFill rotWithShape="1">
          <a:blip r:embed="rId2" cstate="screen">
            <a:extLst>
              <a:ext uri="{28A0092B-C50C-407E-A947-70E740481C1C}">
                <a14:useLocalDpi xmlns:a14="http://schemas.microsoft.com/office/drawing/2010/main"/>
              </a:ext>
            </a:extLst>
          </a:blip>
          <a:srcRect l="-139"/>
          <a:stretch/>
        </p:blipFill>
        <p:spPr bwMode="auto">
          <a:xfrm>
            <a:off x="3260542" y="195488"/>
            <a:ext cx="5055885" cy="2376262"/>
          </a:xfrm>
          <a:prstGeom prst="rect">
            <a:avLst/>
          </a:prstGeom>
          <a:noFill/>
          <a:extLst>
            <a:ext uri="{909E8E84-426E-40DD-AFC4-6F175D3DCCD1}">
              <a14:hiddenFill xmlns:a14="http://schemas.microsoft.com/office/drawing/2010/main">
                <a:solidFill>
                  <a:srgbClr val="FFFFFF"/>
                </a:solidFill>
              </a14:hiddenFill>
            </a:ext>
          </a:extLst>
        </p:spPr>
      </p:pic>
      <p:sp>
        <p:nvSpPr>
          <p:cNvPr id="6" name="Rechteck 5"/>
          <p:cNvSpPr/>
          <p:nvPr/>
        </p:nvSpPr>
        <p:spPr bwMode="auto">
          <a:xfrm>
            <a:off x="-2" y="195487"/>
            <a:ext cx="3152960" cy="2376263"/>
          </a:xfrm>
          <a:prstGeom prst="rect">
            <a:avLst/>
          </a:prstGeom>
          <a:solidFill>
            <a:srgbClr val="E5E5E5"/>
          </a:solidFill>
          <a:ln w="9525" cap="flat" cmpd="sng" algn="ctr">
            <a:noFill/>
            <a:prstDash val="solid"/>
            <a:round/>
            <a:headEnd type="none" w="med" len="med"/>
            <a:tailEnd type="none" w="med" len="med"/>
          </a:ln>
          <a:effectLst/>
        </p:spPr>
        <p:txBody>
          <a:bodyPr/>
          <a:lstStyle/>
          <a:p>
            <a:pPr>
              <a:spcBef>
                <a:spcPct val="0"/>
              </a:spcBef>
              <a:defRPr/>
            </a:pPr>
            <a:endParaRPr lang="de-DE" sz="2400" dirty="0">
              <a:ln>
                <a:solidFill>
                  <a:srgbClr val="FFFFFF"/>
                </a:solidFill>
              </a:ln>
              <a:latin typeface="Times" charset="0"/>
            </a:endParaRPr>
          </a:p>
        </p:txBody>
      </p:sp>
      <p:pic>
        <p:nvPicPr>
          <p:cNvPr id="5" name="Bild 24" descr="PSI-Logo_narrow_30k.eps"/>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bwMode="auto">
          <a:xfrm>
            <a:off x="830263" y="411523"/>
            <a:ext cx="1220400" cy="434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hteck 15"/>
          <p:cNvSpPr>
            <a:spLocks noChangeArrowheads="1"/>
          </p:cNvSpPr>
          <p:nvPr userDrawn="1"/>
        </p:nvSpPr>
        <p:spPr bwMode="auto">
          <a:xfrm>
            <a:off x="828012" y="4531500"/>
            <a:ext cx="612000" cy="612000"/>
          </a:xfrm>
          <a:prstGeom prst="rect">
            <a:avLst/>
          </a:prstGeom>
          <a:solidFill>
            <a:srgbClr val="B9B9B9"/>
          </a:solidFill>
          <a:ln>
            <a:noFill/>
          </a:ln>
        </p:spPr>
        <p:txBody>
          <a:bodyPr/>
          <a:lstStyle/>
          <a:p>
            <a:pPr>
              <a:spcBef>
                <a:spcPct val="0"/>
              </a:spcBef>
            </a:pPr>
            <a:endParaRPr lang="de-DE" sz="2400">
              <a:latin typeface="Times" charset="0"/>
            </a:endParaRPr>
          </a:p>
        </p:txBody>
      </p:sp>
      <p:sp>
        <p:nvSpPr>
          <p:cNvPr id="1027" name="Rectangle 8"/>
          <p:cNvSpPr>
            <a:spLocks noGrp="1" noChangeArrowheads="1"/>
          </p:cNvSpPr>
          <p:nvPr>
            <p:ph type="title" hasCustomPrompt="1"/>
          </p:nvPr>
        </p:nvSpPr>
        <p:spPr>
          <a:xfrm>
            <a:off x="814399" y="3273828"/>
            <a:ext cx="7969249" cy="810090"/>
          </a:xfrm>
        </p:spPr>
        <p:txBody>
          <a:bodyPr/>
          <a:lstStyle>
            <a:lvl1pPr>
              <a:lnSpc>
                <a:spcPct val="100000"/>
              </a:lnSpc>
              <a:defRPr sz="2500">
                <a:solidFill>
                  <a:srgbClr val="686868"/>
                </a:solidFill>
                <a:latin typeface="Georgia" charset="0"/>
                <a:ea typeface="ヒラギノ角ゴ Pro W3" charset="0"/>
              </a:defRPr>
            </a:lvl1pPr>
          </a:lstStyle>
          <a:p>
            <a:pPr lvl="0"/>
            <a:r>
              <a:rPr lang="en-US" dirty="0"/>
              <a:t>Insert the title of your </a:t>
            </a:r>
            <a:br>
              <a:rPr lang="en-US" dirty="0"/>
            </a:br>
            <a:r>
              <a:rPr lang="en-US" dirty="0"/>
              <a:t>presentation here</a:t>
            </a:r>
            <a:endParaRPr lang="en-US" noProof="0" dirty="0"/>
          </a:p>
        </p:txBody>
      </p:sp>
      <p:sp>
        <p:nvSpPr>
          <p:cNvPr id="69649" name="Rectangle 17"/>
          <p:cNvSpPr>
            <a:spLocks noGrp="1" noChangeArrowheads="1"/>
          </p:cNvSpPr>
          <p:nvPr>
            <p:ph type="subTitle" sz="quarter" idx="1" hasCustomPrompt="1"/>
          </p:nvPr>
        </p:nvSpPr>
        <p:spPr bwMode="auto">
          <a:xfrm>
            <a:off x="828012" y="2946432"/>
            <a:ext cx="7955637" cy="27339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marL="0" indent="0">
              <a:buNone/>
              <a:defRPr sz="1500" b="1">
                <a:solidFill>
                  <a:srgbClr val="969696"/>
                </a:solidFill>
                <a:ea typeface="ヒラギノ角ゴ Pro W3" charset="0"/>
              </a:defRPr>
            </a:lvl1pPr>
          </a:lstStyle>
          <a:p>
            <a:r>
              <a:rPr lang="en-US" dirty="0"/>
              <a:t>First name and Name Author  ::  Function  ::  Paul </a:t>
            </a:r>
            <a:r>
              <a:rPr lang="en-US" dirty="0" err="1"/>
              <a:t>Scherrer</a:t>
            </a:r>
            <a:r>
              <a:rPr lang="en-US" dirty="0"/>
              <a:t> </a:t>
            </a:r>
            <a:r>
              <a:rPr lang="en-US" dirty="0" err="1"/>
              <a:t>Institut</a:t>
            </a:r>
            <a:endParaRPr lang="en-US" dirty="0"/>
          </a:p>
        </p:txBody>
      </p:sp>
      <p:sp>
        <p:nvSpPr>
          <p:cNvPr id="10" name="Rechteck 1"/>
          <p:cNvSpPr>
            <a:spLocks noChangeArrowheads="1"/>
          </p:cNvSpPr>
          <p:nvPr userDrawn="1"/>
        </p:nvSpPr>
        <p:spPr bwMode="auto">
          <a:xfrm>
            <a:off x="5796136" y="2397447"/>
            <a:ext cx="2520280" cy="174303"/>
          </a:xfrm>
          <a:prstGeom prst="rect">
            <a:avLst/>
          </a:prstGeom>
          <a:solidFill>
            <a:schemeClr val="bg1">
              <a:alpha val="74117"/>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nchorCtr="0"/>
          <a:lstStyle/>
          <a:p>
            <a:pPr algn="ctr">
              <a:spcBef>
                <a:spcPct val="0"/>
              </a:spcBef>
            </a:pPr>
            <a:r>
              <a:rPr lang="de-CH" sz="900" b="1" i="0" kern="0" spc="31" dirty="0">
                <a:solidFill>
                  <a:srgbClr val="505150"/>
                </a:solidFill>
                <a:latin typeface="+mn-lt"/>
                <a:cs typeface="Arial" charset="0"/>
              </a:rPr>
              <a:t>WIR SCHAFFEN WISSEN – HEUTE FÜR MORGEN</a:t>
            </a:r>
          </a:p>
        </p:txBody>
      </p:sp>
      <p:sp>
        <p:nvSpPr>
          <p:cNvPr id="9" name="Rechteck 8"/>
          <p:cNvSpPr/>
          <p:nvPr userDrawn="1"/>
        </p:nvSpPr>
        <p:spPr bwMode="auto">
          <a:xfrm>
            <a:off x="8424000" y="195487"/>
            <a:ext cx="720000" cy="2376263"/>
          </a:xfrm>
          <a:prstGeom prst="rect">
            <a:avLst/>
          </a:prstGeom>
          <a:solidFill>
            <a:srgbClr val="E5E5E5"/>
          </a:solidFill>
          <a:ln w="9525" cap="flat" cmpd="sng" algn="ctr">
            <a:noFill/>
            <a:prstDash val="solid"/>
            <a:round/>
            <a:headEnd type="none" w="med" len="med"/>
            <a:tailEnd type="none" w="med" len="med"/>
          </a:ln>
          <a:effectLst/>
        </p:spPr>
        <p:txBody>
          <a:bodyPr/>
          <a:lstStyle/>
          <a:p>
            <a:pPr>
              <a:spcBef>
                <a:spcPct val="0"/>
              </a:spcBef>
              <a:defRPr/>
            </a:pPr>
            <a:endParaRPr lang="de-DE" sz="2400" dirty="0">
              <a:ln>
                <a:solidFill>
                  <a:srgbClr val="FFFFFF"/>
                </a:solidFill>
              </a:ln>
              <a:latin typeface="Times" charset="0"/>
            </a:endParaRPr>
          </a:p>
        </p:txBody>
      </p:sp>
      <p:sp>
        <p:nvSpPr>
          <p:cNvPr id="12" name="Textplatzhalter 11"/>
          <p:cNvSpPr>
            <a:spLocks noGrp="1"/>
          </p:cNvSpPr>
          <p:nvPr>
            <p:ph type="body" sz="quarter" idx="11" hasCustomPrompt="1"/>
          </p:nvPr>
        </p:nvSpPr>
        <p:spPr>
          <a:xfrm>
            <a:off x="828675" y="4150574"/>
            <a:ext cx="7954963" cy="293383"/>
          </a:xfrm>
        </p:spPr>
        <p:txBody>
          <a:bodyPr/>
          <a:lstStyle>
            <a:lvl1pPr marL="0" indent="0">
              <a:buNone/>
              <a:defRPr sz="1500" b="1">
                <a:solidFill>
                  <a:srgbClr val="969696"/>
                </a:solidFill>
              </a:defRPr>
            </a:lvl1pPr>
            <a:lvl2pPr marL="177790" indent="0">
              <a:buNone/>
              <a:defRPr sz="1500" b="1"/>
            </a:lvl2pPr>
            <a:lvl3pPr marL="355582" indent="0">
              <a:buNone/>
              <a:defRPr sz="1500" b="1"/>
            </a:lvl3pPr>
            <a:lvl4pPr marL="539723" indent="0">
              <a:buNone/>
              <a:defRPr sz="1500" b="1"/>
            </a:lvl4pPr>
            <a:lvl5pPr marL="717514" indent="0">
              <a:buNone/>
              <a:defRPr sz="1500" b="1"/>
            </a:lvl5pPr>
          </a:lstStyle>
          <a:p>
            <a:pPr lvl="0"/>
            <a:r>
              <a:rPr lang="en-US" dirty="0"/>
              <a:t>Insert the occasion and date of your presentation here</a:t>
            </a: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54989720"/>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itle">
  <p:cSld name="Title">
    <p:spTree>
      <p:nvGrpSpPr>
        <p:cNvPr id="1" name=""/>
        <p:cNvGrpSpPr/>
        <p:nvPr/>
      </p:nvGrpSpPr>
      <p:grpSpPr>
        <a:xfrm>
          <a:off x="0" y="0"/>
          <a:ext cx="0" cy="0"/>
          <a:chOff x="0" y="0"/>
          <a:chExt cx="0" cy="0"/>
        </a:xfrm>
      </p:grpSpPr>
      <p:sp>
        <p:nvSpPr>
          <p:cNvPr id="12" name="Line"/>
          <p:cNvSpPr/>
          <p:nvPr/>
        </p:nvSpPr>
        <p:spPr>
          <a:xfrm>
            <a:off x="400050" y="2505075"/>
            <a:ext cx="8344754" cy="68"/>
          </a:xfrm>
          <a:prstGeom prst="line">
            <a:avLst/>
          </a:prstGeom>
          <a:ln w="12700">
            <a:solidFill>
              <a:srgbClr val="9A9A9A"/>
            </a:solidFill>
            <a:miter lim="400000"/>
          </a:ln>
        </p:spPr>
        <p:txBody>
          <a:bodyPr lIns="19050" tIns="19050" rIns="19050" bIns="19050" anchor="ctr"/>
          <a:lstStyle/>
          <a:p>
            <a:pPr algn="l" defTabSz="171450">
              <a:defRPr sz="1200">
                <a:latin typeface="Helvetica"/>
                <a:ea typeface="Helvetica"/>
                <a:cs typeface="Helvetica"/>
                <a:sym typeface="Helvetica"/>
              </a:defRPr>
            </a:pPr>
            <a:endParaRPr sz="450"/>
          </a:p>
        </p:txBody>
      </p:sp>
      <p:sp>
        <p:nvSpPr>
          <p:cNvPr id="13" name="Title Text"/>
          <p:cNvSpPr txBox="1">
            <a:spLocks noGrp="1"/>
          </p:cNvSpPr>
          <p:nvPr>
            <p:ph type="title"/>
          </p:nvPr>
        </p:nvSpPr>
        <p:spPr>
          <a:xfrm>
            <a:off x="400050" y="695325"/>
            <a:ext cx="8339138" cy="1676400"/>
          </a:xfrm>
          <a:prstGeom prst="rect">
            <a:avLst/>
          </a:prstGeom>
        </p:spPr>
        <p:txBody>
          <a:bodyPr/>
          <a:lstStyle/>
          <a:p>
            <a:r>
              <a:t>Title Text</a:t>
            </a:r>
          </a:p>
        </p:txBody>
      </p:sp>
      <p:sp>
        <p:nvSpPr>
          <p:cNvPr id="14" name="Body Level One…"/>
          <p:cNvSpPr txBox="1">
            <a:spLocks noGrp="1"/>
          </p:cNvSpPr>
          <p:nvPr>
            <p:ph type="body" sz="quarter" idx="1"/>
          </p:nvPr>
        </p:nvSpPr>
        <p:spPr>
          <a:xfrm>
            <a:off x="400050" y="2643187"/>
            <a:ext cx="8339138" cy="538163"/>
          </a:xfrm>
          <a:prstGeom prst="rect">
            <a:avLst/>
          </a:prstGeom>
        </p:spPr>
        <p:txBody>
          <a:bodyPr/>
          <a:lstStyle>
            <a:lvl1pPr marL="0" indent="0">
              <a:spcBef>
                <a:spcPts val="0"/>
              </a:spcBef>
              <a:buSzTx/>
              <a:buFontTx/>
              <a:buNone/>
              <a:defRPr sz="1350">
                <a:latin typeface="Helvetica Neue"/>
                <a:ea typeface="Helvetica Neue"/>
                <a:cs typeface="Helvetica Neue"/>
                <a:sym typeface="Helvetica Neue"/>
              </a:defRPr>
            </a:lvl1pPr>
            <a:lvl2pPr marL="0" indent="0">
              <a:spcBef>
                <a:spcPts val="0"/>
              </a:spcBef>
              <a:buSzTx/>
              <a:buFontTx/>
              <a:buNone/>
              <a:defRPr sz="1350">
                <a:latin typeface="Helvetica Neue"/>
                <a:ea typeface="Helvetica Neue"/>
                <a:cs typeface="Helvetica Neue"/>
                <a:sym typeface="Helvetica Neue"/>
              </a:defRPr>
            </a:lvl2pPr>
            <a:lvl3pPr marL="0" indent="0">
              <a:spcBef>
                <a:spcPts val="0"/>
              </a:spcBef>
              <a:buSzTx/>
              <a:buFontTx/>
              <a:buNone/>
              <a:defRPr sz="1350">
                <a:latin typeface="Helvetica Neue"/>
                <a:ea typeface="Helvetica Neue"/>
                <a:cs typeface="Helvetica Neue"/>
                <a:sym typeface="Helvetica Neue"/>
              </a:defRPr>
            </a:lvl3pPr>
            <a:lvl4pPr marL="0" indent="0">
              <a:spcBef>
                <a:spcPts val="0"/>
              </a:spcBef>
              <a:buSzTx/>
              <a:buFontTx/>
              <a:buNone/>
              <a:defRPr sz="1350">
                <a:latin typeface="Helvetica Neue"/>
                <a:ea typeface="Helvetica Neue"/>
                <a:cs typeface="Helvetica Neue"/>
                <a:sym typeface="Helvetica Neue"/>
              </a:defRPr>
            </a:lvl4pPr>
            <a:lvl5pPr marL="0" indent="0">
              <a:spcBef>
                <a:spcPts val="0"/>
              </a:spcBef>
              <a:buSzTx/>
              <a:buFontTx/>
              <a:buNone/>
              <a:defRPr sz="1350">
                <a:latin typeface="Helvetica Neue"/>
                <a:ea typeface="Helvetica Neue"/>
                <a:cs typeface="Helvetica Neue"/>
                <a:sym typeface="Helvetica Neue"/>
              </a:defRPr>
            </a:lvl5pPr>
          </a:lstStyle>
          <a:p>
            <a:r>
              <a:t>Body Level One</a:t>
            </a:r>
          </a:p>
          <a:p>
            <a:pPr lvl="1"/>
            <a:r>
              <a:t>Body Level Two</a:t>
            </a:r>
          </a:p>
          <a:p>
            <a:pPr lvl="2"/>
            <a:r>
              <a:t>Body Level Three</a:t>
            </a:r>
          </a:p>
          <a:p>
            <a:pPr lvl="3"/>
            <a:r>
              <a:t>Body Level Four</a:t>
            </a:r>
          </a:p>
          <a:p>
            <a:pPr lvl="4"/>
            <a:r>
              <a:t>Body Level Five</a:t>
            </a:r>
          </a:p>
        </p:txBody>
      </p:sp>
      <p:sp>
        <p:nvSpPr>
          <p:cNvPr id="15" name="Slide Number"/>
          <p:cNvSpPr txBox="1">
            <a:spLocks noGrp="1"/>
          </p:cNvSpPr>
          <p:nvPr>
            <p:ph type="sldNum" sz="quarter" idx="2"/>
          </p:nvPr>
        </p:nvSpPr>
        <p:spPr>
          <a:prstGeom prst="rect">
            <a:avLst/>
          </a:prstGeom>
        </p:spPr>
        <p:txBody>
          <a:bodyPr/>
          <a:lstStyle/>
          <a:p>
            <a:fld id="{86CB4B4D-7CA3-9044-876B-883B54F8677D}" type="slidenum">
              <a:t>‹Nr.›</a:t>
            </a:fld>
            <a:endParaRPr/>
          </a:p>
        </p:txBody>
      </p:sp>
    </p:spTree>
    <p:extLst>
      <p:ext uri="{BB962C8B-B14F-4D97-AF65-F5344CB8AC3E}">
        <p14:creationId xmlns:p14="http://schemas.microsoft.com/office/powerpoint/2010/main" val="3926263852"/>
      </p:ext>
    </p:extLst>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Photo - Horizontal">
    <p:spTree>
      <p:nvGrpSpPr>
        <p:cNvPr id="1" name=""/>
        <p:cNvGrpSpPr/>
        <p:nvPr/>
      </p:nvGrpSpPr>
      <p:grpSpPr>
        <a:xfrm>
          <a:off x="0" y="0"/>
          <a:ext cx="0" cy="0"/>
          <a:chOff x="0" y="0"/>
          <a:chExt cx="0" cy="0"/>
        </a:xfrm>
      </p:grpSpPr>
      <p:sp>
        <p:nvSpPr>
          <p:cNvPr id="22" name="Line"/>
          <p:cNvSpPr/>
          <p:nvPr/>
        </p:nvSpPr>
        <p:spPr>
          <a:xfrm>
            <a:off x="5305425" y="4205288"/>
            <a:ext cx="0" cy="750161"/>
          </a:xfrm>
          <a:prstGeom prst="line">
            <a:avLst/>
          </a:prstGeom>
          <a:ln w="12700">
            <a:solidFill>
              <a:srgbClr val="9A9A9A"/>
            </a:solidFill>
            <a:miter lim="400000"/>
          </a:ln>
        </p:spPr>
        <p:txBody>
          <a:bodyPr lIns="19050" tIns="19050" rIns="19050" bIns="19050" anchor="ctr"/>
          <a:lstStyle/>
          <a:p>
            <a:pPr algn="l" defTabSz="171450">
              <a:defRPr sz="1200">
                <a:latin typeface="Helvetica"/>
                <a:ea typeface="Helvetica"/>
                <a:cs typeface="Helvetica"/>
                <a:sym typeface="Helvetica"/>
              </a:defRPr>
            </a:pPr>
            <a:endParaRPr sz="450"/>
          </a:p>
        </p:txBody>
      </p:sp>
      <p:sp>
        <p:nvSpPr>
          <p:cNvPr id="23" name="partial view looking up at the Colosseum under a blue sky"/>
          <p:cNvSpPr>
            <a:spLocks noGrp="1"/>
          </p:cNvSpPr>
          <p:nvPr>
            <p:ph type="pic" idx="21"/>
          </p:nvPr>
        </p:nvSpPr>
        <p:spPr>
          <a:xfrm>
            <a:off x="-33338" y="-14288"/>
            <a:ext cx="13487400" cy="8205788"/>
          </a:xfrm>
          <a:prstGeom prst="rect">
            <a:avLst/>
          </a:prstGeom>
        </p:spPr>
        <p:txBody>
          <a:bodyPr lIns="91439" tIns="45719" rIns="91439" bIns="45719">
            <a:noAutofit/>
          </a:bodyPr>
          <a:lstStyle/>
          <a:p>
            <a:endParaRPr/>
          </a:p>
        </p:txBody>
      </p:sp>
      <p:sp>
        <p:nvSpPr>
          <p:cNvPr id="24" name="Title Text"/>
          <p:cNvSpPr txBox="1">
            <a:spLocks noGrp="1"/>
          </p:cNvSpPr>
          <p:nvPr>
            <p:ph type="title"/>
          </p:nvPr>
        </p:nvSpPr>
        <p:spPr>
          <a:xfrm>
            <a:off x="990600" y="4105275"/>
            <a:ext cx="4071938" cy="895350"/>
          </a:xfrm>
          <a:prstGeom prst="rect">
            <a:avLst/>
          </a:prstGeom>
        </p:spPr>
        <p:txBody>
          <a:bodyPr anchor="ctr"/>
          <a:lstStyle>
            <a:lvl1pPr algn="r"/>
          </a:lstStyle>
          <a:p>
            <a:r>
              <a:t>Title Text</a:t>
            </a:r>
          </a:p>
        </p:txBody>
      </p:sp>
      <p:sp>
        <p:nvSpPr>
          <p:cNvPr id="25" name="Body Level One…"/>
          <p:cNvSpPr txBox="1">
            <a:spLocks noGrp="1"/>
          </p:cNvSpPr>
          <p:nvPr>
            <p:ph type="body" sz="quarter" idx="1"/>
          </p:nvPr>
        </p:nvSpPr>
        <p:spPr>
          <a:xfrm>
            <a:off x="5519737" y="4476750"/>
            <a:ext cx="3481388" cy="266700"/>
          </a:xfrm>
          <a:prstGeom prst="rect">
            <a:avLst/>
          </a:prstGeom>
        </p:spPr>
        <p:txBody>
          <a:bodyPr/>
          <a:lstStyle>
            <a:lvl1pPr marL="0" indent="0">
              <a:spcBef>
                <a:spcPts val="0"/>
              </a:spcBef>
              <a:buSzTx/>
              <a:buFontTx/>
              <a:buNone/>
              <a:defRPr sz="1350">
                <a:latin typeface="Helvetica Neue"/>
                <a:ea typeface="Helvetica Neue"/>
                <a:cs typeface="Helvetica Neue"/>
                <a:sym typeface="Helvetica Neue"/>
              </a:defRPr>
            </a:lvl1pPr>
            <a:lvl2pPr marL="0" indent="0">
              <a:spcBef>
                <a:spcPts val="0"/>
              </a:spcBef>
              <a:buSzTx/>
              <a:buFontTx/>
              <a:buNone/>
              <a:defRPr sz="1350">
                <a:latin typeface="Helvetica Neue"/>
                <a:ea typeface="Helvetica Neue"/>
                <a:cs typeface="Helvetica Neue"/>
                <a:sym typeface="Helvetica Neue"/>
              </a:defRPr>
            </a:lvl2pPr>
            <a:lvl3pPr marL="0" indent="0">
              <a:spcBef>
                <a:spcPts val="0"/>
              </a:spcBef>
              <a:buSzTx/>
              <a:buFontTx/>
              <a:buNone/>
              <a:defRPr sz="1350">
                <a:latin typeface="Helvetica Neue"/>
                <a:ea typeface="Helvetica Neue"/>
                <a:cs typeface="Helvetica Neue"/>
                <a:sym typeface="Helvetica Neue"/>
              </a:defRPr>
            </a:lvl3pPr>
            <a:lvl4pPr marL="0" indent="0">
              <a:spcBef>
                <a:spcPts val="0"/>
              </a:spcBef>
              <a:buSzTx/>
              <a:buFontTx/>
              <a:buNone/>
              <a:defRPr sz="1350">
                <a:latin typeface="Helvetica Neue"/>
                <a:ea typeface="Helvetica Neue"/>
                <a:cs typeface="Helvetica Neue"/>
                <a:sym typeface="Helvetica Neue"/>
              </a:defRPr>
            </a:lvl4pPr>
            <a:lvl5pPr marL="0" indent="0">
              <a:spcBef>
                <a:spcPts val="0"/>
              </a:spcBef>
              <a:buSzTx/>
              <a:buFontTx/>
              <a:buNone/>
              <a:defRPr sz="1350">
                <a:latin typeface="Helvetica Neue"/>
                <a:ea typeface="Helvetica Neue"/>
                <a:cs typeface="Helvetica Neue"/>
                <a:sym typeface="Helvetica Neue"/>
              </a:defRPr>
            </a:lvl5pPr>
          </a:lstStyle>
          <a:p>
            <a:r>
              <a:t>Body Level One</a:t>
            </a:r>
          </a:p>
          <a:p>
            <a:pPr lvl="1"/>
            <a:r>
              <a:t>Body Level Two</a:t>
            </a:r>
          </a:p>
          <a:p>
            <a:pPr lvl="2"/>
            <a:r>
              <a:t>Body Level Three</a:t>
            </a:r>
          </a:p>
          <a:p>
            <a:pPr lvl="3"/>
            <a:r>
              <a:t>Body Level Four</a:t>
            </a:r>
          </a:p>
          <a:p>
            <a:pPr lvl="4"/>
            <a:r>
              <a:t>Body Level Five</a:t>
            </a:r>
          </a:p>
        </p:txBody>
      </p:sp>
      <p:sp>
        <p:nvSpPr>
          <p:cNvPr id="26" name="Slide Number"/>
          <p:cNvSpPr txBox="1">
            <a:spLocks noGrp="1"/>
          </p:cNvSpPr>
          <p:nvPr>
            <p:ph type="sldNum" sz="quarter" idx="2"/>
          </p:nvPr>
        </p:nvSpPr>
        <p:spPr>
          <a:prstGeom prst="rect">
            <a:avLst/>
          </a:prstGeom>
        </p:spPr>
        <p:txBody>
          <a:bodyPr/>
          <a:lstStyle/>
          <a:p>
            <a:fld id="{86CB4B4D-7CA3-9044-876B-883B54F8677D}" type="slidenum">
              <a:t>‹Nr.›</a:t>
            </a:fld>
            <a:endParaRPr/>
          </a:p>
        </p:txBody>
      </p:sp>
    </p:spTree>
    <p:extLst>
      <p:ext uri="{BB962C8B-B14F-4D97-AF65-F5344CB8AC3E}">
        <p14:creationId xmlns:p14="http://schemas.microsoft.com/office/powerpoint/2010/main" val="3608124670"/>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Title - Centre">
    <p:spTree>
      <p:nvGrpSpPr>
        <p:cNvPr id="1" name=""/>
        <p:cNvGrpSpPr/>
        <p:nvPr/>
      </p:nvGrpSpPr>
      <p:grpSpPr>
        <a:xfrm>
          <a:off x="0" y="0"/>
          <a:ext cx="0" cy="0"/>
          <a:chOff x="0" y="0"/>
          <a:chExt cx="0" cy="0"/>
        </a:xfrm>
      </p:grpSpPr>
      <p:sp>
        <p:nvSpPr>
          <p:cNvPr id="33" name="Title Text"/>
          <p:cNvSpPr txBox="1">
            <a:spLocks noGrp="1"/>
          </p:cNvSpPr>
          <p:nvPr>
            <p:ph type="title"/>
          </p:nvPr>
        </p:nvSpPr>
        <p:spPr>
          <a:xfrm>
            <a:off x="400050" y="1733550"/>
            <a:ext cx="8339138" cy="1676400"/>
          </a:xfrm>
          <a:prstGeom prst="rect">
            <a:avLst/>
          </a:prstGeom>
        </p:spPr>
        <p:txBody>
          <a:bodyPr anchor="ctr"/>
          <a:lstStyle/>
          <a:p>
            <a:r>
              <a:t>Title Text</a:t>
            </a:r>
          </a:p>
        </p:txBody>
      </p:sp>
      <p:sp>
        <p:nvSpPr>
          <p:cNvPr id="34" name="Slide Number"/>
          <p:cNvSpPr txBox="1">
            <a:spLocks noGrp="1"/>
          </p:cNvSpPr>
          <p:nvPr>
            <p:ph type="sldNum" sz="quarter" idx="2"/>
          </p:nvPr>
        </p:nvSpPr>
        <p:spPr>
          <a:prstGeom prst="rect">
            <a:avLst/>
          </a:prstGeom>
        </p:spPr>
        <p:txBody>
          <a:bodyPr/>
          <a:lstStyle/>
          <a:p>
            <a:fld id="{86CB4B4D-7CA3-9044-876B-883B54F8677D}" type="slidenum">
              <a:t>‹Nr.›</a:t>
            </a:fld>
            <a:endParaRPr/>
          </a:p>
        </p:txBody>
      </p:sp>
    </p:spTree>
    <p:extLst>
      <p:ext uri="{BB962C8B-B14F-4D97-AF65-F5344CB8AC3E}">
        <p14:creationId xmlns:p14="http://schemas.microsoft.com/office/powerpoint/2010/main" val="1454075950"/>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Photo - Vertical">
    <p:spTree>
      <p:nvGrpSpPr>
        <p:cNvPr id="1" name=""/>
        <p:cNvGrpSpPr/>
        <p:nvPr/>
      </p:nvGrpSpPr>
      <p:grpSpPr>
        <a:xfrm>
          <a:off x="0" y="0"/>
          <a:ext cx="0" cy="0"/>
          <a:chOff x="0" y="0"/>
          <a:chExt cx="0" cy="0"/>
        </a:xfrm>
      </p:grpSpPr>
      <p:sp>
        <p:nvSpPr>
          <p:cNvPr id="41" name="Line"/>
          <p:cNvSpPr/>
          <p:nvPr/>
        </p:nvSpPr>
        <p:spPr>
          <a:xfrm>
            <a:off x="400050" y="2566988"/>
            <a:ext cx="3750803" cy="0"/>
          </a:xfrm>
          <a:prstGeom prst="line">
            <a:avLst/>
          </a:prstGeom>
          <a:ln w="12700">
            <a:solidFill>
              <a:srgbClr val="9A9A9A"/>
            </a:solidFill>
            <a:miter lim="400000"/>
          </a:ln>
        </p:spPr>
        <p:txBody>
          <a:bodyPr lIns="19050" tIns="19050" rIns="19050" bIns="19050" anchor="ctr"/>
          <a:lstStyle/>
          <a:p>
            <a:pPr algn="l" defTabSz="171450">
              <a:defRPr sz="1200">
                <a:latin typeface="Helvetica"/>
                <a:ea typeface="Helvetica"/>
                <a:cs typeface="Helvetica"/>
                <a:sym typeface="Helvetica"/>
              </a:defRPr>
            </a:pPr>
            <a:endParaRPr sz="450"/>
          </a:p>
        </p:txBody>
      </p:sp>
      <p:sp>
        <p:nvSpPr>
          <p:cNvPr id="42" name="partial view looking up at the Colosseum under a blue sky"/>
          <p:cNvSpPr>
            <a:spLocks noGrp="1"/>
          </p:cNvSpPr>
          <p:nvPr>
            <p:ph type="pic" idx="21"/>
          </p:nvPr>
        </p:nvSpPr>
        <p:spPr>
          <a:xfrm>
            <a:off x="3700463" y="-4763"/>
            <a:ext cx="7848600" cy="5243513"/>
          </a:xfrm>
          <a:prstGeom prst="rect">
            <a:avLst/>
          </a:prstGeom>
        </p:spPr>
        <p:txBody>
          <a:bodyPr lIns="91439" tIns="45719" rIns="91439" bIns="45719">
            <a:noAutofit/>
          </a:bodyPr>
          <a:lstStyle/>
          <a:p>
            <a:endParaRPr/>
          </a:p>
        </p:txBody>
      </p:sp>
      <p:sp>
        <p:nvSpPr>
          <p:cNvPr id="43" name="Title Text"/>
          <p:cNvSpPr txBox="1">
            <a:spLocks noGrp="1"/>
          </p:cNvSpPr>
          <p:nvPr>
            <p:ph type="title"/>
          </p:nvPr>
        </p:nvSpPr>
        <p:spPr>
          <a:xfrm>
            <a:off x="400050" y="757238"/>
            <a:ext cx="3752850" cy="1676400"/>
          </a:xfrm>
          <a:prstGeom prst="rect">
            <a:avLst/>
          </a:prstGeom>
        </p:spPr>
        <p:txBody>
          <a:bodyPr/>
          <a:lstStyle/>
          <a:p>
            <a:r>
              <a:t>Title Text</a:t>
            </a:r>
          </a:p>
        </p:txBody>
      </p:sp>
      <p:sp>
        <p:nvSpPr>
          <p:cNvPr id="44" name="Body Level One…"/>
          <p:cNvSpPr txBox="1">
            <a:spLocks noGrp="1"/>
          </p:cNvSpPr>
          <p:nvPr>
            <p:ph type="body" sz="quarter" idx="1"/>
          </p:nvPr>
        </p:nvSpPr>
        <p:spPr>
          <a:xfrm>
            <a:off x="400050" y="2705100"/>
            <a:ext cx="3752850" cy="1676400"/>
          </a:xfrm>
          <a:prstGeom prst="rect">
            <a:avLst/>
          </a:prstGeom>
        </p:spPr>
        <p:txBody>
          <a:bodyPr/>
          <a:lstStyle>
            <a:lvl1pPr marL="0" indent="0">
              <a:spcBef>
                <a:spcPts val="0"/>
              </a:spcBef>
              <a:buSzTx/>
              <a:buFontTx/>
              <a:buNone/>
              <a:defRPr sz="1350">
                <a:latin typeface="Helvetica Neue"/>
                <a:ea typeface="Helvetica Neue"/>
                <a:cs typeface="Helvetica Neue"/>
                <a:sym typeface="Helvetica Neue"/>
              </a:defRPr>
            </a:lvl1pPr>
            <a:lvl2pPr marL="0" indent="0">
              <a:spcBef>
                <a:spcPts val="0"/>
              </a:spcBef>
              <a:buSzTx/>
              <a:buFontTx/>
              <a:buNone/>
              <a:defRPr sz="1350">
                <a:latin typeface="Helvetica Neue"/>
                <a:ea typeface="Helvetica Neue"/>
                <a:cs typeface="Helvetica Neue"/>
                <a:sym typeface="Helvetica Neue"/>
              </a:defRPr>
            </a:lvl2pPr>
            <a:lvl3pPr marL="0" indent="0">
              <a:spcBef>
                <a:spcPts val="0"/>
              </a:spcBef>
              <a:buSzTx/>
              <a:buFontTx/>
              <a:buNone/>
              <a:defRPr sz="1350">
                <a:latin typeface="Helvetica Neue"/>
                <a:ea typeface="Helvetica Neue"/>
                <a:cs typeface="Helvetica Neue"/>
                <a:sym typeface="Helvetica Neue"/>
              </a:defRPr>
            </a:lvl3pPr>
            <a:lvl4pPr marL="0" indent="0">
              <a:spcBef>
                <a:spcPts val="0"/>
              </a:spcBef>
              <a:buSzTx/>
              <a:buFontTx/>
              <a:buNone/>
              <a:defRPr sz="1350">
                <a:latin typeface="Helvetica Neue"/>
                <a:ea typeface="Helvetica Neue"/>
                <a:cs typeface="Helvetica Neue"/>
                <a:sym typeface="Helvetica Neue"/>
              </a:defRPr>
            </a:lvl4pPr>
            <a:lvl5pPr marL="0" indent="0">
              <a:spcBef>
                <a:spcPts val="0"/>
              </a:spcBef>
              <a:buSzTx/>
              <a:buFontTx/>
              <a:buNone/>
              <a:defRPr sz="1350">
                <a:latin typeface="Helvetica Neue"/>
                <a:ea typeface="Helvetica Neue"/>
                <a:cs typeface="Helvetica Neue"/>
                <a:sym typeface="Helvetica Neue"/>
              </a:defRPr>
            </a:lvl5pPr>
          </a:lstStyle>
          <a:p>
            <a:r>
              <a:t>Body Level One</a:t>
            </a:r>
          </a:p>
          <a:p>
            <a:pPr lvl="1"/>
            <a:r>
              <a:t>Body Level Two</a:t>
            </a:r>
          </a:p>
          <a:p>
            <a:pPr lvl="2"/>
            <a:r>
              <a:t>Body Level Three</a:t>
            </a:r>
          </a:p>
          <a:p>
            <a:pPr lvl="3"/>
            <a:r>
              <a:t>Body Level Four</a:t>
            </a:r>
          </a:p>
          <a:p>
            <a:pPr lvl="4"/>
            <a:r>
              <a:t>Body Level Five</a:t>
            </a:r>
          </a:p>
        </p:txBody>
      </p:sp>
      <p:sp>
        <p:nvSpPr>
          <p:cNvPr id="45" name="Slide Number"/>
          <p:cNvSpPr txBox="1">
            <a:spLocks noGrp="1"/>
          </p:cNvSpPr>
          <p:nvPr>
            <p:ph type="sldNum" sz="quarter" idx="2"/>
          </p:nvPr>
        </p:nvSpPr>
        <p:spPr>
          <a:xfrm>
            <a:off x="219659" y="4803683"/>
            <a:ext cx="275718" cy="206467"/>
          </a:xfrm>
          <a:prstGeom prst="rect">
            <a:avLst/>
          </a:prstGeom>
        </p:spPr>
        <p:txBody>
          <a:bodyPr/>
          <a:lstStyle/>
          <a:p>
            <a:fld id="{86CB4B4D-7CA3-9044-876B-883B54F8677D}" type="slidenum">
              <a:t>‹Nr.›</a:t>
            </a:fld>
            <a:endParaRPr/>
          </a:p>
        </p:txBody>
      </p:sp>
    </p:spTree>
    <p:extLst>
      <p:ext uri="{BB962C8B-B14F-4D97-AF65-F5344CB8AC3E}">
        <p14:creationId xmlns:p14="http://schemas.microsoft.com/office/powerpoint/2010/main" val="3995431988"/>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52" name="Title Text"/>
          <p:cNvSpPr txBox="1">
            <a:spLocks noGrp="1"/>
          </p:cNvSpPr>
          <p:nvPr>
            <p:ph type="title"/>
          </p:nvPr>
        </p:nvSpPr>
        <p:spPr>
          <a:prstGeom prst="rect">
            <a:avLst/>
          </a:prstGeom>
        </p:spPr>
        <p:txBody>
          <a:bodyPr/>
          <a:lstStyle/>
          <a:p>
            <a:r>
              <a:t>Title Text</a:t>
            </a:r>
          </a:p>
        </p:txBody>
      </p:sp>
      <p:sp>
        <p:nvSpPr>
          <p:cNvPr id="53" name="Slide Number"/>
          <p:cNvSpPr txBox="1">
            <a:spLocks noGrp="1"/>
          </p:cNvSpPr>
          <p:nvPr>
            <p:ph type="sldNum" sz="quarter" idx="2"/>
          </p:nvPr>
        </p:nvSpPr>
        <p:spPr>
          <a:prstGeom prst="rect">
            <a:avLst/>
          </a:prstGeom>
        </p:spPr>
        <p:txBody>
          <a:bodyPr/>
          <a:lstStyle/>
          <a:p>
            <a:fld id="{86CB4B4D-7CA3-9044-876B-883B54F8677D}" type="slidenum">
              <a:t>‹Nr.›</a:t>
            </a:fld>
            <a:endParaRPr/>
          </a:p>
        </p:txBody>
      </p:sp>
    </p:spTree>
    <p:extLst>
      <p:ext uri="{BB962C8B-B14F-4D97-AF65-F5344CB8AC3E}">
        <p14:creationId xmlns:p14="http://schemas.microsoft.com/office/powerpoint/2010/main" val="183805405"/>
      </p:ext>
    </p:extLst>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60" name="Title Text"/>
          <p:cNvSpPr txBox="1">
            <a:spLocks noGrp="1"/>
          </p:cNvSpPr>
          <p:nvPr>
            <p:ph type="title"/>
          </p:nvPr>
        </p:nvSpPr>
        <p:spPr>
          <a:prstGeom prst="rect">
            <a:avLst/>
          </a:prstGeom>
        </p:spPr>
        <p:txBody>
          <a:bodyPr/>
          <a:lstStyle/>
          <a:p>
            <a:r>
              <a:t>Title Text</a:t>
            </a:r>
          </a:p>
        </p:txBody>
      </p:sp>
      <p:sp>
        <p:nvSpPr>
          <p:cNvPr id="61"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62" name="Slide Number"/>
          <p:cNvSpPr txBox="1">
            <a:spLocks noGrp="1"/>
          </p:cNvSpPr>
          <p:nvPr>
            <p:ph type="sldNum" sz="quarter" idx="2"/>
          </p:nvPr>
        </p:nvSpPr>
        <p:spPr>
          <a:prstGeom prst="rect">
            <a:avLst/>
          </a:prstGeom>
        </p:spPr>
        <p:txBody>
          <a:bodyPr/>
          <a:lstStyle/>
          <a:p>
            <a:fld id="{86CB4B4D-7CA3-9044-876B-883B54F8677D}" type="slidenum">
              <a:t>‹Nr.›</a:t>
            </a:fld>
            <a:endParaRPr/>
          </a:p>
        </p:txBody>
      </p:sp>
    </p:spTree>
    <p:extLst>
      <p:ext uri="{BB962C8B-B14F-4D97-AF65-F5344CB8AC3E}">
        <p14:creationId xmlns:p14="http://schemas.microsoft.com/office/powerpoint/2010/main" val="69743649"/>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Title, Bullets &amp; Photo">
    <p:spTree>
      <p:nvGrpSpPr>
        <p:cNvPr id="1" name=""/>
        <p:cNvGrpSpPr/>
        <p:nvPr/>
      </p:nvGrpSpPr>
      <p:grpSpPr>
        <a:xfrm>
          <a:off x="0" y="0"/>
          <a:ext cx="0" cy="0"/>
          <a:chOff x="0" y="0"/>
          <a:chExt cx="0" cy="0"/>
        </a:xfrm>
      </p:grpSpPr>
      <p:sp>
        <p:nvSpPr>
          <p:cNvPr id="69" name="Line"/>
          <p:cNvSpPr/>
          <p:nvPr/>
        </p:nvSpPr>
        <p:spPr>
          <a:xfrm>
            <a:off x="400050" y="1038225"/>
            <a:ext cx="3567230" cy="70"/>
          </a:xfrm>
          <a:prstGeom prst="line">
            <a:avLst/>
          </a:prstGeom>
          <a:ln w="12700">
            <a:solidFill>
              <a:srgbClr val="9A9A9A"/>
            </a:solidFill>
            <a:miter lim="400000"/>
          </a:ln>
        </p:spPr>
        <p:txBody>
          <a:bodyPr lIns="19050" tIns="19050" rIns="19050" bIns="19050" anchor="ctr"/>
          <a:lstStyle/>
          <a:p>
            <a:pPr algn="l" defTabSz="171450">
              <a:defRPr sz="1200">
                <a:latin typeface="Helvetica"/>
                <a:ea typeface="Helvetica"/>
                <a:cs typeface="Helvetica"/>
                <a:sym typeface="Helvetica"/>
              </a:defRPr>
            </a:pPr>
            <a:endParaRPr sz="450"/>
          </a:p>
        </p:txBody>
      </p:sp>
      <p:sp>
        <p:nvSpPr>
          <p:cNvPr id="70" name="row of blue gondolas with Venice in the background"/>
          <p:cNvSpPr>
            <a:spLocks noGrp="1"/>
          </p:cNvSpPr>
          <p:nvPr>
            <p:ph type="pic" idx="21"/>
          </p:nvPr>
        </p:nvSpPr>
        <p:spPr>
          <a:xfrm>
            <a:off x="4519612" y="-381000"/>
            <a:ext cx="4795838" cy="7138988"/>
          </a:xfrm>
          <a:prstGeom prst="rect">
            <a:avLst/>
          </a:prstGeom>
        </p:spPr>
        <p:txBody>
          <a:bodyPr lIns="91439" tIns="45719" rIns="91439" bIns="45719">
            <a:noAutofit/>
          </a:bodyPr>
          <a:lstStyle/>
          <a:p>
            <a:endParaRPr/>
          </a:p>
        </p:txBody>
      </p:sp>
      <p:sp>
        <p:nvSpPr>
          <p:cNvPr id="71" name="Title Text"/>
          <p:cNvSpPr txBox="1">
            <a:spLocks noGrp="1"/>
          </p:cNvSpPr>
          <p:nvPr>
            <p:ph type="title"/>
          </p:nvPr>
        </p:nvSpPr>
        <p:spPr>
          <a:xfrm>
            <a:off x="400050" y="176212"/>
            <a:ext cx="3571875" cy="738188"/>
          </a:xfrm>
          <a:prstGeom prst="rect">
            <a:avLst/>
          </a:prstGeom>
        </p:spPr>
        <p:txBody>
          <a:bodyPr/>
          <a:lstStyle/>
          <a:p>
            <a:r>
              <a:t>Title Text</a:t>
            </a:r>
          </a:p>
        </p:txBody>
      </p:sp>
      <p:sp>
        <p:nvSpPr>
          <p:cNvPr id="72" name="Body Level One…"/>
          <p:cNvSpPr txBox="1">
            <a:spLocks noGrp="1"/>
          </p:cNvSpPr>
          <p:nvPr>
            <p:ph type="body" sz="half" idx="1"/>
          </p:nvPr>
        </p:nvSpPr>
        <p:spPr>
          <a:xfrm>
            <a:off x="400050" y="1171575"/>
            <a:ext cx="3571875" cy="3514725"/>
          </a:xfrm>
          <a:prstGeom prst="rect">
            <a:avLst/>
          </a:prstGeom>
        </p:spPr>
        <p:txBody>
          <a:bodyPr/>
          <a:lstStyle>
            <a:lvl1pPr marL="171450" indent="-171450">
              <a:spcBef>
                <a:spcPts val="1575"/>
              </a:spcBef>
              <a:defRPr sz="1350">
                <a:latin typeface="Helvetica Neue"/>
                <a:ea typeface="Helvetica Neue"/>
                <a:cs typeface="Helvetica Neue"/>
                <a:sym typeface="Helvetica Neue"/>
              </a:defRPr>
            </a:lvl1pPr>
            <a:lvl2pPr marL="342900" indent="-171450">
              <a:spcBef>
                <a:spcPts val="1575"/>
              </a:spcBef>
              <a:defRPr sz="1350">
                <a:latin typeface="Helvetica Neue"/>
                <a:ea typeface="Helvetica Neue"/>
                <a:cs typeface="Helvetica Neue"/>
                <a:sym typeface="Helvetica Neue"/>
              </a:defRPr>
            </a:lvl2pPr>
            <a:lvl3pPr marL="514350" indent="-171450">
              <a:spcBef>
                <a:spcPts val="1575"/>
              </a:spcBef>
              <a:defRPr sz="1350">
                <a:latin typeface="Helvetica Neue"/>
                <a:ea typeface="Helvetica Neue"/>
                <a:cs typeface="Helvetica Neue"/>
                <a:sym typeface="Helvetica Neue"/>
              </a:defRPr>
            </a:lvl3pPr>
            <a:lvl4pPr marL="685800" indent="-171450">
              <a:spcBef>
                <a:spcPts val="1575"/>
              </a:spcBef>
              <a:defRPr sz="1350">
                <a:latin typeface="Helvetica Neue"/>
                <a:ea typeface="Helvetica Neue"/>
                <a:cs typeface="Helvetica Neue"/>
                <a:sym typeface="Helvetica Neue"/>
              </a:defRPr>
            </a:lvl4pPr>
            <a:lvl5pPr marL="857250" indent="-171450">
              <a:spcBef>
                <a:spcPts val="1575"/>
              </a:spcBef>
              <a:defRPr sz="1350">
                <a:latin typeface="Helvetica Neue"/>
                <a:ea typeface="Helvetica Neue"/>
                <a:cs typeface="Helvetica Neue"/>
                <a:sym typeface="Helvetica Neue"/>
              </a:defRPr>
            </a:lvl5pPr>
          </a:lstStyle>
          <a:p>
            <a:r>
              <a:t>Body Level One</a:t>
            </a:r>
          </a:p>
          <a:p>
            <a:pPr lvl="1"/>
            <a:r>
              <a:t>Body Level Two</a:t>
            </a:r>
          </a:p>
          <a:p>
            <a:pPr lvl="2"/>
            <a:r>
              <a:t>Body Level Three</a:t>
            </a:r>
          </a:p>
          <a:p>
            <a:pPr lvl="3"/>
            <a:r>
              <a:t>Body Level Four</a:t>
            </a:r>
          </a:p>
          <a:p>
            <a:pPr lvl="4"/>
            <a:r>
              <a:t>Body Level Five</a:t>
            </a:r>
          </a:p>
        </p:txBody>
      </p:sp>
      <p:sp>
        <p:nvSpPr>
          <p:cNvPr id="73" name="Slide Number"/>
          <p:cNvSpPr txBox="1">
            <a:spLocks noGrp="1"/>
          </p:cNvSpPr>
          <p:nvPr>
            <p:ph type="sldNum" sz="quarter" idx="2"/>
          </p:nvPr>
        </p:nvSpPr>
        <p:spPr>
          <a:xfrm>
            <a:off x="359116" y="4803683"/>
            <a:ext cx="275717" cy="206467"/>
          </a:xfrm>
          <a:prstGeom prst="rect">
            <a:avLst/>
          </a:prstGeom>
        </p:spPr>
        <p:txBody>
          <a:bodyPr/>
          <a:lstStyle>
            <a:lvl1pPr algn="l"/>
          </a:lstStyle>
          <a:p>
            <a:fld id="{86CB4B4D-7CA3-9044-876B-883B54F8677D}" type="slidenum">
              <a:t>‹Nr.›</a:t>
            </a:fld>
            <a:endParaRPr/>
          </a:p>
        </p:txBody>
      </p:sp>
    </p:spTree>
    <p:extLst>
      <p:ext uri="{BB962C8B-B14F-4D97-AF65-F5344CB8AC3E}">
        <p14:creationId xmlns:p14="http://schemas.microsoft.com/office/powerpoint/2010/main" val="1585847183"/>
      </p:ext>
    </p:extLst>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Bullets">
    <p:spTree>
      <p:nvGrpSpPr>
        <p:cNvPr id="1" name=""/>
        <p:cNvGrpSpPr/>
        <p:nvPr/>
      </p:nvGrpSpPr>
      <p:grpSpPr>
        <a:xfrm>
          <a:off x="0" y="0"/>
          <a:ext cx="0" cy="0"/>
          <a:chOff x="0" y="0"/>
          <a:chExt cx="0" cy="0"/>
        </a:xfrm>
      </p:grpSpPr>
      <p:sp>
        <p:nvSpPr>
          <p:cNvPr id="80" name="Body Level One…"/>
          <p:cNvSpPr txBox="1">
            <a:spLocks noGrp="1"/>
          </p:cNvSpPr>
          <p:nvPr>
            <p:ph type="body" idx="1"/>
          </p:nvPr>
        </p:nvSpPr>
        <p:spPr>
          <a:xfrm>
            <a:off x="623888" y="466725"/>
            <a:ext cx="7886700" cy="4200525"/>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81" name="Slide Number"/>
          <p:cNvSpPr txBox="1">
            <a:spLocks noGrp="1"/>
          </p:cNvSpPr>
          <p:nvPr>
            <p:ph type="sldNum" sz="quarter" idx="2"/>
          </p:nvPr>
        </p:nvSpPr>
        <p:spPr>
          <a:prstGeom prst="rect">
            <a:avLst/>
          </a:prstGeom>
        </p:spPr>
        <p:txBody>
          <a:bodyPr/>
          <a:lstStyle/>
          <a:p>
            <a:fld id="{86CB4B4D-7CA3-9044-876B-883B54F8677D}" type="slidenum">
              <a:t>‹Nr.›</a:t>
            </a:fld>
            <a:endParaRPr/>
          </a:p>
        </p:txBody>
      </p:sp>
    </p:spTree>
    <p:extLst>
      <p:ext uri="{BB962C8B-B14F-4D97-AF65-F5344CB8AC3E}">
        <p14:creationId xmlns:p14="http://schemas.microsoft.com/office/powerpoint/2010/main" val="862476255"/>
      </p:ext>
    </p:extLst>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x">
  <p:cSld name="Photo - 3 Up">
    <p:spTree>
      <p:nvGrpSpPr>
        <p:cNvPr id="1" name=""/>
        <p:cNvGrpSpPr/>
        <p:nvPr/>
      </p:nvGrpSpPr>
      <p:grpSpPr>
        <a:xfrm>
          <a:off x="0" y="0"/>
          <a:ext cx="0" cy="0"/>
          <a:chOff x="0" y="0"/>
          <a:chExt cx="0" cy="0"/>
        </a:xfrm>
      </p:grpSpPr>
      <p:sp>
        <p:nvSpPr>
          <p:cNvPr id="88" name="Line"/>
          <p:cNvSpPr/>
          <p:nvPr/>
        </p:nvSpPr>
        <p:spPr>
          <a:xfrm flipH="1">
            <a:off x="5929403" y="266700"/>
            <a:ext cx="0" cy="4178852"/>
          </a:xfrm>
          <a:prstGeom prst="line">
            <a:avLst/>
          </a:prstGeom>
          <a:ln w="12700">
            <a:solidFill>
              <a:srgbClr val="9A9A9A"/>
            </a:solidFill>
            <a:miter lim="400000"/>
          </a:ln>
        </p:spPr>
        <p:txBody>
          <a:bodyPr lIns="19050" tIns="19050" rIns="19050" bIns="19050" anchor="ctr"/>
          <a:lstStyle/>
          <a:p>
            <a:pPr algn="l" defTabSz="171450">
              <a:defRPr sz="1200">
                <a:latin typeface="Helvetica"/>
                <a:ea typeface="Helvetica"/>
                <a:cs typeface="Helvetica"/>
                <a:sym typeface="Helvetica"/>
              </a:defRPr>
            </a:pPr>
            <a:endParaRPr sz="450"/>
          </a:p>
        </p:txBody>
      </p:sp>
      <p:sp>
        <p:nvSpPr>
          <p:cNvPr id="89" name="Line"/>
          <p:cNvSpPr/>
          <p:nvPr/>
        </p:nvSpPr>
        <p:spPr>
          <a:xfrm>
            <a:off x="5929313" y="2354089"/>
            <a:ext cx="2911157" cy="0"/>
          </a:xfrm>
          <a:prstGeom prst="line">
            <a:avLst/>
          </a:prstGeom>
          <a:ln w="12700">
            <a:solidFill>
              <a:srgbClr val="9A9A9A"/>
            </a:solidFill>
            <a:miter lim="400000"/>
          </a:ln>
        </p:spPr>
        <p:txBody>
          <a:bodyPr lIns="19050" tIns="19050" rIns="19050" bIns="19050" anchor="ctr"/>
          <a:lstStyle/>
          <a:p>
            <a:pPr algn="l" defTabSz="171450">
              <a:defRPr sz="1200">
                <a:latin typeface="Helvetica"/>
                <a:ea typeface="Helvetica"/>
                <a:cs typeface="Helvetica"/>
                <a:sym typeface="Helvetica"/>
              </a:defRPr>
            </a:pPr>
            <a:endParaRPr sz="450"/>
          </a:p>
        </p:txBody>
      </p:sp>
      <p:sp>
        <p:nvSpPr>
          <p:cNvPr id="90" name="bridge over river with city buildings in the background"/>
          <p:cNvSpPr>
            <a:spLocks noGrp="1"/>
          </p:cNvSpPr>
          <p:nvPr>
            <p:ph type="pic" sz="quarter" idx="21"/>
          </p:nvPr>
        </p:nvSpPr>
        <p:spPr>
          <a:xfrm>
            <a:off x="5973973" y="2408638"/>
            <a:ext cx="3431694" cy="2290763"/>
          </a:xfrm>
          <a:prstGeom prst="rect">
            <a:avLst/>
          </a:prstGeom>
        </p:spPr>
        <p:txBody>
          <a:bodyPr lIns="91439" tIns="45719" rIns="91439" bIns="45719">
            <a:noAutofit/>
          </a:bodyPr>
          <a:lstStyle/>
          <a:p>
            <a:endParaRPr/>
          </a:p>
        </p:txBody>
      </p:sp>
      <p:sp>
        <p:nvSpPr>
          <p:cNvPr id="91" name="row of blue gondolas with Venice in the background"/>
          <p:cNvSpPr>
            <a:spLocks noGrp="1"/>
          </p:cNvSpPr>
          <p:nvPr>
            <p:ph type="pic" sz="half" idx="22"/>
          </p:nvPr>
        </p:nvSpPr>
        <p:spPr>
          <a:xfrm>
            <a:off x="5962650" y="-57150"/>
            <a:ext cx="2919413" cy="4348163"/>
          </a:xfrm>
          <a:prstGeom prst="rect">
            <a:avLst/>
          </a:prstGeom>
        </p:spPr>
        <p:txBody>
          <a:bodyPr lIns="91439" tIns="45719" rIns="91439" bIns="45719">
            <a:noAutofit/>
          </a:bodyPr>
          <a:lstStyle/>
          <a:p>
            <a:endParaRPr/>
          </a:p>
        </p:txBody>
      </p:sp>
      <p:sp>
        <p:nvSpPr>
          <p:cNvPr id="92" name="aerial view of an old city in Italy"/>
          <p:cNvSpPr>
            <a:spLocks noGrp="1"/>
          </p:cNvSpPr>
          <p:nvPr>
            <p:ph type="pic" idx="23"/>
          </p:nvPr>
        </p:nvSpPr>
        <p:spPr>
          <a:xfrm>
            <a:off x="233363" y="266700"/>
            <a:ext cx="5829300" cy="4248150"/>
          </a:xfrm>
          <a:prstGeom prst="rect">
            <a:avLst/>
          </a:prstGeom>
        </p:spPr>
        <p:txBody>
          <a:bodyPr lIns="91439" tIns="45719" rIns="91439" bIns="45719">
            <a:noAutofit/>
          </a:bodyPr>
          <a:lstStyle/>
          <a:p>
            <a:endParaRPr/>
          </a:p>
        </p:txBody>
      </p:sp>
      <p:sp>
        <p:nvSpPr>
          <p:cNvPr id="93" name="Body Level One…"/>
          <p:cNvSpPr txBox="1">
            <a:spLocks noGrp="1"/>
          </p:cNvSpPr>
          <p:nvPr>
            <p:ph type="body" sz="quarter" idx="1"/>
          </p:nvPr>
        </p:nvSpPr>
        <p:spPr>
          <a:xfrm>
            <a:off x="366713" y="4567238"/>
            <a:ext cx="5467350" cy="495300"/>
          </a:xfrm>
          <a:prstGeom prst="rect">
            <a:avLst/>
          </a:prstGeom>
        </p:spPr>
        <p:txBody>
          <a:bodyPr/>
          <a:lstStyle>
            <a:lvl1pPr marL="0" indent="0">
              <a:spcBef>
                <a:spcPts val="0"/>
              </a:spcBef>
              <a:buSzTx/>
              <a:buFontTx/>
              <a:buNone/>
              <a:defRPr sz="1350">
                <a:latin typeface="Helvetica Neue"/>
                <a:ea typeface="Helvetica Neue"/>
                <a:cs typeface="Helvetica Neue"/>
                <a:sym typeface="Helvetica Neue"/>
              </a:defRPr>
            </a:lvl1pPr>
            <a:lvl2pPr marL="0" indent="0">
              <a:spcBef>
                <a:spcPts val="0"/>
              </a:spcBef>
              <a:buSzTx/>
              <a:buFontTx/>
              <a:buNone/>
              <a:defRPr sz="1350">
                <a:latin typeface="Helvetica Neue"/>
                <a:ea typeface="Helvetica Neue"/>
                <a:cs typeface="Helvetica Neue"/>
                <a:sym typeface="Helvetica Neue"/>
              </a:defRPr>
            </a:lvl2pPr>
            <a:lvl3pPr marL="0" indent="0">
              <a:spcBef>
                <a:spcPts val="0"/>
              </a:spcBef>
              <a:buSzTx/>
              <a:buFontTx/>
              <a:buNone/>
              <a:defRPr sz="1350">
                <a:latin typeface="Helvetica Neue"/>
                <a:ea typeface="Helvetica Neue"/>
                <a:cs typeface="Helvetica Neue"/>
                <a:sym typeface="Helvetica Neue"/>
              </a:defRPr>
            </a:lvl3pPr>
            <a:lvl4pPr marL="0" indent="0">
              <a:spcBef>
                <a:spcPts val="0"/>
              </a:spcBef>
              <a:buSzTx/>
              <a:buFontTx/>
              <a:buNone/>
              <a:defRPr sz="1350">
                <a:latin typeface="Helvetica Neue"/>
                <a:ea typeface="Helvetica Neue"/>
                <a:cs typeface="Helvetica Neue"/>
                <a:sym typeface="Helvetica Neue"/>
              </a:defRPr>
            </a:lvl4pPr>
            <a:lvl5pPr marL="0" indent="0">
              <a:spcBef>
                <a:spcPts val="0"/>
              </a:spcBef>
              <a:buSzTx/>
              <a:buFontTx/>
              <a:buNone/>
              <a:defRPr sz="1350">
                <a:latin typeface="Helvetica Neue"/>
                <a:ea typeface="Helvetica Neue"/>
                <a:cs typeface="Helvetica Neue"/>
                <a:sym typeface="Helvetica Neue"/>
              </a:defRPr>
            </a:lvl5pPr>
          </a:lstStyle>
          <a:p>
            <a:r>
              <a:t>Body Level One</a:t>
            </a:r>
          </a:p>
          <a:p>
            <a:pPr lvl="1"/>
            <a:r>
              <a:t>Body Level Two</a:t>
            </a:r>
          </a:p>
          <a:p>
            <a:pPr lvl="2"/>
            <a:r>
              <a:t>Body Level Three</a:t>
            </a:r>
          </a:p>
          <a:p>
            <a:pPr lvl="3"/>
            <a:r>
              <a:t>Body Level Four</a:t>
            </a:r>
          </a:p>
          <a:p>
            <a:pPr lvl="4"/>
            <a:r>
              <a:t>Body Level Five</a:t>
            </a:r>
          </a:p>
        </p:txBody>
      </p:sp>
      <p:sp>
        <p:nvSpPr>
          <p:cNvPr id="94" name="Slide Number"/>
          <p:cNvSpPr txBox="1">
            <a:spLocks noGrp="1"/>
          </p:cNvSpPr>
          <p:nvPr>
            <p:ph type="sldNum" sz="quarter" idx="2"/>
          </p:nvPr>
        </p:nvSpPr>
        <p:spPr>
          <a:prstGeom prst="rect">
            <a:avLst/>
          </a:prstGeom>
        </p:spPr>
        <p:txBody>
          <a:bodyPr/>
          <a:lstStyle/>
          <a:p>
            <a:fld id="{86CB4B4D-7CA3-9044-876B-883B54F8677D}" type="slidenum">
              <a:t>‹Nr.›</a:t>
            </a:fld>
            <a:endParaRPr/>
          </a:p>
        </p:txBody>
      </p:sp>
    </p:spTree>
    <p:extLst>
      <p:ext uri="{BB962C8B-B14F-4D97-AF65-F5344CB8AC3E}">
        <p14:creationId xmlns:p14="http://schemas.microsoft.com/office/powerpoint/2010/main" val="272013044"/>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8" name="Inhaltsplatzhalter 7"/>
          <p:cNvSpPr>
            <a:spLocks noGrp="1"/>
          </p:cNvSpPr>
          <p:nvPr>
            <p:ph sz="quarter" idx="13" hasCustomPrompt="1"/>
          </p:nvPr>
        </p:nvSpPr>
        <p:spPr/>
        <p:txBody>
          <a:bodyPr/>
          <a:lstStyle>
            <a:lvl1pPr marL="177792" marR="0" indent="-177792" algn="l" defTabSz="914354"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sz="1700">
                <a:latin typeface="+mn-lt"/>
              </a:defRPr>
            </a:lvl1pPr>
            <a:lvl2pPr marL="355582"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2pPr>
            <a:lvl3pPr marL="539724" marR="0" indent="-18414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3pPr>
            <a:lvl4pPr marL="717515"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4pPr>
            <a:lvl5pPr marL="895306"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5pPr>
            <a:lvl6pPr marL="1074685" indent="-179380">
              <a:lnSpc>
                <a:spcPct val="110000"/>
              </a:lnSpc>
              <a:buClr>
                <a:schemeClr val="tx1"/>
              </a:buClr>
              <a:buFont typeface="Symbol" panose="05050102010706020507" pitchFamily="18" charset="2"/>
              <a:buChar char="-"/>
              <a:defRPr sz="1500"/>
            </a:lvl6pPr>
            <a:lvl7pPr marL="1257238" indent="-182554">
              <a:lnSpc>
                <a:spcPct val="110000"/>
              </a:lnSpc>
              <a:buFont typeface="Symbol" panose="05050102010706020507" pitchFamily="18" charset="2"/>
              <a:buChar char="-"/>
              <a:defRPr sz="1500"/>
            </a:lvl7pPr>
            <a:lvl8pPr marL="1436616" indent="-179380">
              <a:lnSpc>
                <a:spcPct val="110000"/>
              </a:lnSpc>
              <a:buFont typeface="Symbol" panose="05050102010706020507" pitchFamily="18" charset="2"/>
              <a:buChar char="-"/>
              <a:defRPr sz="1500"/>
            </a:lvl8pPr>
            <a:lvl9pPr marL="1614408" indent="-177792">
              <a:lnSpc>
                <a:spcPct val="110000"/>
              </a:lnSpc>
              <a:buFont typeface="Symbol" panose="05050102010706020507" pitchFamily="18" charset="2"/>
              <a:buChar char="-"/>
              <a:defRPr sz="1500"/>
            </a:lvl9pPr>
          </a:lstStyle>
          <a:p>
            <a:pPr lvl="0"/>
            <a:r>
              <a:rPr lang="de-CH" dirty="0"/>
              <a:t>Mastertextformat bearbeiten</a:t>
            </a:r>
          </a:p>
          <a:p>
            <a:pPr lvl="1"/>
            <a:r>
              <a:rPr lang="de-CH" dirty="0"/>
              <a:t>Zweite Ebene</a:t>
            </a:r>
          </a:p>
          <a:p>
            <a:pPr lvl="2"/>
            <a:r>
              <a:rPr lang="de-CH" dirty="0"/>
              <a:t>Dritte Ebene</a:t>
            </a:r>
          </a:p>
          <a:p>
            <a:pPr lvl="3"/>
            <a:r>
              <a:rPr lang="de-CH" dirty="0"/>
              <a:t>Vierte Ebene</a:t>
            </a:r>
          </a:p>
          <a:p>
            <a:pPr lvl="4"/>
            <a:r>
              <a:rPr lang="de-CH" dirty="0"/>
              <a:t>Fünfte Ebene</a:t>
            </a:r>
          </a:p>
          <a:p>
            <a:pPr lvl="5"/>
            <a:r>
              <a:rPr lang="de-CH" dirty="0"/>
              <a:t>Sechste Ebene</a:t>
            </a:r>
          </a:p>
          <a:p>
            <a:pPr lvl="6"/>
            <a:r>
              <a:rPr lang="de-CH" dirty="0"/>
              <a:t>Siebte Ebene</a:t>
            </a:r>
          </a:p>
          <a:p>
            <a:pPr lvl="7"/>
            <a:r>
              <a:rPr lang="de-CH" dirty="0"/>
              <a:t>Achte Ebene</a:t>
            </a:r>
          </a:p>
          <a:p>
            <a:pPr lvl="8"/>
            <a:r>
              <a:rPr lang="de-CH" dirty="0"/>
              <a:t>Neunte Ebene</a:t>
            </a:r>
            <a:endParaRPr kumimoji="0" lang="de-CH" sz="1800" b="0" i="0" u="none" strike="noStrike" kern="1200" cap="none" spc="0" normalizeH="0" baseline="0" noProof="0" dirty="0">
              <a:ln>
                <a:noFill/>
              </a:ln>
              <a:solidFill>
                <a:prstClr val="black">
                  <a:lumMod val="65000"/>
                  <a:lumOff val="35000"/>
                </a:prstClr>
              </a:solidFill>
              <a:effectLst/>
              <a:uLnTx/>
              <a:uFillTx/>
              <a:latin typeface="Rockwell"/>
              <a:ea typeface="+mn-ea"/>
              <a:cs typeface="+mn-cs"/>
            </a:endParaRPr>
          </a:p>
        </p:txBody>
      </p:sp>
      <p:sp>
        <p:nvSpPr>
          <p:cNvPr id="10" name="Titel 9"/>
          <p:cNvSpPr>
            <a:spLocks noGrp="1"/>
          </p:cNvSpPr>
          <p:nvPr>
            <p:ph type="title"/>
          </p:nvPr>
        </p:nvSpPr>
        <p:spPr>
          <a:xfrm>
            <a:off x="2077211" y="216000"/>
            <a:ext cx="6708025" cy="381375"/>
          </a:xfrm>
        </p:spPr>
        <p:txBody>
          <a:bodyPr/>
          <a:lstStyle>
            <a:lvl1pPr>
              <a:defRPr sz="2400"/>
            </a:lvl1pPr>
          </a:lstStyle>
          <a:p>
            <a:r>
              <a:rPr lang="en-GB"/>
              <a:t>Click to edit Master title style</a:t>
            </a:r>
            <a:endParaRPr lang="en-GB" dirty="0"/>
          </a:p>
        </p:txBody>
      </p:sp>
      <p:sp>
        <p:nvSpPr>
          <p:cNvPr id="14" name="Foliennummernplatzhalter 13"/>
          <p:cNvSpPr>
            <a:spLocks noGrp="1"/>
          </p:cNvSpPr>
          <p:nvPr>
            <p:ph type="sldNum" sz="quarter" idx="16"/>
          </p:nvPr>
        </p:nvSpPr>
        <p:spPr/>
        <p:txBody>
          <a:bodyPr/>
          <a:lstStyle/>
          <a:p>
            <a:pPr algn="r">
              <a:defRPr/>
            </a:pPr>
            <a:r>
              <a:rPr lang="de-DE" dirty="0"/>
              <a:t>Page </a:t>
            </a:r>
            <a:fld id="{EBC07571-3134-BB4B-B83F-1A9FE18D34F3}" type="slidenum">
              <a:rPr lang="de-DE" smtClean="0"/>
              <a:pPr algn="r">
                <a:defRPr/>
              </a:pPr>
              <a:t>‹Nr.›</a:t>
            </a:fld>
            <a:endParaRPr lang="de-DE" dirty="0"/>
          </a:p>
        </p:txBody>
      </p:sp>
    </p:spTree>
    <p:extLst>
      <p:ext uri="{BB962C8B-B14F-4D97-AF65-F5344CB8AC3E}">
        <p14:creationId xmlns:p14="http://schemas.microsoft.com/office/powerpoint/2010/main" val="2131681881"/>
      </p:ext>
    </p:extLst>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x">
  <p:cSld name="Quote">
    <p:spTree>
      <p:nvGrpSpPr>
        <p:cNvPr id="1" name=""/>
        <p:cNvGrpSpPr/>
        <p:nvPr/>
      </p:nvGrpSpPr>
      <p:grpSpPr>
        <a:xfrm>
          <a:off x="0" y="0"/>
          <a:ext cx="0" cy="0"/>
          <a:chOff x="0" y="0"/>
          <a:chExt cx="0" cy="0"/>
        </a:xfrm>
      </p:grpSpPr>
      <p:sp>
        <p:nvSpPr>
          <p:cNvPr id="101" name="–Johnny Appleseed"/>
          <p:cNvSpPr txBox="1">
            <a:spLocks noGrp="1"/>
          </p:cNvSpPr>
          <p:nvPr>
            <p:ph type="body" sz="quarter" idx="21"/>
          </p:nvPr>
        </p:nvSpPr>
        <p:spPr>
          <a:xfrm>
            <a:off x="895350" y="3357562"/>
            <a:ext cx="7358063" cy="310341"/>
          </a:xfrm>
          <a:prstGeom prst="rect">
            <a:avLst/>
          </a:prstGeom>
        </p:spPr>
        <p:txBody>
          <a:bodyPr>
            <a:spAutoFit/>
          </a:bodyPr>
          <a:lstStyle>
            <a:lvl1pPr marL="0" indent="0" algn="ctr" defTabSz="242888">
              <a:spcBef>
                <a:spcPts val="0"/>
              </a:spcBef>
              <a:buSzTx/>
              <a:buFontTx/>
              <a:buNone/>
              <a:defRPr sz="1350">
                <a:solidFill>
                  <a:srgbClr val="000000"/>
                </a:solidFill>
                <a:latin typeface="Helvetica Neue Medium"/>
                <a:ea typeface="Helvetica Neue Medium"/>
                <a:cs typeface="Helvetica Neue Medium"/>
                <a:sym typeface="Helvetica Neue Medium"/>
              </a:defRPr>
            </a:lvl1pPr>
          </a:lstStyle>
          <a:p>
            <a:r>
              <a:t>–Johnny Appleseed</a:t>
            </a:r>
          </a:p>
        </p:txBody>
      </p:sp>
      <p:sp>
        <p:nvSpPr>
          <p:cNvPr id="102" name="“Type a quote here.”"/>
          <p:cNvSpPr txBox="1">
            <a:spLocks noGrp="1"/>
          </p:cNvSpPr>
          <p:nvPr>
            <p:ph type="body" sz="quarter" idx="22"/>
          </p:nvPr>
        </p:nvSpPr>
        <p:spPr>
          <a:xfrm>
            <a:off x="895350" y="2237428"/>
            <a:ext cx="7358063" cy="425758"/>
          </a:xfrm>
          <a:prstGeom prst="rect">
            <a:avLst/>
          </a:prstGeom>
        </p:spPr>
        <p:txBody>
          <a:bodyPr anchor="ctr">
            <a:spAutoFit/>
          </a:bodyPr>
          <a:lstStyle>
            <a:lvl1pPr marL="0" indent="0" algn="ctr" defTabSz="242888">
              <a:spcBef>
                <a:spcPts val="1275"/>
              </a:spcBef>
              <a:buSzTx/>
              <a:buFontTx/>
              <a:buNone/>
              <a:defRPr sz="2100"/>
            </a:lvl1pPr>
          </a:lstStyle>
          <a:p>
            <a:r>
              <a:t>“Type a quote here.”</a:t>
            </a:r>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t>‹Nr.›</a:t>
            </a:fld>
            <a:endParaRPr/>
          </a:p>
        </p:txBody>
      </p:sp>
    </p:spTree>
    <p:extLst>
      <p:ext uri="{BB962C8B-B14F-4D97-AF65-F5344CB8AC3E}">
        <p14:creationId xmlns:p14="http://schemas.microsoft.com/office/powerpoint/2010/main" val="389564593"/>
      </p:ext>
    </p:extLst>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tx">
  <p:cSld name="Photo">
    <p:spTree>
      <p:nvGrpSpPr>
        <p:cNvPr id="1" name=""/>
        <p:cNvGrpSpPr/>
        <p:nvPr/>
      </p:nvGrpSpPr>
      <p:grpSpPr>
        <a:xfrm>
          <a:off x="0" y="0"/>
          <a:ext cx="0" cy="0"/>
          <a:chOff x="0" y="0"/>
          <a:chExt cx="0" cy="0"/>
        </a:xfrm>
      </p:grpSpPr>
      <p:sp>
        <p:nvSpPr>
          <p:cNvPr id="110" name="aerial view of an old city in Italy"/>
          <p:cNvSpPr>
            <a:spLocks noGrp="1"/>
          </p:cNvSpPr>
          <p:nvPr>
            <p:ph type="pic" idx="21"/>
          </p:nvPr>
        </p:nvSpPr>
        <p:spPr>
          <a:xfrm>
            <a:off x="-4763" y="-9525"/>
            <a:ext cx="9144000" cy="6665373"/>
          </a:xfrm>
          <a:prstGeom prst="rect">
            <a:avLst/>
          </a:prstGeom>
        </p:spPr>
        <p:txBody>
          <a:bodyPr lIns="91439" tIns="45719" rIns="91439" bIns="45719">
            <a:noAutofit/>
          </a:bodyPr>
          <a:lstStyle/>
          <a:p>
            <a:endParaRPr/>
          </a:p>
        </p:txBody>
      </p:sp>
      <p:sp>
        <p:nvSpPr>
          <p:cNvPr id="111" name="Slide Number"/>
          <p:cNvSpPr txBox="1">
            <a:spLocks noGrp="1"/>
          </p:cNvSpPr>
          <p:nvPr>
            <p:ph type="sldNum" sz="quarter" idx="2"/>
          </p:nvPr>
        </p:nvSpPr>
        <p:spPr>
          <a:prstGeom prst="rect">
            <a:avLst/>
          </a:prstGeom>
        </p:spPr>
        <p:txBody>
          <a:bodyPr/>
          <a:lstStyle/>
          <a:p>
            <a:fld id="{86CB4B4D-7CA3-9044-876B-883B54F8677D}" type="slidenum">
              <a:t>‹Nr.›</a:t>
            </a:fld>
            <a:endParaRPr/>
          </a:p>
        </p:txBody>
      </p:sp>
    </p:spTree>
    <p:extLst>
      <p:ext uri="{BB962C8B-B14F-4D97-AF65-F5344CB8AC3E}">
        <p14:creationId xmlns:p14="http://schemas.microsoft.com/office/powerpoint/2010/main" val="3005509994"/>
      </p:ext>
    </p:extLst>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sp>
        <p:nvSpPr>
          <p:cNvPr id="118" name="Slide Number"/>
          <p:cNvSpPr txBox="1">
            <a:spLocks noGrp="1"/>
          </p:cNvSpPr>
          <p:nvPr>
            <p:ph type="sldNum" sz="quarter" idx="2"/>
          </p:nvPr>
        </p:nvSpPr>
        <p:spPr>
          <a:prstGeom prst="rect">
            <a:avLst/>
          </a:prstGeom>
        </p:spPr>
        <p:txBody>
          <a:bodyPr/>
          <a:lstStyle/>
          <a:p>
            <a:fld id="{86CB4B4D-7CA3-9044-876B-883B54F8677D}" type="slidenum">
              <a:t>‹Nr.›</a:t>
            </a:fld>
            <a:endParaRPr/>
          </a:p>
        </p:txBody>
      </p:sp>
    </p:spTree>
    <p:extLst>
      <p:ext uri="{BB962C8B-B14F-4D97-AF65-F5344CB8AC3E}">
        <p14:creationId xmlns:p14="http://schemas.microsoft.com/office/powerpoint/2010/main" val="396168823"/>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el und Inhalt (grau)">
    <p:spTree>
      <p:nvGrpSpPr>
        <p:cNvPr id="1" name=""/>
        <p:cNvGrpSpPr/>
        <p:nvPr/>
      </p:nvGrpSpPr>
      <p:grpSpPr>
        <a:xfrm>
          <a:off x="0" y="0"/>
          <a:ext cx="0" cy="0"/>
          <a:chOff x="0" y="0"/>
          <a:chExt cx="0" cy="0"/>
        </a:xfrm>
      </p:grpSpPr>
      <p:sp>
        <p:nvSpPr>
          <p:cNvPr id="2" name="Rechteck 1"/>
          <p:cNvSpPr/>
          <p:nvPr userDrawn="1"/>
        </p:nvSpPr>
        <p:spPr bwMode="auto">
          <a:xfrm>
            <a:off x="827100" y="1059664"/>
            <a:ext cx="8066087" cy="3888581"/>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54"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
        <p:nvSpPr>
          <p:cNvPr id="10" name="Titel 9"/>
          <p:cNvSpPr>
            <a:spLocks noGrp="1"/>
          </p:cNvSpPr>
          <p:nvPr>
            <p:ph type="title"/>
          </p:nvPr>
        </p:nvSpPr>
        <p:spPr>
          <a:xfrm>
            <a:off x="2077211" y="216000"/>
            <a:ext cx="6708025" cy="381375"/>
          </a:xfrm>
        </p:spPr>
        <p:txBody>
          <a:bodyPr/>
          <a:lstStyle>
            <a:lvl1pPr>
              <a:defRPr spc="0" baseline="0"/>
            </a:lvl1pPr>
          </a:lstStyle>
          <a:p>
            <a:r>
              <a:rPr lang="en-GB"/>
              <a:t>Click to edit Master title style</a:t>
            </a:r>
            <a:endParaRPr lang="en-GB" dirty="0"/>
          </a:p>
        </p:txBody>
      </p:sp>
      <p:sp>
        <p:nvSpPr>
          <p:cNvPr id="14" name="Foliennummernplatzhalter 13"/>
          <p:cNvSpPr>
            <a:spLocks noGrp="1"/>
          </p:cNvSpPr>
          <p:nvPr>
            <p:ph type="sldNum" sz="quarter" idx="16"/>
          </p:nvPr>
        </p:nvSpPr>
        <p:spPr/>
        <p:txBody>
          <a:bodyPr/>
          <a:lstStyle/>
          <a:p>
            <a:pPr algn="r">
              <a:defRPr/>
            </a:pPr>
            <a:r>
              <a:rPr lang="de-DE" dirty="0"/>
              <a:t>Page </a:t>
            </a:r>
            <a:fld id="{EBC07571-3134-BB4B-B83F-1A9FE18D34F3}" type="slidenum">
              <a:rPr lang="de-DE" smtClean="0"/>
              <a:pPr algn="r">
                <a:defRPr/>
              </a:pPr>
              <a:t>‹Nr.›</a:t>
            </a:fld>
            <a:endParaRPr lang="de-DE" dirty="0"/>
          </a:p>
        </p:txBody>
      </p:sp>
      <p:sp>
        <p:nvSpPr>
          <p:cNvPr id="9" name="Inhaltsplatzhalter 7"/>
          <p:cNvSpPr>
            <a:spLocks noGrp="1"/>
          </p:cNvSpPr>
          <p:nvPr>
            <p:ph sz="quarter" idx="13" hasCustomPrompt="1"/>
          </p:nvPr>
        </p:nvSpPr>
        <p:spPr>
          <a:xfrm>
            <a:off x="934841" y="1113586"/>
            <a:ext cx="7885633" cy="3456386"/>
          </a:xfrm>
        </p:spPr>
        <p:txBody>
          <a:bodyPr/>
          <a:lstStyle>
            <a:lvl1pPr marL="177792" marR="0" indent="-177792" algn="l" defTabSz="914354"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sz="1700">
                <a:latin typeface="+mn-lt"/>
              </a:defRPr>
            </a:lvl1pPr>
            <a:lvl2pPr marL="355582"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2pPr>
            <a:lvl3pPr marL="539724" marR="0" indent="-18414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3pPr>
            <a:lvl4pPr marL="717515"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4pPr>
            <a:lvl5pPr marL="895306"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5pPr>
            <a:lvl6pPr marL="1074685" indent="-179380">
              <a:lnSpc>
                <a:spcPct val="110000"/>
              </a:lnSpc>
              <a:buClr>
                <a:schemeClr val="tx1"/>
              </a:buClr>
              <a:buFont typeface="Symbol" panose="05050102010706020507" pitchFamily="18" charset="2"/>
              <a:buChar char="-"/>
              <a:defRPr sz="1500"/>
            </a:lvl6pPr>
            <a:lvl7pPr marL="1257238" indent="-182554">
              <a:lnSpc>
                <a:spcPct val="110000"/>
              </a:lnSpc>
              <a:buFont typeface="Symbol" panose="05050102010706020507" pitchFamily="18" charset="2"/>
              <a:buChar char="-"/>
              <a:defRPr sz="1500"/>
            </a:lvl7pPr>
            <a:lvl8pPr marL="1436616" indent="-179380">
              <a:lnSpc>
                <a:spcPct val="110000"/>
              </a:lnSpc>
              <a:buFont typeface="Symbol" panose="05050102010706020507" pitchFamily="18" charset="2"/>
              <a:buChar char="-"/>
              <a:defRPr sz="1500"/>
            </a:lvl8pPr>
            <a:lvl9pPr marL="1614408" indent="-177792">
              <a:lnSpc>
                <a:spcPct val="110000"/>
              </a:lnSpc>
              <a:buFont typeface="Symbol" panose="05050102010706020507" pitchFamily="18" charset="2"/>
              <a:buChar char="-"/>
              <a:defRPr sz="1500"/>
            </a:lvl9pPr>
          </a:lstStyle>
          <a:p>
            <a:pPr lvl="0"/>
            <a:r>
              <a:rPr lang="de-CH" dirty="0"/>
              <a:t>Mastertextformat bearbeiten</a:t>
            </a:r>
          </a:p>
          <a:p>
            <a:pPr lvl="1"/>
            <a:r>
              <a:rPr lang="de-CH" dirty="0"/>
              <a:t>Zweite Ebene</a:t>
            </a:r>
          </a:p>
          <a:p>
            <a:pPr lvl="2"/>
            <a:r>
              <a:rPr lang="de-CH" dirty="0"/>
              <a:t>Dritte Ebene</a:t>
            </a:r>
          </a:p>
          <a:p>
            <a:pPr lvl="3"/>
            <a:r>
              <a:rPr lang="de-CH" dirty="0"/>
              <a:t>Vierte Ebene</a:t>
            </a:r>
          </a:p>
          <a:p>
            <a:pPr lvl="4"/>
            <a:r>
              <a:rPr lang="de-CH" dirty="0"/>
              <a:t>Fünfte Ebene</a:t>
            </a:r>
          </a:p>
          <a:p>
            <a:pPr lvl="5"/>
            <a:r>
              <a:rPr lang="de-CH" dirty="0"/>
              <a:t>Sechste Ebene</a:t>
            </a:r>
          </a:p>
          <a:p>
            <a:pPr lvl="6"/>
            <a:r>
              <a:rPr lang="de-CH" dirty="0"/>
              <a:t>Siebte Ebene</a:t>
            </a:r>
          </a:p>
          <a:p>
            <a:pPr lvl="7"/>
            <a:r>
              <a:rPr lang="de-CH" dirty="0"/>
              <a:t>Achte Ebene</a:t>
            </a:r>
          </a:p>
          <a:p>
            <a:pPr lvl="8"/>
            <a:r>
              <a:rPr lang="de-CH" dirty="0"/>
              <a:t>Neunte Ebene</a:t>
            </a:r>
            <a:endParaRPr kumimoji="0" lang="de-CH" sz="1800" b="0" i="0" u="none" strike="noStrike" kern="1200" cap="none" spc="0" normalizeH="0" baseline="0" noProof="0" dirty="0">
              <a:ln>
                <a:noFill/>
              </a:ln>
              <a:solidFill>
                <a:prstClr val="black">
                  <a:lumMod val="65000"/>
                  <a:lumOff val="35000"/>
                </a:prstClr>
              </a:solidFill>
              <a:effectLst/>
              <a:uLnTx/>
              <a:uFillTx/>
              <a:latin typeface="Rockwell"/>
              <a:ea typeface="+mn-ea"/>
              <a:cs typeface="+mn-cs"/>
            </a:endParaRPr>
          </a:p>
        </p:txBody>
      </p:sp>
    </p:spTree>
    <p:extLst>
      <p:ext uri="{BB962C8B-B14F-4D97-AF65-F5344CB8AC3E}">
        <p14:creationId xmlns:p14="http://schemas.microsoft.com/office/powerpoint/2010/main" val="2878391058"/>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el und zwei Inhalte">
    <p:spTree>
      <p:nvGrpSpPr>
        <p:cNvPr id="1" name=""/>
        <p:cNvGrpSpPr/>
        <p:nvPr/>
      </p:nvGrpSpPr>
      <p:grpSpPr>
        <a:xfrm>
          <a:off x="0" y="0"/>
          <a:ext cx="0" cy="0"/>
          <a:chOff x="0" y="0"/>
          <a:chExt cx="0" cy="0"/>
        </a:xfrm>
      </p:grpSpPr>
      <p:sp>
        <p:nvSpPr>
          <p:cNvPr id="11" name="Inhaltsplatzhalter 10"/>
          <p:cNvSpPr>
            <a:spLocks noGrp="1"/>
          </p:cNvSpPr>
          <p:nvPr>
            <p:ph sz="quarter" idx="13" hasCustomPrompt="1"/>
          </p:nvPr>
        </p:nvSpPr>
        <p:spPr>
          <a:xfrm>
            <a:off x="1042993" y="1006081"/>
            <a:ext cx="3781425" cy="3509963"/>
          </a:xfrm>
        </p:spPr>
        <p:txBody>
          <a:bodyPr/>
          <a:lstStyle>
            <a:lvl1pPr marL="177792" indent="-177792">
              <a:buClr>
                <a:schemeClr val="tx1"/>
              </a:buClr>
              <a:buFont typeface="Arial" panose="020B0604020202020204" pitchFamily="34" charset="0"/>
              <a:buChar char="•"/>
              <a:defRPr sz="1700"/>
            </a:lvl1pPr>
            <a:lvl2pPr marL="355582" indent="-177792">
              <a:buSzPct val="100000"/>
              <a:buFont typeface="Symbol" panose="05050102010706020507" pitchFamily="18" charset="2"/>
              <a:buChar char="-"/>
              <a:defRPr sz="1700"/>
            </a:lvl2pPr>
            <a:lvl3pPr marL="539724" indent="-184142">
              <a:buFont typeface="Symbol" panose="05050102010706020507" pitchFamily="18" charset="2"/>
              <a:buChar char="-"/>
              <a:defRPr sz="1700"/>
            </a:lvl3pPr>
            <a:lvl4pPr marL="717515" indent="-177792">
              <a:buFont typeface="Symbol" panose="05050102010706020507" pitchFamily="18" charset="2"/>
              <a:buChar char="-"/>
              <a:defRPr sz="1700"/>
            </a:lvl4pPr>
            <a:lvl5pPr marL="895306" indent="-177792">
              <a:buFont typeface="Symbol" panose="05050102010706020507" pitchFamily="18" charset="2"/>
              <a:buChar char="-"/>
              <a:defRPr sz="1700"/>
            </a:lvl5pPr>
            <a:lvl6pPr marL="1074685" indent="-179380">
              <a:buFont typeface="Symbol" panose="05050102010706020507" pitchFamily="18" charset="2"/>
              <a:buChar char="-"/>
              <a:defRPr sz="1500"/>
            </a:lvl6pPr>
            <a:lvl7pPr marL="1257238" indent="-182554">
              <a:buFont typeface="Symbol" panose="05050102010706020507" pitchFamily="18" charset="2"/>
              <a:buChar char="-"/>
              <a:defRPr sz="1500"/>
            </a:lvl7pPr>
            <a:lvl8pPr marL="1436616" indent="-179380">
              <a:buFont typeface="Symbol" panose="05050102010706020507" pitchFamily="18" charset="2"/>
              <a:buChar char="-"/>
              <a:defRPr sz="1500"/>
            </a:lvl8pPr>
            <a:lvl9pPr marL="1614408" indent="-177792">
              <a:buFont typeface="Symbol" panose="05050102010706020507" pitchFamily="18" charset="2"/>
              <a:buChar char="-"/>
              <a:defRPr sz="1500"/>
            </a:lvl9pPr>
          </a:lstStyle>
          <a:p>
            <a:pPr lvl="0"/>
            <a:r>
              <a:rPr lang="de-CH" dirty="0"/>
              <a:t>Mastertextformat bearbeiten</a:t>
            </a:r>
          </a:p>
          <a:p>
            <a:pPr lvl="1"/>
            <a:r>
              <a:rPr lang="de-CH" dirty="0"/>
              <a:t>Zweite Ebene</a:t>
            </a:r>
          </a:p>
          <a:p>
            <a:pPr lvl="2"/>
            <a:r>
              <a:rPr lang="de-CH" dirty="0"/>
              <a:t>Dritte Ebene</a:t>
            </a:r>
          </a:p>
          <a:p>
            <a:pPr lvl="3"/>
            <a:r>
              <a:rPr lang="de-CH" dirty="0"/>
              <a:t>Vierte Ebene</a:t>
            </a:r>
          </a:p>
          <a:p>
            <a:pPr lvl="4"/>
            <a:r>
              <a:rPr lang="de-CH" dirty="0"/>
              <a:t>Fünfte Ebene</a:t>
            </a:r>
          </a:p>
          <a:p>
            <a:pPr lvl="5"/>
            <a:r>
              <a:rPr lang="de-CH" dirty="0"/>
              <a:t>Sechste Ebene</a:t>
            </a:r>
          </a:p>
          <a:p>
            <a:pPr lvl="6"/>
            <a:r>
              <a:rPr lang="de-CH" dirty="0"/>
              <a:t>Siebte Ebene</a:t>
            </a:r>
          </a:p>
          <a:p>
            <a:pPr lvl="7"/>
            <a:r>
              <a:rPr lang="de-CH" dirty="0"/>
              <a:t>Achte Ebene</a:t>
            </a:r>
          </a:p>
          <a:p>
            <a:pPr lvl="8"/>
            <a:r>
              <a:rPr lang="de-CH" dirty="0"/>
              <a:t>Neunte Ebene</a:t>
            </a:r>
          </a:p>
        </p:txBody>
      </p:sp>
      <p:sp>
        <p:nvSpPr>
          <p:cNvPr id="15" name="Foliennummernplatzhalter 14"/>
          <p:cNvSpPr>
            <a:spLocks noGrp="1"/>
          </p:cNvSpPr>
          <p:nvPr>
            <p:ph type="sldNum" sz="quarter" idx="17"/>
          </p:nvPr>
        </p:nvSpPr>
        <p:spPr/>
        <p:txBody>
          <a:bodyPr/>
          <a:lstStyle/>
          <a:p>
            <a:pPr algn="r">
              <a:defRPr/>
            </a:pPr>
            <a:r>
              <a:rPr lang="de-DE" dirty="0"/>
              <a:t>Page </a:t>
            </a:r>
            <a:fld id="{EBC07571-3134-BB4B-B83F-1A9FE18D34F3}" type="slidenum">
              <a:rPr lang="de-DE" smtClean="0"/>
              <a:pPr algn="r">
                <a:defRPr/>
              </a:pPr>
              <a:t>‹Nr.›</a:t>
            </a:fld>
            <a:endParaRPr lang="de-DE" dirty="0"/>
          </a:p>
        </p:txBody>
      </p:sp>
      <p:sp>
        <p:nvSpPr>
          <p:cNvPr id="16" name="Titel 15"/>
          <p:cNvSpPr>
            <a:spLocks noGrp="1"/>
          </p:cNvSpPr>
          <p:nvPr>
            <p:ph type="title"/>
          </p:nvPr>
        </p:nvSpPr>
        <p:spPr>
          <a:xfrm>
            <a:off x="2077211" y="216000"/>
            <a:ext cx="6708025" cy="381375"/>
          </a:xfrm>
        </p:spPr>
        <p:txBody>
          <a:bodyPr/>
          <a:lstStyle/>
          <a:p>
            <a:r>
              <a:rPr lang="en-GB"/>
              <a:t>Click to edit Master title style</a:t>
            </a:r>
            <a:endParaRPr lang="en-GB" dirty="0"/>
          </a:p>
        </p:txBody>
      </p:sp>
      <p:sp>
        <p:nvSpPr>
          <p:cNvPr id="8" name="Inhaltsplatzhalter 10"/>
          <p:cNvSpPr>
            <a:spLocks noGrp="1"/>
          </p:cNvSpPr>
          <p:nvPr>
            <p:ph sz="quarter" idx="18" hasCustomPrompt="1"/>
          </p:nvPr>
        </p:nvSpPr>
        <p:spPr>
          <a:xfrm>
            <a:off x="5003806" y="1003406"/>
            <a:ext cx="3781425" cy="3509963"/>
          </a:xfrm>
        </p:spPr>
        <p:txBody>
          <a:bodyPr/>
          <a:lstStyle>
            <a:lvl1pPr marL="177792" indent="-177792">
              <a:buClr>
                <a:schemeClr val="tx1"/>
              </a:buClr>
              <a:buFont typeface="Arial" panose="020B0604020202020204" pitchFamily="34" charset="0"/>
              <a:buChar char="•"/>
              <a:defRPr sz="1700"/>
            </a:lvl1pPr>
            <a:lvl2pPr marL="355582" indent="-177792">
              <a:buSzPct val="100000"/>
              <a:buFont typeface="Symbol" panose="05050102010706020507" pitchFamily="18" charset="2"/>
              <a:buChar char="-"/>
              <a:defRPr sz="1700"/>
            </a:lvl2pPr>
            <a:lvl3pPr marL="539724" indent="-184142">
              <a:buFont typeface="Symbol" panose="05050102010706020507" pitchFamily="18" charset="2"/>
              <a:buChar char="-"/>
              <a:defRPr sz="1700"/>
            </a:lvl3pPr>
            <a:lvl4pPr marL="717515" indent="-177792">
              <a:buFont typeface="Symbol" panose="05050102010706020507" pitchFamily="18" charset="2"/>
              <a:buChar char="-"/>
              <a:defRPr sz="1700"/>
            </a:lvl4pPr>
            <a:lvl5pPr marL="895306" indent="-177792">
              <a:buFont typeface="Symbol" panose="05050102010706020507" pitchFamily="18" charset="2"/>
              <a:buChar char="-"/>
              <a:defRPr sz="1700"/>
            </a:lvl5pPr>
            <a:lvl6pPr marL="1074685" indent="-179380">
              <a:buFont typeface="Symbol" panose="05050102010706020507" pitchFamily="18" charset="2"/>
              <a:buChar char="-"/>
              <a:defRPr sz="1500"/>
            </a:lvl6pPr>
            <a:lvl7pPr marL="1257238" indent="-182554">
              <a:buFont typeface="Symbol" panose="05050102010706020507" pitchFamily="18" charset="2"/>
              <a:buChar char="-"/>
              <a:defRPr sz="1500"/>
            </a:lvl7pPr>
            <a:lvl8pPr marL="1436616" indent="-179380">
              <a:buFont typeface="Symbol" panose="05050102010706020507" pitchFamily="18" charset="2"/>
              <a:buChar char="-"/>
              <a:defRPr sz="1500"/>
            </a:lvl8pPr>
            <a:lvl9pPr marL="1614408" indent="-177792">
              <a:buFont typeface="Symbol" panose="05050102010706020507" pitchFamily="18" charset="2"/>
              <a:buChar char="-"/>
              <a:defRPr sz="1500"/>
            </a:lvl9pPr>
          </a:lstStyle>
          <a:p>
            <a:pPr lvl="0"/>
            <a:r>
              <a:rPr lang="de-CH" dirty="0"/>
              <a:t>Mastertextformat bearbeiten</a:t>
            </a:r>
          </a:p>
          <a:p>
            <a:pPr lvl="1"/>
            <a:r>
              <a:rPr lang="de-CH" dirty="0"/>
              <a:t>Zweite Ebene</a:t>
            </a:r>
          </a:p>
          <a:p>
            <a:pPr lvl="2"/>
            <a:r>
              <a:rPr lang="de-CH" dirty="0"/>
              <a:t>Dritte Ebene</a:t>
            </a:r>
          </a:p>
          <a:p>
            <a:pPr lvl="3"/>
            <a:r>
              <a:rPr lang="de-CH" dirty="0"/>
              <a:t>Vierte Ebene</a:t>
            </a:r>
          </a:p>
          <a:p>
            <a:pPr lvl="4"/>
            <a:r>
              <a:rPr lang="de-CH" dirty="0"/>
              <a:t>Fünfte Ebene</a:t>
            </a:r>
          </a:p>
          <a:p>
            <a:pPr lvl="5"/>
            <a:r>
              <a:rPr lang="de-CH" dirty="0"/>
              <a:t>Sechste Ebene</a:t>
            </a:r>
          </a:p>
          <a:p>
            <a:pPr lvl="6"/>
            <a:r>
              <a:rPr lang="de-CH" dirty="0"/>
              <a:t>Siebte Ebene</a:t>
            </a:r>
          </a:p>
          <a:p>
            <a:pPr lvl="7"/>
            <a:r>
              <a:rPr lang="de-CH" dirty="0"/>
              <a:t>Achte Ebene</a:t>
            </a:r>
          </a:p>
          <a:p>
            <a:pPr lvl="8"/>
            <a:r>
              <a:rPr lang="de-CH" dirty="0"/>
              <a:t>Neunte Ebene</a:t>
            </a:r>
          </a:p>
        </p:txBody>
      </p:sp>
    </p:spTree>
    <p:extLst>
      <p:ext uri="{BB962C8B-B14F-4D97-AF65-F5344CB8AC3E}">
        <p14:creationId xmlns:p14="http://schemas.microsoft.com/office/powerpoint/2010/main" val="653103038"/>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el und zwei Inhalte (grau)">
    <p:spTree>
      <p:nvGrpSpPr>
        <p:cNvPr id="1" name=""/>
        <p:cNvGrpSpPr/>
        <p:nvPr/>
      </p:nvGrpSpPr>
      <p:grpSpPr>
        <a:xfrm>
          <a:off x="0" y="0"/>
          <a:ext cx="0" cy="0"/>
          <a:chOff x="0" y="0"/>
          <a:chExt cx="0" cy="0"/>
        </a:xfrm>
      </p:grpSpPr>
      <p:sp>
        <p:nvSpPr>
          <p:cNvPr id="10" name="Rechteck 9"/>
          <p:cNvSpPr/>
          <p:nvPr userDrawn="1"/>
        </p:nvSpPr>
        <p:spPr bwMode="auto">
          <a:xfrm>
            <a:off x="827100" y="1059664"/>
            <a:ext cx="8066087" cy="3888581"/>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54"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
        <p:nvSpPr>
          <p:cNvPr id="15" name="Foliennummernplatzhalter 14"/>
          <p:cNvSpPr>
            <a:spLocks noGrp="1"/>
          </p:cNvSpPr>
          <p:nvPr>
            <p:ph type="sldNum" sz="quarter" idx="17"/>
          </p:nvPr>
        </p:nvSpPr>
        <p:spPr/>
        <p:txBody>
          <a:bodyPr/>
          <a:lstStyle/>
          <a:p>
            <a:pPr algn="r">
              <a:defRPr/>
            </a:pPr>
            <a:r>
              <a:rPr lang="de-DE" dirty="0"/>
              <a:t>Page </a:t>
            </a:r>
            <a:fld id="{EBC07571-3134-BB4B-B83F-1A9FE18D34F3}" type="slidenum">
              <a:rPr lang="de-DE" smtClean="0"/>
              <a:pPr algn="r">
                <a:defRPr/>
              </a:pPr>
              <a:t>‹Nr.›</a:t>
            </a:fld>
            <a:endParaRPr lang="de-DE" dirty="0"/>
          </a:p>
        </p:txBody>
      </p:sp>
      <p:sp>
        <p:nvSpPr>
          <p:cNvPr id="16" name="Titel 15"/>
          <p:cNvSpPr>
            <a:spLocks noGrp="1"/>
          </p:cNvSpPr>
          <p:nvPr>
            <p:ph type="title"/>
          </p:nvPr>
        </p:nvSpPr>
        <p:spPr>
          <a:xfrm>
            <a:off x="2077211" y="216000"/>
            <a:ext cx="6708025" cy="381375"/>
          </a:xfrm>
        </p:spPr>
        <p:txBody>
          <a:bodyPr/>
          <a:lstStyle/>
          <a:p>
            <a:r>
              <a:rPr lang="en-GB"/>
              <a:t>Click to edit Master title style</a:t>
            </a:r>
            <a:endParaRPr lang="en-GB" dirty="0"/>
          </a:p>
        </p:txBody>
      </p:sp>
      <p:sp>
        <p:nvSpPr>
          <p:cNvPr id="17" name="Inhaltsplatzhalter 10"/>
          <p:cNvSpPr>
            <a:spLocks noGrp="1"/>
          </p:cNvSpPr>
          <p:nvPr>
            <p:ph sz="quarter" idx="18" hasCustomPrompt="1"/>
          </p:nvPr>
        </p:nvSpPr>
        <p:spPr>
          <a:xfrm>
            <a:off x="938422" y="1087360"/>
            <a:ext cx="3781425" cy="3428689"/>
          </a:xfrm>
        </p:spPr>
        <p:txBody>
          <a:bodyPr/>
          <a:lstStyle>
            <a:lvl1pPr marL="177792" indent="-177792">
              <a:buClr>
                <a:schemeClr val="tx1"/>
              </a:buClr>
              <a:buFont typeface="Arial" panose="020B0604020202020204" pitchFamily="34" charset="0"/>
              <a:buChar char="•"/>
              <a:defRPr sz="1700"/>
            </a:lvl1pPr>
            <a:lvl2pPr marL="355582" indent="-177792">
              <a:buSzPct val="100000"/>
              <a:buFont typeface="Symbol" panose="05050102010706020507" pitchFamily="18" charset="2"/>
              <a:buChar char="-"/>
              <a:defRPr sz="1700"/>
            </a:lvl2pPr>
            <a:lvl3pPr marL="539724" indent="-184142">
              <a:buFont typeface="Symbol" panose="05050102010706020507" pitchFamily="18" charset="2"/>
              <a:buChar char="-"/>
              <a:defRPr sz="1700"/>
            </a:lvl3pPr>
            <a:lvl4pPr marL="717515" indent="-177792">
              <a:buFont typeface="Symbol" panose="05050102010706020507" pitchFamily="18" charset="2"/>
              <a:buChar char="-"/>
              <a:defRPr sz="1700"/>
            </a:lvl4pPr>
            <a:lvl5pPr marL="895306" indent="-177792">
              <a:buFont typeface="Symbol" panose="05050102010706020507" pitchFamily="18" charset="2"/>
              <a:buChar char="-"/>
              <a:defRPr sz="1700"/>
            </a:lvl5pPr>
            <a:lvl6pPr marL="1074685" indent="-179380">
              <a:buFont typeface="Symbol" panose="05050102010706020507" pitchFamily="18" charset="2"/>
              <a:buChar char="-"/>
              <a:defRPr sz="1500"/>
            </a:lvl6pPr>
            <a:lvl7pPr marL="1257238" indent="-182554">
              <a:buFont typeface="Symbol" panose="05050102010706020507" pitchFamily="18" charset="2"/>
              <a:buChar char="-"/>
              <a:defRPr sz="1500"/>
            </a:lvl7pPr>
            <a:lvl8pPr marL="1436616" indent="-179380">
              <a:buFont typeface="Symbol" panose="05050102010706020507" pitchFamily="18" charset="2"/>
              <a:buChar char="-"/>
              <a:defRPr sz="1500"/>
            </a:lvl8pPr>
            <a:lvl9pPr marL="1614408" indent="-177792">
              <a:buFont typeface="Symbol" panose="05050102010706020507" pitchFamily="18" charset="2"/>
              <a:buChar char="-"/>
              <a:defRPr sz="1500"/>
            </a:lvl9pPr>
          </a:lstStyle>
          <a:p>
            <a:pPr lvl="0"/>
            <a:r>
              <a:rPr lang="de-CH" dirty="0"/>
              <a:t>Mastertextformat bearbeiten</a:t>
            </a:r>
          </a:p>
          <a:p>
            <a:pPr lvl="1"/>
            <a:r>
              <a:rPr lang="de-CH" dirty="0"/>
              <a:t>Zweite Ebene</a:t>
            </a:r>
          </a:p>
          <a:p>
            <a:pPr lvl="2"/>
            <a:r>
              <a:rPr lang="de-CH" dirty="0"/>
              <a:t>Dritte Ebene</a:t>
            </a:r>
          </a:p>
          <a:p>
            <a:pPr lvl="3"/>
            <a:r>
              <a:rPr lang="de-CH" dirty="0"/>
              <a:t>Vierte Ebene</a:t>
            </a:r>
          </a:p>
          <a:p>
            <a:pPr lvl="4"/>
            <a:r>
              <a:rPr lang="de-CH" dirty="0"/>
              <a:t>Fünfte Ebene</a:t>
            </a:r>
          </a:p>
          <a:p>
            <a:pPr lvl="5"/>
            <a:r>
              <a:rPr lang="de-CH" dirty="0"/>
              <a:t>Sechste Ebene</a:t>
            </a:r>
          </a:p>
          <a:p>
            <a:pPr lvl="6"/>
            <a:r>
              <a:rPr lang="de-CH" dirty="0"/>
              <a:t>Siebte Ebene</a:t>
            </a:r>
          </a:p>
          <a:p>
            <a:pPr lvl="7"/>
            <a:r>
              <a:rPr lang="de-CH" dirty="0"/>
              <a:t>Achte Ebene</a:t>
            </a:r>
          </a:p>
          <a:p>
            <a:pPr lvl="8"/>
            <a:r>
              <a:rPr lang="de-CH" dirty="0"/>
              <a:t>Neunte Ebene</a:t>
            </a:r>
          </a:p>
        </p:txBody>
      </p:sp>
      <p:sp>
        <p:nvSpPr>
          <p:cNvPr id="18" name="Inhaltsplatzhalter 10"/>
          <p:cNvSpPr>
            <a:spLocks noGrp="1"/>
          </p:cNvSpPr>
          <p:nvPr>
            <p:ph sz="quarter" idx="19" hasCustomPrompt="1"/>
          </p:nvPr>
        </p:nvSpPr>
        <p:spPr>
          <a:xfrm>
            <a:off x="4899235" y="1084678"/>
            <a:ext cx="3781425" cy="3431366"/>
          </a:xfrm>
        </p:spPr>
        <p:txBody>
          <a:bodyPr/>
          <a:lstStyle>
            <a:lvl1pPr marL="177792" indent="-177792">
              <a:buClr>
                <a:schemeClr val="tx1"/>
              </a:buClr>
              <a:buFont typeface="Arial" panose="020B0604020202020204" pitchFamily="34" charset="0"/>
              <a:buChar char="•"/>
              <a:defRPr sz="1700"/>
            </a:lvl1pPr>
            <a:lvl2pPr marL="355582" indent="-177792">
              <a:buSzPct val="100000"/>
              <a:buFont typeface="Symbol" panose="05050102010706020507" pitchFamily="18" charset="2"/>
              <a:buChar char="-"/>
              <a:defRPr sz="1700"/>
            </a:lvl2pPr>
            <a:lvl3pPr marL="539724" indent="-184142">
              <a:buFont typeface="Symbol" panose="05050102010706020507" pitchFamily="18" charset="2"/>
              <a:buChar char="-"/>
              <a:defRPr sz="1700"/>
            </a:lvl3pPr>
            <a:lvl4pPr marL="717515" indent="-177792">
              <a:buFont typeface="Symbol" panose="05050102010706020507" pitchFamily="18" charset="2"/>
              <a:buChar char="-"/>
              <a:defRPr sz="1700"/>
            </a:lvl4pPr>
            <a:lvl5pPr marL="895306" indent="-177792">
              <a:buFont typeface="Symbol" panose="05050102010706020507" pitchFamily="18" charset="2"/>
              <a:buChar char="-"/>
              <a:defRPr sz="1700"/>
            </a:lvl5pPr>
            <a:lvl6pPr marL="1074685" indent="-179380">
              <a:buFont typeface="Symbol" panose="05050102010706020507" pitchFamily="18" charset="2"/>
              <a:buChar char="-"/>
              <a:defRPr sz="1500"/>
            </a:lvl6pPr>
            <a:lvl7pPr marL="1257238" indent="-182554">
              <a:buFont typeface="Symbol" panose="05050102010706020507" pitchFamily="18" charset="2"/>
              <a:buChar char="-"/>
              <a:defRPr sz="1500"/>
            </a:lvl7pPr>
            <a:lvl8pPr marL="1436616" indent="-179380">
              <a:buFont typeface="Symbol" panose="05050102010706020507" pitchFamily="18" charset="2"/>
              <a:buChar char="-"/>
              <a:defRPr sz="1500"/>
            </a:lvl8pPr>
            <a:lvl9pPr marL="1614408" indent="-177792">
              <a:buFont typeface="Symbol" panose="05050102010706020507" pitchFamily="18" charset="2"/>
              <a:buChar char="-"/>
              <a:defRPr sz="1500"/>
            </a:lvl9pPr>
          </a:lstStyle>
          <a:p>
            <a:pPr lvl="0"/>
            <a:r>
              <a:rPr lang="de-CH" dirty="0"/>
              <a:t>Mastertextformat bearbeiten</a:t>
            </a:r>
          </a:p>
          <a:p>
            <a:pPr lvl="1"/>
            <a:r>
              <a:rPr lang="de-CH" dirty="0"/>
              <a:t>Zweite Ebene</a:t>
            </a:r>
          </a:p>
          <a:p>
            <a:pPr lvl="2"/>
            <a:r>
              <a:rPr lang="de-CH" dirty="0"/>
              <a:t>Dritte Ebene</a:t>
            </a:r>
          </a:p>
          <a:p>
            <a:pPr lvl="3"/>
            <a:r>
              <a:rPr lang="de-CH" dirty="0"/>
              <a:t>Vierte Ebene</a:t>
            </a:r>
          </a:p>
          <a:p>
            <a:pPr lvl="4"/>
            <a:r>
              <a:rPr lang="de-CH" dirty="0"/>
              <a:t>Fünfte Ebene</a:t>
            </a:r>
          </a:p>
          <a:p>
            <a:pPr lvl="5"/>
            <a:r>
              <a:rPr lang="de-CH" dirty="0"/>
              <a:t>Sechste Ebene</a:t>
            </a:r>
          </a:p>
          <a:p>
            <a:pPr lvl="6"/>
            <a:r>
              <a:rPr lang="de-CH" dirty="0"/>
              <a:t>Siebte Ebene</a:t>
            </a:r>
          </a:p>
          <a:p>
            <a:pPr lvl="7"/>
            <a:r>
              <a:rPr lang="de-CH" dirty="0"/>
              <a:t>Achte Ebene</a:t>
            </a:r>
          </a:p>
          <a:p>
            <a:pPr lvl="8"/>
            <a:r>
              <a:rPr lang="de-CH" dirty="0"/>
              <a:t>Neunte Ebene</a:t>
            </a:r>
          </a:p>
        </p:txBody>
      </p:sp>
    </p:spTree>
    <p:extLst>
      <p:ext uri="{BB962C8B-B14F-4D97-AF65-F5344CB8AC3E}">
        <p14:creationId xmlns:p14="http://schemas.microsoft.com/office/powerpoint/2010/main" val="963531168"/>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2" name="Titel 1"/>
          <p:cNvSpPr>
            <a:spLocks noGrp="1"/>
          </p:cNvSpPr>
          <p:nvPr>
            <p:ph type="title"/>
          </p:nvPr>
        </p:nvSpPr>
        <p:spPr>
          <a:xfrm>
            <a:off x="2077211" y="216000"/>
            <a:ext cx="6708025" cy="381375"/>
          </a:xfrm>
        </p:spPr>
        <p:txBody>
          <a:bodyPr/>
          <a:lstStyle/>
          <a:p>
            <a:r>
              <a:rPr lang="en-GB"/>
              <a:t>Click to edit Master title style</a:t>
            </a:r>
            <a:endParaRPr lang="en-GB" dirty="0"/>
          </a:p>
        </p:txBody>
      </p:sp>
      <p:sp>
        <p:nvSpPr>
          <p:cNvPr id="5" name="Foliennummernplatzhalter 4"/>
          <p:cNvSpPr>
            <a:spLocks noGrp="1"/>
          </p:cNvSpPr>
          <p:nvPr>
            <p:ph type="sldNum" sz="quarter" idx="12"/>
          </p:nvPr>
        </p:nvSpPr>
        <p:spPr/>
        <p:txBody>
          <a:bodyPr/>
          <a:lstStyle/>
          <a:p>
            <a:pPr algn="r">
              <a:defRPr/>
            </a:pPr>
            <a:r>
              <a:rPr lang="de-DE" dirty="0"/>
              <a:t>Page </a:t>
            </a:r>
            <a:fld id="{EBC07571-3134-BB4B-B83F-1A9FE18D34F3}" type="slidenum">
              <a:rPr lang="de-DE" smtClean="0"/>
              <a:pPr algn="r">
                <a:defRPr/>
              </a:pPr>
              <a:t>‹Nr.›</a:t>
            </a:fld>
            <a:endParaRPr lang="de-DE" dirty="0"/>
          </a:p>
        </p:txBody>
      </p:sp>
    </p:spTree>
    <p:extLst>
      <p:ext uri="{BB962C8B-B14F-4D97-AF65-F5344CB8AC3E}">
        <p14:creationId xmlns:p14="http://schemas.microsoft.com/office/powerpoint/2010/main" val="681525059"/>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Nur Titel (grau)">
    <p:spTree>
      <p:nvGrpSpPr>
        <p:cNvPr id="1" name=""/>
        <p:cNvGrpSpPr/>
        <p:nvPr/>
      </p:nvGrpSpPr>
      <p:grpSpPr>
        <a:xfrm>
          <a:off x="0" y="0"/>
          <a:ext cx="0" cy="0"/>
          <a:chOff x="0" y="0"/>
          <a:chExt cx="0" cy="0"/>
        </a:xfrm>
      </p:grpSpPr>
      <p:sp>
        <p:nvSpPr>
          <p:cNvPr id="2" name="Titel 1"/>
          <p:cNvSpPr>
            <a:spLocks noGrp="1"/>
          </p:cNvSpPr>
          <p:nvPr>
            <p:ph type="title"/>
          </p:nvPr>
        </p:nvSpPr>
        <p:spPr>
          <a:xfrm>
            <a:off x="2077211" y="216000"/>
            <a:ext cx="6708025" cy="381375"/>
          </a:xfrm>
        </p:spPr>
        <p:txBody>
          <a:bodyPr/>
          <a:lstStyle/>
          <a:p>
            <a:r>
              <a:rPr lang="en-GB"/>
              <a:t>Click to edit Master title style</a:t>
            </a:r>
            <a:endParaRPr lang="en-GB" dirty="0"/>
          </a:p>
        </p:txBody>
      </p:sp>
      <p:sp>
        <p:nvSpPr>
          <p:cNvPr id="5" name="Foliennummernplatzhalter 4"/>
          <p:cNvSpPr>
            <a:spLocks noGrp="1"/>
          </p:cNvSpPr>
          <p:nvPr>
            <p:ph type="sldNum" sz="quarter" idx="12"/>
          </p:nvPr>
        </p:nvSpPr>
        <p:spPr/>
        <p:txBody>
          <a:bodyPr/>
          <a:lstStyle/>
          <a:p>
            <a:pPr algn="r">
              <a:defRPr/>
            </a:pPr>
            <a:r>
              <a:rPr lang="de-DE" dirty="0"/>
              <a:t>Page </a:t>
            </a:r>
            <a:fld id="{EBC07571-3134-BB4B-B83F-1A9FE18D34F3}" type="slidenum">
              <a:rPr lang="de-DE" smtClean="0"/>
              <a:pPr algn="r">
                <a:defRPr/>
              </a:pPr>
              <a:t>‹Nr.›</a:t>
            </a:fld>
            <a:endParaRPr lang="de-DE" dirty="0"/>
          </a:p>
        </p:txBody>
      </p:sp>
      <p:sp>
        <p:nvSpPr>
          <p:cNvPr id="7" name="Rechteck 6"/>
          <p:cNvSpPr/>
          <p:nvPr userDrawn="1"/>
        </p:nvSpPr>
        <p:spPr bwMode="auto">
          <a:xfrm>
            <a:off x="827100" y="1059664"/>
            <a:ext cx="8066087" cy="3888581"/>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54"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Tree>
    <p:extLst>
      <p:ext uri="{BB962C8B-B14F-4D97-AF65-F5344CB8AC3E}">
        <p14:creationId xmlns:p14="http://schemas.microsoft.com/office/powerpoint/2010/main" val="3767438787"/>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Inhalt auf Bild (hoch)">
    <p:spTree>
      <p:nvGrpSpPr>
        <p:cNvPr id="1" name=""/>
        <p:cNvGrpSpPr/>
        <p:nvPr/>
      </p:nvGrpSpPr>
      <p:grpSpPr>
        <a:xfrm>
          <a:off x="0" y="0"/>
          <a:ext cx="0" cy="0"/>
          <a:chOff x="0" y="0"/>
          <a:chExt cx="0" cy="0"/>
        </a:xfrm>
      </p:grpSpPr>
      <p:pic>
        <p:nvPicPr>
          <p:cNvPr id="8" name="Picture 2" descr="U:\20160506_PSI_Luftbild_0292.jpg"/>
          <p:cNvPicPr>
            <a:picLocks noChangeArrowheads="1"/>
          </p:cNvPicPr>
          <p:nvPr userDrawn="1"/>
        </p:nvPicPr>
        <p:blipFill rotWithShape="1">
          <a:blip r:embed="rId2" cstate="screen">
            <a:extLst>
              <a:ext uri="{28A0092B-C50C-407E-A947-70E740481C1C}">
                <a14:useLocalDpi xmlns:a14="http://schemas.microsoft.com/office/drawing/2010/main"/>
              </a:ext>
            </a:extLst>
          </a:blip>
          <a:srcRect l="-1"/>
          <a:stretch/>
        </p:blipFill>
        <p:spPr bwMode="auto">
          <a:xfrm>
            <a:off x="827095" y="764860"/>
            <a:ext cx="8316905" cy="4183385"/>
          </a:xfrm>
          <a:prstGeom prst="rect">
            <a:avLst/>
          </a:prstGeom>
          <a:noFill/>
          <a:extLst>
            <a:ext uri="{909E8E84-426E-40DD-AFC4-6F175D3DCCD1}">
              <a14:hiddenFill xmlns:a14="http://schemas.microsoft.com/office/drawing/2010/main">
                <a:solidFill>
                  <a:srgbClr val="FFFFFF"/>
                </a:solidFill>
              </a14:hiddenFill>
            </a:ext>
          </a:extLst>
        </p:spPr>
      </p:pic>
      <p:sp>
        <p:nvSpPr>
          <p:cNvPr id="10" name="Foliennummernplatzhalter 9"/>
          <p:cNvSpPr>
            <a:spLocks noGrp="1"/>
          </p:cNvSpPr>
          <p:nvPr>
            <p:ph type="sldNum" sz="quarter" idx="12"/>
          </p:nvPr>
        </p:nvSpPr>
        <p:spPr/>
        <p:txBody>
          <a:bodyPr/>
          <a:lstStyle/>
          <a:p>
            <a:pPr algn="r">
              <a:defRPr/>
            </a:pPr>
            <a:r>
              <a:rPr lang="de-DE" dirty="0"/>
              <a:t>Page </a:t>
            </a:r>
            <a:fld id="{EBC07571-3134-BB4B-B83F-1A9FE18D34F3}" type="slidenum">
              <a:rPr lang="de-DE" smtClean="0"/>
              <a:pPr algn="r">
                <a:defRPr/>
              </a:pPr>
              <a:t>‹Nr.›</a:t>
            </a:fld>
            <a:endParaRPr lang="de-DE" dirty="0"/>
          </a:p>
        </p:txBody>
      </p:sp>
      <p:sp>
        <p:nvSpPr>
          <p:cNvPr id="12" name="Titel 11"/>
          <p:cNvSpPr>
            <a:spLocks noGrp="1"/>
          </p:cNvSpPr>
          <p:nvPr>
            <p:ph type="title"/>
          </p:nvPr>
        </p:nvSpPr>
        <p:spPr>
          <a:xfrm>
            <a:off x="2077211" y="216000"/>
            <a:ext cx="6708025" cy="381375"/>
          </a:xfrm>
        </p:spPr>
        <p:txBody>
          <a:bodyPr/>
          <a:lstStyle/>
          <a:p>
            <a:r>
              <a:rPr lang="en-GB"/>
              <a:t>Click to edit Master title style</a:t>
            </a:r>
            <a:endParaRPr lang="en-GB" dirty="0"/>
          </a:p>
        </p:txBody>
      </p:sp>
      <p:sp>
        <p:nvSpPr>
          <p:cNvPr id="14" name="Textplatzhalter 13"/>
          <p:cNvSpPr>
            <a:spLocks noGrp="1"/>
          </p:cNvSpPr>
          <p:nvPr>
            <p:ph type="body" sz="quarter" idx="13"/>
          </p:nvPr>
        </p:nvSpPr>
        <p:spPr>
          <a:xfrm>
            <a:off x="827088" y="764867"/>
            <a:ext cx="2289712" cy="4183379"/>
          </a:xfrm>
          <a:solidFill>
            <a:schemeClr val="bg1">
              <a:alpha val="75000"/>
            </a:schemeClr>
          </a:solidFill>
        </p:spPr>
        <p:txBody>
          <a:bodyPr lIns="72000" tIns="432000" rIns="36000" bIns="36000" anchor="t" anchorCtr="0"/>
          <a:lstStyle>
            <a:lvl1pPr marL="177792" indent="-177792">
              <a:lnSpc>
                <a:spcPct val="110000"/>
              </a:lnSpc>
              <a:spcAft>
                <a:spcPts val="0"/>
              </a:spcAft>
              <a:buFont typeface="Arial" panose="020B0604020202020204" pitchFamily="34" charset="0"/>
              <a:buChar char="•"/>
              <a:defRPr sz="1700"/>
            </a:lvl1pPr>
            <a:lvl2pPr>
              <a:lnSpc>
                <a:spcPct val="110000"/>
              </a:lnSpc>
              <a:spcBef>
                <a:spcPts val="0"/>
              </a:spcBef>
              <a:spcAft>
                <a:spcPts val="0"/>
              </a:spcAft>
              <a:defRPr sz="1700"/>
            </a:lvl2pPr>
            <a:lvl3pPr>
              <a:lnSpc>
                <a:spcPct val="110000"/>
              </a:lnSpc>
              <a:spcBef>
                <a:spcPts val="0"/>
              </a:spcBef>
              <a:spcAft>
                <a:spcPts val="0"/>
              </a:spcAft>
              <a:defRPr sz="1700"/>
            </a:lvl3pPr>
            <a:lvl4pPr>
              <a:lnSpc>
                <a:spcPct val="110000"/>
              </a:lnSpc>
              <a:spcBef>
                <a:spcPts val="0"/>
              </a:spcBef>
              <a:spcAft>
                <a:spcPts val="0"/>
              </a:spcAft>
              <a:defRPr sz="1700"/>
            </a:lvl4pPr>
            <a:lvl5pPr>
              <a:lnSpc>
                <a:spcPct val="110000"/>
              </a:lnSpc>
              <a:spcBef>
                <a:spcPts val="0"/>
              </a:spcBef>
              <a:spcAft>
                <a:spcPts val="0"/>
              </a:spcAft>
              <a:defRPr sz="17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pic>
        <p:nvPicPr>
          <p:cNvPr id="9" name="Bild 14" descr="PSI-Logo_narrow_30k.eps"/>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auto">
          <a:xfrm>
            <a:off x="827014" y="214317"/>
            <a:ext cx="1015200" cy="361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hteck 12"/>
          <p:cNvSpPr>
            <a:spLocks noChangeArrowheads="1"/>
          </p:cNvSpPr>
          <p:nvPr userDrawn="1"/>
        </p:nvSpPr>
        <p:spPr bwMode="auto">
          <a:xfrm>
            <a:off x="12" y="764860"/>
            <a:ext cx="648000" cy="648000"/>
          </a:xfrm>
          <a:prstGeom prst="rect">
            <a:avLst/>
          </a:prstGeom>
          <a:solidFill>
            <a:srgbClr val="B9B9B9"/>
          </a:solidFill>
          <a:ln>
            <a:noFill/>
          </a:ln>
        </p:spPr>
        <p:txBody>
          <a:bodyPr/>
          <a:lstStyle/>
          <a:p>
            <a:pPr>
              <a:spcBef>
                <a:spcPct val="0"/>
              </a:spcBef>
            </a:pPr>
            <a:endParaRPr lang="de-DE" sz="2400">
              <a:latin typeface="Times" charset="0"/>
            </a:endParaRPr>
          </a:p>
        </p:txBody>
      </p:sp>
    </p:spTree>
    <p:extLst>
      <p:ext uri="{BB962C8B-B14F-4D97-AF65-F5344CB8AC3E}">
        <p14:creationId xmlns:p14="http://schemas.microsoft.com/office/powerpoint/2010/main" val="3668468805"/>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94457596"/>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theme" Target="../theme/theme2.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slideLayout" Target="../slideLayouts/slideLayout2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 Id="rId14"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Rectangle 8"/>
          <p:cNvSpPr>
            <a:spLocks noGrp="1" noChangeArrowheads="1"/>
          </p:cNvSpPr>
          <p:nvPr>
            <p:ph type="title"/>
          </p:nvPr>
        </p:nvSpPr>
        <p:spPr bwMode="auto">
          <a:xfrm>
            <a:off x="2077211" y="216000"/>
            <a:ext cx="6708025" cy="38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p>
            <a:pPr lvl="0"/>
            <a:r>
              <a:rPr lang="de-CH" noProof="0" dirty="0"/>
              <a:t>Folientitel eingeben</a:t>
            </a:r>
          </a:p>
        </p:txBody>
      </p:sp>
      <p:sp>
        <p:nvSpPr>
          <p:cNvPr id="18" name="Foliennummernplatzhalter 5"/>
          <p:cNvSpPr>
            <a:spLocks noGrp="1"/>
          </p:cNvSpPr>
          <p:nvPr>
            <p:ph type="sldNum" sz="quarter" idx="4"/>
          </p:nvPr>
        </p:nvSpPr>
        <p:spPr>
          <a:xfrm>
            <a:off x="8206312" y="4968000"/>
            <a:ext cx="575742" cy="147638"/>
          </a:xfrm>
          <a:prstGeom prst="rect">
            <a:avLst/>
          </a:prstGeom>
        </p:spPr>
        <p:txBody>
          <a:bodyPr vert="horz" wrap="square" lIns="0" tIns="0" rIns="0" bIns="0" numCol="1" anchor="t" anchorCtr="0" compatLnSpc="1">
            <a:prstTxWarp prst="textNoShape">
              <a:avLst/>
            </a:prstTxWarp>
          </a:bodyPr>
          <a:lstStyle>
            <a:lvl1pPr>
              <a:spcBef>
                <a:spcPct val="0"/>
              </a:spcBef>
              <a:defRPr sz="800" smtClean="0">
                <a:latin typeface="+mn-lt"/>
              </a:defRPr>
            </a:lvl1pPr>
          </a:lstStyle>
          <a:p>
            <a:pPr algn="r">
              <a:defRPr/>
            </a:pPr>
            <a:r>
              <a:rPr lang="de-DE" dirty="0"/>
              <a:t>Page </a:t>
            </a:r>
            <a:fld id="{EBC07571-3134-BB4B-B83F-1A9FE18D34F3}" type="slidenum">
              <a:rPr lang="de-DE" smtClean="0"/>
              <a:pPr algn="r">
                <a:defRPr/>
              </a:pPr>
              <a:t>‹Nr.›</a:t>
            </a:fld>
            <a:endParaRPr lang="de-DE" dirty="0"/>
          </a:p>
        </p:txBody>
      </p:sp>
      <p:sp>
        <p:nvSpPr>
          <p:cNvPr id="6" name="Rechteck 12"/>
          <p:cNvSpPr>
            <a:spLocks noChangeArrowheads="1"/>
          </p:cNvSpPr>
          <p:nvPr/>
        </p:nvSpPr>
        <p:spPr bwMode="auto">
          <a:xfrm>
            <a:off x="12" y="1059659"/>
            <a:ext cx="612000" cy="612000"/>
          </a:xfrm>
          <a:prstGeom prst="rect">
            <a:avLst/>
          </a:prstGeom>
          <a:solidFill>
            <a:srgbClr val="B9B9B9"/>
          </a:solidFill>
          <a:ln>
            <a:noFill/>
          </a:ln>
        </p:spPr>
        <p:txBody>
          <a:bodyPr/>
          <a:lstStyle/>
          <a:p>
            <a:pPr>
              <a:spcBef>
                <a:spcPct val="0"/>
              </a:spcBef>
            </a:pPr>
            <a:endParaRPr lang="de-DE" sz="2400">
              <a:latin typeface="Times" charset="0"/>
            </a:endParaRPr>
          </a:p>
        </p:txBody>
      </p:sp>
      <p:sp>
        <p:nvSpPr>
          <p:cNvPr id="2" name="Textplatzhalter 1"/>
          <p:cNvSpPr>
            <a:spLocks noGrp="1"/>
          </p:cNvSpPr>
          <p:nvPr>
            <p:ph type="body" idx="1"/>
          </p:nvPr>
        </p:nvSpPr>
        <p:spPr>
          <a:xfrm>
            <a:off x="1043000" y="1006082"/>
            <a:ext cx="7742237" cy="3509963"/>
          </a:xfrm>
          <a:prstGeom prst="rect">
            <a:avLst/>
          </a:prstGeom>
        </p:spPr>
        <p:txBody>
          <a:bodyPr vert="horz" lIns="0" tIns="0" rIns="0" bIns="0" rtlCol="0">
            <a:noAutofit/>
          </a:bodyPr>
          <a:lstStyle/>
          <a:p>
            <a:pPr lvl="0"/>
            <a:r>
              <a:rPr lang="de-CH" dirty="0"/>
              <a:t>Mastertextformat bearbeiten</a:t>
            </a:r>
          </a:p>
          <a:p>
            <a:pPr lvl="1"/>
            <a:r>
              <a:rPr lang="de-CH" dirty="0"/>
              <a:t>Zweite Ebene</a:t>
            </a:r>
          </a:p>
          <a:p>
            <a:pPr lvl="2"/>
            <a:r>
              <a:rPr lang="de-CH" dirty="0"/>
              <a:t>Dritte Ebene</a:t>
            </a:r>
          </a:p>
          <a:p>
            <a:pPr lvl="3"/>
            <a:r>
              <a:rPr lang="de-CH" dirty="0"/>
              <a:t>Vierte Ebene</a:t>
            </a:r>
          </a:p>
          <a:p>
            <a:pPr lvl="4"/>
            <a:r>
              <a:rPr lang="de-CH" dirty="0"/>
              <a:t>Fünfte Ebene</a:t>
            </a:r>
          </a:p>
          <a:p>
            <a:pPr lvl="5"/>
            <a:r>
              <a:rPr lang="de-CH" dirty="0"/>
              <a:t>Sechste Ebene</a:t>
            </a:r>
          </a:p>
          <a:p>
            <a:pPr lvl="6"/>
            <a:r>
              <a:rPr lang="de-CH" dirty="0"/>
              <a:t>Siebte Ebene</a:t>
            </a:r>
          </a:p>
          <a:p>
            <a:pPr lvl="7"/>
            <a:r>
              <a:rPr lang="de-CH" dirty="0"/>
              <a:t>Achte Ebene</a:t>
            </a:r>
          </a:p>
          <a:p>
            <a:pPr lvl="8"/>
            <a:r>
              <a:rPr lang="de-CH" dirty="0"/>
              <a:t>Neunte Ebene</a:t>
            </a:r>
          </a:p>
        </p:txBody>
      </p:sp>
      <p:pic>
        <p:nvPicPr>
          <p:cNvPr id="8" name="Bild 14" descr="PSI-Logo_narrow_30k.eps"/>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bwMode="auto">
          <a:xfrm>
            <a:off x="828000" y="214317"/>
            <a:ext cx="1015200" cy="361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989" r:id="rId1"/>
    <p:sldLayoutId id="2147483974" r:id="rId2"/>
    <p:sldLayoutId id="2147483976" r:id="rId3"/>
    <p:sldLayoutId id="2147483973" r:id="rId4"/>
    <p:sldLayoutId id="2147483977" r:id="rId5"/>
    <p:sldLayoutId id="2147483979" r:id="rId6"/>
    <p:sldLayoutId id="2147483978" r:id="rId7"/>
    <p:sldLayoutId id="2147483980" r:id="rId8"/>
    <p:sldLayoutId id="2147483991" r:id="rId9"/>
    <p:sldLayoutId id="2147483993" r:id="rId10"/>
  </p:sldLayoutIdLst>
  <p:transition spd="med"/>
  <p:hf hdr="0"/>
  <p:txStyles>
    <p:titleStyle>
      <a:lvl1pPr algn="l" rtl="0" eaLnBrk="1" fontAlgn="base" hangingPunct="1">
        <a:spcBef>
          <a:spcPct val="0"/>
        </a:spcBef>
        <a:spcAft>
          <a:spcPct val="0"/>
        </a:spcAft>
        <a:defRPr sz="2400" kern="1000" spc="0">
          <a:solidFill>
            <a:srgbClr val="686868"/>
          </a:solidFill>
          <a:latin typeface="+mj-lt"/>
          <a:ea typeface="+mj-ea"/>
          <a:cs typeface="+mj-cs"/>
        </a:defRPr>
      </a:lvl1pPr>
      <a:lvl2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2pPr>
      <a:lvl3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3pPr>
      <a:lvl4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4pPr>
      <a:lvl5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5pPr>
      <a:lvl6pPr marL="457178" algn="l" rtl="0" eaLnBrk="1" fontAlgn="base" hangingPunct="1">
        <a:spcBef>
          <a:spcPct val="0"/>
        </a:spcBef>
        <a:spcAft>
          <a:spcPct val="0"/>
        </a:spcAft>
        <a:defRPr sz="3200" b="1">
          <a:solidFill>
            <a:schemeClr val="tx2"/>
          </a:solidFill>
          <a:latin typeface="Arial Narrow" pitchFamily="34" charset="0"/>
        </a:defRPr>
      </a:lvl6pPr>
      <a:lvl7pPr marL="914354" algn="l" rtl="0" eaLnBrk="1" fontAlgn="base" hangingPunct="1">
        <a:spcBef>
          <a:spcPct val="0"/>
        </a:spcBef>
        <a:spcAft>
          <a:spcPct val="0"/>
        </a:spcAft>
        <a:defRPr sz="3200" b="1">
          <a:solidFill>
            <a:schemeClr val="tx2"/>
          </a:solidFill>
          <a:latin typeface="Arial Narrow" pitchFamily="34" charset="0"/>
        </a:defRPr>
      </a:lvl7pPr>
      <a:lvl8pPr marL="1371532" algn="l" rtl="0" eaLnBrk="1" fontAlgn="base" hangingPunct="1">
        <a:spcBef>
          <a:spcPct val="0"/>
        </a:spcBef>
        <a:spcAft>
          <a:spcPct val="0"/>
        </a:spcAft>
        <a:defRPr sz="3200" b="1">
          <a:solidFill>
            <a:schemeClr val="tx2"/>
          </a:solidFill>
          <a:latin typeface="Arial Narrow" pitchFamily="34" charset="0"/>
        </a:defRPr>
      </a:lvl8pPr>
      <a:lvl9pPr marL="1828709" algn="l" rtl="0" eaLnBrk="1" fontAlgn="base" hangingPunct="1">
        <a:spcBef>
          <a:spcPct val="0"/>
        </a:spcBef>
        <a:spcAft>
          <a:spcPct val="0"/>
        </a:spcAft>
        <a:defRPr sz="3200" b="1">
          <a:solidFill>
            <a:schemeClr val="tx2"/>
          </a:solidFill>
          <a:latin typeface="Arial Narrow" pitchFamily="34" charset="0"/>
        </a:defRPr>
      </a:lvl9pPr>
    </p:titleStyle>
    <p:bodyStyle>
      <a:lvl1pPr marL="177792" indent="-177792" algn="l" rtl="0" eaLnBrk="1" fontAlgn="base" hangingPunct="1">
        <a:lnSpc>
          <a:spcPct val="110000"/>
        </a:lnSpc>
        <a:spcBef>
          <a:spcPct val="0"/>
        </a:spcBef>
        <a:spcAft>
          <a:spcPct val="0"/>
        </a:spcAft>
        <a:buClr>
          <a:schemeClr val="tx1"/>
        </a:buClr>
        <a:buFont typeface="Arial" panose="020B0604020202020204" pitchFamily="34" charset="0"/>
        <a:buChar char="•"/>
        <a:defRPr sz="1700" kern="1200" spc="0" baseline="0">
          <a:solidFill>
            <a:schemeClr val="tx1"/>
          </a:solidFill>
          <a:latin typeface="+mn-lt"/>
          <a:ea typeface="+mn-ea"/>
          <a:cs typeface="+mn-cs"/>
        </a:defRPr>
      </a:lvl1pPr>
      <a:lvl2pPr marL="355582" indent="-177792" algn="l" rtl="0" eaLnBrk="1" fontAlgn="base" hangingPunct="1">
        <a:lnSpc>
          <a:spcPct val="110000"/>
        </a:lnSpc>
        <a:spcBef>
          <a:spcPct val="0"/>
        </a:spcBef>
        <a:spcAft>
          <a:spcPct val="0"/>
        </a:spcAft>
        <a:buClr>
          <a:schemeClr val="tx1"/>
        </a:buClr>
        <a:buSzPct val="100000"/>
        <a:buFont typeface="Symbol" panose="05050102010706020507" pitchFamily="18" charset="2"/>
        <a:buChar char="-"/>
        <a:defRPr sz="1700" kern="1200" spc="0" baseline="0">
          <a:solidFill>
            <a:schemeClr val="tx1"/>
          </a:solidFill>
          <a:latin typeface="+mn-lt"/>
          <a:ea typeface="+mn-ea"/>
          <a:cs typeface="+mn-cs"/>
        </a:defRPr>
      </a:lvl2pPr>
      <a:lvl3pPr marL="355582" indent="184142" algn="l" rtl="0" eaLnBrk="1" fontAlgn="base" hangingPunct="1">
        <a:lnSpc>
          <a:spcPct val="110000"/>
        </a:lnSpc>
        <a:spcBef>
          <a:spcPct val="0"/>
        </a:spcBef>
        <a:spcAft>
          <a:spcPct val="0"/>
        </a:spcAft>
        <a:buFont typeface="Symbol" panose="05050102010706020507" pitchFamily="18" charset="2"/>
        <a:buChar char="-"/>
        <a:defRPr sz="1700" spc="0" baseline="0">
          <a:solidFill>
            <a:schemeClr val="tx1"/>
          </a:solidFill>
          <a:latin typeface="+mn-lt"/>
          <a:ea typeface="ＭＳ Ｐゴシック" charset="-128"/>
          <a:cs typeface="ＭＳ Ｐゴシック" charset="-128"/>
        </a:defRPr>
      </a:lvl3pPr>
      <a:lvl4pPr marL="717515" indent="-177792" algn="l" rtl="0" eaLnBrk="1" fontAlgn="base" hangingPunct="1">
        <a:lnSpc>
          <a:spcPct val="110000"/>
        </a:lnSpc>
        <a:spcBef>
          <a:spcPct val="0"/>
        </a:spcBef>
        <a:spcAft>
          <a:spcPct val="0"/>
        </a:spcAft>
        <a:buFont typeface="Symbol" panose="05050102010706020507" pitchFamily="18" charset="2"/>
        <a:buChar char="-"/>
        <a:defRPr sz="1700" kern="1200" spc="0" baseline="0">
          <a:solidFill>
            <a:schemeClr val="tx1"/>
          </a:solidFill>
          <a:latin typeface="+mn-lt"/>
          <a:ea typeface="ＭＳ Ｐゴシック" charset="0"/>
          <a:cs typeface="ＭＳ Ｐゴシック" charset="0"/>
        </a:defRPr>
      </a:lvl4pPr>
      <a:lvl5pPr marL="895306" indent="-177792" algn="l" rtl="0" eaLnBrk="1" fontAlgn="base" hangingPunct="1">
        <a:lnSpc>
          <a:spcPct val="110000"/>
        </a:lnSpc>
        <a:spcBef>
          <a:spcPct val="0"/>
        </a:spcBef>
        <a:spcAft>
          <a:spcPct val="0"/>
        </a:spcAft>
        <a:buFont typeface="Symbol" panose="05050102010706020507" pitchFamily="18" charset="2"/>
        <a:buChar char="-"/>
        <a:defRPr sz="1700" kern="1200" spc="0" baseline="0">
          <a:solidFill>
            <a:schemeClr val="tx1"/>
          </a:solidFill>
          <a:latin typeface="+mn-lt"/>
          <a:ea typeface="+mn-ea"/>
          <a:cs typeface="ＭＳ Ｐゴシック" charset="0"/>
        </a:defRPr>
      </a:lvl5pPr>
      <a:lvl6pPr marL="1074685" indent="-179380"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6pPr>
      <a:lvl7pPr marL="1257238" indent="-182554"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7pPr>
      <a:lvl8pPr marL="1436616" indent="-179380"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8pPr>
      <a:lvl9pPr marL="1614408" indent="-177792"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9pPr>
    </p:bodyStyle>
    <p:otherStyle>
      <a:defPPr>
        <a:defRPr lang="de-DE"/>
      </a:defPPr>
      <a:lvl1pPr marL="0" algn="l" defTabSz="457178" rtl="0" eaLnBrk="1" latinLnBrk="0" hangingPunct="1">
        <a:defRPr sz="1800" kern="1200">
          <a:solidFill>
            <a:schemeClr val="tx1"/>
          </a:solidFill>
          <a:latin typeface="+mn-lt"/>
          <a:ea typeface="+mn-ea"/>
          <a:cs typeface="+mn-cs"/>
        </a:defRPr>
      </a:lvl1pPr>
      <a:lvl2pPr marL="457178" algn="l" defTabSz="457178" rtl="0" eaLnBrk="1" latinLnBrk="0" hangingPunct="1">
        <a:defRPr sz="1800" kern="1200">
          <a:solidFill>
            <a:schemeClr val="tx1"/>
          </a:solidFill>
          <a:latin typeface="+mn-lt"/>
          <a:ea typeface="+mn-ea"/>
          <a:cs typeface="+mn-cs"/>
        </a:defRPr>
      </a:lvl2pPr>
      <a:lvl3pPr marL="914354" algn="l" defTabSz="457178" rtl="0" eaLnBrk="1" latinLnBrk="0" hangingPunct="1">
        <a:defRPr sz="1800" kern="1200">
          <a:solidFill>
            <a:schemeClr val="tx1"/>
          </a:solidFill>
          <a:latin typeface="+mn-lt"/>
          <a:ea typeface="+mn-ea"/>
          <a:cs typeface="+mn-cs"/>
        </a:defRPr>
      </a:lvl3pPr>
      <a:lvl4pPr marL="1371532" algn="l" defTabSz="457178" rtl="0" eaLnBrk="1" latinLnBrk="0" hangingPunct="1">
        <a:defRPr sz="1800" kern="1200">
          <a:solidFill>
            <a:schemeClr val="tx1"/>
          </a:solidFill>
          <a:latin typeface="+mn-lt"/>
          <a:ea typeface="+mn-ea"/>
          <a:cs typeface="+mn-cs"/>
        </a:defRPr>
      </a:lvl4pPr>
      <a:lvl5pPr marL="1828709" algn="l" defTabSz="457178" rtl="0" eaLnBrk="1" latinLnBrk="0" hangingPunct="1">
        <a:defRPr sz="1800" kern="1200">
          <a:solidFill>
            <a:schemeClr val="tx1"/>
          </a:solidFill>
          <a:latin typeface="+mn-lt"/>
          <a:ea typeface="+mn-ea"/>
          <a:cs typeface="+mn-cs"/>
        </a:defRPr>
      </a:lvl5pPr>
      <a:lvl6pPr marL="2285886" algn="l" defTabSz="457178" rtl="0" eaLnBrk="1" latinLnBrk="0" hangingPunct="1">
        <a:defRPr sz="1800" kern="1200">
          <a:solidFill>
            <a:schemeClr val="tx1"/>
          </a:solidFill>
          <a:latin typeface="+mn-lt"/>
          <a:ea typeface="+mn-ea"/>
          <a:cs typeface="+mn-cs"/>
        </a:defRPr>
      </a:lvl6pPr>
      <a:lvl7pPr marL="2743062" algn="l" defTabSz="457178" rtl="0" eaLnBrk="1" latinLnBrk="0" hangingPunct="1">
        <a:defRPr sz="1800" kern="1200">
          <a:solidFill>
            <a:schemeClr val="tx1"/>
          </a:solidFill>
          <a:latin typeface="+mn-lt"/>
          <a:ea typeface="+mn-ea"/>
          <a:cs typeface="+mn-cs"/>
        </a:defRPr>
      </a:lvl7pPr>
      <a:lvl8pPr marL="3200240" algn="l" defTabSz="457178" rtl="0" eaLnBrk="1" latinLnBrk="0" hangingPunct="1">
        <a:defRPr sz="1800" kern="1200">
          <a:solidFill>
            <a:schemeClr val="tx1"/>
          </a:solidFill>
          <a:latin typeface="+mn-lt"/>
          <a:ea typeface="+mn-ea"/>
          <a:cs typeface="+mn-cs"/>
        </a:defRPr>
      </a:lvl8pPr>
      <a:lvl9pPr marL="3657418" algn="l" defTabSz="457178"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288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Line"/>
          <p:cNvSpPr/>
          <p:nvPr/>
        </p:nvSpPr>
        <p:spPr>
          <a:xfrm>
            <a:off x="400050" y="1038225"/>
            <a:ext cx="8344762" cy="68"/>
          </a:xfrm>
          <a:prstGeom prst="line">
            <a:avLst/>
          </a:prstGeom>
          <a:ln w="12700">
            <a:solidFill>
              <a:srgbClr val="9A9A9A"/>
            </a:solidFill>
            <a:miter lim="400000"/>
          </a:ln>
        </p:spPr>
        <p:txBody>
          <a:bodyPr lIns="19050" tIns="19050" rIns="19050" bIns="19050" anchor="ctr"/>
          <a:lstStyle/>
          <a:p>
            <a:pPr algn="l" defTabSz="171450">
              <a:defRPr sz="1200">
                <a:latin typeface="Helvetica"/>
                <a:ea typeface="Helvetica"/>
                <a:cs typeface="Helvetica"/>
                <a:sym typeface="Helvetica"/>
              </a:defRPr>
            </a:pPr>
            <a:endParaRPr sz="450"/>
          </a:p>
        </p:txBody>
      </p:sp>
      <p:sp>
        <p:nvSpPr>
          <p:cNvPr id="3" name="Title Text"/>
          <p:cNvSpPr txBox="1">
            <a:spLocks noGrp="1"/>
          </p:cNvSpPr>
          <p:nvPr>
            <p:ph type="title"/>
          </p:nvPr>
        </p:nvSpPr>
        <p:spPr>
          <a:xfrm>
            <a:off x="400050" y="176212"/>
            <a:ext cx="8339138" cy="73818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rmAutofit/>
          </a:bodyPr>
          <a:lstStyle/>
          <a:p>
            <a:r>
              <a:t>Title Text</a:t>
            </a:r>
          </a:p>
        </p:txBody>
      </p:sp>
      <p:sp>
        <p:nvSpPr>
          <p:cNvPr id="4" name="Body Level One…"/>
          <p:cNvSpPr txBox="1">
            <a:spLocks noGrp="1"/>
          </p:cNvSpPr>
          <p:nvPr>
            <p:ph type="body" idx="1"/>
          </p:nvPr>
        </p:nvSpPr>
        <p:spPr>
          <a:xfrm>
            <a:off x="400050" y="1171575"/>
            <a:ext cx="8339138" cy="351472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p>
            <a:r>
              <a:t>Body Level One</a:t>
            </a:r>
          </a:p>
          <a:p>
            <a:pPr lvl="1"/>
            <a:r>
              <a:t>Body Level Two</a:t>
            </a:r>
          </a:p>
          <a:p>
            <a:pPr lvl="2"/>
            <a:r>
              <a:t>Body Level Three</a:t>
            </a:r>
          </a:p>
          <a:p>
            <a:pPr lvl="3"/>
            <a:r>
              <a:t>Body Level Four</a:t>
            </a:r>
          </a:p>
          <a:p>
            <a:pPr lvl="4"/>
            <a:r>
              <a:t>Body Level Five</a:t>
            </a:r>
          </a:p>
        </p:txBody>
      </p:sp>
      <p:sp>
        <p:nvSpPr>
          <p:cNvPr id="5" name="Slide Number"/>
          <p:cNvSpPr txBox="1">
            <a:spLocks noGrp="1"/>
          </p:cNvSpPr>
          <p:nvPr>
            <p:ph type="sldNum" sz="quarter" idx="2"/>
          </p:nvPr>
        </p:nvSpPr>
        <p:spPr>
          <a:xfrm>
            <a:off x="8568554" y="4803683"/>
            <a:ext cx="275718" cy="206467"/>
          </a:xfrm>
          <a:prstGeom prst="rect">
            <a:avLst/>
          </a:prstGeom>
          <a:ln w="12700">
            <a:miter lim="400000"/>
          </a:ln>
        </p:spPr>
        <p:txBody>
          <a:bodyPr wrap="none" lIns="50800" tIns="50800" rIns="50800" bIns="50800" anchor="b">
            <a:spAutoFit/>
          </a:bodyPr>
          <a:lstStyle>
            <a:lvl1pPr algn="r">
              <a:defRPr sz="675">
                <a:latin typeface="Helvetica Neue"/>
                <a:ea typeface="Helvetica Neue"/>
                <a:cs typeface="Helvetica Neue"/>
                <a:sym typeface="Helvetica Neue"/>
              </a:defRPr>
            </a:lvl1pPr>
          </a:lstStyle>
          <a:p>
            <a:fld id="{86CB4B4D-7CA3-9044-876B-883B54F8677D}" type="slidenum">
              <a:t>‹Nr.›</a:t>
            </a:fld>
            <a:endParaRPr/>
          </a:p>
        </p:txBody>
      </p:sp>
      <p:pic>
        <p:nvPicPr>
          <p:cNvPr id="6" name="Bild 14" descr="PSI-Logo_narrow_30k.eps">
            <a:extLst>
              <a:ext uri="{FF2B5EF4-FFF2-40B4-BE49-F238E27FC236}">
                <a16:creationId xmlns:a16="http://schemas.microsoft.com/office/drawing/2014/main" id="{FA8F76AC-91CE-4077-78F6-3F1FE80F41EB}"/>
              </a:ext>
            </a:extLst>
          </p:cNvPr>
          <p:cNvPicPr>
            <a:picLocks noChangeAspect="1"/>
          </p:cNvPicPr>
          <p:nvPr userDrawn="1"/>
        </p:nvPicPr>
        <p:blipFill>
          <a:blip r:embed="rId14" cstate="screen">
            <a:extLst>
              <a:ext uri="{28A0092B-C50C-407E-A947-70E740481C1C}">
                <a14:useLocalDpi xmlns:a14="http://schemas.microsoft.com/office/drawing/2010/main"/>
              </a:ext>
            </a:extLst>
          </a:blip>
          <a:stretch>
            <a:fillRect/>
          </a:stretch>
        </p:blipFill>
        <p:spPr bwMode="auto">
          <a:xfrm>
            <a:off x="179512" y="51470"/>
            <a:ext cx="1015200" cy="361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50662270"/>
      </p:ext>
    </p:extLst>
  </p:cSld>
  <p:clrMap bg1="lt1" tx1="dk1" bg2="lt2" tx2="dk2" accent1="accent1" accent2="accent2" accent3="accent3" accent4="accent4" accent5="accent5" accent6="accent6" hlink="hlink" folHlink="folHlink"/>
  <p:sldLayoutIdLst>
    <p:sldLayoutId id="2147483995" r:id="rId1"/>
    <p:sldLayoutId id="2147483996" r:id="rId2"/>
    <p:sldLayoutId id="2147483997" r:id="rId3"/>
    <p:sldLayoutId id="2147483998" r:id="rId4"/>
    <p:sldLayoutId id="2147483999" r:id="rId5"/>
    <p:sldLayoutId id="2147484000" r:id="rId6"/>
    <p:sldLayoutId id="2147484001" r:id="rId7"/>
    <p:sldLayoutId id="2147484002" r:id="rId8"/>
    <p:sldLayoutId id="2147484003" r:id="rId9"/>
    <p:sldLayoutId id="2147484004" r:id="rId10"/>
    <p:sldLayoutId id="2147484005" r:id="rId11"/>
    <p:sldLayoutId id="2147484006" r:id="rId12"/>
  </p:sldLayoutIdLst>
  <p:transition spd="med"/>
  <p:txStyles>
    <p:titleStyle>
      <a:lvl1pPr marL="0" marR="0" indent="0" algn="l" defTabSz="309563" rtl="0" latinLnBrk="0">
        <a:lnSpc>
          <a:spcPct val="100000"/>
        </a:lnSpc>
        <a:spcBef>
          <a:spcPts val="0"/>
        </a:spcBef>
        <a:spcAft>
          <a:spcPts val="0"/>
        </a:spcAft>
        <a:buClrTx/>
        <a:buSzTx/>
        <a:buFontTx/>
        <a:buNone/>
        <a:tabLst/>
        <a:defRPr sz="2175" b="0" i="0" u="none" strike="noStrike" cap="none" spc="0" baseline="0">
          <a:solidFill>
            <a:srgbClr val="000000"/>
          </a:solidFill>
          <a:uFillTx/>
          <a:latin typeface="+mn-lt"/>
          <a:ea typeface="+mn-ea"/>
          <a:cs typeface="+mn-cs"/>
          <a:sym typeface="Helvetica Neue Light"/>
        </a:defRPr>
      </a:lvl1pPr>
      <a:lvl2pPr marL="0" marR="0" indent="0" algn="l" defTabSz="309563" rtl="0" latinLnBrk="0">
        <a:lnSpc>
          <a:spcPct val="100000"/>
        </a:lnSpc>
        <a:spcBef>
          <a:spcPts val="0"/>
        </a:spcBef>
        <a:spcAft>
          <a:spcPts val="0"/>
        </a:spcAft>
        <a:buClrTx/>
        <a:buSzTx/>
        <a:buFontTx/>
        <a:buNone/>
        <a:tabLst/>
        <a:defRPr sz="2175" b="0" i="0" u="none" strike="noStrike" cap="none" spc="0" baseline="0">
          <a:solidFill>
            <a:srgbClr val="000000"/>
          </a:solidFill>
          <a:uFillTx/>
          <a:latin typeface="+mn-lt"/>
          <a:ea typeface="+mn-ea"/>
          <a:cs typeface="+mn-cs"/>
          <a:sym typeface="Helvetica Neue Light"/>
        </a:defRPr>
      </a:lvl2pPr>
      <a:lvl3pPr marL="0" marR="0" indent="0" algn="l" defTabSz="309563" rtl="0" latinLnBrk="0">
        <a:lnSpc>
          <a:spcPct val="100000"/>
        </a:lnSpc>
        <a:spcBef>
          <a:spcPts val="0"/>
        </a:spcBef>
        <a:spcAft>
          <a:spcPts val="0"/>
        </a:spcAft>
        <a:buClrTx/>
        <a:buSzTx/>
        <a:buFontTx/>
        <a:buNone/>
        <a:tabLst/>
        <a:defRPr sz="2175" b="0" i="0" u="none" strike="noStrike" cap="none" spc="0" baseline="0">
          <a:solidFill>
            <a:srgbClr val="000000"/>
          </a:solidFill>
          <a:uFillTx/>
          <a:latin typeface="+mn-lt"/>
          <a:ea typeface="+mn-ea"/>
          <a:cs typeface="+mn-cs"/>
          <a:sym typeface="Helvetica Neue Light"/>
        </a:defRPr>
      </a:lvl3pPr>
      <a:lvl4pPr marL="0" marR="0" indent="0" algn="l" defTabSz="309563" rtl="0" latinLnBrk="0">
        <a:lnSpc>
          <a:spcPct val="100000"/>
        </a:lnSpc>
        <a:spcBef>
          <a:spcPts val="0"/>
        </a:spcBef>
        <a:spcAft>
          <a:spcPts val="0"/>
        </a:spcAft>
        <a:buClrTx/>
        <a:buSzTx/>
        <a:buFontTx/>
        <a:buNone/>
        <a:tabLst/>
        <a:defRPr sz="2175" b="0" i="0" u="none" strike="noStrike" cap="none" spc="0" baseline="0">
          <a:solidFill>
            <a:srgbClr val="000000"/>
          </a:solidFill>
          <a:uFillTx/>
          <a:latin typeface="+mn-lt"/>
          <a:ea typeface="+mn-ea"/>
          <a:cs typeface="+mn-cs"/>
          <a:sym typeface="Helvetica Neue Light"/>
        </a:defRPr>
      </a:lvl4pPr>
      <a:lvl5pPr marL="0" marR="0" indent="0" algn="l" defTabSz="309563" rtl="0" latinLnBrk="0">
        <a:lnSpc>
          <a:spcPct val="100000"/>
        </a:lnSpc>
        <a:spcBef>
          <a:spcPts val="0"/>
        </a:spcBef>
        <a:spcAft>
          <a:spcPts val="0"/>
        </a:spcAft>
        <a:buClrTx/>
        <a:buSzTx/>
        <a:buFontTx/>
        <a:buNone/>
        <a:tabLst/>
        <a:defRPr sz="2175" b="0" i="0" u="none" strike="noStrike" cap="none" spc="0" baseline="0">
          <a:solidFill>
            <a:srgbClr val="000000"/>
          </a:solidFill>
          <a:uFillTx/>
          <a:latin typeface="+mn-lt"/>
          <a:ea typeface="+mn-ea"/>
          <a:cs typeface="+mn-cs"/>
          <a:sym typeface="Helvetica Neue Light"/>
        </a:defRPr>
      </a:lvl5pPr>
      <a:lvl6pPr marL="0" marR="0" indent="0" algn="l" defTabSz="309563" rtl="0" latinLnBrk="0">
        <a:lnSpc>
          <a:spcPct val="100000"/>
        </a:lnSpc>
        <a:spcBef>
          <a:spcPts val="0"/>
        </a:spcBef>
        <a:spcAft>
          <a:spcPts val="0"/>
        </a:spcAft>
        <a:buClrTx/>
        <a:buSzTx/>
        <a:buFontTx/>
        <a:buNone/>
        <a:tabLst/>
        <a:defRPr sz="2175" b="0" i="0" u="none" strike="noStrike" cap="none" spc="0" baseline="0">
          <a:solidFill>
            <a:srgbClr val="000000"/>
          </a:solidFill>
          <a:uFillTx/>
          <a:latin typeface="+mn-lt"/>
          <a:ea typeface="+mn-ea"/>
          <a:cs typeface="+mn-cs"/>
          <a:sym typeface="Helvetica Neue Light"/>
        </a:defRPr>
      </a:lvl6pPr>
      <a:lvl7pPr marL="0" marR="0" indent="0" algn="l" defTabSz="309563" rtl="0" latinLnBrk="0">
        <a:lnSpc>
          <a:spcPct val="100000"/>
        </a:lnSpc>
        <a:spcBef>
          <a:spcPts val="0"/>
        </a:spcBef>
        <a:spcAft>
          <a:spcPts val="0"/>
        </a:spcAft>
        <a:buClrTx/>
        <a:buSzTx/>
        <a:buFontTx/>
        <a:buNone/>
        <a:tabLst/>
        <a:defRPr sz="2175" b="0" i="0" u="none" strike="noStrike" cap="none" spc="0" baseline="0">
          <a:solidFill>
            <a:srgbClr val="000000"/>
          </a:solidFill>
          <a:uFillTx/>
          <a:latin typeface="+mn-lt"/>
          <a:ea typeface="+mn-ea"/>
          <a:cs typeface="+mn-cs"/>
          <a:sym typeface="Helvetica Neue Light"/>
        </a:defRPr>
      </a:lvl7pPr>
      <a:lvl8pPr marL="0" marR="0" indent="0" algn="l" defTabSz="309563" rtl="0" latinLnBrk="0">
        <a:lnSpc>
          <a:spcPct val="100000"/>
        </a:lnSpc>
        <a:spcBef>
          <a:spcPts val="0"/>
        </a:spcBef>
        <a:spcAft>
          <a:spcPts val="0"/>
        </a:spcAft>
        <a:buClrTx/>
        <a:buSzTx/>
        <a:buFontTx/>
        <a:buNone/>
        <a:tabLst/>
        <a:defRPr sz="2175" b="0" i="0" u="none" strike="noStrike" cap="none" spc="0" baseline="0">
          <a:solidFill>
            <a:srgbClr val="000000"/>
          </a:solidFill>
          <a:uFillTx/>
          <a:latin typeface="+mn-lt"/>
          <a:ea typeface="+mn-ea"/>
          <a:cs typeface="+mn-cs"/>
          <a:sym typeface="Helvetica Neue Light"/>
        </a:defRPr>
      </a:lvl8pPr>
      <a:lvl9pPr marL="0" marR="0" indent="0" algn="l" defTabSz="309563" rtl="0" latinLnBrk="0">
        <a:lnSpc>
          <a:spcPct val="100000"/>
        </a:lnSpc>
        <a:spcBef>
          <a:spcPts val="0"/>
        </a:spcBef>
        <a:spcAft>
          <a:spcPts val="0"/>
        </a:spcAft>
        <a:buClrTx/>
        <a:buSzTx/>
        <a:buFontTx/>
        <a:buNone/>
        <a:tabLst/>
        <a:defRPr sz="2175" b="0" i="0" u="none" strike="noStrike" cap="none" spc="0" baseline="0">
          <a:solidFill>
            <a:srgbClr val="000000"/>
          </a:solidFill>
          <a:uFillTx/>
          <a:latin typeface="+mn-lt"/>
          <a:ea typeface="+mn-ea"/>
          <a:cs typeface="+mn-cs"/>
          <a:sym typeface="Helvetica Neue Light"/>
        </a:defRPr>
      </a:lvl9pPr>
    </p:titleStyle>
    <p:bodyStyle>
      <a:lvl1pPr marL="238125" marR="0" indent="-238125" algn="l" defTabSz="309563" rtl="0" latinLnBrk="0">
        <a:lnSpc>
          <a:spcPct val="100000"/>
        </a:lnSpc>
        <a:spcBef>
          <a:spcPts val="2213"/>
        </a:spcBef>
        <a:spcAft>
          <a:spcPts val="0"/>
        </a:spcAft>
        <a:buClrTx/>
        <a:buSzPct val="75000"/>
        <a:buFont typeface="Helvetica Neue"/>
        <a:buChar char="•"/>
        <a:tabLst/>
        <a:defRPr sz="1875" b="0" i="0" u="none" strike="noStrike" cap="none" spc="0" baseline="0">
          <a:solidFill>
            <a:srgbClr val="747474"/>
          </a:solidFill>
          <a:uFillTx/>
          <a:latin typeface="+mn-lt"/>
          <a:ea typeface="+mn-ea"/>
          <a:cs typeface="+mn-cs"/>
          <a:sym typeface="Helvetica Neue Light"/>
        </a:defRPr>
      </a:lvl1pPr>
      <a:lvl2pPr marL="476250" marR="0" indent="-238125" algn="l" defTabSz="309563" rtl="0" latinLnBrk="0">
        <a:lnSpc>
          <a:spcPct val="100000"/>
        </a:lnSpc>
        <a:spcBef>
          <a:spcPts val="2213"/>
        </a:spcBef>
        <a:spcAft>
          <a:spcPts val="0"/>
        </a:spcAft>
        <a:buClrTx/>
        <a:buSzPct val="75000"/>
        <a:buFont typeface="Helvetica Neue"/>
        <a:buChar char="•"/>
        <a:tabLst/>
        <a:defRPr sz="1875" b="0" i="0" u="none" strike="noStrike" cap="none" spc="0" baseline="0">
          <a:solidFill>
            <a:srgbClr val="747474"/>
          </a:solidFill>
          <a:uFillTx/>
          <a:latin typeface="+mn-lt"/>
          <a:ea typeface="+mn-ea"/>
          <a:cs typeface="+mn-cs"/>
          <a:sym typeface="Helvetica Neue Light"/>
        </a:defRPr>
      </a:lvl2pPr>
      <a:lvl3pPr marL="714375" marR="0" indent="-238125" algn="l" defTabSz="309563" rtl="0" latinLnBrk="0">
        <a:lnSpc>
          <a:spcPct val="100000"/>
        </a:lnSpc>
        <a:spcBef>
          <a:spcPts val="2213"/>
        </a:spcBef>
        <a:spcAft>
          <a:spcPts val="0"/>
        </a:spcAft>
        <a:buClrTx/>
        <a:buSzPct val="75000"/>
        <a:buFont typeface="Helvetica Neue"/>
        <a:buChar char="•"/>
        <a:tabLst/>
        <a:defRPr sz="1875" b="0" i="0" u="none" strike="noStrike" cap="none" spc="0" baseline="0">
          <a:solidFill>
            <a:srgbClr val="747474"/>
          </a:solidFill>
          <a:uFillTx/>
          <a:latin typeface="+mn-lt"/>
          <a:ea typeface="+mn-ea"/>
          <a:cs typeface="+mn-cs"/>
          <a:sym typeface="Helvetica Neue Light"/>
        </a:defRPr>
      </a:lvl3pPr>
      <a:lvl4pPr marL="952500" marR="0" indent="-238125" algn="l" defTabSz="309563" rtl="0" latinLnBrk="0">
        <a:lnSpc>
          <a:spcPct val="100000"/>
        </a:lnSpc>
        <a:spcBef>
          <a:spcPts val="2213"/>
        </a:spcBef>
        <a:spcAft>
          <a:spcPts val="0"/>
        </a:spcAft>
        <a:buClrTx/>
        <a:buSzPct val="75000"/>
        <a:buFont typeface="Helvetica Neue"/>
        <a:buChar char="•"/>
        <a:tabLst/>
        <a:defRPr sz="1875" b="0" i="0" u="none" strike="noStrike" cap="none" spc="0" baseline="0">
          <a:solidFill>
            <a:srgbClr val="747474"/>
          </a:solidFill>
          <a:uFillTx/>
          <a:latin typeface="+mn-lt"/>
          <a:ea typeface="+mn-ea"/>
          <a:cs typeface="+mn-cs"/>
          <a:sym typeface="Helvetica Neue Light"/>
        </a:defRPr>
      </a:lvl4pPr>
      <a:lvl5pPr marL="1190625" marR="0" indent="-238125" algn="l" defTabSz="309563" rtl="0" latinLnBrk="0">
        <a:lnSpc>
          <a:spcPct val="100000"/>
        </a:lnSpc>
        <a:spcBef>
          <a:spcPts val="2213"/>
        </a:spcBef>
        <a:spcAft>
          <a:spcPts val="0"/>
        </a:spcAft>
        <a:buClrTx/>
        <a:buSzPct val="75000"/>
        <a:buFont typeface="Helvetica Neue"/>
        <a:buChar char="•"/>
        <a:tabLst/>
        <a:defRPr sz="1875" b="0" i="0" u="none" strike="noStrike" cap="none" spc="0" baseline="0">
          <a:solidFill>
            <a:srgbClr val="747474"/>
          </a:solidFill>
          <a:uFillTx/>
          <a:latin typeface="+mn-lt"/>
          <a:ea typeface="+mn-ea"/>
          <a:cs typeface="+mn-cs"/>
          <a:sym typeface="Helvetica Neue Light"/>
        </a:defRPr>
      </a:lvl5pPr>
      <a:lvl6pPr marL="1428750" marR="0" indent="-238125" algn="l" defTabSz="309563" rtl="0" latinLnBrk="0">
        <a:lnSpc>
          <a:spcPct val="100000"/>
        </a:lnSpc>
        <a:spcBef>
          <a:spcPts val="2213"/>
        </a:spcBef>
        <a:spcAft>
          <a:spcPts val="0"/>
        </a:spcAft>
        <a:buClrTx/>
        <a:buSzPct val="75000"/>
        <a:buFont typeface="Helvetica Neue"/>
        <a:buChar char="•"/>
        <a:tabLst/>
        <a:defRPr sz="1875" b="0" i="0" u="none" strike="noStrike" cap="none" spc="0" baseline="0">
          <a:solidFill>
            <a:srgbClr val="747474"/>
          </a:solidFill>
          <a:uFillTx/>
          <a:latin typeface="+mn-lt"/>
          <a:ea typeface="+mn-ea"/>
          <a:cs typeface="+mn-cs"/>
          <a:sym typeface="Helvetica Neue Light"/>
        </a:defRPr>
      </a:lvl6pPr>
      <a:lvl7pPr marL="1666875" marR="0" indent="-238125" algn="l" defTabSz="309563" rtl="0" latinLnBrk="0">
        <a:lnSpc>
          <a:spcPct val="100000"/>
        </a:lnSpc>
        <a:spcBef>
          <a:spcPts val="2213"/>
        </a:spcBef>
        <a:spcAft>
          <a:spcPts val="0"/>
        </a:spcAft>
        <a:buClrTx/>
        <a:buSzPct val="75000"/>
        <a:buFont typeface="Helvetica Neue"/>
        <a:buChar char="•"/>
        <a:tabLst/>
        <a:defRPr sz="1875" b="0" i="0" u="none" strike="noStrike" cap="none" spc="0" baseline="0">
          <a:solidFill>
            <a:srgbClr val="747474"/>
          </a:solidFill>
          <a:uFillTx/>
          <a:latin typeface="+mn-lt"/>
          <a:ea typeface="+mn-ea"/>
          <a:cs typeface="+mn-cs"/>
          <a:sym typeface="Helvetica Neue Light"/>
        </a:defRPr>
      </a:lvl7pPr>
      <a:lvl8pPr marL="1905000" marR="0" indent="-238125" algn="l" defTabSz="309563" rtl="0" latinLnBrk="0">
        <a:lnSpc>
          <a:spcPct val="100000"/>
        </a:lnSpc>
        <a:spcBef>
          <a:spcPts val="2213"/>
        </a:spcBef>
        <a:spcAft>
          <a:spcPts val="0"/>
        </a:spcAft>
        <a:buClrTx/>
        <a:buSzPct val="75000"/>
        <a:buFont typeface="Helvetica Neue"/>
        <a:buChar char="•"/>
        <a:tabLst/>
        <a:defRPr sz="1875" b="0" i="0" u="none" strike="noStrike" cap="none" spc="0" baseline="0">
          <a:solidFill>
            <a:srgbClr val="747474"/>
          </a:solidFill>
          <a:uFillTx/>
          <a:latin typeface="+mn-lt"/>
          <a:ea typeface="+mn-ea"/>
          <a:cs typeface="+mn-cs"/>
          <a:sym typeface="Helvetica Neue Light"/>
        </a:defRPr>
      </a:lvl8pPr>
      <a:lvl9pPr marL="2143125" marR="0" indent="-238125" algn="l" defTabSz="309563" rtl="0" latinLnBrk="0">
        <a:lnSpc>
          <a:spcPct val="100000"/>
        </a:lnSpc>
        <a:spcBef>
          <a:spcPts val="2213"/>
        </a:spcBef>
        <a:spcAft>
          <a:spcPts val="0"/>
        </a:spcAft>
        <a:buClrTx/>
        <a:buSzPct val="75000"/>
        <a:buFont typeface="Helvetica Neue"/>
        <a:buChar char="•"/>
        <a:tabLst/>
        <a:defRPr sz="1875" b="0" i="0" u="none" strike="noStrike" cap="none" spc="0" baseline="0">
          <a:solidFill>
            <a:srgbClr val="747474"/>
          </a:solidFill>
          <a:uFillTx/>
          <a:latin typeface="+mn-lt"/>
          <a:ea typeface="+mn-ea"/>
          <a:cs typeface="+mn-cs"/>
          <a:sym typeface="Helvetica Neue Light"/>
        </a:defRPr>
      </a:lvl9pPr>
    </p:bodyStyle>
    <p:otherStyle>
      <a:lvl1pPr marL="0" marR="0" indent="0" algn="r" defTabSz="309563" latinLnBrk="0">
        <a:lnSpc>
          <a:spcPct val="100000"/>
        </a:lnSpc>
        <a:spcBef>
          <a:spcPts val="0"/>
        </a:spcBef>
        <a:spcAft>
          <a:spcPts val="0"/>
        </a:spcAft>
        <a:buClrTx/>
        <a:buSzTx/>
        <a:buFontTx/>
        <a:buNone/>
        <a:tabLst/>
        <a:defRPr sz="675" b="0" i="0" u="none" strike="noStrike" cap="none" spc="0" baseline="0">
          <a:solidFill>
            <a:schemeClr val="tx1"/>
          </a:solidFill>
          <a:uFillTx/>
          <a:latin typeface="+mn-lt"/>
          <a:ea typeface="+mn-ea"/>
          <a:cs typeface="+mn-cs"/>
          <a:sym typeface="Helvetica Neue"/>
        </a:defRPr>
      </a:lvl1pPr>
      <a:lvl2pPr marL="0" marR="0" indent="85725" algn="r" defTabSz="309563" latinLnBrk="0">
        <a:lnSpc>
          <a:spcPct val="100000"/>
        </a:lnSpc>
        <a:spcBef>
          <a:spcPts val="0"/>
        </a:spcBef>
        <a:spcAft>
          <a:spcPts val="0"/>
        </a:spcAft>
        <a:buClrTx/>
        <a:buSzTx/>
        <a:buFontTx/>
        <a:buNone/>
        <a:tabLst/>
        <a:defRPr sz="675" b="0" i="0" u="none" strike="noStrike" cap="none" spc="0" baseline="0">
          <a:solidFill>
            <a:schemeClr val="tx1"/>
          </a:solidFill>
          <a:uFillTx/>
          <a:latin typeface="+mn-lt"/>
          <a:ea typeface="+mn-ea"/>
          <a:cs typeface="+mn-cs"/>
          <a:sym typeface="Helvetica Neue"/>
        </a:defRPr>
      </a:lvl2pPr>
      <a:lvl3pPr marL="0" marR="0" indent="171450" algn="r" defTabSz="309563" latinLnBrk="0">
        <a:lnSpc>
          <a:spcPct val="100000"/>
        </a:lnSpc>
        <a:spcBef>
          <a:spcPts val="0"/>
        </a:spcBef>
        <a:spcAft>
          <a:spcPts val="0"/>
        </a:spcAft>
        <a:buClrTx/>
        <a:buSzTx/>
        <a:buFontTx/>
        <a:buNone/>
        <a:tabLst/>
        <a:defRPr sz="675" b="0" i="0" u="none" strike="noStrike" cap="none" spc="0" baseline="0">
          <a:solidFill>
            <a:schemeClr val="tx1"/>
          </a:solidFill>
          <a:uFillTx/>
          <a:latin typeface="+mn-lt"/>
          <a:ea typeface="+mn-ea"/>
          <a:cs typeface="+mn-cs"/>
          <a:sym typeface="Helvetica Neue"/>
        </a:defRPr>
      </a:lvl3pPr>
      <a:lvl4pPr marL="0" marR="0" indent="257175" algn="r" defTabSz="309563" latinLnBrk="0">
        <a:lnSpc>
          <a:spcPct val="100000"/>
        </a:lnSpc>
        <a:spcBef>
          <a:spcPts val="0"/>
        </a:spcBef>
        <a:spcAft>
          <a:spcPts val="0"/>
        </a:spcAft>
        <a:buClrTx/>
        <a:buSzTx/>
        <a:buFontTx/>
        <a:buNone/>
        <a:tabLst/>
        <a:defRPr sz="675" b="0" i="0" u="none" strike="noStrike" cap="none" spc="0" baseline="0">
          <a:solidFill>
            <a:schemeClr val="tx1"/>
          </a:solidFill>
          <a:uFillTx/>
          <a:latin typeface="+mn-lt"/>
          <a:ea typeface="+mn-ea"/>
          <a:cs typeface="+mn-cs"/>
          <a:sym typeface="Helvetica Neue"/>
        </a:defRPr>
      </a:lvl4pPr>
      <a:lvl5pPr marL="0" marR="0" indent="342900" algn="r" defTabSz="309563" latinLnBrk="0">
        <a:lnSpc>
          <a:spcPct val="100000"/>
        </a:lnSpc>
        <a:spcBef>
          <a:spcPts val="0"/>
        </a:spcBef>
        <a:spcAft>
          <a:spcPts val="0"/>
        </a:spcAft>
        <a:buClrTx/>
        <a:buSzTx/>
        <a:buFontTx/>
        <a:buNone/>
        <a:tabLst/>
        <a:defRPr sz="675" b="0" i="0" u="none" strike="noStrike" cap="none" spc="0" baseline="0">
          <a:solidFill>
            <a:schemeClr val="tx1"/>
          </a:solidFill>
          <a:uFillTx/>
          <a:latin typeface="+mn-lt"/>
          <a:ea typeface="+mn-ea"/>
          <a:cs typeface="+mn-cs"/>
          <a:sym typeface="Helvetica Neue"/>
        </a:defRPr>
      </a:lvl5pPr>
      <a:lvl6pPr marL="0" marR="0" indent="428625" algn="r" defTabSz="309563" latinLnBrk="0">
        <a:lnSpc>
          <a:spcPct val="100000"/>
        </a:lnSpc>
        <a:spcBef>
          <a:spcPts val="0"/>
        </a:spcBef>
        <a:spcAft>
          <a:spcPts val="0"/>
        </a:spcAft>
        <a:buClrTx/>
        <a:buSzTx/>
        <a:buFontTx/>
        <a:buNone/>
        <a:tabLst/>
        <a:defRPr sz="675" b="0" i="0" u="none" strike="noStrike" cap="none" spc="0" baseline="0">
          <a:solidFill>
            <a:schemeClr val="tx1"/>
          </a:solidFill>
          <a:uFillTx/>
          <a:latin typeface="+mn-lt"/>
          <a:ea typeface="+mn-ea"/>
          <a:cs typeface="+mn-cs"/>
          <a:sym typeface="Helvetica Neue"/>
        </a:defRPr>
      </a:lvl6pPr>
      <a:lvl7pPr marL="0" marR="0" indent="514350" algn="r" defTabSz="309563" latinLnBrk="0">
        <a:lnSpc>
          <a:spcPct val="100000"/>
        </a:lnSpc>
        <a:spcBef>
          <a:spcPts val="0"/>
        </a:spcBef>
        <a:spcAft>
          <a:spcPts val="0"/>
        </a:spcAft>
        <a:buClrTx/>
        <a:buSzTx/>
        <a:buFontTx/>
        <a:buNone/>
        <a:tabLst/>
        <a:defRPr sz="675" b="0" i="0" u="none" strike="noStrike" cap="none" spc="0" baseline="0">
          <a:solidFill>
            <a:schemeClr val="tx1"/>
          </a:solidFill>
          <a:uFillTx/>
          <a:latin typeface="+mn-lt"/>
          <a:ea typeface="+mn-ea"/>
          <a:cs typeface="+mn-cs"/>
          <a:sym typeface="Helvetica Neue"/>
        </a:defRPr>
      </a:lvl7pPr>
      <a:lvl8pPr marL="0" marR="0" indent="600075" algn="r" defTabSz="309563" latinLnBrk="0">
        <a:lnSpc>
          <a:spcPct val="100000"/>
        </a:lnSpc>
        <a:spcBef>
          <a:spcPts val="0"/>
        </a:spcBef>
        <a:spcAft>
          <a:spcPts val="0"/>
        </a:spcAft>
        <a:buClrTx/>
        <a:buSzTx/>
        <a:buFontTx/>
        <a:buNone/>
        <a:tabLst/>
        <a:defRPr sz="675" b="0" i="0" u="none" strike="noStrike" cap="none" spc="0" baseline="0">
          <a:solidFill>
            <a:schemeClr val="tx1"/>
          </a:solidFill>
          <a:uFillTx/>
          <a:latin typeface="+mn-lt"/>
          <a:ea typeface="+mn-ea"/>
          <a:cs typeface="+mn-cs"/>
          <a:sym typeface="Helvetica Neue"/>
        </a:defRPr>
      </a:lvl8pPr>
      <a:lvl9pPr marL="0" marR="0" indent="685800" algn="r" defTabSz="309563" latinLnBrk="0">
        <a:lnSpc>
          <a:spcPct val="100000"/>
        </a:lnSpc>
        <a:spcBef>
          <a:spcPts val="0"/>
        </a:spcBef>
        <a:spcAft>
          <a:spcPts val="0"/>
        </a:spcAft>
        <a:buClrTx/>
        <a:buSzTx/>
        <a:buFontTx/>
        <a:buNone/>
        <a:tabLst/>
        <a:defRPr sz="675" b="0" i="0" u="none" strike="noStrike" cap="none" spc="0" baseline="0">
          <a:solidFill>
            <a:schemeClr val="tx1"/>
          </a:solidFill>
          <a:uFillTx/>
          <a:latin typeface="+mn-lt"/>
          <a:ea typeface="+mn-ea"/>
          <a:cs typeface="+mn-cs"/>
          <a:sym typeface="Helvetica Neue"/>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38.png"/><Relationship Id="rId13" Type="http://schemas.openxmlformats.org/officeDocument/2006/relationships/image" Target="../media/image43.png"/><Relationship Id="rId3" Type="http://schemas.openxmlformats.org/officeDocument/2006/relationships/image" Target="../media/image33.jpeg"/><Relationship Id="rId7" Type="http://schemas.openxmlformats.org/officeDocument/2006/relationships/image" Target="../media/image37.png"/><Relationship Id="rId12" Type="http://schemas.openxmlformats.org/officeDocument/2006/relationships/image" Target="../media/image42.png"/><Relationship Id="rId2" Type="http://schemas.openxmlformats.org/officeDocument/2006/relationships/image" Target="../media/image32.png"/><Relationship Id="rId1" Type="http://schemas.openxmlformats.org/officeDocument/2006/relationships/slideLayout" Target="../slideLayouts/slideLayout2.xml"/><Relationship Id="rId6" Type="http://schemas.openxmlformats.org/officeDocument/2006/relationships/image" Target="../media/image36.png"/><Relationship Id="rId11" Type="http://schemas.openxmlformats.org/officeDocument/2006/relationships/image" Target="../media/image41.png"/><Relationship Id="rId5" Type="http://schemas.openxmlformats.org/officeDocument/2006/relationships/image" Target="../media/image35.png"/><Relationship Id="rId10" Type="http://schemas.openxmlformats.org/officeDocument/2006/relationships/image" Target="../media/image40.png"/><Relationship Id="rId4" Type="http://schemas.openxmlformats.org/officeDocument/2006/relationships/image" Target="../media/image34.png"/><Relationship Id="rId9" Type="http://schemas.openxmlformats.org/officeDocument/2006/relationships/image" Target="../media/image39.png"/><Relationship Id="rId14" Type="http://schemas.openxmlformats.org/officeDocument/2006/relationships/image" Target="../media/image44.png"/></Relationships>
</file>

<file path=ppt/slides/_rels/slide11.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image" Target="../media/image47.png"/><Relationship Id="rId7" Type="http://schemas.openxmlformats.org/officeDocument/2006/relationships/image" Target="../media/image51.png"/><Relationship Id="rId2" Type="http://schemas.openxmlformats.org/officeDocument/2006/relationships/image" Target="../media/image46.png"/><Relationship Id="rId1" Type="http://schemas.openxmlformats.org/officeDocument/2006/relationships/slideLayout" Target="../slideLayouts/slideLayout15.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48.png"/></Relationships>
</file>

<file path=ppt/slides/_rels/slide13.xml.rels><?xml version="1.0" encoding="UTF-8" standalone="yes"?>
<Relationships xmlns="http://schemas.openxmlformats.org/package/2006/relationships"><Relationship Id="rId3" Type="http://schemas.openxmlformats.org/officeDocument/2006/relationships/image" Target="../media/image54.tif"/><Relationship Id="rId2" Type="http://schemas.openxmlformats.org/officeDocument/2006/relationships/image" Target="../media/image53.tif"/><Relationship Id="rId1" Type="http://schemas.openxmlformats.org/officeDocument/2006/relationships/slideLayout" Target="../slideLayouts/slideLayout15.xml"/><Relationship Id="rId6" Type="http://schemas.openxmlformats.org/officeDocument/2006/relationships/image" Target="../media/image57.png"/><Relationship Id="rId5" Type="http://schemas.openxmlformats.org/officeDocument/2006/relationships/image" Target="../media/image56.jpeg"/><Relationship Id="rId4" Type="http://schemas.openxmlformats.org/officeDocument/2006/relationships/image" Target="../media/image55.tif"/></Relationships>
</file>

<file path=ppt/slides/_rels/slide14.xml.rels><?xml version="1.0" encoding="UTF-8" standalone="yes"?>
<Relationships xmlns="http://schemas.openxmlformats.org/package/2006/relationships"><Relationship Id="rId3" Type="http://schemas.openxmlformats.org/officeDocument/2006/relationships/image" Target="../media/image59.tif"/><Relationship Id="rId2" Type="http://schemas.openxmlformats.org/officeDocument/2006/relationships/image" Target="../media/image58.png"/><Relationship Id="rId1" Type="http://schemas.openxmlformats.org/officeDocument/2006/relationships/slideLayout" Target="../slideLayouts/slideLayout15.xml"/><Relationship Id="rId4" Type="http://schemas.openxmlformats.org/officeDocument/2006/relationships/image" Target="../media/image60.png"/></Relationships>
</file>

<file path=ppt/slides/_rels/slide15.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15.xml"/><Relationship Id="rId4" Type="http://schemas.openxmlformats.org/officeDocument/2006/relationships/image" Target="../media/image63.png"/></Relationships>
</file>

<file path=ppt/slides/_rels/slide16.xml.rels><?xml version="1.0" encoding="UTF-8" standalone="yes"?>
<Relationships xmlns="http://schemas.openxmlformats.org/package/2006/relationships"><Relationship Id="rId8" Type="http://schemas.openxmlformats.org/officeDocument/2006/relationships/image" Target="../media/image70.png"/><Relationship Id="rId3" Type="http://schemas.openxmlformats.org/officeDocument/2006/relationships/image" Target="../media/image65.png"/><Relationship Id="rId7" Type="http://schemas.openxmlformats.org/officeDocument/2006/relationships/image" Target="../media/image69.tif"/><Relationship Id="rId2" Type="http://schemas.openxmlformats.org/officeDocument/2006/relationships/image" Target="../media/image64.jpeg"/><Relationship Id="rId1" Type="http://schemas.openxmlformats.org/officeDocument/2006/relationships/slideLayout" Target="../slideLayouts/slideLayout15.xml"/><Relationship Id="rId6" Type="http://schemas.openxmlformats.org/officeDocument/2006/relationships/image" Target="../media/image68.png"/><Relationship Id="rId5" Type="http://schemas.openxmlformats.org/officeDocument/2006/relationships/image" Target="../media/image67.png"/><Relationship Id="rId4" Type="http://schemas.openxmlformats.org/officeDocument/2006/relationships/image" Target="../media/image66.tif"/></Relationships>
</file>

<file path=ppt/slides/_rels/slide17.xml.rels><?xml version="1.0" encoding="UTF-8" standalone="yes"?>
<Relationships xmlns="http://schemas.openxmlformats.org/package/2006/relationships"><Relationship Id="rId3" Type="http://schemas.openxmlformats.org/officeDocument/2006/relationships/image" Target="../media/image65.png"/><Relationship Id="rId7" Type="http://schemas.openxmlformats.org/officeDocument/2006/relationships/image" Target="../media/image70.png"/><Relationship Id="rId2" Type="http://schemas.openxmlformats.org/officeDocument/2006/relationships/image" Target="../media/image64.jpeg"/><Relationship Id="rId1" Type="http://schemas.openxmlformats.org/officeDocument/2006/relationships/slideLayout" Target="../slideLayouts/slideLayout15.xml"/><Relationship Id="rId6" Type="http://schemas.openxmlformats.org/officeDocument/2006/relationships/image" Target="../media/image69.tif"/><Relationship Id="rId5" Type="http://schemas.openxmlformats.org/officeDocument/2006/relationships/image" Target="../media/image68.png"/><Relationship Id="rId4" Type="http://schemas.openxmlformats.org/officeDocument/2006/relationships/image" Target="../media/image67.png"/></Relationships>
</file>

<file path=ppt/slides/_rels/slide18.xml.rels><?xml version="1.0" encoding="UTF-8" standalone="yes"?>
<Relationships xmlns="http://schemas.openxmlformats.org/package/2006/relationships"><Relationship Id="rId3" Type="http://schemas.openxmlformats.org/officeDocument/2006/relationships/hyperlink" Target="https://www.psi.ch/impact" TargetMode="External"/><Relationship Id="rId2" Type="http://schemas.openxmlformats.org/officeDocument/2006/relationships/image" Target="../media/image71.png"/><Relationship Id="rId1" Type="http://schemas.openxmlformats.org/officeDocument/2006/relationships/slideLayout" Target="../slideLayouts/slideLayout9.xml"/><Relationship Id="rId4" Type="http://schemas.openxmlformats.org/officeDocument/2006/relationships/hyperlink" Target="https://www.psi.ch/media/our-research/a-two-part-upgrade-for-the-proton-accelerator"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jpeg"/><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jpeg"/><Relationship Id="rId4" Type="http://schemas.openxmlformats.org/officeDocument/2006/relationships/image" Target="../media/image15.png"/></Relationships>
</file>

<file path=ppt/slides/_rels/slide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jpeg"/></Relationships>
</file>

<file path=ppt/slides/_rels/slide6.xml.rels><?xml version="1.0" encoding="UTF-8" standalone="yes"?>
<Relationships xmlns="http://schemas.openxmlformats.org/package/2006/relationships"><Relationship Id="rId3" Type="http://schemas.openxmlformats.org/officeDocument/2006/relationships/image" Target="../media/image21.tiff"/><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7.xml.rels><?xml version="1.0" encoding="UTF-8" standalone="yes"?>
<Relationships xmlns="http://schemas.openxmlformats.org/package/2006/relationships"><Relationship Id="rId8" Type="http://schemas.openxmlformats.org/officeDocument/2006/relationships/hyperlink" Target="https://scipost.org/SciPostPhysProc.5.001" TargetMode="External"/><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image" Target="../media/image23.png"/><Relationship Id="rId1" Type="http://schemas.openxmlformats.org/officeDocument/2006/relationships/slideLayout" Target="../slideLayouts/slideLayout10.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8.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7"/>
          <p:cNvSpPr>
            <a:spLocks noGrp="1"/>
          </p:cNvSpPr>
          <p:nvPr>
            <p:ph type="title"/>
          </p:nvPr>
        </p:nvSpPr>
        <p:spPr>
          <a:xfrm>
            <a:off x="814399" y="3651870"/>
            <a:ext cx="7969249" cy="432048"/>
          </a:xfrm>
        </p:spPr>
        <p:txBody>
          <a:bodyPr/>
          <a:lstStyle/>
          <a:p>
            <a:r>
              <a:rPr lang="de-DE" dirty="0"/>
              <a:t>PSI </a:t>
            </a:r>
            <a:r>
              <a:rPr lang="de-DE" dirty="0" err="1"/>
              <a:t>Particle</a:t>
            </a:r>
            <a:r>
              <a:rPr lang="de-DE" dirty="0"/>
              <a:t> Physics</a:t>
            </a:r>
          </a:p>
        </p:txBody>
      </p:sp>
      <p:sp>
        <p:nvSpPr>
          <p:cNvPr id="9" name="Untertitel 8"/>
          <p:cNvSpPr>
            <a:spLocks noGrp="1"/>
          </p:cNvSpPr>
          <p:nvPr>
            <p:ph type="subTitle" sz="quarter" idx="1"/>
          </p:nvPr>
        </p:nvSpPr>
        <p:spPr>
          <a:xfrm>
            <a:off x="828012" y="2787774"/>
            <a:ext cx="7955637" cy="273390"/>
          </a:xfrm>
        </p:spPr>
        <p:txBody>
          <a:bodyPr/>
          <a:lstStyle/>
          <a:p>
            <a:r>
              <a:rPr lang="en-US" dirty="0"/>
              <a:t>Lea Caminada (PSI – University of Zurich), Angela Papa (PSI – University of Pisa), </a:t>
            </a:r>
            <a:br>
              <a:rPr lang="en-US" dirty="0"/>
            </a:br>
            <a:r>
              <a:rPr lang="en-US" dirty="0"/>
              <a:t>Klaus Kirch (PSI – ETH Zurich) :: Laboratory for Particle Physics ::  NUM Division PSI</a:t>
            </a:r>
          </a:p>
        </p:txBody>
      </p:sp>
      <p:sp>
        <p:nvSpPr>
          <p:cNvPr id="10" name="Textplatzhalter 9"/>
          <p:cNvSpPr>
            <a:spLocks noGrp="1"/>
          </p:cNvSpPr>
          <p:nvPr>
            <p:ph type="body" sz="quarter" idx="11"/>
          </p:nvPr>
        </p:nvSpPr>
        <p:spPr/>
        <p:txBody>
          <a:bodyPr/>
          <a:lstStyle/>
          <a:p>
            <a:r>
              <a:rPr lang="de-DE" dirty="0" err="1"/>
              <a:t>Visit</a:t>
            </a:r>
            <a:r>
              <a:rPr lang="de-DE" dirty="0"/>
              <a:t> of </a:t>
            </a:r>
            <a:r>
              <a:rPr lang="de-DE" dirty="0" err="1"/>
              <a:t>the</a:t>
            </a:r>
            <a:r>
              <a:rPr lang="de-DE" dirty="0"/>
              <a:t> </a:t>
            </a:r>
            <a:r>
              <a:rPr lang="de-DE" dirty="0" err="1"/>
              <a:t>President</a:t>
            </a:r>
            <a:r>
              <a:rPr lang="de-DE" dirty="0"/>
              <a:t> of CERN Council at PSI, </a:t>
            </a:r>
            <a:r>
              <a:rPr lang="de-DE" dirty="0" err="1"/>
              <a:t>December</a:t>
            </a:r>
            <a:r>
              <a:rPr lang="de-DE" dirty="0"/>
              <a:t> 21, 2023</a:t>
            </a:r>
          </a:p>
          <a:p>
            <a:endParaRPr lang="de-DE" dirty="0"/>
          </a:p>
        </p:txBody>
      </p:sp>
    </p:spTree>
    <p:extLst>
      <p:ext uri="{BB962C8B-B14F-4D97-AF65-F5344CB8AC3E}">
        <p14:creationId xmlns:p14="http://schemas.microsoft.com/office/powerpoint/2010/main" val="1859313940"/>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Group 35"/>
          <p:cNvGrpSpPr/>
          <p:nvPr/>
        </p:nvGrpSpPr>
        <p:grpSpPr>
          <a:xfrm>
            <a:off x="0" y="855098"/>
            <a:ext cx="8712968" cy="4452956"/>
            <a:chOff x="251520" y="690544"/>
            <a:chExt cx="8712968" cy="4452956"/>
          </a:xfrm>
        </p:grpSpPr>
        <p:pic>
          <p:nvPicPr>
            <p:cNvPr id="37" name="Picture 3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51520" y="690544"/>
              <a:ext cx="8712968" cy="4452956"/>
            </a:xfrm>
            <a:prstGeom prst="rect">
              <a:avLst/>
            </a:prstGeom>
          </p:spPr>
        </p:pic>
        <p:sp>
          <p:nvSpPr>
            <p:cNvPr id="38" name="Down Arrow 37"/>
            <p:cNvSpPr/>
            <p:nvPr/>
          </p:nvSpPr>
          <p:spPr bwMode="auto">
            <a:xfrm flipV="1">
              <a:off x="5076056" y="2732151"/>
              <a:ext cx="292905" cy="483518"/>
            </a:xfrm>
            <a:prstGeom prst="downArrow">
              <a:avLst/>
            </a:prstGeom>
            <a:solidFill>
              <a:srgbClr val="FF0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39" name="Down Arrow 38"/>
            <p:cNvSpPr/>
            <p:nvPr/>
          </p:nvSpPr>
          <p:spPr bwMode="auto">
            <a:xfrm flipV="1">
              <a:off x="6232449" y="2749568"/>
              <a:ext cx="292905" cy="483518"/>
            </a:xfrm>
            <a:prstGeom prst="downArrow">
              <a:avLst/>
            </a:prstGeom>
            <a:solidFill>
              <a:schemeClr val="accent5">
                <a:lumMod val="60000"/>
                <a:lumOff val="4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40" name="TextBox 39"/>
            <p:cNvSpPr txBox="1"/>
            <p:nvPr/>
          </p:nvSpPr>
          <p:spPr>
            <a:xfrm>
              <a:off x="4974023" y="2887099"/>
              <a:ext cx="914400" cy="914400"/>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1800" b="1">
                  <a:solidFill>
                    <a:srgbClr val="FF0000"/>
                  </a:solidFill>
                  <a:latin typeface="Calibri"/>
                </a:rPr>
                <a:t>E</a:t>
              </a:r>
              <a:endParaRPr lang="de-CH" sz="1800" b="1" dirty="0" err="1">
                <a:solidFill>
                  <a:srgbClr val="FF0000"/>
                </a:solidFill>
                <a:latin typeface="Calibri"/>
              </a:endParaRPr>
            </a:p>
          </p:txBody>
        </p:sp>
        <p:sp>
          <p:nvSpPr>
            <p:cNvPr id="41" name="TextBox 40"/>
            <p:cNvSpPr txBox="1"/>
            <p:nvPr/>
          </p:nvSpPr>
          <p:spPr>
            <a:xfrm>
              <a:off x="6514719" y="2841442"/>
              <a:ext cx="283159" cy="447177"/>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1800" b="1">
                  <a:solidFill>
                    <a:schemeClr val="accent5">
                      <a:lumMod val="60000"/>
                      <a:lumOff val="40000"/>
                    </a:schemeClr>
                  </a:solidFill>
                  <a:latin typeface="Calibri"/>
                </a:rPr>
                <a:t>B</a:t>
              </a:r>
              <a:endParaRPr lang="de-CH" sz="1800" b="1" dirty="0" err="1">
                <a:solidFill>
                  <a:schemeClr val="accent5">
                    <a:lumMod val="60000"/>
                    <a:lumOff val="40000"/>
                  </a:schemeClr>
                </a:solidFill>
                <a:latin typeface="Calibri"/>
              </a:endParaRPr>
            </a:p>
          </p:txBody>
        </p:sp>
      </p:grpSp>
      <p:sp>
        <p:nvSpPr>
          <p:cNvPr id="10" name="Rectangle 9"/>
          <p:cNvSpPr/>
          <p:nvPr/>
        </p:nvSpPr>
        <p:spPr>
          <a:xfrm>
            <a:off x="131433" y="990114"/>
            <a:ext cx="9101831" cy="4248448"/>
          </a:xfrm>
          <a:prstGeom prst="rect">
            <a:avLst/>
          </a:prstGeom>
          <a:solidFill>
            <a:srgbClr val="808080">
              <a:lumMod val="20000"/>
              <a:lumOff val="80000"/>
              <a:alpha val="39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ct val="0"/>
              </a:spcBef>
              <a:spcAft>
                <a:spcPts val="0"/>
              </a:spcAft>
              <a:buClrTx/>
              <a:buSzTx/>
              <a:buFontTx/>
              <a:buNone/>
              <a:tabLst/>
              <a:defRPr/>
            </a:pPr>
            <a:endParaRPr kumimoji="0" lang="de-CH" sz="1800" b="0" i="0" u="none" strike="noStrike" kern="0" cap="none" spc="0" normalizeH="0" noProof="0">
              <a:ln>
                <a:noFill/>
              </a:ln>
              <a:solidFill>
                <a:srgbClr val="FFFFFF"/>
              </a:solidFill>
              <a:effectLst/>
              <a:uLnTx/>
              <a:uFillTx/>
              <a:latin typeface="Arial"/>
              <a:ea typeface="+mn-ea"/>
              <a:cs typeface="+mn-cs"/>
            </a:endParaRPr>
          </a:p>
        </p:txBody>
      </p:sp>
      <p:pic>
        <p:nvPicPr>
          <p:cNvPr id="58" name="Picture 5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41926" y="1198416"/>
            <a:ext cx="2440684" cy="2629071"/>
          </a:xfrm>
          <a:prstGeom prst="rect">
            <a:avLst/>
          </a:prstGeom>
        </p:spPr>
      </p:pic>
      <p:sp>
        <p:nvSpPr>
          <p:cNvPr id="3" name="Titel 2"/>
          <p:cNvSpPr>
            <a:spLocks noGrp="1"/>
          </p:cNvSpPr>
          <p:nvPr>
            <p:ph type="title"/>
          </p:nvPr>
        </p:nvSpPr>
        <p:spPr>
          <a:xfrm>
            <a:off x="2077211" y="123478"/>
            <a:ext cx="6708025" cy="771574"/>
          </a:xfrm>
        </p:spPr>
        <p:txBody>
          <a:bodyPr/>
          <a:lstStyle/>
          <a:p>
            <a:pPr algn="ctr"/>
            <a:r>
              <a:rPr lang="en-US" dirty="0"/>
              <a:t>Search for a neutron Electric Dipole Moment</a:t>
            </a:r>
            <a:br>
              <a:rPr lang="en-US" dirty="0"/>
            </a:br>
            <a:r>
              <a:rPr lang="en-US" sz="2000" dirty="0" err="1"/>
              <a:t>nEDM</a:t>
            </a:r>
            <a:r>
              <a:rPr lang="en-US" sz="2000" dirty="0"/>
              <a:t> Collaboration @ PSI</a:t>
            </a:r>
          </a:p>
        </p:txBody>
      </p:sp>
      <p:sp>
        <p:nvSpPr>
          <p:cNvPr id="4" name="Foliennummernplatzhalter 3"/>
          <p:cNvSpPr>
            <a:spLocks noGrp="1"/>
          </p:cNvSpPr>
          <p:nvPr>
            <p:ph type="sldNum" sz="quarter" idx="16"/>
          </p:nvPr>
        </p:nvSpPr>
        <p:spPr/>
        <p:txBody>
          <a:bodyPr/>
          <a:lstStyle/>
          <a:p>
            <a:pPr algn="r">
              <a:defRPr/>
            </a:pPr>
            <a:r>
              <a:rPr lang="de-DE"/>
              <a:t>Page </a:t>
            </a:r>
            <a:fld id="{EBC07571-3134-BB4B-B83F-1A9FE18D34F3}" type="slidenum">
              <a:rPr lang="de-DE" smtClean="0"/>
              <a:pPr algn="r">
                <a:defRPr/>
              </a:pPr>
              <a:t>10</a:t>
            </a:fld>
            <a:endParaRPr lang="de-DE" dirty="0"/>
          </a:p>
        </p:txBody>
      </p:sp>
      <p:sp>
        <p:nvSpPr>
          <p:cNvPr id="22" name="TextBox 21"/>
          <p:cNvSpPr txBox="1"/>
          <p:nvPr/>
        </p:nvSpPr>
        <p:spPr>
          <a:xfrm>
            <a:off x="1698479" y="4036990"/>
            <a:ext cx="3016905" cy="877163"/>
          </a:xfrm>
          <a:prstGeom prst="rect">
            <a:avLst/>
          </a:prstGeom>
          <a:solidFill>
            <a:srgbClr val="FFFFFF">
              <a:alpha val="89000"/>
            </a:srgbClr>
          </a:solidFill>
          <a:ln w="25400">
            <a:solidFill>
              <a:srgbClr val="00CC66"/>
            </a:solidFill>
          </a:ln>
        </p:spPr>
        <p:txBody>
          <a:bodyPr wrap="square" rtlCol="0">
            <a:spAutoFit/>
          </a:bodyPr>
          <a:lstStyle/>
          <a:p>
            <a:pPr marL="0" marR="0" lvl="0" indent="0" algn="ctr" defTabSz="914400" eaLnBrk="1" fontAlgn="auto" latinLnBrk="0" hangingPunct="1">
              <a:lnSpc>
                <a:spcPct val="100000"/>
              </a:lnSpc>
              <a:spcBef>
                <a:spcPct val="0"/>
              </a:spcBef>
              <a:spcAft>
                <a:spcPts val="0"/>
              </a:spcAft>
              <a:buClrTx/>
              <a:buSzTx/>
              <a:buFontTx/>
              <a:buNone/>
              <a:tabLst/>
              <a:defRPr/>
            </a:pPr>
            <a:endParaRPr kumimoji="0" lang="en-US" sz="1000" i="0" u="none" strike="noStrike" kern="0" cap="none" spc="0" normalizeH="0" baseline="0" noProof="0" dirty="0">
              <a:ln>
                <a:noFill/>
              </a:ln>
              <a:solidFill>
                <a:srgbClr val="000000"/>
              </a:solidFill>
              <a:effectLst/>
              <a:uLnTx/>
              <a:uFillTx/>
              <a:latin typeface="+mn-lt"/>
              <a:ea typeface="+mn-ea"/>
              <a:cs typeface="+mn-cs"/>
            </a:endParaRPr>
          </a:p>
          <a:p>
            <a:pPr marL="0" marR="0" lvl="0" indent="0" defTabSz="914400" eaLnBrk="1" fontAlgn="auto" latinLnBrk="0" hangingPunct="1">
              <a:lnSpc>
                <a:spcPct val="100000"/>
              </a:lnSpc>
              <a:spcBef>
                <a:spcPct val="0"/>
              </a:spcBef>
              <a:spcAft>
                <a:spcPts val="0"/>
              </a:spcAft>
              <a:buClrTx/>
              <a:buSzTx/>
              <a:buFontTx/>
              <a:buNone/>
              <a:tabLst/>
              <a:defRPr/>
            </a:pPr>
            <a:r>
              <a:rPr kumimoji="0" lang="en-US" sz="1000" i="0" u="none" strike="noStrike" kern="0" cap="none" spc="0" normalizeH="0" baseline="0" noProof="0" dirty="0">
                <a:ln>
                  <a:noFill/>
                </a:ln>
                <a:solidFill>
                  <a:srgbClr val="000000"/>
                </a:solidFill>
                <a:effectLst/>
                <a:uLnTx/>
                <a:uFillTx/>
                <a:latin typeface="+mn-lt"/>
                <a:ea typeface="+mn-ea"/>
                <a:cs typeface="+mn-cs"/>
              </a:rPr>
              <a:t>High precision optically-pumped Cesium magnetometer array for </a:t>
            </a:r>
            <a:r>
              <a:rPr kumimoji="0" lang="en-US" sz="1000" i="0" u="none" strike="noStrike" kern="0" cap="none" spc="0" normalizeH="0" baseline="0" noProof="0" dirty="0" err="1">
                <a:ln>
                  <a:noFill/>
                </a:ln>
                <a:solidFill>
                  <a:srgbClr val="000000"/>
                </a:solidFill>
                <a:effectLst/>
                <a:uLnTx/>
                <a:uFillTx/>
                <a:latin typeface="+mn-lt"/>
                <a:ea typeface="+mn-ea"/>
                <a:cs typeface="+mn-cs"/>
              </a:rPr>
              <a:t>realtime</a:t>
            </a:r>
            <a:r>
              <a:rPr kumimoji="0" lang="en-US" sz="1000" i="0" u="none" strike="noStrike" kern="0" cap="none" spc="0" normalizeH="0" baseline="0" noProof="0" dirty="0">
                <a:ln>
                  <a:noFill/>
                </a:ln>
                <a:solidFill>
                  <a:srgbClr val="000000"/>
                </a:solidFill>
                <a:effectLst/>
                <a:uLnTx/>
                <a:uFillTx/>
                <a:latin typeface="+mn-lt"/>
                <a:ea typeface="+mn-ea"/>
                <a:cs typeface="+mn-cs"/>
              </a:rPr>
              <a:t> mapping of the magnetic field   </a:t>
            </a:r>
            <a:r>
              <a:rPr kumimoji="0" lang="en-US" sz="1000" i="0" u="none" strike="noStrike" kern="0" cap="none" spc="0" normalizeH="0" baseline="0" noProof="0" dirty="0">
                <a:ln>
                  <a:noFill/>
                </a:ln>
                <a:solidFill>
                  <a:srgbClr val="000000"/>
                </a:solidFill>
                <a:effectLst/>
                <a:uLnTx/>
                <a:uFillTx/>
                <a:latin typeface="+mn-lt"/>
                <a:ea typeface="+mn-ea"/>
                <a:cs typeface="+mn-cs"/>
                <a:sym typeface="Symbol" panose="05050102010706020507" pitchFamily="18" charset="2"/>
              </a:rPr>
              <a:t></a:t>
            </a:r>
            <a:r>
              <a:rPr kumimoji="0" lang="en-US" sz="1000" i="0" u="none" strike="noStrike" kern="0" cap="none" spc="0" normalizeH="0" baseline="0" noProof="0" dirty="0">
                <a:ln>
                  <a:noFill/>
                </a:ln>
                <a:solidFill>
                  <a:srgbClr val="000000"/>
                </a:solidFill>
                <a:effectLst/>
                <a:uLnTx/>
                <a:uFillTx/>
                <a:latin typeface="+mn-lt"/>
                <a:ea typeface="+mn-ea"/>
                <a:cs typeface="+mn-cs"/>
              </a:rPr>
              <a:t> </a:t>
            </a:r>
            <a:r>
              <a:rPr kumimoji="0" lang="en-US" sz="1000" b="1" i="0" u="none" strike="noStrike" kern="0" cap="none" spc="0" normalizeH="0" baseline="0" noProof="0" dirty="0">
                <a:ln>
                  <a:noFill/>
                </a:ln>
                <a:solidFill>
                  <a:srgbClr val="0000FF"/>
                </a:solidFill>
                <a:effectLst/>
                <a:uLnTx/>
                <a:uFillTx/>
                <a:latin typeface="+mn-lt"/>
                <a:ea typeface="+mn-ea"/>
                <a:cs typeface="+mn-cs"/>
              </a:rPr>
              <a:t>precision </a:t>
            </a:r>
            <a:r>
              <a:rPr kumimoji="0" lang="en-US" sz="1000" b="1" i="0" u="none" strike="noStrike" kern="0" cap="none" spc="0" normalizeH="0" baseline="0" noProof="0" dirty="0" err="1">
                <a:ln>
                  <a:noFill/>
                </a:ln>
                <a:solidFill>
                  <a:srgbClr val="0000FF"/>
                </a:solidFill>
                <a:effectLst/>
                <a:uLnTx/>
                <a:uFillTx/>
                <a:latin typeface="+mn-lt"/>
                <a:ea typeface="+mn-ea"/>
                <a:cs typeface="+mn-cs"/>
              </a:rPr>
              <a:t>magnetometry</a:t>
            </a:r>
            <a:r>
              <a:rPr kumimoji="0" lang="en-US" sz="1000" b="1" i="0" u="none" strike="noStrike" kern="0" cap="none" spc="0" normalizeH="0" baseline="0" noProof="0" dirty="0">
                <a:ln>
                  <a:noFill/>
                </a:ln>
                <a:solidFill>
                  <a:srgbClr val="0000FF"/>
                </a:solidFill>
                <a:effectLst/>
                <a:uLnTx/>
                <a:uFillTx/>
                <a:latin typeface="+mn-lt"/>
                <a:ea typeface="+mn-ea"/>
                <a:cs typeface="+mn-cs"/>
              </a:rPr>
              <a:t> Lab</a:t>
            </a:r>
            <a:endParaRPr kumimoji="0" lang="en-US" sz="1000" b="1" i="0" u="none" strike="noStrike" kern="0" cap="none" spc="0" normalizeH="0" baseline="0" noProof="0" dirty="0">
              <a:ln>
                <a:noFill/>
              </a:ln>
              <a:solidFill>
                <a:srgbClr val="000000"/>
              </a:solidFill>
              <a:effectLst/>
              <a:uLnTx/>
              <a:uFillTx/>
              <a:latin typeface="+mn-lt"/>
              <a:ea typeface="+mn-ea"/>
              <a:cs typeface="+mn-cs"/>
            </a:endParaRPr>
          </a:p>
          <a:p>
            <a:pPr marL="0" marR="0" lvl="0" indent="0" algn="ctr" defTabSz="914400" eaLnBrk="1" fontAlgn="auto" latinLnBrk="0" hangingPunct="1">
              <a:lnSpc>
                <a:spcPct val="100000"/>
              </a:lnSpc>
              <a:spcBef>
                <a:spcPct val="0"/>
              </a:spcBef>
              <a:spcAft>
                <a:spcPts val="0"/>
              </a:spcAft>
              <a:buClrTx/>
              <a:buSzTx/>
              <a:buFontTx/>
              <a:buNone/>
              <a:tabLst/>
              <a:defRPr/>
            </a:pPr>
            <a:endParaRPr kumimoji="0" lang="en-US" sz="1100" b="0" i="0" u="none" strike="noStrike" kern="0" cap="none" spc="0" normalizeH="0" baseline="0" noProof="0" dirty="0">
              <a:ln>
                <a:noFill/>
              </a:ln>
              <a:solidFill>
                <a:srgbClr val="000000"/>
              </a:solidFill>
              <a:effectLst/>
              <a:uLnTx/>
              <a:uFillTx/>
              <a:ea typeface="+mn-ea"/>
              <a:cs typeface="+mn-cs"/>
            </a:endParaRPr>
          </a:p>
        </p:txBody>
      </p:sp>
      <p:sp>
        <p:nvSpPr>
          <p:cNvPr id="24" name="TextBox 23"/>
          <p:cNvSpPr txBox="1"/>
          <p:nvPr/>
        </p:nvSpPr>
        <p:spPr>
          <a:xfrm>
            <a:off x="4978989" y="1689019"/>
            <a:ext cx="1724417" cy="707886"/>
          </a:xfrm>
          <a:prstGeom prst="rect">
            <a:avLst/>
          </a:prstGeom>
          <a:solidFill>
            <a:srgbClr val="FFFFFF">
              <a:alpha val="96000"/>
            </a:srgbClr>
          </a:solidFill>
          <a:ln w="25400">
            <a:solidFill>
              <a:srgbClr val="00CC66"/>
            </a:solidFill>
          </a:ln>
        </p:spPr>
        <p:txBody>
          <a:bodyPr wrap="square" rtlCol="0">
            <a:spAutoFit/>
          </a:bodyPr>
          <a:lstStyle/>
          <a:p>
            <a:pPr marL="0" marR="0" lvl="0" indent="0" defTabSz="914400" eaLnBrk="1" fontAlgn="auto" latinLnBrk="0" hangingPunct="1">
              <a:lnSpc>
                <a:spcPct val="100000"/>
              </a:lnSpc>
              <a:spcBef>
                <a:spcPct val="0"/>
              </a:spcBef>
              <a:spcAft>
                <a:spcPts val="0"/>
              </a:spcAft>
              <a:buClrTx/>
              <a:buSzTx/>
              <a:buFontTx/>
              <a:buNone/>
              <a:tabLst/>
              <a:defRPr/>
            </a:pPr>
            <a:r>
              <a:rPr kumimoji="0" lang="en-US" sz="1000" b="1" i="0" u="none" strike="noStrike" kern="0" cap="none" spc="0" normalizeH="0" baseline="0" noProof="0">
                <a:ln>
                  <a:noFill/>
                </a:ln>
                <a:solidFill>
                  <a:srgbClr val="0000FF"/>
                </a:solidFill>
                <a:effectLst/>
                <a:uLnTx/>
                <a:uFillTx/>
                <a:latin typeface="+mn-lt"/>
                <a:ea typeface="+mn-ea"/>
                <a:cs typeface="+mn-cs"/>
              </a:rPr>
              <a:t>New magnetically-shielded room </a:t>
            </a:r>
            <a:r>
              <a:rPr kumimoji="0" lang="en-US" sz="1000" i="0" u="none" strike="noStrike" kern="0" cap="none" spc="0" normalizeH="0" baseline="0" noProof="0">
                <a:ln>
                  <a:noFill/>
                </a:ln>
                <a:solidFill>
                  <a:srgbClr val="000000"/>
                </a:solidFill>
                <a:effectLst/>
                <a:uLnTx/>
                <a:uFillTx/>
                <a:latin typeface="+mn-lt"/>
                <a:ea typeface="+mn-ea"/>
                <a:cs typeface="+mn-cs"/>
              </a:rPr>
              <a:t>with worldrecord &lt;150pT central field and field gradient (with VAC, Hanau)  </a:t>
            </a:r>
          </a:p>
        </p:txBody>
      </p:sp>
      <p:sp>
        <p:nvSpPr>
          <p:cNvPr id="29" name="TextBox 28"/>
          <p:cNvSpPr txBox="1"/>
          <p:nvPr/>
        </p:nvSpPr>
        <p:spPr>
          <a:xfrm>
            <a:off x="5107309" y="4504971"/>
            <a:ext cx="2311779" cy="553998"/>
          </a:xfrm>
          <a:prstGeom prst="rect">
            <a:avLst/>
          </a:prstGeom>
          <a:solidFill>
            <a:srgbClr val="FFFFFF">
              <a:alpha val="56000"/>
            </a:srgbClr>
          </a:solidFill>
          <a:ln w="25400">
            <a:solidFill>
              <a:srgbClr val="00CC66"/>
            </a:solidFill>
          </a:ln>
        </p:spPr>
        <p:txBody>
          <a:bodyPr wrap="square" rtlCol="0">
            <a:spAutoFit/>
          </a:bodyPr>
          <a:lstStyle/>
          <a:p>
            <a:pPr marL="0" marR="0" lvl="0" indent="0" defTabSz="914400" eaLnBrk="1" fontAlgn="auto" latinLnBrk="0" hangingPunct="1">
              <a:lnSpc>
                <a:spcPct val="100000"/>
              </a:lnSpc>
              <a:spcBef>
                <a:spcPct val="0"/>
              </a:spcBef>
              <a:spcAft>
                <a:spcPts val="0"/>
              </a:spcAft>
              <a:buClrTx/>
              <a:buSzTx/>
              <a:buFontTx/>
              <a:buNone/>
              <a:tabLst/>
              <a:defRPr/>
            </a:pPr>
            <a:r>
              <a:rPr kumimoji="0" lang="en-US" sz="1000" b="1" i="0" u="none" strike="noStrike" kern="0" cap="none" spc="0" normalizeH="0" baseline="0" noProof="0" dirty="0">
                <a:ln>
                  <a:noFill/>
                </a:ln>
                <a:solidFill>
                  <a:srgbClr val="0000FF"/>
                </a:solidFill>
                <a:effectLst/>
                <a:uLnTx/>
                <a:uFillTx/>
                <a:latin typeface="+mn-lt"/>
                <a:ea typeface="+mn-ea"/>
                <a:cs typeface="+mn-cs"/>
              </a:rPr>
              <a:t>Development of ultralow-noise current source </a:t>
            </a:r>
            <a:r>
              <a:rPr kumimoji="0" lang="en-US" sz="1000" i="0" u="none" strike="noStrike" kern="0" cap="none" spc="0" normalizeH="0" baseline="0" noProof="0" dirty="0">
                <a:ln>
                  <a:noFill/>
                </a:ln>
                <a:solidFill>
                  <a:srgbClr val="000000"/>
                </a:solidFill>
                <a:effectLst/>
                <a:uLnTx/>
                <a:uFillTx/>
                <a:latin typeface="+mn-lt"/>
                <a:ea typeface="+mn-ea"/>
                <a:cs typeface="+mn-cs"/>
              </a:rPr>
              <a:t>providing </a:t>
            </a:r>
            <a:r>
              <a:rPr kumimoji="0" lang="en-US" sz="1000" i="0" u="none" strike="noStrike" kern="0" cap="none" spc="0" normalizeH="0" baseline="0" noProof="0" dirty="0" err="1">
                <a:ln>
                  <a:noFill/>
                </a:ln>
                <a:solidFill>
                  <a:srgbClr val="000000"/>
                </a:solidFill>
                <a:effectLst/>
                <a:uLnTx/>
                <a:uFillTx/>
                <a:latin typeface="+mn-lt"/>
                <a:ea typeface="+mn-ea"/>
                <a:cs typeface="+mn-cs"/>
              </a:rPr>
              <a:t>ultrastable</a:t>
            </a:r>
            <a:r>
              <a:rPr kumimoji="0" lang="en-US" sz="1000" i="0" u="none" strike="noStrike" kern="0" cap="none" spc="0" normalizeH="0" baseline="0" noProof="0" dirty="0">
                <a:ln>
                  <a:noFill/>
                </a:ln>
                <a:solidFill>
                  <a:srgbClr val="000000"/>
                </a:solidFill>
                <a:effectLst/>
                <a:uLnTx/>
                <a:uFillTx/>
                <a:latin typeface="+mn-lt"/>
                <a:ea typeface="+mn-ea"/>
                <a:cs typeface="+mn-cs"/>
              </a:rPr>
              <a:t> magnetic field conditions</a:t>
            </a:r>
          </a:p>
        </p:txBody>
      </p:sp>
      <p:sp>
        <p:nvSpPr>
          <p:cNvPr id="30" name="Titel 2"/>
          <p:cNvSpPr>
            <a:spLocks/>
          </p:cNvSpPr>
          <p:nvPr/>
        </p:nvSpPr>
        <p:spPr bwMode="auto">
          <a:xfrm>
            <a:off x="3890840" y="942767"/>
            <a:ext cx="1988243" cy="436769"/>
          </a:xfrm>
          <a:prstGeom prst="rect">
            <a:avLst/>
          </a:prstGeom>
          <a:solidFill>
            <a:schemeClr val="bg1">
              <a:alpha val="85000"/>
            </a:schemeClr>
          </a:solidFill>
          <a:ln>
            <a:noFill/>
          </a:ln>
        </p:spPr>
        <p:txBody>
          <a:bodyPr lIns="0" tIns="0" rIns="0" bIns="0"/>
          <a:lstStyle>
            <a:lvl1pPr algn="ctr">
              <a:tabLst>
                <a:tab pos="5026025" algn="l"/>
              </a:tabLst>
              <a:defRPr sz="4400">
                <a:solidFill>
                  <a:schemeClr val="tx2"/>
                </a:solidFill>
                <a:latin typeface="Arial" charset="0"/>
              </a:defRPr>
            </a:lvl1pPr>
            <a:lvl2pPr algn="ctr">
              <a:tabLst>
                <a:tab pos="5026025" algn="l"/>
              </a:tabLst>
              <a:defRPr sz="4400">
                <a:solidFill>
                  <a:schemeClr val="tx2"/>
                </a:solidFill>
                <a:latin typeface="Arial" charset="0"/>
              </a:defRPr>
            </a:lvl2pPr>
            <a:lvl3pPr algn="ctr">
              <a:tabLst>
                <a:tab pos="5026025" algn="l"/>
              </a:tabLst>
              <a:defRPr sz="4400">
                <a:solidFill>
                  <a:schemeClr val="tx2"/>
                </a:solidFill>
                <a:latin typeface="Arial" charset="0"/>
              </a:defRPr>
            </a:lvl3pPr>
            <a:lvl4pPr algn="ctr">
              <a:tabLst>
                <a:tab pos="5026025" algn="l"/>
              </a:tabLst>
              <a:defRPr sz="4400">
                <a:solidFill>
                  <a:schemeClr val="tx2"/>
                </a:solidFill>
                <a:latin typeface="Arial" charset="0"/>
              </a:defRPr>
            </a:lvl4pPr>
            <a:lvl5pPr algn="ctr">
              <a:tabLst>
                <a:tab pos="5026025" algn="l"/>
              </a:tabLst>
              <a:defRPr sz="4400">
                <a:solidFill>
                  <a:schemeClr val="tx2"/>
                </a:solidFill>
                <a:latin typeface="Arial" charset="0"/>
              </a:defRPr>
            </a:lvl5pPr>
            <a:lvl6pPr marL="457200" algn="ctr" fontAlgn="base">
              <a:spcBef>
                <a:spcPct val="0"/>
              </a:spcBef>
              <a:spcAft>
                <a:spcPct val="0"/>
              </a:spcAft>
              <a:tabLst>
                <a:tab pos="5026025" algn="l"/>
              </a:tabLst>
              <a:defRPr sz="4400">
                <a:solidFill>
                  <a:schemeClr val="tx2"/>
                </a:solidFill>
                <a:latin typeface="Arial" charset="0"/>
              </a:defRPr>
            </a:lvl6pPr>
            <a:lvl7pPr marL="914400" algn="ctr" fontAlgn="base">
              <a:spcBef>
                <a:spcPct val="0"/>
              </a:spcBef>
              <a:spcAft>
                <a:spcPct val="0"/>
              </a:spcAft>
              <a:tabLst>
                <a:tab pos="5026025" algn="l"/>
              </a:tabLst>
              <a:defRPr sz="4400">
                <a:solidFill>
                  <a:schemeClr val="tx2"/>
                </a:solidFill>
                <a:latin typeface="Arial" charset="0"/>
              </a:defRPr>
            </a:lvl7pPr>
            <a:lvl8pPr marL="1371600" algn="ctr" fontAlgn="base">
              <a:spcBef>
                <a:spcPct val="0"/>
              </a:spcBef>
              <a:spcAft>
                <a:spcPct val="0"/>
              </a:spcAft>
              <a:tabLst>
                <a:tab pos="5026025" algn="l"/>
              </a:tabLst>
              <a:defRPr sz="4400">
                <a:solidFill>
                  <a:schemeClr val="tx2"/>
                </a:solidFill>
                <a:latin typeface="Arial" charset="0"/>
              </a:defRPr>
            </a:lvl8pPr>
            <a:lvl9pPr marL="1828800" algn="ctr" fontAlgn="base">
              <a:spcBef>
                <a:spcPct val="0"/>
              </a:spcBef>
              <a:spcAft>
                <a:spcPct val="0"/>
              </a:spcAft>
              <a:tabLst>
                <a:tab pos="5026025" algn="l"/>
              </a:tabLst>
              <a:defRPr sz="4400">
                <a:solidFill>
                  <a:schemeClr val="tx2"/>
                </a:solidFill>
                <a:latin typeface="Arial" charset="0"/>
              </a:defRPr>
            </a:lvl9pPr>
          </a:lstStyle>
          <a:p>
            <a:pPr marL="0" marR="0" lvl="0" indent="0" algn="ctr" defTabSz="914400" eaLnBrk="1" fontAlgn="auto" latinLnBrk="0" hangingPunct="1">
              <a:lnSpc>
                <a:spcPct val="100000"/>
              </a:lnSpc>
              <a:spcBef>
                <a:spcPct val="0"/>
              </a:spcBef>
              <a:spcAft>
                <a:spcPts val="0"/>
              </a:spcAft>
              <a:buClrTx/>
              <a:buSzTx/>
              <a:buFontTx/>
              <a:buNone/>
              <a:tabLst>
                <a:tab pos="5026025" algn="l"/>
              </a:tabLst>
              <a:defRPr/>
            </a:pPr>
            <a:r>
              <a:rPr kumimoji="0" lang="de-DE" altLang="en-US" sz="1800" b="1" i="0" u="none" strike="noStrike" kern="0" cap="none" spc="0" normalizeH="0" baseline="0" noProof="0">
                <a:ln>
                  <a:noFill/>
                </a:ln>
                <a:solidFill>
                  <a:srgbClr val="0000FF"/>
                </a:solidFill>
                <a:effectLst>
                  <a:outerShdw blurRad="38100" dist="38100" dir="2700000" algn="tl">
                    <a:srgbClr val="000000">
                      <a:alpha val="43137"/>
                    </a:srgbClr>
                  </a:outerShdw>
                </a:effectLst>
                <a:uLnTx/>
                <a:uFillTx/>
                <a:latin typeface="+mn-lt"/>
                <a:ea typeface="+mn-ea"/>
                <a:cs typeface="+mn-cs"/>
              </a:rPr>
              <a:t>n2EDM project</a:t>
            </a:r>
            <a:endParaRPr kumimoji="0" lang="en-US" altLang="en-US" sz="1800" b="1" i="0" u="none" strike="noStrike" kern="0" cap="none" spc="0" normalizeH="0" baseline="0" noProof="0" dirty="0">
              <a:ln>
                <a:noFill/>
              </a:ln>
              <a:solidFill>
                <a:srgbClr val="0000FF"/>
              </a:solidFill>
              <a:effectLst/>
              <a:uLnTx/>
              <a:uFillTx/>
              <a:latin typeface="+mn-lt"/>
              <a:ea typeface="+mn-ea"/>
              <a:cs typeface="+mn-cs"/>
            </a:endParaRPr>
          </a:p>
        </p:txBody>
      </p:sp>
      <p:grpSp>
        <p:nvGrpSpPr>
          <p:cNvPr id="43" name="Group 42"/>
          <p:cNvGrpSpPr/>
          <p:nvPr/>
        </p:nvGrpSpPr>
        <p:grpSpPr>
          <a:xfrm>
            <a:off x="161302" y="990114"/>
            <a:ext cx="3067808" cy="1973405"/>
            <a:chOff x="-35487" y="938221"/>
            <a:chExt cx="3067808" cy="1973405"/>
          </a:xfrm>
        </p:grpSpPr>
        <p:grpSp>
          <p:nvGrpSpPr>
            <p:cNvPr id="17" name="Group 16"/>
            <p:cNvGrpSpPr>
              <a:grpSpLocks noChangeAspect="1"/>
            </p:cNvGrpSpPr>
            <p:nvPr/>
          </p:nvGrpSpPr>
          <p:grpSpPr>
            <a:xfrm>
              <a:off x="360042" y="938221"/>
              <a:ext cx="2672279" cy="1973405"/>
              <a:chOff x="502387" y="2508773"/>
              <a:chExt cx="3942206" cy="2911203"/>
            </a:xfrm>
          </p:grpSpPr>
          <p:pic>
            <p:nvPicPr>
              <p:cNvPr id="18" name="Content Placeholder 9"/>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02387" y="2508773"/>
                <a:ext cx="3942206" cy="2911203"/>
              </a:xfrm>
              <a:prstGeom prst="rect">
                <a:avLst/>
              </a:prstGeom>
            </p:spPr>
          </p:pic>
          <p:sp>
            <p:nvSpPr>
              <p:cNvPr id="19" name="TextBox 18"/>
              <p:cNvSpPr txBox="1"/>
              <p:nvPr/>
            </p:nvSpPr>
            <p:spPr>
              <a:xfrm>
                <a:off x="3316672" y="3616383"/>
                <a:ext cx="700450" cy="317827"/>
              </a:xfrm>
              <a:prstGeom prst="rect">
                <a:avLst/>
              </a:prstGeom>
              <a:noFill/>
            </p:spPr>
            <p:txBody>
              <a:bodyPr wrap="none" rtlCol="0">
                <a:spAutoFit/>
              </a:bodyPr>
              <a:lstStyle/>
              <a:p>
                <a:pPr marL="0" marR="0" lvl="0" indent="0" defTabSz="914400" eaLnBrk="1" fontAlgn="auto" latinLnBrk="0" hangingPunct="1">
                  <a:lnSpc>
                    <a:spcPct val="100000"/>
                  </a:lnSpc>
                  <a:spcBef>
                    <a:spcPct val="0"/>
                  </a:spcBef>
                  <a:spcAft>
                    <a:spcPts val="0"/>
                  </a:spcAft>
                  <a:buClrTx/>
                  <a:buSzTx/>
                  <a:buFontTx/>
                  <a:buNone/>
                  <a:tabLst/>
                  <a:defRPr/>
                </a:pPr>
                <a:r>
                  <a:rPr kumimoji="0" lang="en-US" sz="800" b="1" i="0" u="none" strike="noStrike" kern="0" cap="none" spc="0" normalizeH="0" baseline="0" noProof="0">
                    <a:ln>
                      <a:noFill/>
                    </a:ln>
                    <a:solidFill>
                      <a:srgbClr val="FF0000"/>
                    </a:solidFill>
                    <a:effectLst/>
                    <a:uLnTx/>
                    <a:uFillTx/>
                    <a:ea typeface="+mn-ea"/>
                    <a:cs typeface="+mn-cs"/>
                  </a:rPr>
                  <a:t>nEDM</a:t>
                </a:r>
                <a:endParaRPr kumimoji="0" lang="de-CH" sz="800" b="1" i="0" u="none" strike="noStrike" kern="0" cap="none" spc="0" normalizeH="0" baseline="0" noProof="0">
                  <a:ln>
                    <a:noFill/>
                  </a:ln>
                  <a:solidFill>
                    <a:srgbClr val="FF0000"/>
                  </a:solidFill>
                  <a:effectLst/>
                  <a:uLnTx/>
                  <a:uFillTx/>
                  <a:ea typeface="+mn-ea"/>
                  <a:cs typeface="+mn-cs"/>
                </a:endParaRPr>
              </a:p>
            </p:txBody>
          </p:sp>
          <p:sp>
            <p:nvSpPr>
              <p:cNvPr id="42" name="TextBox 41"/>
              <p:cNvSpPr txBox="1"/>
              <p:nvPr/>
            </p:nvSpPr>
            <p:spPr>
              <a:xfrm>
                <a:off x="3006418" y="4083586"/>
                <a:ext cx="1140220" cy="317827"/>
              </a:xfrm>
              <a:prstGeom prst="rect">
                <a:avLst/>
              </a:prstGeom>
              <a:solidFill>
                <a:srgbClr val="FFFFFF"/>
              </a:solidFill>
            </p:spPr>
            <p:txBody>
              <a:bodyPr wrap="square" rtlCol="0">
                <a:spAutoFit/>
              </a:bodyPr>
              <a:lstStyle/>
              <a:p>
                <a:pPr marL="0" marR="0" lvl="0" indent="0" defTabSz="914400" eaLnBrk="1" fontAlgn="auto" latinLnBrk="0" hangingPunct="1">
                  <a:lnSpc>
                    <a:spcPct val="100000"/>
                  </a:lnSpc>
                  <a:spcBef>
                    <a:spcPct val="0"/>
                  </a:spcBef>
                  <a:spcAft>
                    <a:spcPts val="0"/>
                  </a:spcAft>
                  <a:buClrTx/>
                  <a:buSzTx/>
                  <a:buFontTx/>
                  <a:buNone/>
                  <a:tabLst/>
                  <a:defRPr/>
                </a:pPr>
                <a:r>
                  <a:rPr kumimoji="0" lang="en-US" sz="800" b="1" i="0" u="none" strike="noStrike" kern="0" cap="none" spc="0" normalizeH="0" baseline="0" noProof="0">
                    <a:ln>
                      <a:noFill/>
                    </a:ln>
                    <a:solidFill>
                      <a:srgbClr val="FF0000"/>
                    </a:solidFill>
                    <a:effectLst/>
                    <a:uLnTx/>
                    <a:uFillTx/>
                    <a:ea typeface="+mn-ea"/>
                    <a:cs typeface="+mn-cs"/>
                  </a:rPr>
                  <a:t>n2EDM goal</a:t>
                </a:r>
                <a:endParaRPr kumimoji="0" lang="de-CH" sz="800" b="1" i="0" u="none" strike="noStrike" kern="0" cap="none" spc="0" normalizeH="0" baseline="0" noProof="0">
                  <a:ln>
                    <a:noFill/>
                  </a:ln>
                  <a:solidFill>
                    <a:srgbClr val="FF0000"/>
                  </a:solidFill>
                  <a:effectLst/>
                  <a:uLnTx/>
                  <a:uFillTx/>
                  <a:ea typeface="+mn-ea"/>
                  <a:cs typeface="+mn-cs"/>
                </a:endParaRPr>
              </a:p>
            </p:txBody>
          </p:sp>
        </p:grpSp>
        <p:sp>
          <p:nvSpPr>
            <p:cNvPr id="21" name="TextBox 20"/>
            <p:cNvSpPr txBox="1"/>
            <p:nvPr/>
          </p:nvSpPr>
          <p:spPr>
            <a:xfrm>
              <a:off x="750652" y="1096415"/>
              <a:ext cx="1306782" cy="430887"/>
            </a:xfrm>
            <a:prstGeom prst="rect">
              <a:avLst/>
            </a:prstGeom>
            <a:solidFill>
              <a:srgbClr val="FFFFFF">
                <a:alpha val="70000"/>
              </a:srgbClr>
            </a:solidFill>
            <a:ln w="25400">
              <a:solidFill>
                <a:srgbClr val="0061E6"/>
              </a:solidFill>
            </a:ln>
          </p:spPr>
          <p:txBody>
            <a:bodyPr wrap="square" rtlCol="0">
              <a:sp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kumimoji="0" lang="en-US" sz="800" b="1" i="0" u="none" strike="noStrike" kern="0" cap="none" spc="0" normalizeH="0" baseline="0" noProof="0">
                  <a:ln>
                    <a:noFill/>
                  </a:ln>
                  <a:solidFill>
                    <a:srgbClr val="0033CC"/>
                  </a:solidFill>
                  <a:effectLst/>
                  <a:uLnTx/>
                  <a:uFillTx/>
                  <a:latin typeface="+mn-lt"/>
                  <a:ea typeface="+mn-ea"/>
                  <a:cs typeface="+mn-cs"/>
                </a:rPr>
                <a:t>World-best nEDM limit </a:t>
              </a:r>
              <a:r>
                <a:rPr kumimoji="0" lang="en-US" sz="700" b="1" i="0" u="none" strike="noStrike" kern="0" cap="none" spc="0" normalizeH="0" baseline="0" noProof="0">
                  <a:ln>
                    <a:noFill/>
                  </a:ln>
                  <a:solidFill>
                    <a:srgbClr val="0033CC"/>
                  </a:solidFill>
                  <a:effectLst/>
                  <a:uLnTx/>
                  <a:uFillTx/>
                  <a:latin typeface="+mn-lt"/>
                  <a:ea typeface="+mn-ea"/>
                  <a:cs typeface="+mn-cs"/>
                </a:rPr>
                <a:t>Phys.Rev.Lett. 124 (2020) 081803</a:t>
              </a:r>
              <a:endParaRPr kumimoji="0" lang="en-US" sz="700" b="0" i="0" u="none" strike="noStrike" kern="0" cap="none" spc="0" normalizeH="0" baseline="0" noProof="0">
                <a:ln>
                  <a:noFill/>
                </a:ln>
                <a:solidFill>
                  <a:srgbClr val="0033CC"/>
                </a:solidFill>
                <a:effectLst/>
                <a:uLnTx/>
                <a:uFillTx/>
                <a:latin typeface="+mn-lt"/>
                <a:ea typeface="+mn-ea"/>
                <a:cs typeface="+mn-cs"/>
              </a:endParaRPr>
            </a:p>
          </p:txBody>
        </p:sp>
        <p:sp>
          <p:nvSpPr>
            <p:cNvPr id="31" name="Titel 2"/>
            <p:cNvSpPr>
              <a:spLocks/>
            </p:cNvSpPr>
            <p:nvPr/>
          </p:nvSpPr>
          <p:spPr bwMode="auto">
            <a:xfrm>
              <a:off x="-35487" y="2081944"/>
              <a:ext cx="2652833" cy="436769"/>
            </a:xfrm>
            <a:prstGeom prst="rect">
              <a:avLst/>
            </a:prstGeom>
            <a:noFill/>
            <a:ln>
              <a:noFill/>
            </a:ln>
          </p:spPr>
          <p:txBody>
            <a:bodyPr lIns="0" tIns="0" rIns="0" bIns="0"/>
            <a:lstStyle>
              <a:lvl1pPr algn="ctr">
                <a:tabLst>
                  <a:tab pos="5026025" algn="l"/>
                </a:tabLst>
                <a:defRPr sz="4400">
                  <a:solidFill>
                    <a:schemeClr val="tx2"/>
                  </a:solidFill>
                  <a:latin typeface="Arial" charset="0"/>
                </a:defRPr>
              </a:lvl1pPr>
              <a:lvl2pPr algn="ctr">
                <a:tabLst>
                  <a:tab pos="5026025" algn="l"/>
                </a:tabLst>
                <a:defRPr sz="4400">
                  <a:solidFill>
                    <a:schemeClr val="tx2"/>
                  </a:solidFill>
                  <a:latin typeface="Arial" charset="0"/>
                </a:defRPr>
              </a:lvl2pPr>
              <a:lvl3pPr algn="ctr">
                <a:tabLst>
                  <a:tab pos="5026025" algn="l"/>
                </a:tabLst>
                <a:defRPr sz="4400">
                  <a:solidFill>
                    <a:schemeClr val="tx2"/>
                  </a:solidFill>
                  <a:latin typeface="Arial" charset="0"/>
                </a:defRPr>
              </a:lvl3pPr>
              <a:lvl4pPr algn="ctr">
                <a:tabLst>
                  <a:tab pos="5026025" algn="l"/>
                </a:tabLst>
                <a:defRPr sz="4400">
                  <a:solidFill>
                    <a:schemeClr val="tx2"/>
                  </a:solidFill>
                  <a:latin typeface="Arial" charset="0"/>
                </a:defRPr>
              </a:lvl4pPr>
              <a:lvl5pPr algn="ctr">
                <a:tabLst>
                  <a:tab pos="5026025" algn="l"/>
                </a:tabLst>
                <a:defRPr sz="4400">
                  <a:solidFill>
                    <a:schemeClr val="tx2"/>
                  </a:solidFill>
                  <a:latin typeface="Arial" charset="0"/>
                </a:defRPr>
              </a:lvl5pPr>
              <a:lvl6pPr marL="457200" algn="ctr" fontAlgn="base">
                <a:spcBef>
                  <a:spcPct val="0"/>
                </a:spcBef>
                <a:spcAft>
                  <a:spcPct val="0"/>
                </a:spcAft>
                <a:tabLst>
                  <a:tab pos="5026025" algn="l"/>
                </a:tabLst>
                <a:defRPr sz="4400">
                  <a:solidFill>
                    <a:schemeClr val="tx2"/>
                  </a:solidFill>
                  <a:latin typeface="Arial" charset="0"/>
                </a:defRPr>
              </a:lvl6pPr>
              <a:lvl7pPr marL="914400" algn="ctr" fontAlgn="base">
                <a:spcBef>
                  <a:spcPct val="0"/>
                </a:spcBef>
                <a:spcAft>
                  <a:spcPct val="0"/>
                </a:spcAft>
                <a:tabLst>
                  <a:tab pos="5026025" algn="l"/>
                </a:tabLst>
                <a:defRPr sz="4400">
                  <a:solidFill>
                    <a:schemeClr val="tx2"/>
                  </a:solidFill>
                  <a:latin typeface="Arial" charset="0"/>
                </a:defRPr>
              </a:lvl7pPr>
              <a:lvl8pPr marL="1371600" algn="ctr" fontAlgn="base">
                <a:spcBef>
                  <a:spcPct val="0"/>
                </a:spcBef>
                <a:spcAft>
                  <a:spcPct val="0"/>
                </a:spcAft>
                <a:tabLst>
                  <a:tab pos="5026025" algn="l"/>
                </a:tabLst>
                <a:defRPr sz="4400">
                  <a:solidFill>
                    <a:schemeClr val="tx2"/>
                  </a:solidFill>
                  <a:latin typeface="Arial" charset="0"/>
                </a:defRPr>
              </a:lvl8pPr>
              <a:lvl9pPr marL="1828800" algn="ctr" fontAlgn="base">
                <a:spcBef>
                  <a:spcPct val="0"/>
                </a:spcBef>
                <a:spcAft>
                  <a:spcPct val="0"/>
                </a:spcAft>
                <a:tabLst>
                  <a:tab pos="5026025" algn="l"/>
                </a:tabLst>
                <a:defRPr sz="4400">
                  <a:solidFill>
                    <a:schemeClr val="tx2"/>
                  </a:solidFill>
                  <a:latin typeface="Arial" charset="0"/>
                </a:defRPr>
              </a:lvl9pPr>
            </a:lstStyle>
            <a:p>
              <a:pPr eaLnBrk="1" hangingPunct="1">
                <a:spcBef>
                  <a:spcPct val="0"/>
                </a:spcBef>
              </a:pPr>
              <a:r>
                <a:rPr lang="de-DE" altLang="en-US" sz="1400" b="1">
                  <a:solidFill>
                    <a:srgbClr val="0000FF"/>
                  </a:solidFill>
                  <a:effectLst>
                    <a:outerShdw blurRad="38100" dist="38100" dir="2700000" algn="tl">
                      <a:srgbClr val="000000">
                        <a:alpha val="43137"/>
                      </a:srgbClr>
                    </a:outerShdw>
                  </a:effectLst>
                  <a:latin typeface="+mn-lt"/>
                  <a:ea typeface="+mn-ea"/>
                  <a:cs typeface="+mn-cs"/>
                </a:rPr>
                <a:t>nEDM result</a:t>
              </a:r>
              <a:endParaRPr lang="en-US" altLang="en-US" sz="1400" b="1" dirty="0">
                <a:solidFill>
                  <a:srgbClr val="0000FF"/>
                </a:solidFill>
                <a:latin typeface="+mn-lt"/>
                <a:ea typeface="+mn-ea"/>
                <a:cs typeface="+mn-cs"/>
              </a:endParaRPr>
            </a:p>
          </p:txBody>
        </p:sp>
      </p:grpSp>
      <p:sp>
        <p:nvSpPr>
          <p:cNvPr id="32" name="TextBox 31"/>
          <p:cNvSpPr txBox="1"/>
          <p:nvPr/>
        </p:nvSpPr>
        <p:spPr>
          <a:xfrm>
            <a:off x="3414863" y="1212545"/>
            <a:ext cx="3649673" cy="461665"/>
          </a:xfrm>
          <a:prstGeom prst="rect">
            <a:avLst/>
          </a:prstGeom>
          <a:solidFill>
            <a:srgbClr val="FFFFFF">
              <a:alpha val="70000"/>
            </a:srgbClr>
          </a:solidFill>
          <a:ln w="25400">
            <a:solidFill>
              <a:srgbClr val="00CC66"/>
            </a:solidFill>
          </a:ln>
        </p:spPr>
        <p:txBody>
          <a:bodyPr wrap="square" rtlCol="0">
            <a:spAutoFit/>
          </a:bodyPr>
          <a:lstStyle/>
          <a:p>
            <a:pPr marL="0" marR="0" lvl="0" indent="0" defTabSz="914400" eaLnBrk="1" fontAlgn="auto" latinLnBrk="0" hangingPunct="1">
              <a:lnSpc>
                <a:spcPct val="100000"/>
              </a:lnSpc>
              <a:spcBef>
                <a:spcPct val="0"/>
              </a:spcBef>
              <a:spcAft>
                <a:spcPts val="0"/>
              </a:spcAft>
              <a:buClrTx/>
              <a:buSzTx/>
              <a:buFontTx/>
              <a:buNone/>
              <a:tabLst/>
              <a:defRPr/>
            </a:pPr>
            <a:r>
              <a:rPr kumimoji="0" lang="en-US" sz="1200" b="1" i="0" u="none" strike="noStrike" kern="0" cap="none" spc="0" normalizeH="0" baseline="0" noProof="0">
                <a:ln>
                  <a:noFill/>
                </a:ln>
                <a:solidFill>
                  <a:srgbClr val="0000FF"/>
                </a:solidFill>
                <a:effectLst/>
                <a:uLnTx/>
                <a:uFillTx/>
                <a:latin typeface="+mn-lt"/>
                <a:ea typeface="+mn-ea"/>
                <a:cs typeface="+mn-cs"/>
              </a:rPr>
              <a:t>- factor 10 higher sensitivity in baseline design </a:t>
            </a:r>
          </a:p>
          <a:p>
            <a:pPr marL="0" marR="0" lvl="0" indent="0" defTabSz="914400" eaLnBrk="1" fontAlgn="auto" latinLnBrk="0" hangingPunct="1">
              <a:lnSpc>
                <a:spcPct val="100000"/>
              </a:lnSpc>
              <a:spcBef>
                <a:spcPct val="0"/>
              </a:spcBef>
              <a:spcAft>
                <a:spcPts val="0"/>
              </a:spcAft>
              <a:buClrTx/>
              <a:buSzTx/>
              <a:buFontTx/>
              <a:buNone/>
              <a:tabLst/>
              <a:defRPr/>
            </a:pPr>
            <a:r>
              <a:rPr kumimoji="0" lang="en-US" sz="1200" b="1" i="0" u="none" strike="noStrike" kern="0" cap="none" spc="0" normalizeH="0" baseline="0" noProof="0">
                <a:ln>
                  <a:noFill/>
                </a:ln>
                <a:solidFill>
                  <a:srgbClr val="0000FF"/>
                </a:solidFill>
                <a:effectLst/>
                <a:uLnTx/>
                <a:uFillTx/>
                <a:latin typeface="+mn-lt"/>
                <a:ea typeface="+mn-ea"/>
                <a:cs typeface="+mn-cs"/>
              </a:rPr>
              <a:t>- apparatus with unique developments at PSI</a:t>
            </a:r>
          </a:p>
        </p:txBody>
      </p:sp>
      <p:grpSp>
        <p:nvGrpSpPr>
          <p:cNvPr id="47" name="Group 46"/>
          <p:cNvGrpSpPr/>
          <p:nvPr/>
        </p:nvGrpSpPr>
        <p:grpSpPr>
          <a:xfrm>
            <a:off x="7515185" y="3892934"/>
            <a:ext cx="1448984" cy="1250565"/>
            <a:chOff x="7342542" y="3666161"/>
            <a:chExt cx="1215292" cy="936104"/>
          </a:xfrm>
        </p:grpSpPr>
        <p:grpSp>
          <p:nvGrpSpPr>
            <p:cNvPr id="25" name="Group 24"/>
            <p:cNvGrpSpPr/>
            <p:nvPr/>
          </p:nvGrpSpPr>
          <p:grpSpPr>
            <a:xfrm>
              <a:off x="7342542" y="3666161"/>
              <a:ext cx="1215292" cy="936104"/>
              <a:chOff x="7321299" y="4578103"/>
              <a:chExt cx="2359156" cy="1882733"/>
            </a:xfrm>
          </p:grpSpPr>
          <p:pic>
            <p:nvPicPr>
              <p:cNvPr id="26" name="Picture 2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321299" y="4578103"/>
                <a:ext cx="2359156" cy="1882733"/>
              </a:xfrm>
              <a:prstGeom prst="rect">
                <a:avLst/>
              </a:prstGeom>
            </p:spPr>
          </p:pic>
          <p:sp>
            <p:nvSpPr>
              <p:cNvPr id="27" name="TextBox 26"/>
              <p:cNvSpPr txBox="1"/>
              <p:nvPr/>
            </p:nvSpPr>
            <p:spPr>
              <a:xfrm>
                <a:off x="8486698" y="5144912"/>
                <a:ext cx="1024402" cy="680915"/>
              </a:xfrm>
              <a:prstGeom prst="rect">
                <a:avLst/>
              </a:prstGeom>
              <a:noFill/>
            </p:spPr>
            <p:txBody>
              <a:bodyPr wrap="none" rtlCol="0">
                <a:spAutoFit/>
              </a:bodyPr>
              <a:lstStyle/>
              <a:p>
                <a:pPr marL="0" marR="0" lvl="0" indent="0" defTabSz="914400" eaLnBrk="1" fontAlgn="auto" latinLnBrk="0" hangingPunct="1">
                  <a:lnSpc>
                    <a:spcPct val="100000"/>
                  </a:lnSpc>
                  <a:spcBef>
                    <a:spcPct val="0"/>
                  </a:spcBef>
                  <a:spcAft>
                    <a:spcPts val="0"/>
                  </a:spcAft>
                  <a:buClrTx/>
                  <a:buSzTx/>
                  <a:buFontTx/>
                  <a:buNone/>
                  <a:tabLst/>
                  <a:defRPr/>
                </a:pPr>
                <a:r>
                  <a:rPr kumimoji="0" lang="en-US" sz="800" b="0" i="0" u="none" strike="noStrike" kern="0" cap="none" spc="0" normalizeH="0" baseline="0" noProof="0">
                    <a:ln>
                      <a:noFill/>
                    </a:ln>
                    <a:solidFill>
                      <a:srgbClr val="FF0000"/>
                    </a:solidFill>
                    <a:effectLst/>
                    <a:uLnTx/>
                    <a:uFillTx/>
                    <a:ea typeface="+mn-ea"/>
                    <a:cs typeface="+mn-cs"/>
                  </a:rPr>
                  <a:t>1ppb </a:t>
                </a:r>
              </a:p>
              <a:p>
                <a:pPr marL="0" marR="0" lvl="0" indent="0" defTabSz="914400" eaLnBrk="1" fontAlgn="auto" latinLnBrk="0" hangingPunct="1">
                  <a:lnSpc>
                    <a:spcPct val="100000"/>
                  </a:lnSpc>
                  <a:spcBef>
                    <a:spcPct val="0"/>
                  </a:spcBef>
                  <a:spcAft>
                    <a:spcPts val="0"/>
                  </a:spcAft>
                  <a:buClrTx/>
                  <a:buSzTx/>
                  <a:buFontTx/>
                  <a:buNone/>
                  <a:tabLst/>
                  <a:defRPr/>
                </a:pPr>
                <a:r>
                  <a:rPr kumimoji="0" lang="en-US" sz="800" b="0" i="0" u="none" strike="noStrike" kern="0" cap="none" spc="0" normalizeH="0" baseline="0" noProof="0">
                    <a:ln>
                      <a:noFill/>
                    </a:ln>
                    <a:solidFill>
                      <a:srgbClr val="FF0000"/>
                    </a:solidFill>
                    <a:effectLst/>
                    <a:uLnTx/>
                    <a:uFillTx/>
                    <a:ea typeface="+mn-ea"/>
                    <a:cs typeface="+mn-cs"/>
                  </a:rPr>
                  <a:t>stability</a:t>
                </a:r>
                <a:endParaRPr kumimoji="0" lang="de-CH" sz="800" b="0" i="0" u="none" strike="noStrike" kern="0" cap="none" spc="0" normalizeH="0" baseline="0" noProof="0">
                  <a:ln>
                    <a:noFill/>
                  </a:ln>
                  <a:solidFill>
                    <a:srgbClr val="FF0000"/>
                  </a:solidFill>
                  <a:effectLst/>
                  <a:uLnTx/>
                  <a:uFillTx/>
                  <a:ea typeface="+mn-ea"/>
                  <a:cs typeface="+mn-cs"/>
                </a:endParaRPr>
              </a:p>
            </p:txBody>
          </p:sp>
          <p:pic>
            <p:nvPicPr>
              <p:cNvPr id="28" name="Picture 27"/>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411100" y="4659315"/>
                <a:ext cx="1222254" cy="784604"/>
              </a:xfrm>
              <a:prstGeom prst="rect">
                <a:avLst/>
              </a:prstGeom>
            </p:spPr>
          </p:pic>
        </p:grpSp>
        <p:sp>
          <p:nvSpPr>
            <p:cNvPr id="44" name="TextBox 43"/>
            <p:cNvSpPr txBox="1"/>
            <p:nvPr/>
          </p:nvSpPr>
          <p:spPr>
            <a:xfrm>
              <a:off x="7360927" y="4217768"/>
              <a:ext cx="141411" cy="127999"/>
            </a:xfrm>
            <a:prstGeom prst="rect">
              <a:avLst/>
            </a:prstGeom>
            <a:solidFill>
              <a:schemeClr val="bg1"/>
            </a:solidFill>
          </p:spPr>
          <p:txBody>
            <a:bodyPr wrap="none" lIns="0" tIns="0" rIns="0" bIns="0" rtlCol="0">
              <a:noAutofit/>
            </a:bodyPr>
            <a:lstStyle/>
            <a:p>
              <a:pPr eaLnBrk="1" hangingPunct="1">
                <a:lnSpc>
                  <a:spcPct val="110000"/>
                </a:lnSpc>
                <a:spcBef>
                  <a:spcPct val="0"/>
                </a:spcBef>
                <a:buClr>
                  <a:srgbClr val="000000"/>
                </a:buClr>
              </a:pPr>
              <a:r>
                <a:rPr lang="en-US" sz="800">
                  <a:solidFill>
                    <a:srgbClr val="000000"/>
                  </a:solidFill>
                  <a:latin typeface="Calibri"/>
                </a:rPr>
                <a:t>10</a:t>
              </a:r>
              <a:r>
                <a:rPr lang="en-US" sz="800" baseline="30000">
                  <a:solidFill>
                    <a:srgbClr val="000000"/>
                  </a:solidFill>
                  <a:latin typeface="Calibri"/>
                </a:rPr>
                <a:t>-8</a:t>
              </a:r>
              <a:endParaRPr lang="de-CH" sz="800" baseline="30000" dirty="0" err="1">
                <a:solidFill>
                  <a:srgbClr val="000000"/>
                </a:solidFill>
                <a:latin typeface="Calibri"/>
              </a:endParaRPr>
            </a:p>
          </p:txBody>
        </p:sp>
        <p:sp>
          <p:nvSpPr>
            <p:cNvPr id="45" name="TextBox 44"/>
            <p:cNvSpPr txBox="1"/>
            <p:nvPr/>
          </p:nvSpPr>
          <p:spPr>
            <a:xfrm>
              <a:off x="7810059" y="4471535"/>
              <a:ext cx="141411" cy="127999"/>
            </a:xfrm>
            <a:prstGeom prst="rect">
              <a:avLst/>
            </a:prstGeom>
            <a:solidFill>
              <a:schemeClr val="bg1"/>
            </a:solidFill>
          </p:spPr>
          <p:txBody>
            <a:bodyPr wrap="none" lIns="0" tIns="0" rIns="0" bIns="0" rtlCol="0">
              <a:noAutofit/>
            </a:bodyPr>
            <a:lstStyle/>
            <a:p>
              <a:pPr eaLnBrk="1" hangingPunct="1">
                <a:lnSpc>
                  <a:spcPct val="110000"/>
                </a:lnSpc>
                <a:spcBef>
                  <a:spcPct val="0"/>
                </a:spcBef>
                <a:buClr>
                  <a:srgbClr val="000000"/>
                </a:buClr>
              </a:pPr>
              <a:r>
                <a:rPr lang="en-US" sz="800">
                  <a:solidFill>
                    <a:srgbClr val="000000"/>
                  </a:solidFill>
                  <a:latin typeface="Calibri"/>
                </a:rPr>
                <a:t>10</a:t>
              </a:r>
              <a:r>
                <a:rPr lang="en-US" sz="800" baseline="30000">
                  <a:solidFill>
                    <a:srgbClr val="000000"/>
                  </a:solidFill>
                  <a:latin typeface="Calibri"/>
                </a:rPr>
                <a:t>2</a:t>
              </a:r>
              <a:endParaRPr lang="de-CH" sz="800" baseline="30000" dirty="0" err="1">
                <a:solidFill>
                  <a:srgbClr val="000000"/>
                </a:solidFill>
                <a:latin typeface="Calibri"/>
              </a:endParaRPr>
            </a:p>
          </p:txBody>
        </p:sp>
        <p:sp>
          <p:nvSpPr>
            <p:cNvPr id="46" name="TextBox 45"/>
            <p:cNvSpPr txBox="1"/>
            <p:nvPr/>
          </p:nvSpPr>
          <p:spPr>
            <a:xfrm>
              <a:off x="8409960" y="4474266"/>
              <a:ext cx="141411" cy="127999"/>
            </a:xfrm>
            <a:prstGeom prst="rect">
              <a:avLst/>
            </a:prstGeom>
            <a:solidFill>
              <a:schemeClr val="bg1"/>
            </a:solidFill>
          </p:spPr>
          <p:txBody>
            <a:bodyPr wrap="none" lIns="0" tIns="0" rIns="0" bIns="0" rtlCol="0">
              <a:noAutofit/>
            </a:bodyPr>
            <a:lstStyle/>
            <a:p>
              <a:pPr eaLnBrk="1" hangingPunct="1">
                <a:lnSpc>
                  <a:spcPct val="110000"/>
                </a:lnSpc>
                <a:spcBef>
                  <a:spcPct val="0"/>
                </a:spcBef>
                <a:buClr>
                  <a:srgbClr val="000000"/>
                </a:buClr>
              </a:pPr>
              <a:r>
                <a:rPr lang="en-US" sz="800">
                  <a:solidFill>
                    <a:srgbClr val="000000"/>
                  </a:solidFill>
                  <a:latin typeface="Calibri"/>
                </a:rPr>
                <a:t>10</a:t>
              </a:r>
              <a:r>
                <a:rPr lang="en-US" sz="800" baseline="30000">
                  <a:solidFill>
                    <a:srgbClr val="000000"/>
                  </a:solidFill>
                  <a:latin typeface="Calibri"/>
                </a:rPr>
                <a:t>5</a:t>
              </a:r>
              <a:endParaRPr lang="de-CH" sz="800" baseline="30000" dirty="0" err="1">
                <a:solidFill>
                  <a:srgbClr val="000000"/>
                </a:solidFill>
                <a:latin typeface="Calibri"/>
              </a:endParaRPr>
            </a:p>
          </p:txBody>
        </p:sp>
      </p:grpSp>
      <p:grpSp>
        <p:nvGrpSpPr>
          <p:cNvPr id="56" name="Group 55"/>
          <p:cNvGrpSpPr/>
          <p:nvPr/>
        </p:nvGrpSpPr>
        <p:grpSpPr>
          <a:xfrm>
            <a:off x="150006" y="1848646"/>
            <a:ext cx="364808" cy="2366389"/>
            <a:chOff x="157626" y="1193646"/>
            <a:chExt cx="364808" cy="2366389"/>
          </a:xfrm>
        </p:grpSpPr>
        <p:pic>
          <p:nvPicPr>
            <p:cNvPr id="48" name="Picture 47"/>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57626" y="1193646"/>
              <a:ext cx="237183" cy="237183"/>
            </a:xfrm>
            <a:prstGeom prst="rect">
              <a:avLst/>
            </a:prstGeom>
          </p:spPr>
        </p:pic>
        <p:pic>
          <p:nvPicPr>
            <p:cNvPr id="49" name="Picture 48"/>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57626" y="1490401"/>
              <a:ext cx="357188" cy="238125"/>
            </a:xfrm>
            <a:prstGeom prst="rect">
              <a:avLst/>
            </a:prstGeom>
          </p:spPr>
        </p:pic>
        <p:pic>
          <p:nvPicPr>
            <p:cNvPr id="50" name="Picture 49"/>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157626" y="1767118"/>
              <a:ext cx="364808" cy="219075"/>
            </a:xfrm>
            <a:prstGeom prst="rect">
              <a:avLst/>
            </a:prstGeom>
          </p:spPr>
        </p:pic>
        <p:pic>
          <p:nvPicPr>
            <p:cNvPr id="51" name="Picture 50"/>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157626" y="2063584"/>
              <a:ext cx="280035" cy="242888"/>
            </a:xfrm>
            <a:prstGeom prst="rect">
              <a:avLst/>
            </a:prstGeom>
          </p:spPr>
        </p:pic>
        <p:pic>
          <p:nvPicPr>
            <p:cNvPr id="52" name="Picture 51"/>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157626" y="2408726"/>
              <a:ext cx="364808" cy="227648"/>
            </a:xfrm>
            <a:prstGeom prst="rect">
              <a:avLst/>
            </a:prstGeom>
          </p:spPr>
        </p:pic>
        <p:pic>
          <p:nvPicPr>
            <p:cNvPr id="53" name="Picture 52"/>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157626" y="2728383"/>
              <a:ext cx="364808" cy="182880"/>
            </a:xfrm>
            <a:prstGeom prst="rect">
              <a:avLst/>
            </a:prstGeom>
          </p:spPr>
        </p:pic>
        <p:pic>
          <p:nvPicPr>
            <p:cNvPr id="54" name="Picture 53"/>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157626" y="3026466"/>
              <a:ext cx="314325" cy="165735"/>
            </a:xfrm>
            <a:prstGeom prst="rect">
              <a:avLst/>
            </a:prstGeom>
          </p:spPr>
        </p:pic>
        <p:pic>
          <p:nvPicPr>
            <p:cNvPr id="55" name="Picture 54"/>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157626" y="3317147"/>
              <a:ext cx="364808" cy="242888"/>
            </a:xfrm>
            <a:prstGeom prst="rect">
              <a:avLst/>
            </a:prstGeom>
          </p:spPr>
        </p:pic>
      </p:grpSp>
      <p:cxnSp>
        <p:nvCxnSpPr>
          <p:cNvPr id="65" name="Straight Arrow Connector 64"/>
          <p:cNvCxnSpPr/>
          <p:nvPr/>
        </p:nvCxnSpPr>
        <p:spPr bwMode="auto">
          <a:xfrm flipV="1">
            <a:off x="4471302" y="3415571"/>
            <a:ext cx="985054" cy="642136"/>
          </a:xfrm>
          <a:prstGeom prst="straightConnector1">
            <a:avLst/>
          </a:prstGeom>
          <a:solidFill>
            <a:schemeClr val="accent1"/>
          </a:solidFill>
          <a:ln w="50800" cap="flat" cmpd="sng" algn="ctr">
            <a:solidFill>
              <a:schemeClr val="accent6">
                <a:lumMod val="60000"/>
                <a:lumOff val="40000"/>
              </a:schemeClr>
            </a:solidFill>
            <a:prstDash val="solid"/>
            <a:round/>
            <a:headEnd type="none" w="sm" len="sm"/>
            <a:tailEnd type="triangle"/>
          </a:ln>
          <a:effectLst/>
        </p:spPr>
      </p:cxnSp>
      <p:sp>
        <p:nvSpPr>
          <p:cNvPr id="67" name="Right Arrow 66"/>
          <p:cNvSpPr/>
          <p:nvPr/>
        </p:nvSpPr>
        <p:spPr bwMode="auto">
          <a:xfrm rot="21122337">
            <a:off x="283677" y="4372609"/>
            <a:ext cx="556349" cy="279707"/>
          </a:xfrm>
          <a:prstGeom prst="rightArrow">
            <a:avLst>
              <a:gd name="adj1" fmla="val 63729"/>
              <a:gd name="adj2" fmla="val 50000"/>
            </a:avLst>
          </a:prstGeom>
          <a:gradFill flip="none" rotWithShape="1">
            <a:gsLst>
              <a:gs pos="0">
                <a:schemeClr val="accent5">
                  <a:lumMod val="5000"/>
                  <a:lumOff val="95000"/>
                </a:schemeClr>
              </a:gs>
              <a:gs pos="74000">
                <a:schemeClr val="accent5">
                  <a:lumMod val="45000"/>
                  <a:lumOff val="55000"/>
                </a:schemeClr>
              </a:gs>
              <a:gs pos="83000">
                <a:schemeClr val="accent5">
                  <a:lumMod val="45000"/>
                  <a:lumOff val="55000"/>
                </a:schemeClr>
              </a:gs>
              <a:gs pos="100000">
                <a:schemeClr val="accent5">
                  <a:lumMod val="30000"/>
                  <a:lumOff val="70000"/>
                </a:schemeClr>
              </a:gs>
            </a:gsLst>
            <a:lin ang="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a:ln>
                  <a:noFill/>
                </a:ln>
                <a:solidFill>
                  <a:schemeClr val="tx1"/>
                </a:solidFill>
                <a:effectLst/>
                <a:latin typeface="+mn-lt"/>
              </a:rPr>
              <a:t>UCN</a:t>
            </a:r>
            <a:endParaRPr kumimoji="0" lang="de-CH" sz="1000" b="1" i="0" u="none" strike="noStrike" cap="none" normalizeH="0" baseline="0">
              <a:ln>
                <a:noFill/>
              </a:ln>
              <a:solidFill>
                <a:schemeClr val="tx1"/>
              </a:solidFill>
              <a:effectLst/>
              <a:latin typeface="+mn-lt"/>
            </a:endParaRPr>
          </a:p>
        </p:txBody>
      </p:sp>
    </p:spTree>
    <p:extLst>
      <p:ext uri="{BB962C8B-B14F-4D97-AF65-F5344CB8AC3E}">
        <p14:creationId xmlns:p14="http://schemas.microsoft.com/office/powerpoint/2010/main" val="3172219379"/>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Future muon </a:t>
            </a:r>
            <a:r>
              <a:rPr lang="en-US" dirty="0" err="1"/>
              <a:t>cLFV</a:t>
            </a:r>
            <a:r>
              <a:rPr lang="en-US" dirty="0"/>
              <a:t> experiments at PSI</a:t>
            </a:r>
          </a:p>
        </p:txBody>
      </p:sp>
      <p:sp>
        <p:nvSpPr>
          <p:cNvPr id="4" name="Slide Number Placeholder 3"/>
          <p:cNvSpPr>
            <a:spLocks noGrp="1"/>
          </p:cNvSpPr>
          <p:nvPr>
            <p:ph type="sldNum" sz="quarter" idx="16"/>
          </p:nvPr>
        </p:nvSpPr>
        <p:spPr/>
        <p:txBody>
          <a:bodyPr/>
          <a:lstStyle/>
          <a:p>
            <a:pPr algn="r">
              <a:defRPr/>
            </a:pPr>
            <a:r>
              <a:rPr lang="de-DE"/>
              <a:t>Page </a:t>
            </a:r>
            <a:fld id="{EBC07571-3134-BB4B-B83F-1A9FE18D34F3}" type="slidenum">
              <a:rPr lang="de-DE" smtClean="0"/>
              <a:pPr algn="r">
                <a:defRPr/>
              </a:pPr>
              <a:t>11</a:t>
            </a:fld>
            <a:endParaRPr lang="de-DE" dirty="0"/>
          </a:p>
        </p:txBody>
      </p:sp>
      <p:pic>
        <p:nvPicPr>
          <p:cNvPr id="10" name="Grafik 9">
            <a:extLst>
              <a:ext uri="{FF2B5EF4-FFF2-40B4-BE49-F238E27FC236}">
                <a16:creationId xmlns:a16="http://schemas.microsoft.com/office/drawing/2014/main" id="{07BCC2B0-B753-FC41-ABE5-5193CA8E88A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979712" y="1693734"/>
            <a:ext cx="5688632" cy="3398296"/>
          </a:xfrm>
          <a:prstGeom prst="rect">
            <a:avLst/>
          </a:prstGeom>
        </p:spPr>
      </p:pic>
      <p:sp>
        <p:nvSpPr>
          <p:cNvPr id="5" name="Content Placeholder 1">
            <a:extLst>
              <a:ext uri="{FF2B5EF4-FFF2-40B4-BE49-F238E27FC236}">
                <a16:creationId xmlns:a16="http://schemas.microsoft.com/office/drawing/2014/main" id="{D025EDBE-C738-264E-9CD3-3520D9B401B6}"/>
              </a:ext>
            </a:extLst>
          </p:cNvPr>
          <p:cNvSpPr>
            <a:spLocks noGrp="1"/>
          </p:cNvSpPr>
          <p:nvPr>
            <p:ph sz="quarter" idx="13"/>
          </p:nvPr>
        </p:nvSpPr>
        <p:spPr>
          <a:xfrm>
            <a:off x="1043000" y="1006082"/>
            <a:ext cx="7993496" cy="1133620"/>
          </a:xfrm>
        </p:spPr>
        <p:txBody>
          <a:bodyPr/>
          <a:lstStyle/>
          <a:p>
            <a:r>
              <a:rPr lang="en-US" dirty="0" err="1"/>
              <a:t>Neutrinoless</a:t>
            </a:r>
            <a:r>
              <a:rPr lang="en-US" dirty="0"/>
              <a:t> muon decays are one of the most sensitive probes for new physics</a:t>
            </a:r>
          </a:p>
          <a:p>
            <a:r>
              <a:rPr lang="en-US" dirty="0" err="1">
                <a:latin typeface="Symbol" pitchFamily="2" charset="2"/>
              </a:rPr>
              <a:t>m</a:t>
            </a:r>
            <a:r>
              <a:rPr lang="en-US" dirty="0" err="1">
                <a:sym typeface="Wingdings" pitchFamily="2" charset="2"/>
              </a:rPr>
              <a:t>e</a:t>
            </a:r>
            <a:r>
              <a:rPr lang="en-US" dirty="0" err="1">
                <a:latin typeface="Symbol" pitchFamily="2" charset="2"/>
                <a:sym typeface="Wingdings" pitchFamily="2" charset="2"/>
              </a:rPr>
              <a:t>g</a:t>
            </a:r>
            <a:r>
              <a:rPr lang="en-US" dirty="0">
                <a:latin typeface="Symbol" pitchFamily="2" charset="2"/>
                <a:sym typeface="Wingdings" pitchFamily="2" charset="2"/>
              </a:rPr>
              <a:t> </a:t>
            </a:r>
            <a:r>
              <a:rPr lang="en-US" dirty="0">
                <a:sym typeface="Wingdings" pitchFamily="2" charset="2"/>
              </a:rPr>
              <a:t>and </a:t>
            </a:r>
            <a:r>
              <a:rPr lang="en-US" dirty="0">
                <a:latin typeface="Symbol" pitchFamily="2" charset="2"/>
                <a:sym typeface="Wingdings" pitchFamily="2" charset="2"/>
              </a:rPr>
              <a:t>m</a:t>
            </a:r>
            <a:r>
              <a:rPr lang="en-US" dirty="0">
                <a:sym typeface="Wingdings" pitchFamily="2" charset="2"/>
              </a:rPr>
              <a:t>3e only possible at DC, high-intensity machines, such as HIPA </a:t>
            </a:r>
          </a:p>
          <a:p>
            <a:pPr marL="0" indent="0">
              <a:buNone/>
            </a:pPr>
            <a:r>
              <a:rPr lang="en-US" dirty="0">
                <a:sym typeface="Wingdings" pitchFamily="2" charset="2"/>
              </a:rPr>
              <a:t> New project (HIMB) for muon experiments with unique sensitivities</a:t>
            </a:r>
            <a:endParaRPr lang="en-US" dirty="0"/>
          </a:p>
          <a:p>
            <a:endParaRPr lang="en-US" dirty="0"/>
          </a:p>
          <a:p>
            <a:endParaRPr lang="en-US" dirty="0"/>
          </a:p>
        </p:txBody>
      </p:sp>
    </p:spTree>
    <p:extLst>
      <p:ext uri="{BB962C8B-B14F-4D97-AF65-F5344CB8AC3E}">
        <p14:creationId xmlns:p14="http://schemas.microsoft.com/office/powerpoint/2010/main" val="3146390776"/>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7" name="Image" descr="Image"/>
          <p:cNvPicPr>
            <a:picLocks noChangeAspect="1"/>
          </p:cNvPicPr>
          <p:nvPr/>
        </p:nvPicPr>
        <p:blipFill>
          <a:blip r:embed="rId2"/>
          <a:srcRect t="1664"/>
          <a:stretch>
            <a:fillRect/>
          </a:stretch>
        </p:blipFill>
        <p:spPr>
          <a:xfrm>
            <a:off x="5353084" y="2388803"/>
            <a:ext cx="3689574" cy="2118731"/>
          </a:xfrm>
          <a:prstGeom prst="rect">
            <a:avLst/>
          </a:prstGeom>
          <a:ln w="12700">
            <a:miter lim="400000"/>
          </a:ln>
        </p:spPr>
      </p:pic>
      <p:sp>
        <p:nvSpPr>
          <p:cNvPr id="128" name="The MEGII experiment at PSI"/>
          <p:cNvSpPr txBox="1">
            <a:spLocks noGrp="1"/>
          </p:cNvSpPr>
          <p:nvPr>
            <p:ph type="title"/>
          </p:nvPr>
        </p:nvSpPr>
        <p:spPr>
          <a:prstGeom prst="rect">
            <a:avLst/>
          </a:prstGeom>
        </p:spPr>
        <p:txBody>
          <a:bodyPr/>
          <a:lstStyle/>
          <a:p>
            <a:r>
              <a:t>The MEGII experiment at PSI</a:t>
            </a:r>
          </a:p>
        </p:txBody>
      </p:sp>
      <p:grpSp>
        <p:nvGrpSpPr>
          <p:cNvPr id="141" name="Group"/>
          <p:cNvGrpSpPr/>
          <p:nvPr/>
        </p:nvGrpSpPr>
        <p:grpSpPr>
          <a:xfrm>
            <a:off x="384469" y="1911629"/>
            <a:ext cx="5314671" cy="3218462"/>
            <a:chOff x="0" y="0"/>
            <a:chExt cx="14172455" cy="8582563"/>
          </a:xfrm>
        </p:grpSpPr>
        <p:pic>
          <p:nvPicPr>
            <p:cNvPr id="129" name="Screen Shot 2017-06-13 at 17.39.31.png" descr="Screen Shot 2017-06-13 at 17.39.31.png"/>
            <p:cNvPicPr>
              <a:picLocks noChangeAspect="1"/>
            </p:cNvPicPr>
            <p:nvPr/>
          </p:nvPicPr>
          <p:blipFill>
            <a:blip r:embed="rId3"/>
            <a:stretch>
              <a:fillRect/>
            </a:stretch>
          </p:blipFill>
          <p:spPr>
            <a:xfrm>
              <a:off x="2012131" y="544991"/>
              <a:ext cx="10228764" cy="7274934"/>
            </a:xfrm>
            <a:prstGeom prst="rect">
              <a:avLst/>
            </a:prstGeom>
            <a:ln w="12700" cap="flat">
              <a:noFill/>
              <a:miter lim="400000"/>
            </a:ln>
            <a:effectLst/>
          </p:spPr>
        </p:pic>
        <p:sp>
          <p:nvSpPr>
            <p:cNvPr id="130" name="2x Resolution everywhere"/>
            <p:cNvSpPr txBox="1"/>
            <p:nvPr/>
          </p:nvSpPr>
          <p:spPr>
            <a:xfrm>
              <a:off x="477009" y="3552429"/>
              <a:ext cx="2447056" cy="787066"/>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noAutofit/>
            </a:bodyPr>
            <a:lstStyle>
              <a:lvl1pPr algn="l" defTabSz="457200">
                <a:defRPr sz="1800">
                  <a:solidFill>
                    <a:srgbClr val="E32400"/>
                  </a:solidFill>
                  <a:latin typeface="Geeza Pro Bold"/>
                  <a:ea typeface="Geeza Pro Bold"/>
                  <a:cs typeface="Geeza Pro Bold"/>
                  <a:sym typeface="Geeza Pro Bold"/>
                </a:defRPr>
              </a:lvl1pPr>
            </a:lstStyle>
            <a:p>
              <a:pPr defTabSz="171450" eaLnBrk="1" fontAlgn="auto">
                <a:spcBef>
                  <a:spcPts val="0"/>
                </a:spcBef>
                <a:spcAft>
                  <a:spcPts val="0"/>
                </a:spcAft>
              </a:pPr>
              <a:r>
                <a:rPr sz="675" kern="0"/>
                <a:t>2x Resolution everywhere</a:t>
              </a:r>
            </a:p>
          </p:txBody>
        </p:sp>
        <p:sp>
          <p:nvSpPr>
            <p:cNvPr id="131" name="New electronics:…"/>
            <p:cNvSpPr txBox="1"/>
            <p:nvPr/>
          </p:nvSpPr>
          <p:spPr>
            <a:xfrm>
              <a:off x="214653" y="0"/>
              <a:ext cx="2590160" cy="808489"/>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19050" tIns="19050" rIns="19050" bIns="19050" numCol="1" anchor="b">
              <a:noAutofit/>
            </a:bodyPr>
            <a:lstStyle/>
            <a:p>
              <a:pPr defTabSz="171450" eaLnBrk="1" fontAlgn="auto">
                <a:spcBef>
                  <a:spcPts val="0"/>
                </a:spcBef>
                <a:spcAft>
                  <a:spcPts val="0"/>
                </a:spcAft>
                <a:defRPr sz="1800">
                  <a:latin typeface="Geneva"/>
                  <a:ea typeface="Geneva"/>
                  <a:cs typeface="Geneva"/>
                  <a:sym typeface="Geneva"/>
                </a:defRPr>
              </a:pPr>
              <a:r>
                <a:rPr sz="675" kern="0">
                  <a:solidFill>
                    <a:srgbClr val="000000"/>
                  </a:solidFill>
                  <a:latin typeface="Geneva"/>
                  <a:sym typeface="Geneva"/>
                </a:rPr>
                <a:t>New electronics:</a:t>
              </a:r>
            </a:p>
            <a:p>
              <a:pPr defTabSz="171450" eaLnBrk="1" fontAlgn="auto">
                <a:spcBef>
                  <a:spcPts val="0"/>
                </a:spcBef>
                <a:spcAft>
                  <a:spcPts val="0"/>
                </a:spcAft>
                <a:defRPr sz="1800">
                  <a:latin typeface="Geneva"/>
                  <a:ea typeface="Geneva"/>
                  <a:cs typeface="Geneva"/>
                  <a:sym typeface="Geneva"/>
                </a:defRPr>
              </a:pPr>
              <a:r>
                <a:rPr sz="675" kern="0">
                  <a:solidFill>
                    <a:srgbClr val="000000"/>
                  </a:solidFill>
                  <a:latin typeface="Geneva"/>
                  <a:sym typeface="Geneva"/>
                </a:rPr>
                <a:t>WaveDAQ</a:t>
              </a:r>
            </a:p>
          </p:txBody>
        </p:sp>
        <p:sp>
          <p:nvSpPr>
            <p:cNvPr id="132" name="~9000 channels at 5GSPS"/>
            <p:cNvSpPr txBox="1"/>
            <p:nvPr/>
          </p:nvSpPr>
          <p:spPr>
            <a:xfrm>
              <a:off x="233734" y="905030"/>
              <a:ext cx="1473958" cy="1416718"/>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noAutofit/>
            </a:bodyPr>
            <a:lstStyle>
              <a:lvl1pPr algn="l" defTabSz="457200">
                <a:defRPr sz="1800">
                  <a:solidFill>
                    <a:srgbClr val="FFAA00"/>
                  </a:solidFill>
                  <a:latin typeface="Geeza Pro Bold"/>
                  <a:ea typeface="Geeza Pro Bold"/>
                  <a:cs typeface="Geeza Pro Bold"/>
                  <a:sym typeface="Geeza Pro Bold"/>
                </a:defRPr>
              </a:lvl1pPr>
            </a:lstStyle>
            <a:p>
              <a:pPr defTabSz="171450" eaLnBrk="1" fontAlgn="auto">
                <a:spcBef>
                  <a:spcPts val="0"/>
                </a:spcBef>
                <a:spcAft>
                  <a:spcPts val="0"/>
                </a:spcAft>
              </a:pPr>
              <a:r>
                <a:rPr sz="675" kern="0"/>
                <a:t>~9000 channels at 5GSPS</a:t>
              </a:r>
            </a:p>
          </p:txBody>
        </p:sp>
        <p:sp>
          <p:nvSpPr>
            <p:cNvPr id="133" name="Single volume He:iC4H10"/>
            <p:cNvSpPr txBox="1"/>
            <p:nvPr/>
          </p:nvSpPr>
          <p:spPr>
            <a:xfrm>
              <a:off x="7164674" y="7389967"/>
              <a:ext cx="1855416" cy="1192597"/>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noAutofit/>
            </a:bodyPr>
            <a:lstStyle/>
            <a:p>
              <a:pPr defTabSz="171450" eaLnBrk="1" fontAlgn="auto">
                <a:spcBef>
                  <a:spcPts val="0"/>
                </a:spcBef>
                <a:spcAft>
                  <a:spcPts val="0"/>
                </a:spcAft>
                <a:defRPr sz="1800">
                  <a:solidFill>
                    <a:srgbClr val="FFAA00"/>
                  </a:solidFill>
                  <a:latin typeface="Geeza Pro Bold"/>
                  <a:ea typeface="Geeza Pro Bold"/>
                  <a:cs typeface="Geeza Pro Bold"/>
                  <a:sym typeface="Geeza Pro Bold"/>
                </a:defRPr>
              </a:pPr>
              <a:r>
                <a:rPr sz="675" kern="0">
                  <a:solidFill>
                    <a:srgbClr val="FFAA00"/>
                  </a:solidFill>
                  <a:latin typeface="Geeza Pro Bold"/>
                  <a:sym typeface="Geeza Pro Bold"/>
                </a:rPr>
                <a:t>Single volume He:iC</a:t>
              </a:r>
              <a:r>
                <a:rPr sz="675" kern="0" baseline="-5999">
                  <a:solidFill>
                    <a:srgbClr val="FFAA00"/>
                  </a:solidFill>
                  <a:latin typeface="Geeza Pro Bold"/>
                  <a:sym typeface="Geeza Pro Bold"/>
                </a:rPr>
                <a:t>4</a:t>
              </a:r>
              <a:r>
                <a:rPr sz="675" kern="0">
                  <a:solidFill>
                    <a:srgbClr val="FFAA00"/>
                  </a:solidFill>
                  <a:latin typeface="Geeza Pro Bold"/>
                  <a:sym typeface="Geeza Pro Bold"/>
                </a:rPr>
                <a:t>H</a:t>
              </a:r>
              <a:r>
                <a:rPr sz="675" kern="0" baseline="-5999">
                  <a:solidFill>
                    <a:srgbClr val="FFAA00"/>
                  </a:solidFill>
                  <a:latin typeface="Geeza Pro Bold"/>
                  <a:sym typeface="Geeza Pro Bold"/>
                </a:rPr>
                <a:t>10</a:t>
              </a:r>
            </a:p>
          </p:txBody>
        </p:sp>
        <p:sp>
          <p:nvSpPr>
            <p:cNvPr id="134" name="35 ps resolution…"/>
            <p:cNvSpPr txBox="1"/>
            <p:nvPr/>
          </p:nvSpPr>
          <p:spPr>
            <a:xfrm>
              <a:off x="11839359" y="5396069"/>
              <a:ext cx="2219136" cy="787065"/>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noAutofit/>
            </a:bodyPr>
            <a:lstStyle/>
            <a:p>
              <a:pPr defTabSz="171450" eaLnBrk="1" fontAlgn="auto">
                <a:spcBef>
                  <a:spcPts val="0"/>
                </a:spcBef>
                <a:spcAft>
                  <a:spcPts val="0"/>
                </a:spcAft>
                <a:defRPr sz="1800">
                  <a:solidFill>
                    <a:srgbClr val="FFAA00"/>
                  </a:solidFill>
                  <a:latin typeface="Geeza Pro Bold"/>
                  <a:ea typeface="Geeza Pro Bold"/>
                  <a:cs typeface="Geeza Pro Bold"/>
                  <a:sym typeface="Geeza Pro Bold"/>
                </a:defRPr>
              </a:pPr>
              <a:r>
                <a:rPr sz="675" kern="0">
                  <a:solidFill>
                    <a:srgbClr val="FFAA00"/>
                  </a:solidFill>
                  <a:latin typeface="Geeza Pro Bold"/>
                  <a:sym typeface="Geeza Pro Bold"/>
                </a:rPr>
                <a:t>35 ps resolution</a:t>
              </a:r>
            </a:p>
            <a:p>
              <a:pPr defTabSz="171450" eaLnBrk="1" fontAlgn="auto">
                <a:spcBef>
                  <a:spcPts val="0"/>
                </a:spcBef>
                <a:spcAft>
                  <a:spcPts val="0"/>
                </a:spcAft>
                <a:defRPr sz="1800">
                  <a:solidFill>
                    <a:srgbClr val="FFAA00"/>
                  </a:solidFill>
                  <a:latin typeface="Geeza Pro Bold"/>
                  <a:ea typeface="Geeza Pro Bold"/>
                  <a:cs typeface="Geeza Pro Bold"/>
                  <a:sym typeface="Geeza Pro Bold"/>
                </a:defRPr>
              </a:pPr>
              <a:r>
                <a:rPr sz="675" kern="0">
                  <a:solidFill>
                    <a:srgbClr val="FFAA00"/>
                  </a:solidFill>
                  <a:latin typeface="Geeza Pro Bold"/>
                  <a:sym typeface="Geeza Pro Bold"/>
                </a:rPr>
                <a:t>w/ multiple hits</a:t>
              </a:r>
            </a:p>
          </p:txBody>
        </p:sp>
        <p:sp>
          <p:nvSpPr>
            <p:cNvPr id="135" name="Full available…"/>
            <p:cNvSpPr txBox="1"/>
            <p:nvPr/>
          </p:nvSpPr>
          <p:spPr>
            <a:xfrm>
              <a:off x="10074427" y="6550430"/>
              <a:ext cx="2447057" cy="1860336"/>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noAutofit/>
            </a:bodyPr>
            <a:lstStyle/>
            <a:p>
              <a:pPr defTabSz="171450" eaLnBrk="1" fontAlgn="auto">
                <a:spcBef>
                  <a:spcPts val="0"/>
                </a:spcBef>
                <a:spcAft>
                  <a:spcPts val="0"/>
                </a:spcAft>
                <a:defRPr sz="1800">
                  <a:solidFill>
                    <a:srgbClr val="FFAA00"/>
                  </a:solidFill>
                  <a:latin typeface="Geeza Pro Bold"/>
                  <a:ea typeface="Geeza Pro Bold"/>
                  <a:cs typeface="Geeza Pro Bold"/>
                  <a:sym typeface="Geeza Pro Bold"/>
                </a:defRPr>
              </a:pPr>
              <a:r>
                <a:rPr sz="675" kern="0">
                  <a:solidFill>
                    <a:srgbClr val="FFAA00"/>
                  </a:solidFill>
                  <a:latin typeface="Geeza Pro Bold"/>
                  <a:sym typeface="Geeza Pro Bold"/>
                </a:rPr>
                <a:t>Full available</a:t>
              </a:r>
            </a:p>
            <a:p>
              <a:pPr defTabSz="171450" eaLnBrk="1" fontAlgn="auto">
                <a:spcBef>
                  <a:spcPts val="0"/>
                </a:spcBef>
                <a:spcAft>
                  <a:spcPts val="0"/>
                </a:spcAft>
                <a:defRPr sz="1800">
                  <a:solidFill>
                    <a:srgbClr val="FFAA00"/>
                  </a:solidFill>
                  <a:latin typeface="Geeza Pro Bold"/>
                  <a:ea typeface="Geeza Pro Bold"/>
                  <a:cs typeface="Geeza Pro Bold"/>
                  <a:sym typeface="Geeza Pro Bold"/>
                </a:defRPr>
              </a:pPr>
              <a:r>
                <a:rPr sz="675" kern="0">
                  <a:solidFill>
                    <a:srgbClr val="FFAA00"/>
                  </a:solidFill>
                  <a:latin typeface="Geeza Pro Bold"/>
                  <a:sym typeface="Geeza Pro Bold"/>
                </a:rPr>
                <a:t>stopped beam intensity</a:t>
              </a:r>
            </a:p>
            <a:p>
              <a:pPr defTabSz="171450" eaLnBrk="1" fontAlgn="auto">
                <a:spcBef>
                  <a:spcPts val="0"/>
                </a:spcBef>
                <a:spcAft>
                  <a:spcPts val="0"/>
                </a:spcAft>
                <a:defRPr sz="1800">
                  <a:solidFill>
                    <a:srgbClr val="FFAA00"/>
                  </a:solidFill>
                  <a:latin typeface="Geeza Pro Bold"/>
                  <a:ea typeface="Geeza Pro Bold"/>
                  <a:cs typeface="Geeza Pro Bold"/>
                  <a:sym typeface="Geeza Pro Bold"/>
                </a:defRPr>
              </a:pPr>
              <a:r>
                <a:rPr sz="675" kern="0">
                  <a:solidFill>
                    <a:srgbClr val="FFAA00"/>
                  </a:solidFill>
                  <a:latin typeface="Geeza Pro Bold"/>
                  <a:sym typeface="Geeza Pro Bold"/>
                </a:rPr>
                <a:t>7 x 10</a:t>
              </a:r>
              <a:r>
                <a:rPr sz="675" kern="0" baseline="31999">
                  <a:solidFill>
                    <a:srgbClr val="FFAA00"/>
                  </a:solidFill>
                  <a:latin typeface="Geeza Pro Bold"/>
                  <a:sym typeface="Geeza Pro Bold"/>
                </a:rPr>
                <a:t>7</a:t>
              </a:r>
            </a:p>
          </p:txBody>
        </p:sp>
        <p:sp>
          <p:nvSpPr>
            <p:cNvPr id="136" name="Better uniformity w/…"/>
            <p:cNvSpPr txBox="1"/>
            <p:nvPr/>
          </p:nvSpPr>
          <p:spPr>
            <a:xfrm>
              <a:off x="10374943" y="1169770"/>
              <a:ext cx="2890675" cy="887238"/>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noAutofit/>
            </a:bodyPr>
            <a:lstStyle/>
            <a:p>
              <a:pPr defTabSz="171450" eaLnBrk="1" fontAlgn="auto">
                <a:spcBef>
                  <a:spcPts val="0"/>
                </a:spcBef>
                <a:spcAft>
                  <a:spcPts val="0"/>
                </a:spcAft>
                <a:defRPr sz="1800">
                  <a:solidFill>
                    <a:srgbClr val="FFAA00"/>
                  </a:solidFill>
                  <a:latin typeface="Geeza Pro Bold"/>
                  <a:ea typeface="Geeza Pro Bold"/>
                  <a:cs typeface="Geeza Pro Bold"/>
                  <a:sym typeface="Geeza Pro Bold"/>
                </a:defRPr>
              </a:pPr>
              <a:r>
                <a:rPr sz="675" kern="0">
                  <a:solidFill>
                    <a:srgbClr val="FFAA00"/>
                  </a:solidFill>
                  <a:latin typeface="Geeza Pro Bold"/>
                  <a:sym typeface="Geeza Pro Bold"/>
                </a:rPr>
                <a:t>Better uniformity w/</a:t>
              </a:r>
            </a:p>
            <a:p>
              <a:pPr defTabSz="171450" eaLnBrk="1" fontAlgn="auto">
                <a:spcBef>
                  <a:spcPts val="0"/>
                </a:spcBef>
                <a:spcAft>
                  <a:spcPts val="0"/>
                </a:spcAft>
                <a:defRPr sz="1800">
                  <a:solidFill>
                    <a:srgbClr val="FFAA00"/>
                  </a:solidFill>
                  <a:latin typeface="Geeza Pro Bold"/>
                  <a:ea typeface="Geeza Pro Bold"/>
                  <a:cs typeface="Geeza Pro Bold"/>
                  <a:sym typeface="Geeza Pro Bold"/>
                </a:defRPr>
              </a:pPr>
              <a:r>
                <a:rPr sz="675" kern="0">
                  <a:solidFill>
                    <a:srgbClr val="FFAA00"/>
                  </a:solidFill>
                  <a:latin typeface="Geeza Pro Bold"/>
                  <a:sym typeface="Geeza Pro Bold"/>
                </a:rPr>
                <a:t>12x12 VUV SiPM</a:t>
              </a:r>
            </a:p>
          </p:txBody>
        </p:sp>
        <p:sp>
          <p:nvSpPr>
            <p:cNvPr id="137" name="Updated and…"/>
            <p:cNvSpPr txBox="1"/>
            <p:nvPr/>
          </p:nvSpPr>
          <p:spPr>
            <a:xfrm>
              <a:off x="0" y="5388955"/>
              <a:ext cx="2590159" cy="1166246"/>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19050" tIns="19050" rIns="19050" bIns="19050" numCol="1" anchor="b">
              <a:noAutofit/>
            </a:bodyPr>
            <a:lstStyle/>
            <a:p>
              <a:pPr defTabSz="171450" eaLnBrk="1" fontAlgn="auto">
                <a:spcBef>
                  <a:spcPts val="0"/>
                </a:spcBef>
                <a:spcAft>
                  <a:spcPts val="0"/>
                </a:spcAft>
                <a:defRPr sz="1800">
                  <a:latin typeface="Geneva"/>
                  <a:ea typeface="Geneva"/>
                  <a:cs typeface="Geneva"/>
                  <a:sym typeface="Geneva"/>
                </a:defRPr>
              </a:pPr>
              <a:r>
                <a:rPr sz="675" kern="0">
                  <a:solidFill>
                    <a:srgbClr val="000000"/>
                  </a:solidFill>
                  <a:latin typeface="Geneva"/>
                  <a:sym typeface="Geneva"/>
                </a:rPr>
                <a:t>Updated and</a:t>
              </a:r>
            </a:p>
            <a:p>
              <a:pPr defTabSz="171450" eaLnBrk="1" fontAlgn="auto">
                <a:spcBef>
                  <a:spcPts val="0"/>
                </a:spcBef>
                <a:spcAft>
                  <a:spcPts val="0"/>
                </a:spcAft>
                <a:defRPr sz="1800">
                  <a:latin typeface="Geneva"/>
                  <a:ea typeface="Geneva"/>
                  <a:cs typeface="Geneva"/>
                  <a:sym typeface="Geneva"/>
                </a:defRPr>
              </a:pPr>
              <a:r>
                <a:rPr sz="675" kern="0">
                  <a:solidFill>
                    <a:srgbClr val="000000"/>
                  </a:solidFill>
                  <a:latin typeface="Geneva"/>
                  <a:sym typeface="Geneva"/>
                </a:rPr>
                <a:t>new Calibration methods</a:t>
              </a:r>
            </a:p>
          </p:txBody>
        </p:sp>
        <p:sp>
          <p:nvSpPr>
            <p:cNvPr id="138" name="Quasi mono-chromatic positron beam"/>
            <p:cNvSpPr txBox="1"/>
            <p:nvPr/>
          </p:nvSpPr>
          <p:spPr>
            <a:xfrm>
              <a:off x="57241" y="6569511"/>
              <a:ext cx="2404125" cy="117344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noAutofit/>
            </a:bodyPr>
            <a:lstStyle>
              <a:lvl1pPr algn="l" defTabSz="457200">
                <a:defRPr sz="1800">
                  <a:solidFill>
                    <a:srgbClr val="FFAA00"/>
                  </a:solidFill>
                  <a:latin typeface="Geeza Pro Bold"/>
                  <a:ea typeface="Geeza Pro Bold"/>
                  <a:cs typeface="Geeza Pro Bold"/>
                  <a:sym typeface="Geeza Pro Bold"/>
                </a:defRPr>
              </a:lvl1pPr>
            </a:lstStyle>
            <a:p>
              <a:pPr defTabSz="171450" eaLnBrk="1" fontAlgn="auto">
                <a:spcBef>
                  <a:spcPts val="0"/>
                </a:spcBef>
                <a:spcAft>
                  <a:spcPts val="0"/>
                </a:spcAft>
              </a:pPr>
              <a:r>
                <a:rPr sz="675" kern="0"/>
                <a:t>Quasi mono-chromatic positron beam</a:t>
              </a:r>
            </a:p>
          </p:txBody>
        </p:sp>
        <p:sp>
          <p:nvSpPr>
            <p:cNvPr id="139" name="Higher Beam Intensity"/>
            <p:cNvSpPr txBox="1"/>
            <p:nvPr/>
          </p:nvSpPr>
          <p:spPr>
            <a:xfrm>
              <a:off x="11725400" y="3462283"/>
              <a:ext cx="2447056" cy="52851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noAutofit/>
            </a:bodyPr>
            <a:lstStyle>
              <a:lvl1pPr algn="l" defTabSz="457200">
                <a:defRPr sz="1800">
                  <a:solidFill>
                    <a:srgbClr val="E32400"/>
                  </a:solidFill>
                  <a:latin typeface="Geeza Pro Bold"/>
                  <a:ea typeface="Geeza Pro Bold"/>
                  <a:cs typeface="Geeza Pro Bold"/>
                  <a:sym typeface="Geeza Pro Bold"/>
                </a:defRPr>
              </a:lvl1pPr>
            </a:lstStyle>
            <a:p>
              <a:pPr defTabSz="171450" eaLnBrk="1" fontAlgn="auto">
                <a:spcBef>
                  <a:spcPts val="0"/>
                </a:spcBef>
                <a:spcAft>
                  <a:spcPts val="0"/>
                </a:spcAft>
              </a:pPr>
              <a:r>
                <a:rPr sz="675" kern="0"/>
                <a:t>Higher Beam Intensity </a:t>
              </a:r>
            </a:p>
          </p:txBody>
        </p:sp>
        <p:sp>
          <p:nvSpPr>
            <p:cNvPr id="140" name="Background rejection"/>
            <p:cNvSpPr txBox="1"/>
            <p:nvPr/>
          </p:nvSpPr>
          <p:spPr>
            <a:xfrm>
              <a:off x="3077676" y="7722009"/>
              <a:ext cx="3032659" cy="52851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noAutofit/>
            </a:bodyPr>
            <a:lstStyle>
              <a:lvl1pPr algn="l" defTabSz="457200">
                <a:defRPr sz="1800">
                  <a:solidFill>
                    <a:srgbClr val="FFAA00"/>
                  </a:solidFill>
                  <a:latin typeface="Geeza Pro Bold"/>
                  <a:ea typeface="Geeza Pro Bold"/>
                  <a:cs typeface="Geeza Pro Bold"/>
                  <a:sym typeface="Geeza Pro Bold"/>
                </a:defRPr>
              </a:lvl1pPr>
            </a:lstStyle>
            <a:p>
              <a:pPr defTabSz="171450" eaLnBrk="1" fontAlgn="auto">
                <a:spcBef>
                  <a:spcPts val="0"/>
                </a:spcBef>
                <a:spcAft>
                  <a:spcPts val="0"/>
                </a:spcAft>
              </a:pPr>
              <a:r>
                <a:rPr sz="675" kern="0"/>
                <a:t>Background rejection</a:t>
              </a:r>
            </a:p>
          </p:txBody>
        </p:sp>
      </p:grpSp>
      <p:sp>
        <p:nvSpPr>
          <p:cNvPr id="142" name="The MEGII experiment aims at searching for μ+ → e+ γ with a sensitivity of ~ 6 10-14…"/>
          <p:cNvSpPr txBox="1"/>
          <p:nvPr/>
        </p:nvSpPr>
        <p:spPr>
          <a:xfrm>
            <a:off x="410691" y="1066064"/>
            <a:ext cx="8569871" cy="66043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9050" tIns="19050" rIns="19050" bIns="19050" anchor="ctr">
            <a:spAutoFit/>
          </a:bodyPr>
          <a:lstStyle/>
          <a:p>
            <a:pPr marL="92319" indent="-92319" defTabSz="219075" eaLnBrk="1" fontAlgn="auto">
              <a:spcBef>
                <a:spcPts val="375"/>
              </a:spcBef>
              <a:spcAft>
                <a:spcPts val="0"/>
              </a:spcAft>
              <a:buSzPct val="100000"/>
              <a:buFontTx/>
              <a:buChar char="•"/>
              <a:defRPr sz="3000"/>
            </a:pPr>
            <a:r>
              <a:rPr sz="1125" kern="0">
                <a:solidFill>
                  <a:srgbClr val="000000"/>
                </a:solidFill>
                <a:latin typeface="Helvetica Neue Light"/>
                <a:sym typeface="Helvetica Neue Light"/>
              </a:rPr>
              <a:t> The MEGII experiment aims at searching for μ</a:t>
            </a:r>
            <a:r>
              <a:rPr sz="1125" kern="0" baseline="31999">
                <a:solidFill>
                  <a:srgbClr val="000000"/>
                </a:solidFill>
                <a:latin typeface="Helvetica Neue Light"/>
                <a:sym typeface="Helvetica Neue Light"/>
              </a:rPr>
              <a:t>+</a:t>
            </a:r>
            <a:r>
              <a:rPr sz="1125" kern="0">
                <a:solidFill>
                  <a:srgbClr val="000000"/>
                </a:solidFill>
                <a:latin typeface="Helvetica Neue Light"/>
                <a:sym typeface="Helvetica Neue Light"/>
              </a:rPr>
              <a:t> → e</a:t>
            </a:r>
            <a:r>
              <a:rPr sz="1125" kern="0" baseline="31999">
                <a:solidFill>
                  <a:srgbClr val="000000"/>
                </a:solidFill>
                <a:latin typeface="Helvetica Neue Light"/>
                <a:sym typeface="Helvetica Neue Light"/>
              </a:rPr>
              <a:t>+</a:t>
            </a:r>
            <a:r>
              <a:rPr sz="1125" kern="0">
                <a:solidFill>
                  <a:srgbClr val="000000"/>
                </a:solidFill>
                <a:latin typeface="Helvetica Neue Light"/>
                <a:sym typeface="Helvetica Neue Light"/>
              </a:rPr>
              <a:t> γ with a sensitivity of ~ </a:t>
            </a:r>
            <a:r>
              <a:rPr sz="1125" b="1" kern="0">
                <a:solidFill>
                  <a:srgbClr val="FF2600"/>
                </a:solidFill>
                <a:latin typeface="Helvetica Neue"/>
                <a:ea typeface="Helvetica Neue"/>
                <a:cs typeface="Helvetica Neue"/>
                <a:sym typeface="Helvetica Neue"/>
              </a:rPr>
              <a:t>6 10</a:t>
            </a:r>
            <a:r>
              <a:rPr sz="1125" b="1" kern="0" baseline="31999">
                <a:solidFill>
                  <a:srgbClr val="FF2600"/>
                </a:solidFill>
                <a:latin typeface="Helvetica Neue"/>
                <a:ea typeface="Helvetica Neue"/>
                <a:cs typeface="Helvetica Neue"/>
                <a:sym typeface="Helvetica Neue"/>
              </a:rPr>
              <a:t>-14 </a:t>
            </a:r>
            <a:r>
              <a:rPr sz="1125" b="1" kern="0">
                <a:solidFill>
                  <a:srgbClr val="FF2600"/>
                </a:solidFill>
                <a:latin typeface="Helvetica Neue"/>
                <a:ea typeface="Helvetica Neue"/>
                <a:cs typeface="Helvetica Neue"/>
                <a:sym typeface="Helvetica Neue"/>
              </a:rPr>
              <a:t> </a:t>
            </a:r>
            <a:r>
              <a:rPr sz="1125" kern="0">
                <a:solidFill>
                  <a:srgbClr val="000000"/>
                </a:solidFill>
                <a:latin typeface="Helvetica Neue Light"/>
                <a:sym typeface="Helvetica Neue Light"/>
              </a:rPr>
              <a:t> </a:t>
            </a:r>
          </a:p>
          <a:p>
            <a:pPr marL="92319" indent="-92319" defTabSz="219075" eaLnBrk="1" fontAlgn="auto">
              <a:spcBef>
                <a:spcPts val="375"/>
              </a:spcBef>
              <a:spcAft>
                <a:spcPts val="0"/>
              </a:spcAft>
              <a:buSzPct val="100000"/>
              <a:buFontTx/>
              <a:buChar char="•"/>
              <a:defRPr sz="3000"/>
            </a:pPr>
            <a:r>
              <a:rPr sz="1125" kern="0">
                <a:solidFill>
                  <a:srgbClr val="000000"/>
                </a:solidFill>
                <a:latin typeface="Helvetica Neue Light"/>
                <a:sym typeface="Helvetica Neue Light"/>
              </a:rPr>
              <a:t> Best upper limit on the BR (μ</a:t>
            </a:r>
            <a:r>
              <a:rPr sz="1125" kern="0" baseline="31999">
                <a:solidFill>
                  <a:srgbClr val="000000"/>
                </a:solidFill>
                <a:latin typeface="Helvetica Neue Light"/>
                <a:sym typeface="Helvetica Neue Light"/>
              </a:rPr>
              <a:t>+</a:t>
            </a:r>
            <a:r>
              <a:rPr sz="1125" kern="0">
                <a:solidFill>
                  <a:srgbClr val="000000"/>
                </a:solidFill>
                <a:latin typeface="Helvetica Neue Light"/>
                <a:sym typeface="Helvetica Neue Light"/>
              </a:rPr>
              <a:t> → e</a:t>
            </a:r>
            <a:r>
              <a:rPr sz="1125" kern="0" baseline="31999">
                <a:solidFill>
                  <a:srgbClr val="000000"/>
                </a:solidFill>
                <a:latin typeface="Helvetica Neue Light"/>
                <a:sym typeface="Helvetica Neue Light"/>
              </a:rPr>
              <a:t>+</a:t>
            </a:r>
            <a:r>
              <a:rPr sz="1125" kern="0">
                <a:solidFill>
                  <a:srgbClr val="000000"/>
                </a:solidFill>
                <a:latin typeface="Helvetica Neue Light"/>
                <a:sym typeface="Helvetica Neue Light"/>
              </a:rPr>
              <a:t> γ) set by the MEG experiment (</a:t>
            </a:r>
            <a:r>
              <a:rPr sz="1125" b="1" kern="0">
                <a:solidFill>
                  <a:srgbClr val="FF2600"/>
                </a:solidFill>
                <a:latin typeface="Helvetica Neue"/>
                <a:ea typeface="Helvetica Neue"/>
                <a:cs typeface="Helvetica Neue"/>
                <a:sym typeface="Helvetica Neue"/>
              </a:rPr>
              <a:t>4.2 10</a:t>
            </a:r>
            <a:r>
              <a:rPr sz="1125" b="1" kern="0" baseline="31999">
                <a:solidFill>
                  <a:srgbClr val="FF2600"/>
                </a:solidFill>
                <a:latin typeface="Helvetica Neue"/>
                <a:ea typeface="Helvetica Neue"/>
                <a:cs typeface="Helvetica Neue"/>
                <a:sym typeface="Helvetica Neue"/>
              </a:rPr>
              <a:t>-13 </a:t>
            </a:r>
            <a:r>
              <a:rPr sz="1125" b="1" kern="0">
                <a:solidFill>
                  <a:srgbClr val="FF2600"/>
                </a:solidFill>
                <a:latin typeface="Helvetica Neue"/>
                <a:ea typeface="Helvetica Neue"/>
                <a:cs typeface="Helvetica Neue"/>
                <a:sym typeface="Helvetica Neue"/>
              </a:rPr>
              <a:t> </a:t>
            </a:r>
            <a:r>
              <a:rPr sz="1125" kern="0">
                <a:solidFill>
                  <a:srgbClr val="000000"/>
                </a:solidFill>
                <a:latin typeface="Helvetica Neue Light"/>
                <a:sym typeface="Helvetica Neue Light"/>
              </a:rPr>
              <a:t>@90% C.L.)</a:t>
            </a:r>
            <a:endParaRPr sz="1125" b="1" kern="0">
              <a:solidFill>
                <a:srgbClr val="FF2600"/>
              </a:solidFill>
              <a:latin typeface="Helvetica Neue"/>
              <a:ea typeface="Helvetica Neue"/>
              <a:cs typeface="Helvetica Neue"/>
              <a:sym typeface="Helvetica Neue"/>
            </a:endParaRPr>
          </a:p>
          <a:p>
            <a:pPr marL="92319" indent="-92319" defTabSz="219075" eaLnBrk="1" fontAlgn="auto">
              <a:spcBef>
                <a:spcPts val="375"/>
              </a:spcBef>
              <a:spcAft>
                <a:spcPts val="0"/>
              </a:spcAft>
              <a:buSzPct val="100000"/>
              <a:buFontTx/>
              <a:buChar char="•"/>
              <a:defRPr sz="3000"/>
            </a:pPr>
            <a:r>
              <a:rPr sz="1125" kern="0">
                <a:solidFill>
                  <a:srgbClr val="000000"/>
                </a:solidFill>
                <a:latin typeface="Helvetica Neue Light"/>
                <a:sym typeface="Helvetica Neue Light"/>
              </a:rPr>
              <a:t> Five observables </a:t>
            </a:r>
            <a:r>
              <a:rPr sz="1125" b="1" kern="0">
                <a:solidFill>
                  <a:srgbClr val="FF2600"/>
                </a:solidFill>
                <a:latin typeface="Helvetica Neue"/>
                <a:ea typeface="Helvetica Neue"/>
                <a:cs typeface="Helvetica Neue"/>
                <a:sym typeface="Helvetica Neue"/>
              </a:rPr>
              <a:t>(E</a:t>
            </a:r>
            <a:r>
              <a:rPr sz="1125" b="1" kern="0" baseline="-5999">
                <a:solidFill>
                  <a:srgbClr val="FF2600"/>
                </a:solidFill>
                <a:latin typeface="Helvetica Neue"/>
                <a:ea typeface="Helvetica Neue"/>
                <a:cs typeface="Helvetica Neue"/>
                <a:sym typeface="Helvetica Neue"/>
              </a:rPr>
              <a:t>g</a:t>
            </a:r>
            <a:r>
              <a:rPr sz="1125" b="1" kern="0">
                <a:solidFill>
                  <a:srgbClr val="FF2600"/>
                </a:solidFill>
                <a:latin typeface="Helvetica Neue"/>
                <a:ea typeface="Helvetica Neue"/>
                <a:cs typeface="Helvetica Neue"/>
                <a:sym typeface="Helvetica Neue"/>
              </a:rPr>
              <a:t>, E</a:t>
            </a:r>
            <a:r>
              <a:rPr sz="1125" b="1" kern="0" baseline="-5999">
                <a:solidFill>
                  <a:srgbClr val="FF2600"/>
                </a:solidFill>
                <a:latin typeface="Helvetica Neue"/>
                <a:ea typeface="Helvetica Neue"/>
                <a:cs typeface="Helvetica Neue"/>
                <a:sym typeface="Helvetica Neue"/>
              </a:rPr>
              <a:t>e</a:t>
            </a:r>
            <a:r>
              <a:rPr sz="1125" b="1" kern="0">
                <a:solidFill>
                  <a:srgbClr val="FF2600"/>
                </a:solidFill>
                <a:latin typeface="Helvetica Neue"/>
                <a:ea typeface="Helvetica Neue"/>
                <a:cs typeface="Helvetica Neue"/>
                <a:sym typeface="Helvetica Neue"/>
              </a:rPr>
              <a:t>, t</a:t>
            </a:r>
            <a:r>
              <a:rPr sz="1125" b="1" kern="0" baseline="-5999">
                <a:solidFill>
                  <a:srgbClr val="FF2600"/>
                </a:solidFill>
                <a:latin typeface="Helvetica Neue"/>
                <a:ea typeface="Helvetica Neue"/>
                <a:cs typeface="Helvetica Neue"/>
                <a:sym typeface="Helvetica Neue"/>
              </a:rPr>
              <a:t>eg</a:t>
            </a:r>
            <a:r>
              <a:rPr sz="1125" b="1" kern="0">
                <a:solidFill>
                  <a:srgbClr val="FF2600"/>
                </a:solidFill>
                <a:latin typeface="Helvetica Neue"/>
                <a:ea typeface="Helvetica Neue"/>
                <a:cs typeface="Helvetica Neue"/>
                <a:sym typeface="Helvetica Neue"/>
              </a:rPr>
              <a:t>, ϑ</a:t>
            </a:r>
            <a:r>
              <a:rPr sz="1125" b="1" kern="0" baseline="-5999">
                <a:solidFill>
                  <a:srgbClr val="FF2600"/>
                </a:solidFill>
                <a:latin typeface="Helvetica Neue"/>
                <a:ea typeface="Helvetica Neue"/>
                <a:cs typeface="Helvetica Neue"/>
                <a:sym typeface="Helvetica Neue"/>
              </a:rPr>
              <a:t>eg</a:t>
            </a:r>
            <a:r>
              <a:rPr sz="1125" b="1" kern="0">
                <a:solidFill>
                  <a:srgbClr val="FF2600"/>
                </a:solidFill>
                <a:latin typeface="Helvetica Neue"/>
                <a:ea typeface="Helvetica Neue"/>
                <a:cs typeface="Helvetica Neue"/>
                <a:sym typeface="Helvetica Neue"/>
              </a:rPr>
              <a:t>, ϕ</a:t>
            </a:r>
            <a:r>
              <a:rPr sz="1125" b="1" kern="0" baseline="-5999">
                <a:solidFill>
                  <a:srgbClr val="FF2600"/>
                </a:solidFill>
                <a:latin typeface="Helvetica Neue"/>
                <a:ea typeface="Helvetica Neue"/>
                <a:cs typeface="Helvetica Neue"/>
                <a:sym typeface="Helvetica Neue"/>
              </a:rPr>
              <a:t>eg</a:t>
            </a:r>
            <a:r>
              <a:rPr sz="1125" b="1" kern="0">
                <a:solidFill>
                  <a:srgbClr val="FF2600"/>
                </a:solidFill>
                <a:latin typeface="Helvetica Neue"/>
                <a:ea typeface="Helvetica Neue"/>
                <a:cs typeface="Helvetica Neue"/>
                <a:sym typeface="Helvetica Neue"/>
              </a:rPr>
              <a:t>)</a:t>
            </a:r>
            <a:r>
              <a:rPr sz="1125" kern="0">
                <a:solidFill>
                  <a:srgbClr val="000000"/>
                </a:solidFill>
                <a:latin typeface="Helvetica Neue Light"/>
                <a:sym typeface="Helvetica Neue Light"/>
              </a:rPr>
              <a:t> to identify μ</a:t>
            </a:r>
            <a:r>
              <a:rPr sz="1125" kern="0" baseline="31999">
                <a:solidFill>
                  <a:srgbClr val="000000"/>
                </a:solidFill>
                <a:latin typeface="Helvetica Neue Light"/>
                <a:sym typeface="Helvetica Neue Light"/>
              </a:rPr>
              <a:t>+</a:t>
            </a:r>
            <a:r>
              <a:rPr sz="1125" kern="0">
                <a:solidFill>
                  <a:srgbClr val="000000"/>
                </a:solidFill>
                <a:latin typeface="Helvetica Neue Light"/>
                <a:sym typeface="Helvetica Neue Light"/>
              </a:rPr>
              <a:t> → e</a:t>
            </a:r>
            <a:r>
              <a:rPr sz="1125" kern="0" baseline="31999">
                <a:solidFill>
                  <a:srgbClr val="000000"/>
                </a:solidFill>
                <a:latin typeface="Helvetica Neue Light"/>
                <a:sym typeface="Helvetica Neue Light"/>
              </a:rPr>
              <a:t>+</a:t>
            </a:r>
            <a:r>
              <a:rPr sz="1125" kern="0">
                <a:solidFill>
                  <a:srgbClr val="000000"/>
                </a:solidFill>
                <a:latin typeface="Helvetica Neue Light"/>
                <a:sym typeface="Helvetica Neue Light"/>
              </a:rPr>
              <a:t> γ events</a:t>
            </a:r>
          </a:p>
        </p:txBody>
      </p:sp>
      <p:sp>
        <p:nvSpPr>
          <p:cNvPr id="143" name="Slide Number"/>
          <p:cNvSpPr txBox="1">
            <a:spLocks noGrp="1"/>
          </p:cNvSpPr>
          <p:nvPr>
            <p:ph type="sldNum" sz="quarter" idx="4294967295"/>
          </p:nvPr>
        </p:nvSpPr>
        <p:spPr>
          <a:xfrm>
            <a:off x="8693590" y="4803683"/>
            <a:ext cx="150682" cy="206467"/>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pPr defTabSz="309563" eaLnBrk="1" fontAlgn="auto">
              <a:spcBef>
                <a:spcPts val="0"/>
              </a:spcBef>
              <a:spcAft>
                <a:spcPts val="0"/>
              </a:spcAft>
            </a:pPr>
            <a:fld id="{86CB4B4D-7CA3-9044-876B-883B54F8677D}" type="slidenum">
              <a:rPr kern="0">
                <a:solidFill>
                  <a:srgbClr val="000000"/>
                </a:solidFill>
              </a:rPr>
              <a:pPr defTabSz="309563" eaLnBrk="1" fontAlgn="auto">
                <a:spcBef>
                  <a:spcPts val="0"/>
                </a:spcBef>
                <a:spcAft>
                  <a:spcPts val="0"/>
                </a:spcAft>
              </a:pPr>
              <a:t>12</a:t>
            </a:fld>
            <a:endParaRPr kern="0">
              <a:solidFill>
                <a:srgbClr val="000000"/>
              </a:solidFill>
            </a:endParaRPr>
          </a:p>
        </p:txBody>
      </p:sp>
      <p:grpSp>
        <p:nvGrpSpPr>
          <p:cNvPr id="150" name="Group"/>
          <p:cNvGrpSpPr/>
          <p:nvPr/>
        </p:nvGrpSpPr>
        <p:grpSpPr>
          <a:xfrm>
            <a:off x="4205264" y="2724414"/>
            <a:ext cx="980726" cy="409047"/>
            <a:chOff x="0" y="0"/>
            <a:chExt cx="2615268" cy="1090790"/>
          </a:xfrm>
        </p:grpSpPr>
        <p:pic>
          <p:nvPicPr>
            <p:cNvPr id="144" name="droppedImage.pdf" descr="droppedImage.pdf"/>
            <p:cNvPicPr>
              <a:picLocks noChangeAspect="1"/>
            </p:cNvPicPr>
            <p:nvPr/>
          </p:nvPicPr>
          <p:blipFill>
            <a:blip r:embed="rId4"/>
            <a:stretch>
              <a:fillRect/>
            </a:stretch>
          </p:blipFill>
          <p:spPr>
            <a:xfrm>
              <a:off x="13142" y="505297"/>
              <a:ext cx="1550766" cy="585494"/>
            </a:xfrm>
            <a:prstGeom prst="rect">
              <a:avLst/>
            </a:prstGeom>
            <a:ln w="12700" cap="flat">
              <a:noFill/>
              <a:miter lim="400000"/>
            </a:ln>
            <a:effectLst/>
          </p:spPr>
        </p:pic>
        <p:sp>
          <p:nvSpPr>
            <p:cNvPr id="145" name="Line"/>
            <p:cNvSpPr/>
            <p:nvPr/>
          </p:nvSpPr>
          <p:spPr>
            <a:xfrm flipV="1">
              <a:off x="433687" y="788523"/>
              <a:ext cx="556348" cy="13143"/>
            </a:xfrm>
            <a:prstGeom prst="line">
              <a:avLst/>
            </a:prstGeom>
            <a:noFill/>
            <a:ln w="38100" cap="flat">
              <a:solidFill>
                <a:srgbClr val="FF2600"/>
              </a:solidFill>
              <a:prstDash val="solid"/>
              <a:miter lim="400000"/>
              <a:headEnd type="triangle" w="med" len="med"/>
            </a:ln>
            <a:effectLst/>
          </p:spPr>
          <p:txBody>
            <a:bodyPr wrap="square" lIns="19050" tIns="19050" rIns="19050" bIns="19050" numCol="1" anchor="ctr">
              <a:noAutofit/>
            </a:bodyPr>
            <a:lstStyle/>
            <a:p>
              <a:pPr defTabSz="171450" eaLnBrk="1" fontAlgn="auto">
                <a:spcBef>
                  <a:spcPts val="0"/>
                </a:spcBef>
                <a:spcAft>
                  <a:spcPts val="0"/>
                </a:spcAft>
                <a:defRPr sz="1200">
                  <a:latin typeface="Helvetica"/>
                  <a:ea typeface="Helvetica"/>
                  <a:cs typeface="Helvetica"/>
                  <a:sym typeface="Helvetica"/>
                </a:defRPr>
              </a:pPr>
              <a:endParaRPr sz="450" kern="0">
                <a:solidFill>
                  <a:srgbClr val="000000"/>
                </a:solidFill>
                <a:latin typeface="Helvetica"/>
                <a:cs typeface="Helvetica"/>
                <a:sym typeface="Helvetica"/>
              </a:endParaRPr>
            </a:p>
          </p:txBody>
        </p:sp>
        <p:sp>
          <p:nvSpPr>
            <p:cNvPr id="146" name="Line"/>
            <p:cNvSpPr/>
            <p:nvPr/>
          </p:nvSpPr>
          <p:spPr>
            <a:xfrm flipH="1">
              <a:off x="1620854" y="766619"/>
              <a:ext cx="565109" cy="21904"/>
            </a:xfrm>
            <a:prstGeom prst="line">
              <a:avLst/>
            </a:prstGeom>
            <a:noFill/>
            <a:ln w="38100" cap="flat">
              <a:solidFill>
                <a:srgbClr val="FF9300"/>
              </a:solidFill>
              <a:prstDash val="sysDot"/>
              <a:miter lim="400000"/>
              <a:headEnd type="triangle" w="med" len="med"/>
            </a:ln>
            <a:effectLst/>
          </p:spPr>
          <p:txBody>
            <a:bodyPr wrap="square" lIns="19050" tIns="19050" rIns="19050" bIns="19050" numCol="1" anchor="ctr">
              <a:noAutofit/>
            </a:bodyPr>
            <a:lstStyle/>
            <a:p>
              <a:pPr defTabSz="171450" eaLnBrk="1" fontAlgn="auto">
                <a:spcBef>
                  <a:spcPts val="0"/>
                </a:spcBef>
                <a:spcAft>
                  <a:spcPts val="0"/>
                </a:spcAft>
                <a:defRPr sz="1200">
                  <a:latin typeface="Helvetica"/>
                  <a:ea typeface="Helvetica"/>
                  <a:cs typeface="Helvetica"/>
                  <a:sym typeface="Helvetica"/>
                </a:defRPr>
              </a:pPr>
              <a:endParaRPr sz="450" kern="0">
                <a:solidFill>
                  <a:srgbClr val="000000"/>
                </a:solidFill>
                <a:latin typeface="Helvetica"/>
                <a:cs typeface="Helvetica"/>
                <a:sym typeface="Helvetica"/>
              </a:endParaRPr>
            </a:p>
          </p:txBody>
        </p:sp>
        <p:pic>
          <p:nvPicPr>
            <p:cNvPr id="147" name="droppedImage.pdf" descr="droppedImage.pdf"/>
            <p:cNvPicPr>
              <a:picLocks noChangeAspect="1"/>
            </p:cNvPicPr>
            <p:nvPr/>
          </p:nvPicPr>
          <p:blipFill>
            <a:blip r:embed="rId5"/>
            <a:stretch>
              <a:fillRect/>
            </a:stretch>
          </p:blipFill>
          <p:spPr>
            <a:xfrm>
              <a:off x="2234147" y="550088"/>
              <a:ext cx="381122" cy="435567"/>
            </a:xfrm>
            <a:prstGeom prst="rect">
              <a:avLst/>
            </a:prstGeom>
            <a:ln w="12700" cap="flat">
              <a:noFill/>
              <a:miter lim="400000"/>
            </a:ln>
            <a:effectLst/>
          </p:spPr>
        </p:pic>
        <p:pic>
          <p:nvPicPr>
            <p:cNvPr id="148" name="droppedImage.pdf" descr="droppedImage.pdf"/>
            <p:cNvPicPr>
              <a:picLocks noChangeAspect="1"/>
            </p:cNvPicPr>
            <p:nvPr/>
          </p:nvPicPr>
          <p:blipFill>
            <a:blip r:embed="rId6"/>
            <a:stretch>
              <a:fillRect/>
            </a:stretch>
          </p:blipFill>
          <p:spPr>
            <a:xfrm>
              <a:off x="1103931" y="0"/>
              <a:ext cx="604537" cy="512542"/>
            </a:xfrm>
            <a:prstGeom prst="rect">
              <a:avLst/>
            </a:prstGeom>
            <a:ln w="12700" cap="flat">
              <a:noFill/>
              <a:miter lim="400000"/>
            </a:ln>
            <a:effectLst/>
          </p:spPr>
        </p:pic>
        <p:pic>
          <p:nvPicPr>
            <p:cNvPr id="149" name="droppedImage.pdf" descr="droppedImage.pdf"/>
            <p:cNvPicPr>
              <a:picLocks noChangeAspect="1"/>
            </p:cNvPicPr>
            <p:nvPr/>
          </p:nvPicPr>
          <p:blipFill>
            <a:blip r:embed="rId7"/>
            <a:stretch>
              <a:fillRect/>
            </a:stretch>
          </p:blipFill>
          <p:spPr>
            <a:xfrm>
              <a:off x="0" y="39426"/>
              <a:ext cx="538826" cy="420547"/>
            </a:xfrm>
            <a:prstGeom prst="rect">
              <a:avLst/>
            </a:prstGeom>
            <a:ln w="12700" cap="flat">
              <a:noFill/>
              <a:miter lim="400000"/>
            </a:ln>
            <a:effectLst/>
          </p:spPr>
        </p:pic>
      </p:grpSp>
      <p:sp>
        <p:nvSpPr>
          <p:cNvPr id="151" name="A. Baldini et al. (MEG Collaboration), Eur. Phys. J. C73 (2013) 2365"/>
          <p:cNvSpPr txBox="1"/>
          <p:nvPr/>
        </p:nvSpPr>
        <p:spPr>
          <a:xfrm>
            <a:off x="7210575" y="94289"/>
            <a:ext cx="1562100" cy="2462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9050" tIns="19050" rIns="19050" bIns="19050" anchor="b">
            <a:spAutoFit/>
          </a:bodyPr>
          <a:lstStyle/>
          <a:p>
            <a:pPr marL="0" lvl="1" defTabSz="219075" eaLnBrk="1" fontAlgn="auto">
              <a:spcBef>
                <a:spcPts val="1800"/>
              </a:spcBef>
              <a:spcAft>
                <a:spcPts val="0"/>
              </a:spcAft>
              <a:defRPr sz="1800">
                <a:solidFill>
                  <a:srgbClr val="747474"/>
                </a:solidFill>
              </a:defRPr>
            </a:pPr>
            <a:r>
              <a:rPr sz="675" kern="0">
                <a:solidFill>
                  <a:srgbClr val="747474"/>
                </a:solidFill>
                <a:latin typeface="Helvetica Neue Light"/>
                <a:sym typeface="Helvetica Neue Light"/>
              </a:rPr>
              <a:t>A. Baldini et al. (MEG Collaboration), Eur. Phys. J. C73 (2013) 2365</a:t>
            </a:r>
          </a:p>
        </p:txBody>
      </p:sp>
      <p:sp>
        <p:nvSpPr>
          <p:cNvPr id="152" name="A. Baldini et al. (MEG Collaboration),…"/>
          <p:cNvSpPr txBox="1"/>
          <p:nvPr/>
        </p:nvSpPr>
        <p:spPr>
          <a:xfrm>
            <a:off x="7316937" y="354638"/>
            <a:ext cx="1409700" cy="2462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9050" tIns="19050" rIns="19050" bIns="19050" anchor="b">
            <a:spAutoFit/>
          </a:bodyPr>
          <a:lstStyle/>
          <a:p>
            <a:pPr defTabSz="219075" eaLnBrk="1" fontAlgn="auto">
              <a:spcBef>
                <a:spcPts val="0"/>
              </a:spcBef>
              <a:spcAft>
                <a:spcPts val="0"/>
              </a:spcAft>
              <a:defRPr sz="1800">
                <a:solidFill>
                  <a:srgbClr val="747474"/>
                </a:solidFill>
              </a:defRPr>
            </a:pPr>
            <a:r>
              <a:rPr sz="675" kern="0">
                <a:solidFill>
                  <a:srgbClr val="747474"/>
                </a:solidFill>
                <a:latin typeface="Helvetica Neue Light"/>
                <a:sym typeface="Helvetica Neue Light"/>
              </a:rPr>
              <a:t>A. Baldini et al. (MEG Collaboration),</a:t>
            </a:r>
          </a:p>
          <a:p>
            <a:pPr defTabSz="219075" eaLnBrk="1" fontAlgn="auto">
              <a:spcBef>
                <a:spcPts val="0"/>
              </a:spcBef>
              <a:spcAft>
                <a:spcPts val="0"/>
              </a:spcAft>
              <a:defRPr sz="1800">
                <a:solidFill>
                  <a:srgbClr val="747474"/>
                </a:solidFill>
              </a:defRPr>
            </a:pPr>
            <a:r>
              <a:rPr sz="675" kern="0">
                <a:solidFill>
                  <a:srgbClr val="747474"/>
                </a:solidFill>
                <a:latin typeface="Helvetica Neue Light"/>
                <a:sym typeface="Helvetica Neue Light"/>
              </a:rPr>
              <a:t>Eur. Phys. J. C76 (2016) no. 8, 434 </a:t>
            </a:r>
          </a:p>
        </p:txBody>
      </p:sp>
      <p:pic>
        <p:nvPicPr>
          <p:cNvPr id="153" name="Image" descr="Image"/>
          <p:cNvPicPr>
            <a:picLocks noChangeAspect="1"/>
          </p:cNvPicPr>
          <p:nvPr/>
        </p:nvPicPr>
        <p:blipFill>
          <a:blip r:embed="rId8"/>
          <a:stretch>
            <a:fillRect/>
          </a:stretch>
        </p:blipFill>
        <p:spPr>
          <a:xfrm>
            <a:off x="5798885" y="4530616"/>
            <a:ext cx="2797997" cy="447169"/>
          </a:xfrm>
          <a:prstGeom prst="rect">
            <a:avLst/>
          </a:prstGeom>
          <a:ln w="12700">
            <a:miter lim="400000"/>
          </a:ln>
        </p:spPr>
      </p:pic>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 name="The WaveDAQ System"/>
          <p:cNvSpPr txBox="1">
            <a:spLocks noGrp="1"/>
          </p:cNvSpPr>
          <p:nvPr>
            <p:ph type="title"/>
          </p:nvPr>
        </p:nvSpPr>
        <p:spPr>
          <a:prstGeom prst="rect">
            <a:avLst/>
          </a:prstGeom>
        </p:spPr>
        <p:txBody>
          <a:bodyPr/>
          <a:lstStyle/>
          <a:p>
            <a:r>
              <a:t>The WaveDAQ System</a:t>
            </a:r>
          </a:p>
        </p:txBody>
      </p:sp>
      <p:sp>
        <p:nvSpPr>
          <p:cNvPr id="156" name="Slide Number"/>
          <p:cNvSpPr txBox="1">
            <a:spLocks noGrp="1"/>
          </p:cNvSpPr>
          <p:nvPr>
            <p:ph type="sldNum" sz="quarter" idx="4294967295"/>
          </p:nvPr>
        </p:nvSpPr>
        <p:spPr>
          <a:xfrm>
            <a:off x="8693590" y="4803683"/>
            <a:ext cx="150682" cy="206467"/>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pPr defTabSz="309563" eaLnBrk="1" fontAlgn="auto">
              <a:spcBef>
                <a:spcPts val="0"/>
              </a:spcBef>
              <a:spcAft>
                <a:spcPts val="0"/>
              </a:spcAft>
            </a:pPr>
            <a:fld id="{86CB4B4D-7CA3-9044-876B-883B54F8677D}" type="slidenum">
              <a:rPr kern="0">
                <a:solidFill>
                  <a:srgbClr val="000000"/>
                </a:solidFill>
              </a:rPr>
              <a:pPr defTabSz="309563" eaLnBrk="1" fontAlgn="auto">
                <a:spcBef>
                  <a:spcPts val="0"/>
                </a:spcBef>
                <a:spcAft>
                  <a:spcPts val="0"/>
                </a:spcAft>
              </a:pPr>
              <a:t>13</a:t>
            </a:fld>
            <a:endParaRPr kern="0">
              <a:solidFill>
                <a:srgbClr val="000000"/>
              </a:solidFill>
            </a:endParaRPr>
          </a:p>
        </p:txBody>
      </p:sp>
      <p:sp>
        <p:nvSpPr>
          <p:cNvPr id="157" name="Data acquisition system based on patented DRS4 chip with                                                5 GSPS/12 bit developed at PSI…"/>
          <p:cNvSpPr txBox="1">
            <a:spLocks noGrp="1"/>
          </p:cNvSpPr>
          <p:nvPr>
            <p:ph type="body" sz="quarter" idx="4294967295"/>
          </p:nvPr>
        </p:nvSpPr>
        <p:spPr>
          <a:xfrm>
            <a:off x="337846" y="1402619"/>
            <a:ext cx="2323030" cy="3514725"/>
          </a:xfrm>
          <a:prstGeom prst="rect">
            <a:avLst/>
          </a:prstGeom>
        </p:spPr>
        <p:txBody>
          <a:bodyPr>
            <a:normAutofit fontScale="40000" lnSpcReduction="20000"/>
          </a:bodyPr>
          <a:lstStyle/>
          <a:p>
            <a:pPr marL="159544" indent="-159544" defTabSz="207407">
              <a:spcBef>
                <a:spcPts val="1463"/>
              </a:spcBef>
              <a:defRPr sz="3350"/>
            </a:pPr>
            <a:r>
              <a:t>Data acquisition system based on patented DRS4 chip with                                                5 GSPS/12 bit developed at PSI</a:t>
            </a:r>
          </a:p>
          <a:p>
            <a:pPr marL="159544" indent="-159544" defTabSz="207407">
              <a:spcBef>
                <a:spcPts val="1463"/>
              </a:spcBef>
              <a:defRPr sz="3350"/>
            </a:pPr>
            <a:r>
              <a:t>Novel custom crate design allows compact triggering and DAQ</a:t>
            </a:r>
          </a:p>
          <a:p>
            <a:pPr marL="159544" indent="-159544" defTabSz="207407">
              <a:spcBef>
                <a:spcPts val="1463"/>
              </a:spcBef>
              <a:defRPr sz="3350"/>
            </a:pPr>
            <a:r>
              <a:t>WaveDAQintegrates signal amplification, triggering, DAQ andbias voltage generation in a single system</a:t>
            </a:r>
          </a:p>
          <a:p>
            <a:pPr marL="159544" indent="-159544" defTabSz="207407">
              <a:spcBef>
                <a:spcPts val="1463"/>
              </a:spcBef>
              <a:defRPr sz="3350"/>
            </a:pPr>
            <a:r>
              <a:t>Boards used in MEG, FOOT (INFN Pisa), Beam profile monitorsand SwissFEL</a:t>
            </a:r>
          </a:p>
        </p:txBody>
      </p:sp>
      <p:pic>
        <p:nvPicPr>
          <p:cNvPr id="158" name="Image" descr="Image"/>
          <p:cNvPicPr>
            <a:picLocks noChangeAspect="1"/>
          </p:cNvPicPr>
          <p:nvPr/>
        </p:nvPicPr>
        <p:blipFill>
          <a:blip r:embed="rId2"/>
          <a:stretch>
            <a:fillRect/>
          </a:stretch>
        </p:blipFill>
        <p:spPr>
          <a:xfrm>
            <a:off x="2852238" y="1162118"/>
            <a:ext cx="2631711" cy="1668066"/>
          </a:xfrm>
          <a:prstGeom prst="rect">
            <a:avLst/>
          </a:prstGeom>
          <a:ln w="12700">
            <a:miter lim="400000"/>
          </a:ln>
        </p:spPr>
      </p:pic>
      <p:pic>
        <p:nvPicPr>
          <p:cNvPr id="159" name="Image" descr="Image"/>
          <p:cNvPicPr>
            <a:picLocks noChangeAspect="1"/>
          </p:cNvPicPr>
          <p:nvPr/>
        </p:nvPicPr>
        <p:blipFill>
          <a:blip r:embed="rId3"/>
          <a:stretch>
            <a:fillRect/>
          </a:stretch>
        </p:blipFill>
        <p:spPr>
          <a:xfrm>
            <a:off x="5613106" y="1165098"/>
            <a:ext cx="3168442" cy="1668066"/>
          </a:xfrm>
          <a:prstGeom prst="rect">
            <a:avLst/>
          </a:prstGeom>
          <a:ln w="12700">
            <a:miter lim="400000"/>
          </a:ln>
        </p:spPr>
      </p:pic>
      <p:pic>
        <p:nvPicPr>
          <p:cNvPr id="160" name="Image" descr="Image"/>
          <p:cNvPicPr>
            <a:picLocks noChangeAspect="1"/>
          </p:cNvPicPr>
          <p:nvPr/>
        </p:nvPicPr>
        <p:blipFill>
          <a:blip r:embed="rId4"/>
          <a:stretch>
            <a:fillRect/>
          </a:stretch>
        </p:blipFill>
        <p:spPr>
          <a:xfrm>
            <a:off x="8406007" y="759653"/>
            <a:ext cx="542925" cy="557213"/>
          </a:xfrm>
          <a:prstGeom prst="rect">
            <a:avLst/>
          </a:prstGeom>
          <a:ln w="12700">
            <a:miter lim="400000"/>
          </a:ln>
        </p:spPr>
      </p:pic>
      <p:pic>
        <p:nvPicPr>
          <p:cNvPr id="161" name="fb868f8e-2cdb-4def-a920-284a26633120.jpg" descr="fb868f8e-2cdb-4def-a920-284a26633120.jpg"/>
          <p:cNvPicPr>
            <a:picLocks noChangeAspect="1"/>
          </p:cNvPicPr>
          <p:nvPr/>
        </p:nvPicPr>
        <p:blipFill>
          <a:blip r:embed="rId5"/>
          <a:stretch>
            <a:fillRect/>
          </a:stretch>
        </p:blipFill>
        <p:spPr>
          <a:xfrm>
            <a:off x="2852238" y="2951627"/>
            <a:ext cx="2631711" cy="1973783"/>
          </a:xfrm>
          <a:prstGeom prst="rect">
            <a:avLst/>
          </a:prstGeom>
          <a:ln w="12700">
            <a:miter lim="400000"/>
          </a:ln>
        </p:spPr>
      </p:pic>
      <p:pic>
        <p:nvPicPr>
          <p:cNvPr id="162" name="Image" descr="Image"/>
          <p:cNvPicPr>
            <a:picLocks noChangeAspect="1"/>
          </p:cNvPicPr>
          <p:nvPr/>
        </p:nvPicPr>
        <p:blipFill>
          <a:blip r:embed="rId6"/>
          <a:srcRect b="27414"/>
          <a:stretch>
            <a:fillRect/>
          </a:stretch>
        </p:blipFill>
        <p:spPr>
          <a:xfrm>
            <a:off x="6715007" y="2951627"/>
            <a:ext cx="2039398" cy="1973732"/>
          </a:xfrm>
          <a:prstGeom prst="rect">
            <a:avLst/>
          </a:prstGeom>
          <a:ln w="12700">
            <a:miter lim="400000"/>
          </a:ln>
        </p:spPr>
      </p:pic>
      <p:sp>
        <p:nvSpPr>
          <p:cNvPr id="163" name="WaveDREAM Board"/>
          <p:cNvSpPr txBox="1"/>
          <p:nvPr/>
        </p:nvSpPr>
        <p:spPr>
          <a:xfrm>
            <a:off x="3586480" y="1145156"/>
            <a:ext cx="1585370" cy="26930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19050" tIns="19050" rIns="19050" bIns="19050" anchor="ctr">
            <a:spAutoFit/>
          </a:bodyPr>
          <a:lstStyle>
            <a:lvl1pPr algn="l" defTabSz="457200">
              <a:defRPr sz="4000">
                <a:latin typeface="Calibri"/>
                <a:ea typeface="Calibri"/>
                <a:cs typeface="Calibri"/>
                <a:sym typeface="Calibri"/>
              </a:defRPr>
            </a:lvl1pPr>
          </a:lstStyle>
          <a:p>
            <a:pPr defTabSz="171450" eaLnBrk="1" fontAlgn="auto">
              <a:spcBef>
                <a:spcPts val="0"/>
              </a:spcBef>
              <a:spcAft>
                <a:spcPts val="0"/>
              </a:spcAft>
            </a:pPr>
            <a:r>
              <a:rPr sz="1500" kern="0">
                <a:solidFill>
                  <a:srgbClr val="000000"/>
                </a:solidFill>
              </a:rPr>
              <a:t>WaveDREAM Board</a:t>
            </a:r>
          </a:p>
        </p:txBody>
      </p:sp>
      <p:sp>
        <p:nvSpPr>
          <p:cNvPr id="164" name="DRS4 chip"/>
          <p:cNvSpPr txBox="1"/>
          <p:nvPr/>
        </p:nvSpPr>
        <p:spPr>
          <a:xfrm>
            <a:off x="7551819" y="724868"/>
            <a:ext cx="819135" cy="26930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19050" tIns="19050" rIns="19050" bIns="19050" anchor="ctr">
            <a:spAutoFit/>
          </a:bodyPr>
          <a:lstStyle>
            <a:lvl1pPr algn="l" defTabSz="457200">
              <a:defRPr sz="4000">
                <a:latin typeface="Calibri"/>
                <a:ea typeface="Calibri"/>
                <a:cs typeface="Calibri"/>
                <a:sym typeface="Calibri"/>
              </a:defRPr>
            </a:lvl1pPr>
          </a:lstStyle>
          <a:p>
            <a:pPr defTabSz="171450" eaLnBrk="1" fontAlgn="auto">
              <a:spcBef>
                <a:spcPts val="0"/>
              </a:spcBef>
              <a:spcAft>
                <a:spcPts val="0"/>
              </a:spcAft>
            </a:pPr>
            <a:r>
              <a:rPr sz="1500" kern="0">
                <a:solidFill>
                  <a:srgbClr val="000000"/>
                </a:solidFill>
              </a:rPr>
              <a:t>DRS4 chip</a:t>
            </a:r>
          </a:p>
        </p:txBody>
      </p:sp>
      <p:sp>
        <p:nvSpPr>
          <p:cNvPr id="165" name="MEGII TDAQ"/>
          <p:cNvSpPr txBox="1"/>
          <p:nvPr/>
        </p:nvSpPr>
        <p:spPr>
          <a:xfrm>
            <a:off x="5520051" y="2931684"/>
            <a:ext cx="1011495" cy="26930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19050" tIns="19050" rIns="19050" bIns="19050" anchor="ctr">
            <a:spAutoFit/>
          </a:bodyPr>
          <a:lstStyle>
            <a:lvl1pPr algn="l" defTabSz="457200">
              <a:defRPr sz="4000">
                <a:latin typeface="Calibri"/>
                <a:ea typeface="Calibri"/>
                <a:cs typeface="Calibri"/>
                <a:sym typeface="Calibri"/>
              </a:defRPr>
            </a:lvl1pPr>
          </a:lstStyle>
          <a:p>
            <a:pPr defTabSz="171450" eaLnBrk="1" fontAlgn="auto">
              <a:spcBef>
                <a:spcPts val="0"/>
              </a:spcBef>
              <a:spcAft>
                <a:spcPts val="0"/>
              </a:spcAft>
            </a:pPr>
            <a:r>
              <a:rPr sz="1500" kern="0">
                <a:solidFill>
                  <a:srgbClr val="000000"/>
                </a:solidFill>
              </a:rPr>
              <a:t>MEGII TDAQ</a:t>
            </a:r>
          </a:p>
        </p:txBody>
      </p:sp>
      <p:sp>
        <p:nvSpPr>
          <p:cNvPr id="166" name="Beam…"/>
          <p:cNvSpPr txBox="1"/>
          <p:nvPr/>
        </p:nvSpPr>
        <p:spPr>
          <a:xfrm>
            <a:off x="5669397" y="4454541"/>
            <a:ext cx="950581" cy="50013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19050" tIns="19050" rIns="19050" bIns="19050" anchor="ctr">
            <a:spAutoFit/>
          </a:bodyPr>
          <a:lstStyle/>
          <a:p>
            <a:pPr algn="r" defTabSz="171450" eaLnBrk="1" fontAlgn="auto">
              <a:spcBef>
                <a:spcPts val="0"/>
              </a:spcBef>
              <a:spcAft>
                <a:spcPts val="0"/>
              </a:spcAft>
              <a:defRPr sz="4000">
                <a:latin typeface="Calibri"/>
                <a:ea typeface="Calibri"/>
                <a:cs typeface="Calibri"/>
                <a:sym typeface="Calibri"/>
              </a:defRPr>
            </a:pPr>
            <a:r>
              <a:rPr sz="1500" kern="0">
                <a:solidFill>
                  <a:srgbClr val="000000"/>
                </a:solidFill>
                <a:latin typeface="Calibri"/>
                <a:cs typeface="Calibri"/>
                <a:sym typeface="Calibri"/>
              </a:rPr>
              <a:t>Beam </a:t>
            </a:r>
          </a:p>
          <a:p>
            <a:pPr algn="r" defTabSz="171450" eaLnBrk="1" fontAlgn="auto">
              <a:spcBef>
                <a:spcPts val="0"/>
              </a:spcBef>
              <a:spcAft>
                <a:spcPts val="0"/>
              </a:spcAft>
              <a:defRPr sz="4000">
                <a:latin typeface="Calibri"/>
                <a:ea typeface="Calibri"/>
                <a:cs typeface="Calibri"/>
                <a:sym typeface="Calibri"/>
              </a:defRPr>
            </a:pPr>
            <a:r>
              <a:rPr sz="1500" kern="0">
                <a:solidFill>
                  <a:srgbClr val="000000"/>
                </a:solidFill>
                <a:latin typeface="Calibri"/>
                <a:cs typeface="Calibri"/>
                <a:sym typeface="Calibri"/>
              </a:rPr>
              <a:t>monitoring </a:t>
            </a: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8" name="Screenshot 2023-08-30 at 18.02.14.png" descr="Screenshot 2023-08-30 at 18.02.14.png"/>
          <p:cNvPicPr>
            <a:picLocks noChangeAspect="1"/>
          </p:cNvPicPr>
          <p:nvPr/>
        </p:nvPicPr>
        <p:blipFill>
          <a:blip r:embed="rId2"/>
          <a:srcRect/>
          <a:stretch>
            <a:fillRect/>
          </a:stretch>
        </p:blipFill>
        <p:spPr>
          <a:xfrm>
            <a:off x="226679" y="1656615"/>
            <a:ext cx="5254145" cy="3021950"/>
          </a:xfrm>
          <a:prstGeom prst="rect">
            <a:avLst/>
          </a:prstGeom>
          <a:ln w="12700">
            <a:miter lim="400000"/>
          </a:ln>
        </p:spPr>
      </p:pic>
      <p:sp>
        <p:nvSpPr>
          <p:cNvPr id="169" name="How is ongoing…Physics run 2023: completed"/>
          <p:cNvSpPr txBox="1">
            <a:spLocks noGrp="1"/>
          </p:cNvSpPr>
          <p:nvPr>
            <p:ph type="title"/>
          </p:nvPr>
        </p:nvSpPr>
        <p:spPr>
          <a:prstGeom prst="rect">
            <a:avLst/>
          </a:prstGeom>
        </p:spPr>
        <p:txBody>
          <a:bodyPr/>
          <a:lstStyle/>
          <a:p>
            <a:r>
              <a:t>How is ongoing…Physics run 2023: completed</a:t>
            </a:r>
          </a:p>
        </p:txBody>
      </p:sp>
      <p:sp>
        <p:nvSpPr>
          <p:cNvPr id="170" name="Very successful data taking period!"/>
          <p:cNvSpPr txBox="1">
            <a:spLocks noGrp="1"/>
          </p:cNvSpPr>
          <p:nvPr>
            <p:ph type="body" sz="quarter" idx="4294967295"/>
          </p:nvPr>
        </p:nvSpPr>
        <p:spPr>
          <a:xfrm>
            <a:off x="402431" y="973767"/>
            <a:ext cx="8339138" cy="623482"/>
          </a:xfrm>
          <a:prstGeom prst="rect">
            <a:avLst/>
          </a:prstGeom>
        </p:spPr>
        <p:txBody>
          <a:bodyPr>
            <a:normAutofit fontScale="47500" lnSpcReduction="20000"/>
          </a:bodyPr>
          <a:lstStyle/>
          <a:p>
            <a:pPr lvl="1">
              <a:spcBef>
                <a:spcPts val="0"/>
              </a:spcBef>
              <a:defRPr sz="4000">
                <a:solidFill>
                  <a:srgbClr val="009051"/>
                </a:solidFill>
              </a:defRPr>
            </a:pPr>
            <a:endParaRPr/>
          </a:p>
          <a:p>
            <a:pPr lvl="1">
              <a:spcBef>
                <a:spcPts val="0"/>
              </a:spcBef>
              <a:defRPr sz="4000" b="1">
                <a:solidFill>
                  <a:srgbClr val="009051"/>
                </a:solidFill>
                <a:latin typeface="Helvetica Neue"/>
                <a:ea typeface="Helvetica Neue"/>
                <a:cs typeface="Helvetica Neue"/>
                <a:sym typeface="Helvetica Neue"/>
              </a:defRPr>
            </a:pPr>
            <a:r>
              <a:t>Very successful data taking period!</a:t>
            </a:r>
          </a:p>
        </p:txBody>
      </p:sp>
      <p:sp>
        <p:nvSpPr>
          <p:cNvPr id="171" name="Circle"/>
          <p:cNvSpPr/>
          <p:nvPr/>
        </p:nvSpPr>
        <p:spPr>
          <a:xfrm>
            <a:off x="1315033" y="2900363"/>
            <a:ext cx="95250" cy="95250"/>
          </a:xfrm>
          <a:prstGeom prst="ellipse">
            <a:avLst/>
          </a:prstGeom>
          <a:solidFill>
            <a:srgbClr val="FF2600"/>
          </a:solidFill>
          <a:ln w="12700">
            <a:miter lim="400000"/>
          </a:ln>
        </p:spPr>
        <p:txBody>
          <a:bodyPr lIns="19050" tIns="19050" rIns="19050" bIns="19050" anchor="ctr"/>
          <a:lstStyle/>
          <a:p>
            <a:pPr algn="ctr" defTabSz="309563" eaLnBrk="1" fontAlgn="auto">
              <a:spcBef>
                <a:spcPts val="0"/>
              </a:spcBef>
              <a:spcAft>
                <a:spcPts val="0"/>
              </a:spcAft>
              <a:defRPr>
                <a:solidFill>
                  <a:srgbClr val="FFFFFF"/>
                </a:solidFill>
              </a:defRPr>
            </a:pPr>
            <a:endParaRPr sz="1875" kern="0">
              <a:solidFill>
                <a:srgbClr val="FFFFFF"/>
              </a:solidFill>
              <a:latin typeface="Helvetica Neue Light"/>
              <a:sym typeface="Helvetica Neue Light"/>
            </a:endParaRPr>
          </a:p>
        </p:txBody>
      </p:sp>
      <p:sp>
        <p:nvSpPr>
          <p:cNvPr id="172" name="Line"/>
          <p:cNvSpPr/>
          <p:nvPr/>
        </p:nvSpPr>
        <p:spPr>
          <a:xfrm>
            <a:off x="1203039" y="2947988"/>
            <a:ext cx="319238" cy="0"/>
          </a:xfrm>
          <a:prstGeom prst="line">
            <a:avLst/>
          </a:prstGeom>
          <a:ln w="63500">
            <a:solidFill>
              <a:srgbClr val="FF2600"/>
            </a:solidFill>
            <a:custDash>
              <a:ds d="200000" sp="200000"/>
            </a:custDash>
            <a:miter lim="400000"/>
          </a:ln>
        </p:spPr>
        <p:txBody>
          <a:bodyPr lIns="19050" tIns="19050" rIns="19050" bIns="19050" anchor="ctr"/>
          <a:lstStyle/>
          <a:p>
            <a:pPr algn="ctr" defTabSz="309563" eaLnBrk="1" fontAlgn="auto">
              <a:spcBef>
                <a:spcPts val="0"/>
              </a:spcBef>
              <a:spcAft>
                <a:spcPts val="0"/>
              </a:spcAft>
            </a:pPr>
            <a:endParaRPr sz="1875" kern="0">
              <a:solidFill>
                <a:srgbClr val="000000"/>
              </a:solidFill>
              <a:latin typeface="Helvetica Neue Light"/>
              <a:sym typeface="Helvetica Neue Light"/>
            </a:endParaRPr>
          </a:p>
        </p:txBody>
      </p:sp>
      <p:pic>
        <p:nvPicPr>
          <p:cNvPr id="173" name="Image" descr="Image"/>
          <p:cNvPicPr>
            <a:picLocks noChangeAspect="1"/>
          </p:cNvPicPr>
          <p:nvPr/>
        </p:nvPicPr>
        <p:blipFill>
          <a:blip r:embed="rId3"/>
          <a:srcRect t="6611"/>
          <a:stretch>
            <a:fillRect/>
          </a:stretch>
        </p:blipFill>
        <p:spPr>
          <a:xfrm>
            <a:off x="5745455" y="2615762"/>
            <a:ext cx="3394027" cy="1584818"/>
          </a:xfrm>
          <a:prstGeom prst="rect">
            <a:avLst/>
          </a:prstGeom>
          <a:ln w="12700">
            <a:miter lim="400000"/>
          </a:ln>
        </p:spPr>
      </p:pic>
      <p:sp>
        <p:nvSpPr>
          <p:cNvPr id="174" name="With a beam intensity = 4.27e7 mu/s@1.76 mA"/>
          <p:cNvSpPr txBox="1"/>
          <p:nvPr/>
        </p:nvSpPr>
        <p:spPr>
          <a:xfrm>
            <a:off x="6536618" y="2157634"/>
            <a:ext cx="1773599" cy="3847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9050" tIns="19050" rIns="19050" bIns="19050" anchor="ctr">
            <a:spAutoFit/>
          </a:bodyPr>
          <a:lstStyle/>
          <a:p>
            <a:pPr defTabSz="309563" eaLnBrk="1" fontAlgn="auto">
              <a:spcBef>
                <a:spcPts val="2213"/>
              </a:spcBef>
              <a:spcAft>
                <a:spcPts val="0"/>
              </a:spcAft>
              <a:defRPr sz="3000">
                <a:solidFill>
                  <a:srgbClr val="747474"/>
                </a:solidFill>
              </a:defRPr>
            </a:pPr>
            <a:r>
              <a:rPr sz="1125" kern="0">
                <a:solidFill>
                  <a:srgbClr val="747474"/>
                </a:solidFill>
                <a:latin typeface="Helvetica Neue Light"/>
                <a:sym typeface="Helvetica Neue Light"/>
              </a:rPr>
              <a:t>With a beam intensity = </a:t>
            </a:r>
            <a:r>
              <a:rPr sz="1125" b="1" kern="0">
                <a:solidFill>
                  <a:srgbClr val="747474"/>
                </a:solidFill>
                <a:latin typeface="Helvetica Neue"/>
                <a:ea typeface="Helvetica Neue"/>
                <a:cs typeface="Helvetica Neue"/>
                <a:sym typeface="Helvetica Neue"/>
              </a:rPr>
              <a:t>4.27e7</a:t>
            </a:r>
            <a:r>
              <a:rPr sz="1125" kern="0">
                <a:solidFill>
                  <a:srgbClr val="747474"/>
                </a:solidFill>
                <a:latin typeface="Helvetica Neue Light"/>
                <a:sym typeface="Helvetica Neue Light"/>
              </a:rPr>
              <a:t> mu/s@1.76 mA</a:t>
            </a:r>
          </a:p>
        </p:txBody>
      </p:sp>
      <p:sp>
        <p:nvSpPr>
          <p:cNvPr id="175" name="Up to Aug 29th"/>
          <p:cNvSpPr txBox="1"/>
          <p:nvPr/>
        </p:nvSpPr>
        <p:spPr>
          <a:xfrm>
            <a:off x="1550849" y="2842190"/>
            <a:ext cx="981039" cy="21159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19050" tIns="19050" rIns="19050" bIns="19050" anchor="ctr">
            <a:spAutoFit/>
          </a:bodyPr>
          <a:lstStyle>
            <a:lvl1pPr>
              <a:defRPr sz="3000">
                <a:solidFill>
                  <a:srgbClr val="FF2600"/>
                </a:solidFill>
              </a:defRPr>
            </a:lvl1pPr>
          </a:lstStyle>
          <a:p>
            <a:pPr algn="ctr" defTabSz="309563" eaLnBrk="1" fontAlgn="auto">
              <a:spcBef>
                <a:spcPts val="0"/>
              </a:spcBef>
              <a:spcAft>
                <a:spcPts val="0"/>
              </a:spcAft>
            </a:pPr>
            <a:r>
              <a:rPr sz="1125" kern="0">
                <a:latin typeface="Helvetica Neue Light"/>
                <a:sym typeface="Helvetica Neue Light"/>
              </a:rPr>
              <a:t>Up to Aug 29th</a:t>
            </a:r>
          </a:p>
        </p:txBody>
      </p:sp>
      <p:sp>
        <p:nvSpPr>
          <p:cNvPr id="176" name="Analysis ongoing"/>
          <p:cNvSpPr txBox="1"/>
          <p:nvPr/>
        </p:nvSpPr>
        <p:spPr>
          <a:xfrm>
            <a:off x="4551647" y="3949964"/>
            <a:ext cx="1149287" cy="211596"/>
          </a:xfrm>
          <a:prstGeom prst="rect">
            <a:avLst/>
          </a:prstGeom>
          <a:solidFill>
            <a:srgbClr val="FFFFFF"/>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9050" tIns="19050" rIns="19050" bIns="19050" anchor="ctr">
            <a:spAutoFit/>
          </a:bodyPr>
          <a:lstStyle>
            <a:lvl1pPr>
              <a:defRPr sz="3000"/>
            </a:lvl1pPr>
          </a:lstStyle>
          <a:p>
            <a:pPr algn="ctr" defTabSz="309563" eaLnBrk="1" fontAlgn="auto">
              <a:spcBef>
                <a:spcPts val="0"/>
              </a:spcBef>
              <a:spcAft>
                <a:spcPts val="0"/>
              </a:spcAft>
            </a:pPr>
            <a:r>
              <a:rPr sz="1125" kern="0">
                <a:solidFill>
                  <a:srgbClr val="000000"/>
                </a:solidFill>
                <a:latin typeface="Helvetica Neue Light"/>
                <a:sym typeface="Helvetica Neue Light"/>
              </a:rPr>
              <a:t>Analysis ongoing</a:t>
            </a:r>
          </a:p>
        </p:txBody>
      </p:sp>
      <p:sp>
        <p:nvSpPr>
          <p:cNvPr id="177" name="Data taking ongoing"/>
          <p:cNvSpPr txBox="1"/>
          <p:nvPr/>
        </p:nvSpPr>
        <p:spPr>
          <a:xfrm>
            <a:off x="1039991" y="3449832"/>
            <a:ext cx="1562766" cy="211596"/>
          </a:xfrm>
          <a:prstGeom prst="rect">
            <a:avLst/>
          </a:prstGeom>
          <a:solidFill>
            <a:srgbClr val="FFFFFF"/>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9050" tIns="19050" rIns="19050" bIns="19050" anchor="ctr">
            <a:spAutoFit/>
          </a:bodyPr>
          <a:lstStyle>
            <a:lvl1pPr>
              <a:defRPr sz="3000"/>
            </a:lvl1pPr>
          </a:lstStyle>
          <a:p>
            <a:pPr algn="ctr" defTabSz="309563" eaLnBrk="1" fontAlgn="auto">
              <a:spcBef>
                <a:spcPts val="0"/>
              </a:spcBef>
              <a:spcAft>
                <a:spcPts val="0"/>
              </a:spcAft>
            </a:pPr>
            <a:r>
              <a:rPr sz="1125" kern="0">
                <a:solidFill>
                  <a:srgbClr val="000000"/>
                </a:solidFill>
                <a:latin typeface="Helvetica Neue Light"/>
                <a:sym typeface="Helvetica Neue Light"/>
              </a:rPr>
              <a:t>Data taking ongoing</a:t>
            </a:r>
          </a:p>
        </p:txBody>
      </p:sp>
      <p:sp>
        <p:nvSpPr>
          <p:cNvPr id="178" name="Run2021"/>
          <p:cNvSpPr txBox="1"/>
          <p:nvPr/>
        </p:nvSpPr>
        <p:spPr>
          <a:xfrm>
            <a:off x="4584293" y="3759341"/>
            <a:ext cx="604333" cy="21159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19050" tIns="19050" rIns="19050" bIns="19050" anchor="ctr">
            <a:spAutoFit/>
          </a:bodyPr>
          <a:lstStyle>
            <a:lvl1pPr>
              <a:defRPr sz="3000"/>
            </a:lvl1pPr>
          </a:lstStyle>
          <a:p>
            <a:pPr algn="ctr" defTabSz="309563" eaLnBrk="1" fontAlgn="auto">
              <a:spcBef>
                <a:spcPts val="0"/>
              </a:spcBef>
              <a:spcAft>
                <a:spcPts val="0"/>
              </a:spcAft>
            </a:pPr>
            <a:r>
              <a:rPr sz="1125" kern="0">
                <a:solidFill>
                  <a:srgbClr val="000000"/>
                </a:solidFill>
                <a:latin typeface="Helvetica Neue Light"/>
                <a:sym typeface="Helvetica Neue Light"/>
              </a:rPr>
              <a:t>Run2021</a:t>
            </a:r>
          </a:p>
        </p:txBody>
      </p:sp>
      <p:sp>
        <p:nvSpPr>
          <p:cNvPr id="179" name="Run2022"/>
          <p:cNvSpPr txBox="1"/>
          <p:nvPr/>
        </p:nvSpPr>
        <p:spPr>
          <a:xfrm>
            <a:off x="4684305" y="1976323"/>
            <a:ext cx="604333" cy="21159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19050" tIns="19050" rIns="19050" bIns="19050" anchor="ctr">
            <a:spAutoFit/>
          </a:bodyPr>
          <a:lstStyle>
            <a:lvl1pPr>
              <a:defRPr sz="3000"/>
            </a:lvl1pPr>
          </a:lstStyle>
          <a:p>
            <a:pPr algn="ctr" defTabSz="309563" eaLnBrk="1" fontAlgn="auto">
              <a:spcBef>
                <a:spcPts val="0"/>
              </a:spcBef>
              <a:spcAft>
                <a:spcPts val="0"/>
              </a:spcAft>
            </a:pPr>
            <a:r>
              <a:rPr sz="1125" kern="0">
                <a:solidFill>
                  <a:srgbClr val="000000"/>
                </a:solidFill>
                <a:latin typeface="Helvetica Neue Light"/>
                <a:sym typeface="Helvetica Neue Light"/>
              </a:rPr>
              <a:t>Run2022</a:t>
            </a:r>
          </a:p>
        </p:txBody>
      </p:sp>
      <p:sp>
        <p:nvSpPr>
          <p:cNvPr id="180" name="Run2023"/>
          <p:cNvSpPr txBox="1"/>
          <p:nvPr/>
        </p:nvSpPr>
        <p:spPr>
          <a:xfrm>
            <a:off x="1190034" y="3237744"/>
            <a:ext cx="604333" cy="21159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19050" tIns="19050" rIns="19050" bIns="19050" anchor="ctr">
            <a:spAutoFit/>
          </a:bodyPr>
          <a:lstStyle>
            <a:lvl1pPr>
              <a:defRPr sz="3000"/>
            </a:lvl1pPr>
          </a:lstStyle>
          <a:p>
            <a:pPr algn="ctr" defTabSz="309563" eaLnBrk="1" fontAlgn="auto">
              <a:spcBef>
                <a:spcPts val="0"/>
              </a:spcBef>
              <a:spcAft>
                <a:spcPts val="0"/>
              </a:spcAft>
            </a:pPr>
            <a:r>
              <a:rPr sz="1125" kern="0">
                <a:solidFill>
                  <a:srgbClr val="000000"/>
                </a:solidFill>
                <a:latin typeface="Helvetica Neue Light"/>
                <a:sym typeface="Helvetica Neue Light"/>
              </a:rPr>
              <a:t>Run2023</a:t>
            </a:r>
          </a:p>
        </p:txBody>
      </p:sp>
      <p:pic>
        <p:nvPicPr>
          <p:cNvPr id="181" name="Screenshot 2023-12-07 at 15.00.36.png" descr="Screenshot 2023-12-07 at 15.00.36.png"/>
          <p:cNvPicPr>
            <a:picLocks noChangeAspect="1"/>
          </p:cNvPicPr>
          <p:nvPr/>
        </p:nvPicPr>
        <p:blipFill>
          <a:blip r:embed="rId4"/>
          <a:srcRect b="4699"/>
          <a:stretch>
            <a:fillRect/>
          </a:stretch>
        </p:blipFill>
        <p:spPr>
          <a:xfrm>
            <a:off x="156135" y="1656615"/>
            <a:ext cx="5490420" cy="3014325"/>
          </a:xfrm>
          <a:prstGeom prst="rect">
            <a:avLst/>
          </a:prstGeom>
          <a:ln w="12700">
            <a:miter lim="400000"/>
          </a:ln>
        </p:spPr>
      </p:pic>
      <p:sp>
        <p:nvSpPr>
          <p:cNvPr id="182" name="Analysis: Finished"/>
          <p:cNvSpPr txBox="1"/>
          <p:nvPr/>
        </p:nvSpPr>
        <p:spPr>
          <a:xfrm>
            <a:off x="4411828" y="3545143"/>
            <a:ext cx="1149287" cy="211596"/>
          </a:xfrm>
          <a:prstGeom prst="rect">
            <a:avLst/>
          </a:prstGeom>
          <a:solidFill>
            <a:srgbClr val="FFFFFF"/>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9050" tIns="19050" rIns="19050" bIns="19050" anchor="ctr">
            <a:spAutoFit/>
          </a:bodyPr>
          <a:lstStyle>
            <a:lvl1pPr>
              <a:defRPr sz="3000"/>
            </a:lvl1pPr>
          </a:lstStyle>
          <a:p>
            <a:pPr algn="ctr" defTabSz="309563" eaLnBrk="1" fontAlgn="auto">
              <a:spcBef>
                <a:spcPts val="0"/>
              </a:spcBef>
              <a:spcAft>
                <a:spcPts val="0"/>
              </a:spcAft>
            </a:pPr>
            <a:r>
              <a:rPr sz="1125" kern="0">
                <a:solidFill>
                  <a:srgbClr val="000000"/>
                </a:solidFill>
                <a:latin typeface="Helvetica Neue Light"/>
                <a:sym typeface="Helvetica Neue Light"/>
              </a:rPr>
              <a:t>Analysis: Finished</a:t>
            </a:r>
          </a:p>
        </p:txBody>
      </p:sp>
      <p:sp>
        <p:nvSpPr>
          <p:cNvPr id="183" name="Analysis ongoing"/>
          <p:cNvSpPr txBox="1"/>
          <p:nvPr/>
        </p:nvSpPr>
        <p:spPr>
          <a:xfrm>
            <a:off x="4219376" y="2465952"/>
            <a:ext cx="1562766" cy="211596"/>
          </a:xfrm>
          <a:prstGeom prst="rect">
            <a:avLst/>
          </a:prstGeom>
          <a:solidFill>
            <a:srgbClr val="FFFFFF"/>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9050" tIns="19050" rIns="19050" bIns="19050" anchor="ctr">
            <a:spAutoFit/>
          </a:bodyPr>
          <a:lstStyle>
            <a:lvl1pPr>
              <a:defRPr sz="3000"/>
            </a:lvl1pPr>
          </a:lstStyle>
          <a:p>
            <a:pPr algn="ctr" defTabSz="309563" eaLnBrk="1" fontAlgn="auto">
              <a:spcBef>
                <a:spcPts val="0"/>
              </a:spcBef>
              <a:spcAft>
                <a:spcPts val="0"/>
              </a:spcAft>
            </a:pPr>
            <a:r>
              <a:rPr sz="1125" kern="0">
                <a:solidFill>
                  <a:srgbClr val="000000"/>
                </a:solidFill>
                <a:latin typeface="Helvetica Neue Light"/>
                <a:sym typeface="Helvetica Neue Light"/>
              </a:rPr>
              <a:t>Analysis ongoing</a:t>
            </a:r>
          </a:p>
        </p:txBody>
      </p:sp>
      <p:sp>
        <p:nvSpPr>
          <p:cNvPr id="184" name="Data taking: Finished"/>
          <p:cNvSpPr txBox="1"/>
          <p:nvPr/>
        </p:nvSpPr>
        <p:spPr>
          <a:xfrm>
            <a:off x="963791" y="3492695"/>
            <a:ext cx="1562766" cy="211596"/>
          </a:xfrm>
          <a:prstGeom prst="rect">
            <a:avLst/>
          </a:prstGeom>
          <a:solidFill>
            <a:srgbClr val="FFFFFF"/>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9050" tIns="19050" rIns="19050" bIns="19050" anchor="ctr">
            <a:spAutoFit/>
          </a:bodyPr>
          <a:lstStyle>
            <a:lvl1pPr>
              <a:defRPr sz="3000"/>
            </a:lvl1pPr>
          </a:lstStyle>
          <a:p>
            <a:pPr algn="ctr" defTabSz="309563" eaLnBrk="1" fontAlgn="auto">
              <a:spcBef>
                <a:spcPts val="0"/>
              </a:spcBef>
              <a:spcAft>
                <a:spcPts val="0"/>
              </a:spcAft>
            </a:pPr>
            <a:r>
              <a:rPr sz="1125" kern="0">
                <a:solidFill>
                  <a:srgbClr val="000000"/>
                </a:solidFill>
                <a:latin typeface="Helvetica Neue Light"/>
                <a:sym typeface="Helvetica Neue Light"/>
              </a:rPr>
              <a:t>Data taking: Finished</a:t>
            </a:r>
          </a:p>
        </p:txBody>
      </p:sp>
      <p:sp>
        <p:nvSpPr>
          <p:cNvPr id="185" name="Run2021"/>
          <p:cNvSpPr txBox="1"/>
          <p:nvPr/>
        </p:nvSpPr>
        <p:spPr>
          <a:xfrm>
            <a:off x="4444474" y="3354521"/>
            <a:ext cx="604333" cy="21159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19050" tIns="19050" rIns="19050" bIns="19050" anchor="ctr">
            <a:spAutoFit/>
          </a:bodyPr>
          <a:lstStyle>
            <a:lvl1pPr>
              <a:defRPr sz="3000"/>
            </a:lvl1pPr>
          </a:lstStyle>
          <a:p>
            <a:pPr algn="ctr" defTabSz="309563" eaLnBrk="1" fontAlgn="auto">
              <a:spcBef>
                <a:spcPts val="0"/>
              </a:spcBef>
              <a:spcAft>
                <a:spcPts val="0"/>
              </a:spcAft>
            </a:pPr>
            <a:r>
              <a:rPr sz="1125" kern="0">
                <a:solidFill>
                  <a:srgbClr val="000000"/>
                </a:solidFill>
                <a:latin typeface="Helvetica Neue Light"/>
                <a:sym typeface="Helvetica Neue Light"/>
              </a:rPr>
              <a:t>Run2021</a:t>
            </a:r>
          </a:p>
        </p:txBody>
      </p:sp>
      <p:sp>
        <p:nvSpPr>
          <p:cNvPr id="186" name="Run2022"/>
          <p:cNvSpPr txBox="1"/>
          <p:nvPr/>
        </p:nvSpPr>
        <p:spPr>
          <a:xfrm>
            <a:off x="4485521" y="2304611"/>
            <a:ext cx="604333" cy="21159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19050" tIns="19050" rIns="19050" bIns="19050" anchor="ctr">
            <a:spAutoFit/>
          </a:bodyPr>
          <a:lstStyle>
            <a:lvl1pPr>
              <a:defRPr sz="3000"/>
            </a:lvl1pPr>
          </a:lstStyle>
          <a:p>
            <a:pPr algn="ctr" defTabSz="309563" eaLnBrk="1" fontAlgn="auto">
              <a:spcBef>
                <a:spcPts val="0"/>
              </a:spcBef>
              <a:spcAft>
                <a:spcPts val="0"/>
              </a:spcAft>
            </a:pPr>
            <a:r>
              <a:rPr sz="1125" kern="0">
                <a:solidFill>
                  <a:srgbClr val="000000"/>
                </a:solidFill>
                <a:latin typeface="Helvetica Neue Light"/>
                <a:sym typeface="Helvetica Neue Light"/>
              </a:rPr>
              <a:t>Run2022</a:t>
            </a:r>
          </a:p>
        </p:txBody>
      </p:sp>
      <p:sp>
        <p:nvSpPr>
          <p:cNvPr id="187" name="Run2023"/>
          <p:cNvSpPr txBox="1"/>
          <p:nvPr/>
        </p:nvSpPr>
        <p:spPr>
          <a:xfrm>
            <a:off x="1089067" y="3316686"/>
            <a:ext cx="604333" cy="21159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19050" tIns="19050" rIns="19050" bIns="19050" anchor="ctr">
            <a:spAutoFit/>
          </a:bodyPr>
          <a:lstStyle>
            <a:lvl1pPr>
              <a:defRPr sz="3000"/>
            </a:lvl1pPr>
          </a:lstStyle>
          <a:p>
            <a:pPr algn="ctr" defTabSz="309563" eaLnBrk="1" fontAlgn="auto">
              <a:spcBef>
                <a:spcPts val="0"/>
              </a:spcBef>
              <a:spcAft>
                <a:spcPts val="0"/>
              </a:spcAft>
            </a:pPr>
            <a:r>
              <a:rPr sz="1125" kern="0">
                <a:solidFill>
                  <a:srgbClr val="000000"/>
                </a:solidFill>
                <a:latin typeface="Helvetica Neue Light"/>
                <a:sym typeface="Helvetica Neue Light"/>
              </a:rPr>
              <a:t>Run2023</a:t>
            </a:r>
          </a:p>
        </p:txBody>
      </p:sp>
      <p:sp>
        <p:nvSpPr>
          <p:cNvPr id="188" name="Slide Number"/>
          <p:cNvSpPr txBox="1">
            <a:spLocks noGrp="1"/>
          </p:cNvSpPr>
          <p:nvPr>
            <p:ph type="sldNum" sz="quarter" idx="4294967295"/>
          </p:nvPr>
        </p:nvSpPr>
        <p:spPr>
          <a:xfrm>
            <a:off x="8693590" y="4803683"/>
            <a:ext cx="150682" cy="206467"/>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pPr defTabSz="309563" eaLnBrk="1" fontAlgn="auto">
              <a:spcBef>
                <a:spcPts val="0"/>
              </a:spcBef>
              <a:spcAft>
                <a:spcPts val="0"/>
              </a:spcAft>
            </a:pPr>
            <a:fld id="{86CB4B4D-7CA3-9044-876B-883B54F8677D}" type="slidenum">
              <a:rPr kern="0">
                <a:solidFill>
                  <a:srgbClr val="000000"/>
                </a:solidFill>
              </a:rPr>
              <a:pPr defTabSz="309563" eaLnBrk="1" fontAlgn="auto">
                <a:spcBef>
                  <a:spcPts val="0"/>
                </a:spcBef>
                <a:spcAft>
                  <a:spcPts val="0"/>
                </a:spcAft>
              </a:pPr>
              <a:t>14</a:t>
            </a:fld>
            <a:endParaRPr kern="0">
              <a:solidFill>
                <a:srgbClr val="000000"/>
              </a:solidFill>
            </a:endParaRP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 name="First MEGII results - data sample “Run2021” and MEG combination"/>
          <p:cNvSpPr txBox="1">
            <a:spLocks noGrp="1"/>
          </p:cNvSpPr>
          <p:nvPr>
            <p:ph type="title"/>
          </p:nvPr>
        </p:nvSpPr>
        <p:spPr>
          <a:prstGeom prst="rect">
            <a:avLst/>
          </a:prstGeom>
        </p:spPr>
        <p:txBody>
          <a:bodyPr/>
          <a:lstStyle/>
          <a:p>
            <a:r>
              <a:t>First MEGII results - data sample “Run2021” and MEG combination</a:t>
            </a:r>
          </a:p>
        </p:txBody>
      </p:sp>
      <p:pic>
        <p:nvPicPr>
          <p:cNvPr id="191" name="Screenshot 2023-12-07 at 15.27.40.png" descr="Screenshot 2023-12-07 at 15.27.40.png"/>
          <p:cNvPicPr>
            <a:picLocks noChangeAspect="1"/>
          </p:cNvPicPr>
          <p:nvPr/>
        </p:nvPicPr>
        <p:blipFill>
          <a:blip r:embed="rId2"/>
          <a:srcRect t="5494"/>
          <a:stretch>
            <a:fillRect/>
          </a:stretch>
        </p:blipFill>
        <p:spPr>
          <a:xfrm>
            <a:off x="330097" y="1074245"/>
            <a:ext cx="3531747" cy="2633418"/>
          </a:xfrm>
          <a:prstGeom prst="rect">
            <a:avLst/>
          </a:prstGeom>
          <a:ln w="12700">
            <a:miter lim="400000"/>
          </a:ln>
        </p:spPr>
      </p:pic>
      <p:sp>
        <p:nvSpPr>
          <p:cNvPr id="192" name="Slide Number"/>
          <p:cNvSpPr txBox="1">
            <a:spLocks noGrp="1"/>
          </p:cNvSpPr>
          <p:nvPr>
            <p:ph type="sldNum" sz="quarter" idx="4294967295"/>
          </p:nvPr>
        </p:nvSpPr>
        <p:spPr>
          <a:xfrm>
            <a:off x="8693590" y="4803683"/>
            <a:ext cx="150682" cy="206467"/>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pPr defTabSz="309563" eaLnBrk="1" fontAlgn="auto">
              <a:spcBef>
                <a:spcPts val="0"/>
              </a:spcBef>
              <a:spcAft>
                <a:spcPts val="0"/>
              </a:spcAft>
            </a:pPr>
            <a:fld id="{86CB4B4D-7CA3-9044-876B-883B54F8677D}" type="slidenum">
              <a:rPr kern="0">
                <a:solidFill>
                  <a:srgbClr val="000000"/>
                </a:solidFill>
              </a:rPr>
              <a:pPr defTabSz="309563" eaLnBrk="1" fontAlgn="auto">
                <a:spcBef>
                  <a:spcPts val="0"/>
                </a:spcBef>
                <a:spcAft>
                  <a:spcPts val="0"/>
                </a:spcAft>
              </a:pPr>
              <a:t>15</a:t>
            </a:fld>
            <a:endParaRPr kern="0">
              <a:solidFill>
                <a:srgbClr val="000000"/>
              </a:solidFill>
            </a:endParaRPr>
          </a:p>
        </p:txBody>
      </p:sp>
      <p:sp>
        <p:nvSpPr>
          <p:cNvPr id="193" name="Distribution of the 90% C.L. upper limits computed for an ensemble of pseudo-experiments with a null-signal hypothesis…"/>
          <p:cNvSpPr txBox="1">
            <a:spLocks noGrp="1"/>
          </p:cNvSpPr>
          <p:nvPr>
            <p:ph type="body" sz="quarter" idx="4294967295"/>
          </p:nvPr>
        </p:nvSpPr>
        <p:spPr>
          <a:xfrm>
            <a:off x="4054177" y="1499797"/>
            <a:ext cx="4697676" cy="940322"/>
          </a:xfrm>
          <a:prstGeom prst="rect">
            <a:avLst/>
          </a:prstGeom>
        </p:spPr>
        <p:txBody>
          <a:bodyPr>
            <a:normAutofit fontScale="40000" lnSpcReduction="20000"/>
          </a:bodyPr>
          <a:lstStyle/>
          <a:p>
            <a:pPr marL="85725" indent="-85725" defTabSz="219075">
              <a:spcBef>
                <a:spcPts val="375"/>
              </a:spcBef>
              <a:defRPr sz="3000">
                <a:solidFill>
                  <a:srgbClr val="929292"/>
                </a:solidFill>
              </a:defRPr>
            </a:pPr>
            <a:r>
              <a:t>Distribution of the 90% C.L. upper limits computed for an ensemble of pseudo-experiments with a null-signal hypothesis </a:t>
            </a:r>
          </a:p>
          <a:p>
            <a:pPr marL="85725" indent="-85725" defTabSz="219075">
              <a:spcBef>
                <a:spcPts val="375"/>
              </a:spcBef>
              <a:defRPr sz="3000">
                <a:solidFill>
                  <a:srgbClr val="929292"/>
                </a:solidFill>
              </a:defRPr>
            </a:pPr>
            <a:r>
              <a:t>The sensitivity is indicated by a </a:t>
            </a:r>
            <a:r>
              <a:rPr>
                <a:solidFill>
                  <a:srgbClr val="FF2600"/>
                </a:solidFill>
              </a:rPr>
              <a:t>red dashed line</a:t>
            </a:r>
            <a:r>
              <a:t> while the </a:t>
            </a:r>
            <a:r>
              <a:rPr>
                <a:solidFill>
                  <a:srgbClr val="000000"/>
                </a:solidFill>
              </a:rPr>
              <a:t>upper limit observed (Run 2021)</a:t>
            </a:r>
            <a:r>
              <a:t> in the analysis region with a solid black arrow</a:t>
            </a:r>
          </a:p>
        </p:txBody>
      </p:sp>
      <p:sp>
        <p:nvSpPr>
          <p:cNvPr id="194" name="Upper limit on the BR (μ+ → e+ γ) set by the MEGII experiment Run2021 (7.5 10-13  @90% C.L.)…"/>
          <p:cNvSpPr txBox="1"/>
          <p:nvPr/>
        </p:nvSpPr>
        <p:spPr>
          <a:xfrm>
            <a:off x="4283198" y="2900004"/>
            <a:ext cx="4097453" cy="180177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9050" tIns="19050" rIns="19050" bIns="19050" anchor="ctr">
            <a:spAutoFit/>
          </a:bodyPr>
          <a:lstStyle/>
          <a:p>
            <a:pPr marL="92319" indent="-92319" defTabSz="219075" eaLnBrk="1" fontAlgn="auto">
              <a:spcBef>
                <a:spcPts val="375"/>
              </a:spcBef>
              <a:spcAft>
                <a:spcPts val="0"/>
              </a:spcAft>
              <a:buSzPct val="100000"/>
              <a:buFontTx/>
              <a:buChar char="•"/>
              <a:defRPr sz="3000"/>
            </a:pPr>
            <a:r>
              <a:rPr sz="1125" kern="0">
                <a:solidFill>
                  <a:srgbClr val="000000"/>
                </a:solidFill>
                <a:latin typeface="Helvetica Neue Light"/>
                <a:sym typeface="Helvetica Neue Light"/>
              </a:rPr>
              <a:t> Upper limit on the BR (μ</a:t>
            </a:r>
            <a:r>
              <a:rPr sz="1125" kern="0" baseline="31999">
                <a:solidFill>
                  <a:srgbClr val="000000"/>
                </a:solidFill>
                <a:latin typeface="Helvetica Neue Light"/>
                <a:sym typeface="Helvetica Neue Light"/>
              </a:rPr>
              <a:t>+</a:t>
            </a:r>
            <a:r>
              <a:rPr sz="1125" kern="0">
                <a:solidFill>
                  <a:srgbClr val="000000"/>
                </a:solidFill>
                <a:latin typeface="Helvetica Neue Light"/>
                <a:sym typeface="Helvetica Neue Light"/>
              </a:rPr>
              <a:t> → e</a:t>
            </a:r>
            <a:r>
              <a:rPr sz="1125" kern="0" baseline="31999">
                <a:solidFill>
                  <a:srgbClr val="000000"/>
                </a:solidFill>
                <a:latin typeface="Helvetica Neue Light"/>
                <a:sym typeface="Helvetica Neue Light"/>
              </a:rPr>
              <a:t>+</a:t>
            </a:r>
            <a:r>
              <a:rPr sz="1125" kern="0">
                <a:solidFill>
                  <a:srgbClr val="000000"/>
                </a:solidFill>
                <a:latin typeface="Helvetica Neue Light"/>
                <a:sym typeface="Helvetica Neue Light"/>
              </a:rPr>
              <a:t> γ) set by the MEGII experiment </a:t>
            </a:r>
            <a:r>
              <a:rPr sz="1125" b="1" kern="0">
                <a:solidFill>
                  <a:srgbClr val="000000"/>
                </a:solidFill>
                <a:latin typeface="Helvetica Neue"/>
                <a:ea typeface="Helvetica Neue"/>
                <a:cs typeface="Helvetica Neue"/>
                <a:sym typeface="Helvetica Neue"/>
              </a:rPr>
              <a:t>Run2021</a:t>
            </a:r>
            <a:r>
              <a:rPr sz="1125" kern="0">
                <a:solidFill>
                  <a:srgbClr val="000000"/>
                </a:solidFill>
                <a:latin typeface="Helvetica Neue Light"/>
                <a:sym typeface="Helvetica Neue Light"/>
              </a:rPr>
              <a:t> (</a:t>
            </a:r>
            <a:r>
              <a:rPr sz="1125" b="1" kern="0">
                <a:solidFill>
                  <a:srgbClr val="FF2600"/>
                </a:solidFill>
                <a:latin typeface="Helvetica Neue"/>
                <a:ea typeface="Helvetica Neue"/>
                <a:cs typeface="Helvetica Neue"/>
                <a:sym typeface="Helvetica Neue"/>
              </a:rPr>
              <a:t>7.5 10</a:t>
            </a:r>
            <a:r>
              <a:rPr sz="1125" b="1" kern="0" baseline="31999">
                <a:solidFill>
                  <a:srgbClr val="FF2600"/>
                </a:solidFill>
                <a:latin typeface="Helvetica Neue"/>
                <a:ea typeface="Helvetica Neue"/>
                <a:cs typeface="Helvetica Neue"/>
                <a:sym typeface="Helvetica Neue"/>
              </a:rPr>
              <a:t>-13 </a:t>
            </a:r>
            <a:r>
              <a:rPr sz="1125" b="1" kern="0">
                <a:solidFill>
                  <a:srgbClr val="FF2600"/>
                </a:solidFill>
                <a:latin typeface="Helvetica Neue"/>
                <a:ea typeface="Helvetica Neue"/>
                <a:cs typeface="Helvetica Neue"/>
                <a:sym typeface="Helvetica Neue"/>
              </a:rPr>
              <a:t> </a:t>
            </a:r>
            <a:r>
              <a:rPr sz="1125" kern="0">
                <a:solidFill>
                  <a:srgbClr val="000000"/>
                </a:solidFill>
                <a:latin typeface="Helvetica Neue Light"/>
                <a:sym typeface="Helvetica Neue Light"/>
              </a:rPr>
              <a:t>@90% C.L.)</a:t>
            </a:r>
          </a:p>
          <a:p>
            <a:pPr defTabSz="219075" eaLnBrk="1" fontAlgn="auto">
              <a:spcBef>
                <a:spcPts val="375"/>
              </a:spcBef>
              <a:spcAft>
                <a:spcPts val="0"/>
              </a:spcAft>
              <a:defRPr sz="3000"/>
            </a:pPr>
            <a:endParaRPr sz="1125" kern="0">
              <a:solidFill>
                <a:srgbClr val="000000"/>
              </a:solidFill>
              <a:latin typeface="Helvetica Neue Light"/>
              <a:sym typeface="Helvetica Neue Light"/>
            </a:endParaRPr>
          </a:p>
          <a:p>
            <a:pPr marL="92319" indent="-92319" defTabSz="219075" eaLnBrk="1" fontAlgn="auto">
              <a:spcBef>
                <a:spcPts val="375"/>
              </a:spcBef>
              <a:spcAft>
                <a:spcPts val="0"/>
              </a:spcAft>
              <a:buSzPct val="100000"/>
              <a:buFontTx/>
              <a:buChar char="•"/>
              <a:defRPr sz="3000"/>
            </a:pPr>
            <a:r>
              <a:rPr sz="1125" kern="0">
                <a:solidFill>
                  <a:srgbClr val="000000"/>
                </a:solidFill>
                <a:latin typeface="Helvetica Neue Light"/>
                <a:sym typeface="Helvetica Neue Light"/>
              </a:rPr>
              <a:t> When </a:t>
            </a:r>
            <a:r>
              <a:rPr sz="1125" b="1" kern="0">
                <a:solidFill>
                  <a:srgbClr val="000000"/>
                </a:solidFill>
                <a:latin typeface="Helvetica Neue"/>
                <a:ea typeface="Helvetica Neue"/>
                <a:cs typeface="Helvetica Neue"/>
                <a:sym typeface="Helvetica Neue"/>
              </a:rPr>
              <a:t>combined</a:t>
            </a:r>
            <a:r>
              <a:rPr sz="1125" kern="0">
                <a:solidFill>
                  <a:srgbClr val="000000"/>
                </a:solidFill>
                <a:latin typeface="Helvetica Neue Light"/>
                <a:sym typeface="Helvetica Neue Light"/>
              </a:rPr>
              <a:t> with the final result of MEG, we obtain the most stringent limit up to date, BR (μ</a:t>
            </a:r>
            <a:r>
              <a:rPr sz="1125" kern="0" baseline="31999">
                <a:solidFill>
                  <a:srgbClr val="000000"/>
                </a:solidFill>
                <a:latin typeface="Helvetica Neue Light"/>
                <a:sym typeface="Helvetica Neue Light"/>
              </a:rPr>
              <a:t>+</a:t>
            </a:r>
            <a:r>
              <a:rPr sz="1125" kern="0">
                <a:solidFill>
                  <a:srgbClr val="000000"/>
                </a:solidFill>
                <a:latin typeface="Helvetica Neue Light"/>
                <a:sym typeface="Helvetica Neue Light"/>
              </a:rPr>
              <a:t> → e</a:t>
            </a:r>
            <a:r>
              <a:rPr sz="1125" kern="0" baseline="31999">
                <a:solidFill>
                  <a:srgbClr val="000000"/>
                </a:solidFill>
                <a:latin typeface="Helvetica Neue Light"/>
                <a:sym typeface="Helvetica Neue Light"/>
              </a:rPr>
              <a:t>+</a:t>
            </a:r>
            <a:r>
              <a:rPr sz="1125" kern="0">
                <a:solidFill>
                  <a:srgbClr val="000000"/>
                </a:solidFill>
                <a:latin typeface="Helvetica Neue Light"/>
                <a:sym typeface="Helvetica Neue Light"/>
              </a:rPr>
              <a:t> γ) &lt; </a:t>
            </a:r>
            <a:r>
              <a:rPr sz="1125" b="1" kern="0">
                <a:solidFill>
                  <a:srgbClr val="FF2600"/>
                </a:solidFill>
                <a:latin typeface="Helvetica Neue"/>
                <a:ea typeface="Helvetica Neue"/>
                <a:cs typeface="Helvetica Neue"/>
                <a:sym typeface="Helvetica Neue"/>
              </a:rPr>
              <a:t>3.1 10</a:t>
            </a:r>
            <a:r>
              <a:rPr sz="1125" b="1" kern="0" baseline="31999">
                <a:solidFill>
                  <a:srgbClr val="FF2600"/>
                </a:solidFill>
                <a:latin typeface="Helvetica Neue"/>
                <a:ea typeface="Helvetica Neue"/>
                <a:cs typeface="Helvetica Neue"/>
                <a:sym typeface="Helvetica Neue"/>
              </a:rPr>
              <a:t>-13 </a:t>
            </a:r>
            <a:r>
              <a:rPr sz="1125" b="1" kern="0">
                <a:solidFill>
                  <a:srgbClr val="FF2600"/>
                </a:solidFill>
                <a:latin typeface="Helvetica Neue"/>
                <a:ea typeface="Helvetica Neue"/>
                <a:cs typeface="Helvetica Neue"/>
                <a:sym typeface="Helvetica Neue"/>
              </a:rPr>
              <a:t> </a:t>
            </a:r>
            <a:r>
              <a:rPr sz="1125" kern="0">
                <a:solidFill>
                  <a:srgbClr val="000000"/>
                </a:solidFill>
                <a:latin typeface="Helvetica Neue Light"/>
                <a:sym typeface="Helvetica Neue Light"/>
              </a:rPr>
              <a:t>@90% C.L.</a:t>
            </a:r>
          </a:p>
          <a:p>
            <a:pPr marL="92319" indent="-92319" defTabSz="219075" eaLnBrk="1" fontAlgn="auto">
              <a:spcBef>
                <a:spcPts val="375"/>
              </a:spcBef>
              <a:spcAft>
                <a:spcPts val="0"/>
              </a:spcAft>
              <a:buSzPct val="100000"/>
              <a:buFontTx/>
              <a:buChar char="•"/>
              <a:defRPr sz="3000"/>
            </a:pPr>
            <a:endParaRPr sz="1125" kern="0">
              <a:solidFill>
                <a:srgbClr val="000000"/>
              </a:solidFill>
              <a:latin typeface="Helvetica Neue Light"/>
              <a:sym typeface="Helvetica Neue Light"/>
            </a:endParaRPr>
          </a:p>
          <a:p>
            <a:pPr marL="92319" indent="-92319" defTabSz="219075" eaLnBrk="1" fontAlgn="auto">
              <a:spcBef>
                <a:spcPts val="375"/>
              </a:spcBef>
              <a:spcAft>
                <a:spcPts val="0"/>
              </a:spcAft>
              <a:buSzPct val="100000"/>
              <a:buFontTx/>
              <a:buChar char="•"/>
              <a:defRPr sz="3000"/>
            </a:pPr>
            <a:r>
              <a:rPr sz="1125" kern="0">
                <a:solidFill>
                  <a:srgbClr val="000000"/>
                </a:solidFill>
                <a:latin typeface="Helvetica Neue Light"/>
                <a:sym typeface="Helvetica Neue Light"/>
              </a:rPr>
              <a:t> The final goal (by 2026) is to reach a sensitivity to the μ</a:t>
            </a:r>
            <a:r>
              <a:rPr sz="1125" kern="0" baseline="31999">
                <a:solidFill>
                  <a:srgbClr val="000000"/>
                </a:solidFill>
                <a:latin typeface="Helvetica Neue Light"/>
                <a:sym typeface="Helvetica Neue Light"/>
              </a:rPr>
              <a:t>+</a:t>
            </a:r>
            <a:r>
              <a:rPr sz="1125" kern="0">
                <a:solidFill>
                  <a:srgbClr val="000000"/>
                </a:solidFill>
                <a:latin typeface="Helvetica Neue Light"/>
                <a:sym typeface="Helvetica Neue Light"/>
              </a:rPr>
              <a:t> → e</a:t>
            </a:r>
            <a:r>
              <a:rPr sz="1125" kern="0" baseline="31999">
                <a:solidFill>
                  <a:srgbClr val="000000"/>
                </a:solidFill>
                <a:latin typeface="Helvetica Neue Light"/>
                <a:sym typeface="Helvetica Neue Light"/>
              </a:rPr>
              <a:t>+</a:t>
            </a:r>
            <a:r>
              <a:rPr sz="1125" kern="0">
                <a:solidFill>
                  <a:srgbClr val="000000"/>
                </a:solidFill>
                <a:latin typeface="Helvetica Neue Light"/>
                <a:sym typeface="Helvetica Neue Light"/>
              </a:rPr>
              <a:t> γ decay of S</a:t>
            </a:r>
            <a:r>
              <a:rPr sz="1125" kern="0" baseline="-5999">
                <a:solidFill>
                  <a:srgbClr val="000000"/>
                </a:solidFill>
                <a:latin typeface="Helvetica Neue Light"/>
                <a:sym typeface="Helvetica Neue Light"/>
              </a:rPr>
              <a:t>90</a:t>
            </a:r>
            <a:r>
              <a:rPr sz="1125" kern="0">
                <a:solidFill>
                  <a:srgbClr val="000000"/>
                </a:solidFill>
                <a:latin typeface="Helvetica Neue Light"/>
                <a:sym typeface="Helvetica Neue Light"/>
              </a:rPr>
              <a:t> ~ 6 10</a:t>
            </a:r>
            <a:r>
              <a:rPr sz="1125" kern="0" baseline="31999">
                <a:solidFill>
                  <a:srgbClr val="000000"/>
                </a:solidFill>
                <a:latin typeface="Helvetica Neue Light"/>
                <a:sym typeface="Helvetica Neue Light"/>
              </a:rPr>
              <a:t>-14</a:t>
            </a:r>
          </a:p>
        </p:txBody>
      </p:sp>
      <p:sp>
        <p:nvSpPr>
          <p:cNvPr id="195" name="https://arxiv.org/pdf/2310.11902.pdf"/>
          <p:cNvSpPr txBox="1"/>
          <p:nvPr/>
        </p:nvSpPr>
        <p:spPr>
          <a:xfrm>
            <a:off x="6525498" y="297696"/>
            <a:ext cx="2277868" cy="21159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19050" tIns="19050" rIns="19050" bIns="19050" anchor="ctr">
            <a:spAutoFit/>
          </a:bodyPr>
          <a:lstStyle>
            <a:lvl1pPr>
              <a:defRPr sz="3000"/>
            </a:lvl1pPr>
          </a:lstStyle>
          <a:p>
            <a:pPr algn="ctr" defTabSz="309563" eaLnBrk="1" fontAlgn="auto">
              <a:spcBef>
                <a:spcPts val="0"/>
              </a:spcBef>
              <a:spcAft>
                <a:spcPts val="0"/>
              </a:spcAft>
            </a:pPr>
            <a:r>
              <a:rPr sz="1125" kern="0">
                <a:solidFill>
                  <a:srgbClr val="000000"/>
                </a:solidFill>
                <a:latin typeface="Helvetica Neue Light"/>
                <a:sym typeface="Helvetica Neue Light"/>
              </a:rPr>
              <a:t>https://arxiv.org/pdf/2310.11902.pdf</a:t>
            </a:r>
          </a:p>
        </p:txBody>
      </p:sp>
      <p:sp>
        <p:nvSpPr>
          <p:cNvPr id="196" name="https://arxiv.org/pdf/2310.12614.pdf"/>
          <p:cNvSpPr txBox="1"/>
          <p:nvPr/>
        </p:nvSpPr>
        <p:spPr>
          <a:xfrm>
            <a:off x="6525498" y="74963"/>
            <a:ext cx="2277868" cy="21159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19050" tIns="19050" rIns="19050" bIns="19050" anchor="ctr">
            <a:spAutoFit/>
          </a:bodyPr>
          <a:lstStyle>
            <a:lvl1pPr>
              <a:defRPr sz="3000"/>
            </a:lvl1pPr>
          </a:lstStyle>
          <a:p>
            <a:pPr algn="ctr" defTabSz="309563" eaLnBrk="1" fontAlgn="auto">
              <a:spcBef>
                <a:spcPts val="0"/>
              </a:spcBef>
              <a:spcAft>
                <a:spcPts val="0"/>
              </a:spcAft>
            </a:pPr>
            <a:r>
              <a:rPr sz="1125" kern="0">
                <a:solidFill>
                  <a:srgbClr val="000000"/>
                </a:solidFill>
                <a:latin typeface="Helvetica Neue Light"/>
                <a:sym typeface="Helvetica Neue Light"/>
              </a:rPr>
              <a:t>https://arxiv.org/pdf/2310.12614.pdf</a:t>
            </a:r>
          </a:p>
        </p:txBody>
      </p:sp>
      <p:pic>
        <p:nvPicPr>
          <p:cNvPr id="197" name="Screenshot 2023-12-07 at 15.21.41.png" descr="Screenshot 2023-12-07 at 15.21.41.png"/>
          <p:cNvPicPr>
            <a:picLocks noChangeAspect="1"/>
          </p:cNvPicPr>
          <p:nvPr/>
        </p:nvPicPr>
        <p:blipFill>
          <a:blip r:embed="rId3"/>
          <a:stretch>
            <a:fillRect/>
          </a:stretch>
        </p:blipFill>
        <p:spPr>
          <a:xfrm>
            <a:off x="581442" y="3741181"/>
            <a:ext cx="1505734" cy="1402372"/>
          </a:xfrm>
          <a:prstGeom prst="rect">
            <a:avLst/>
          </a:prstGeom>
          <a:ln w="12700">
            <a:miter lim="400000"/>
          </a:ln>
        </p:spPr>
      </p:pic>
      <p:pic>
        <p:nvPicPr>
          <p:cNvPr id="198" name="Screenshot 2023-12-07 at 15.21.49.png" descr="Screenshot 2023-12-07 at 15.21.49.png"/>
          <p:cNvPicPr>
            <a:picLocks noChangeAspect="1"/>
          </p:cNvPicPr>
          <p:nvPr/>
        </p:nvPicPr>
        <p:blipFill>
          <a:blip r:embed="rId4"/>
          <a:stretch>
            <a:fillRect/>
          </a:stretch>
        </p:blipFill>
        <p:spPr>
          <a:xfrm>
            <a:off x="2017300" y="3723986"/>
            <a:ext cx="1540792" cy="1436761"/>
          </a:xfrm>
          <a:prstGeom prst="rect">
            <a:avLst/>
          </a:prstGeom>
          <a:ln w="12700">
            <a:miter lim="400000"/>
          </a:ln>
        </p:spPr>
      </p:pic>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 name="Mu3e: Latest news and currents status"/>
          <p:cNvSpPr txBox="1">
            <a:spLocks noGrp="1"/>
          </p:cNvSpPr>
          <p:nvPr>
            <p:ph type="title"/>
          </p:nvPr>
        </p:nvSpPr>
        <p:spPr>
          <a:prstGeom prst="rect">
            <a:avLst/>
          </a:prstGeom>
        </p:spPr>
        <p:txBody>
          <a:bodyPr/>
          <a:lstStyle/>
          <a:p>
            <a:r>
              <a:t>Mu3e: Latest news and currents status</a:t>
            </a:r>
          </a:p>
        </p:txBody>
      </p:sp>
      <p:sp>
        <p:nvSpPr>
          <p:cNvPr id="201" name="The Mu3e experiment aims to search for μ+ → e+ e+ e- with a sensitivity of ~10-15   (Phase I) up to down ~10-16  (Phase II)…"/>
          <p:cNvSpPr txBox="1"/>
          <p:nvPr/>
        </p:nvSpPr>
        <p:spPr>
          <a:xfrm>
            <a:off x="352869" y="1197077"/>
            <a:ext cx="3724308" cy="217110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9050" tIns="19050" rIns="19050" bIns="19050" anchor="ctr">
            <a:spAutoFit/>
          </a:bodyPr>
          <a:lstStyle/>
          <a:p>
            <a:pPr marL="123092" indent="-123092" defTabSz="308074" eaLnBrk="1" fontAlgn="auto">
              <a:spcBef>
                <a:spcPts val="525"/>
              </a:spcBef>
              <a:spcAft>
                <a:spcPts val="0"/>
              </a:spcAft>
              <a:buSzPct val="100000"/>
              <a:buFontTx/>
              <a:buChar char="•"/>
              <a:defRPr sz="3200">
                <a:solidFill>
                  <a:srgbClr val="7A7A7A"/>
                </a:solidFill>
              </a:defRPr>
            </a:pPr>
            <a:r>
              <a:rPr sz="1200" kern="0">
                <a:solidFill>
                  <a:srgbClr val="7A7A7A"/>
                </a:solidFill>
                <a:latin typeface="Helvetica Neue Light"/>
                <a:sym typeface="Helvetica Neue Light"/>
              </a:rPr>
              <a:t>The Mu3e experiment aims to search for μ</a:t>
            </a:r>
            <a:r>
              <a:rPr sz="1200" kern="0" baseline="31999">
                <a:solidFill>
                  <a:srgbClr val="7A7A7A"/>
                </a:solidFill>
                <a:latin typeface="Helvetica Neue Light"/>
                <a:sym typeface="Helvetica Neue Light"/>
              </a:rPr>
              <a:t>+</a:t>
            </a:r>
            <a:r>
              <a:rPr sz="1200" kern="0">
                <a:solidFill>
                  <a:srgbClr val="7A7A7A"/>
                </a:solidFill>
                <a:latin typeface="Helvetica Neue Light"/>
                <a:sym typeface="Helvetica Neue Light"/>
              </a:rPr>
              <a:t> → e</a:t>
            </a:r>
            <a:r>
              <a:rPr sz="1200" kern="0" baseline="31999">
                <a:solidFill>
                  <a:srgbClr val="7A7A7A"/>
                </a:solidFill>
                <a:latin typeface="Helvetica Neue Light"/>
                <a:sym typeface="Helvetica Neue Light"/>
              </a:rPr>
              <a:t>+ </a:t>
            </a:r>
            <a:r>
              <a:rPr sz="1200" kern="0">
                <a:solidFill>
                  <a:srgbClr val="7A7A7A"/>
                </a:solidFill>
                <a:latin typeface="Helvetica Neue Light"/>
                <a:sym typeface="Helvetica Neue Light"/>
              </a:rPr>
              <a:t>e</a:t>
            </a:r>
            <a:r>
              <a:rPr sz="1200" kern="0" baseline="31999">
                <a:solidFill>
                  <a:srgbClr val="7A7A7A"/>
                </a:solidFill>
                <a:latin typeface="Helvetica Neue Light"/>
                <a:sym typeface="Helvetica Neue Light"/>
              </a:rPr>
              <a:t>+ </a:t>
            </a:r>
            <a:r>
              <a:rPr sz="1200" kern="0">
                <a:solidFill>
                  <a:srgbClr val="7A7A7A"/>
                </a:solidFill>
                <a:latin typeface="Helvetica Neue Light"/>
                <a:sym typeface="Helvetica Neue Light"/>
              </a:rPr>
              <a:t>e</a:t>
            </a:r>
            <a:r>
              <a:rPr sz="1200" kern="0" baseline="31999">
                <a:solidFill>
                  <a:srgbClr val="7A7A7A"/>
                </a:solidFill>
                <a:latin typeface="Helvetica Neue Light"/>
                <a:sym typeface="Helvetica Neue Light"/>
              </a:rPr>
              <a:t>-</a:t>
            </a:r>
            <a:r>
              <a:rPr sz="1200" kern="0">
                <a:solidFill>
                  <a:srgbClr val="7A7A7A"/>
                </a:solidFill>
                <a:latin typeface="Helvetica Neue Light"/>
                <a:sym typeface="Helvetica Neue Light"/>
              </a:rPr>
              <a:t> with a sensitivity of </a:t>
            </a:r>
            <a:r>
              <a:rPr sz="1200" kern="0">
                <a:solidFill>
                  <a:srgbClr val="E32400"/>
                </a:solidFill>
                <a:latin typeface="Helvetica Neue Light"/>
                <a:sym typeface="Helvetica Neue Light"/>
              </a:rPr>
              <a:t>~10</a:t>
            </a:r>
            <a:r>
              <a:rPr sz="1200" kern="0" baseline="31999">
                <a:solidFill>
                  <a:srgbClr val="E32400"/>
                </a:solidFill>
                <a:latin typeface="Helvetica Neue Light"/>
                <a:sym typeface="Helvetica Neue Light"/>
              </a:rPr>
              <a:t>-15  </a:t>
            </a:r>
            <a:r>
              <a:rPr sz="1200" kern="0">
                <a:solidFill>
                  <a:srgbClr val="E32400"/>
                </a:solidFill>
                <a:latin typeface="Helvetica Neue Light"/>
                <a:sym typeface="Helvetica Neue Light"/>
              </a:rPr>
              <a:t> </a:t>
            </a:r>
            <a:r>
              <a:rPr sz="1200" kern="0">
                <a:solidFill>
                  <a:srgbClr val="7A7A7A"/>
                </a:solidFill>
                <a:latin typeface="Helvetica Neue Light"/>
                <a:sym typeface="Helvetica Neue Light"/>
              </a:rPr>
              <a:t>(Phase I) up to down </a:t>
            </a:r>
            <a:r>
              <a:rPr sz="1200" kern="0">
                <a:solidFill>
                  <a:srgbClr val="E32400"/>
                </a:solidFill>
                <a:latin typeface="Helvetica Neue Light"/>
                <a:sym typeface="Helvetica Neue Light"/>
              </a:rPr>
              <a:t>~10</a:t>
            </a:r>
            <a:r>
              <a:rPr sz="1200" kern="0" baseline="31999">
                <a:solidFill>
                  <a:srgbClr val="E32400"/>
                </a:solidFill>
                <a:latin typeface="Helvetica Neue Light"/>
                <a:sym typeface="Helvetica Neue Light"/>
              </a:rPr>
              <a:t>-16  </a:t>
            </a:r>
            <a:r>
              <a:rPr sz="1200" kern="0">
                <a:solidFill>
                  <a:srgbClr val="7A7A7A"/>
                </a:solidFill>
                <a:latin typeface="Helvetica Neue Light"/>
                <a:sym typeface="Helvetica Neue Light"/>
              </a:rPr>
              <a:t>(Phase II)</a:t>
            </a:r>
          </a:p>
          <a:p>
            <a:pPr marL="289780" lvl="1" indent="-123092" defTabSz="308074" eaLnBrk="1" fontAlgn="auto">
              <a:spcBef>
                <a:spcPts val="525"/>
              </a:spcBef>
              <a:spcAft>
                <a:spcPts val="0"/>
              </a:spcAft>
              <a:buSzPct val="100000"/>
              <a:buFontTx/>
              <a:buChar char="•"/>
              <a:defRPr sz="3200">
                <a:solidFill>
                  <a:srgbClr val="7A7A7A"/>
                </a:solidFill>
              </a:defRPr>
            </a:pPr>
            <a:r>
              <a:rPr sz="1200" kern="0">
                <a:solidFill>
                  <a:srgbClr val="7A7A7A"/>
                </a:solidFill>
                <a:latin typeface="Helvetica Neue Light"/>
                <a:sym typeface="Helvetica Neue Light"/>
              </a:rPr>
              <a:t>Previous upper limit </a:t>
            </a:r>
            <a:r>
              <a:rPr sz="1200" kern="0">
                <a:solidFill>
                  <a:srgbClr val="E32400"/>
                </a:solidFill>
                <a:latin typeface="Helvetica Neue Light"/>
                <a:sym typeface="Helvetica Neue Light"/>
              </a:rPr>
              <a:t>BR(μ</a:t>
            </a:r>
            <a:r>
              <a:rPr sz="1200" kern="0" baseline="31999">
                <a:solidFill>
                  <a:srgbClr val="E32400"/>
                </a:solidFill>
                <a:latin typeface="Helvetica Neue Light"/>
                <a:sym typeface="Helvetica Neue Light"/>
              </a:rPr>
              <a:t>+</a:t>
            </a:r>
            <a:r>
              <a:rPr sz="1200" kern="0">
                <a:solidFill>
                  <a:srgbClr val="E32400"/>
                </a:solidFill>
                <a:latin typeface="Helvetica Neue Light"/>
                <a:sym typeface="Helvetica Neue Light"/>
              </a:rPr>
              <a:t> → e</a:t>
            </a:r>
            <a:r>
              <a:rPr sz="1200" kern="0" baseline="31999">
                <a:solidFill>
                  <a:srgbClr val="E32400"/>
                </a:solidFill>
                <a:latin typeface="Helvetica Neue Light"/>
                <a:sym typeface="Helvetica Neue Light"/>
              </a:rPr>
              <a:t>+ </a:t>
            </a:r>
            <a:r>
              <a:rPr sz="1200" kern="0">
                <a:solidFill>
                  <a:srgbClr val="E32400"/>
                </a:solidFill>
                <a:latin typeface="Helvetica Neue Light"/>
                <a:sym typeface="Helvetica Neue Light"/>
              </a:rPr>
              <a:t>e</a:t>
            </a:r>
            <a:r>
              <a:rPr sz="1200" kern="0" baseline="31999">
                <a:solidFill>
                  <a:srgbClr val="E32400"/>
                </a:solidFill>
                <a:latin typeface="Helvetica Neue Light"/>
                <a:sym typeface="Helvetica Neue Light"/>
              </a:rPr>
              <a:t>+ </a:t>
            </a:r>
            <a:r>
              <a:rPr sz="1200" kern="0">
                <a:solidFill>
                  <a:srgbClr val="E32400"/>
                </a:solidFill>
                <a:latin typeface="Helvetica Neue Light"/>
                <a:sym typeface="Helvetica Neue Light"/>
              </a:rPr>
              <a:t>e</a:t>
            </a:r>
            <a:r>
              <a:rPr sz="1200" kern="0" baseline="31999">
                <a:solidFill>
                  <a:srgbClr val="E32400"/>
                </a:solidFill>
                <a:latin typeface="Helvetica Neue Light"/>
                <a:sym typeface="Helvetica Neue Light"/>
              </a:rPr>
              <a:t>-</a:t>
            </a:r>
            <a:r>
              <a:rPr sz="1200" kern="0">
                <a:solidFill>
                  <a:srgbClr val="E32400"/>
                </a:solidFill>
                <a:latin typeface="Helvetica Neue Light"/>
                <a:sym typeface="Helvetica Neue Light"/>
              </a:rPr>
              <a:t> ) ≤ 1 x 10</a:t>
            </a:r>
            <a:r>
              <a:rPr sz="1200" kern="0" baseline="31999">
                <a:solidFill>
                  <a:srgbClr val="E32400"/>
                </a:solidFill>
                <a:latin typeface="Helvetica Neue Light"/>
                <a:sym typeface="Helvetica Neue Light"/>
              </a:rPr>
              <a:t>-12 </a:t>
            </a:r>
            <a:r>
              <a:rPr sz="1200" kern="0">
                <a:solidFill>
                  <a:srgbClr val="E32400"/>
                </a:solidFill>
                <a:latin typeface="Helvetica Neue Light"/>
                <a:sym typeface="Helvetica Neue Light"/>
              </a:rPr>
              <a:t>@90 C.L. by SINDRUM experiment</a:t>
            </a:r>
            <a:r>
              <a:rPr sz="1200" kern="0">
                <a:solidFill>
                  <a:srgbClr val="7A7A7A"/>
                </a:solidFill>
                <a:latin typeface="Helvetica Neue Light"/>
                <a:sym typeface="Helvetica Neue Light"/>
              </a:rPr>
              <a:t>)</a:t>
            </a:r>
          </a:p>
          <a:p>
            <a:pPr defTabSz="219075" eaLnBrk="1" fontAlgn="auto">
              <a:spcBef>
                <a:spcPts val="375"/>
              </a:spcBef>
              <a:spcAft>
                <a:spcPts val="0"/>
              </a:spcAft>
              <a:defRPr sz="2200"/>
            </a:pPr>
            <a:endParaRPr sz="825" kern="0">
              <a:solidFill>
                <a:srgbClr val="000000"/>
              </a:solidFill>
              <a:latin typeface="Helvetica Neue Light"/>
              <a:sym typeface="Helvetica Neue Light"/>
            </a:endParaRPr>
          </a:p>
          <a:p>
            <a:pPr marL="104775" indent="-104775" defTabSz="219075" eaLnBrk="1" fontAlgn="auto">
              <a:spcBef>
                <a:spcPts val="375"/>
              </a:spcBef>
              <a:spcAft>
                <a:spcPts val="0"/>
              </a:spcAft>
              <a:buSzPct val="75000"/>
              <a:buFont typeface="Helvetica Neue"/>
              <a:buChar char="•"/>
              <a:defRPr sz="2200" b="1">
                <a:solidFill>
                  <a:srgbClr val="747474"/>
                </a:solidFill>
                <a:latin typeface="Helvetica Neue"/>
                <a:ea typeface="Helvetica Neue"/>
                <a:cs typeface="Helvetica Neue"/>
                <a:sym typeface="Helvetica Neue"/>
              </a:defRPr>
            </a:pPr>
            <a:r>
              <a:rPr sz="825" b="1" kern="0">
                <a:solidFill>
                  <a:srgbClr val="747474"/>
                </a:solidFill>
                <a:latin typeface="Helvetica Neue"/>
                <a:sym typeface="Helvetica Neue"/>
              </a:rPr>
              <a:t>Detector concept validated during the Integration run 2021</a:t>
            </a:r>
          </a:p>
          <a:p>
            <a:pPr marL="104775" indent="-104775" defTabSz="219075" eaLnBrk="1" fontAlgn="auto">
              <a:spcBef>
                <a:spcPts val="375"/>
              </a:spcBef>
              <a:spcAft>
                <a:spcPts val="0"/>
              </a:spcAft>
              <a:buSzPct val="75000"/>
              <a:buFont typeface="Helvetica Neue"/>
              <a:buChar char="•"/>
              <a:defRPr sz="2200" b="1">
                <a:solidFill>
                  <a:srgbClr val="747474"/>
                </a:solidFill>
                <a:latin typeface="Helvetica Neue"/>
                <a:ea typeface="Helvetica Neue"/>
                <a:cs typeface="Helvetica Neue"/>
                <a:sym typeface="Helvetica Neue"/>
              </a:defRPr>
            </a:pPr>
            <a:r>
              <a:rPr sz="825" b="1" kern="0">
                <a:solidFill>
                  <a:srgbClr val="747474"/>
                </a:solidFill>
                <a:latin typeface="Helvetica Neue"/>
                <a:sym typeface="Helvetica Neue"/>
              </a:rPr>
              <a:t>Full beam line commissioned during the beam time 2022 - fine tuning and further studies ongoing during the beam time 2023 [new record of transported muons at the collimator]</a:t>
            </a:r>
          </a:p>
          <a:p>
            <a:pPr marL="104775" indent="-104775" defTabSz="219075" eaLnBrk="1" fontAlgn="auto">
              <a:spcBef>
                <a:spcPts val="375"/>
              </a:spcBef>
              <a:spcAft>
                <a:spcPts val="0"/>
              </a:spcAft>
              <a:buSzPct val="75000"/>
              <a:buFont typeface="Helvetica Neue"/>
              <a:buChar char="•"/>
              <a:defRPr sz="2200">
                <a:solidFill>
                  <a:srgbClr val="747474"/>
                </a:solidFill>
              </a:defRPr>
            </a:pPr>
            <a:r>
              <a:rPr sz="825" kern="0">
                <a:solidFill>
                  <a:srgbClr val="747474"/>
                </a:solidFill>
                <a:latin typeface="Helvetica Neue Light"/>
                <a:sym typeface="Helvetica Neue Light"/>
              </a:rPr>
              <a:t>Very successful: TDR promised values </a:t>
            </a:r>
            <a:r>
              <a:rPr sz="825" b="1" kern="0">
                <a:solidFill>
                  <a:srgbClr val="747474"/>
                </a:solidFill>
                <a:latin typeface="Helvetica Neue"/>
                <a:ea typeface="Helvetica Neue"/>
                <a:cs typeface="Helvetica Neue"/>
                <a:sym typeface="Helvetica Neue"/>
              </a:rPr>
              <a:t>matched!</a:t>
            </a:r>
          </a:p>
          <a:p>
            <a:pPr marL="342900" lvl="1" indent="-104775" defTabSz="219075" eaLnBrk="1" fontAlgn="auto">
              <a:spcBef>
                <a:spcPts val="375"/>
              </a:spcBef>
              <a:spcAft>
                <a:spcPts val="0"/>
              </a:spcAft>
              <a:buSzPct val="75000"/>
              <a:buFont typeface="Helvetica Neue"/>
              <a:buChar char="•"/>
              <a:defRPr sz="2200">
                <a:solidFill>
                  <a:srgbClr val="747474"/>
                </a:solidFill>
              </a:defRPr>
            </a:pPr>
            <a:r>
              <a:rPr sz="825" b="1" kern="0">
                <a:solidFill>
                  <a:srgbClr val="747474"/>
                </a:solidFill>
                <a:latin typeface="Helvetica Neue"/>
                <a:ea typeface="Helvetica Neue"/>
                <a:cs typeface="Helvetica Neue"/>
                <a:sym typeface="Helvetica Neue"/>
              </a:rPr>
              <a:t>1.02e10</a:t>
            </a:r>
            <a:r>
              <a:rPr sz="825" b="1" kern="0" baseline="31999">
                <a:solidFill>
                  <a:srgbClr val="747474"/>
                </a:solidFill>
                <a:latin typeface="Helvetica Neue"/>
                <a:ea typeface="Helvetica Neue"/>
                <a:cs typeface="Helvetica Neue"/>
                <a:sym typeface="Helvetica Neue"/>
              </a:rPr>
              <a:t>8</a:t>
            </a:r>
            <a:r>
              <a:rPr sz="825" b="1" kern="0">
                <a:solidFill>
                  <a:srgbClr val="747474"/>
                </a:solidFill>
                <a:latin typeface="Helvetica Neue"/>
                <a:ea typeface="Helvetica Neue"/>
                <a:cs typeface="Helvetica Neue"/>
                <a:sym typeface="Helvetica Neue"/>
              </a:rPr>
              <a:t> mu/s @2.4 mA</a:t>
            </a:r>
            <a:r>
              <a:rPr sz="825" kern="0">
                <a:solidFill>
                  <a:srgbClr val="747474"/>
                </a:solidFill>
                <a:latin typeface="Helvetica Neue Light"/>
                <a:sym typeface="Helvetica Neue Light"/>
              </a:rPr>
              <a:t> (Mu3e magnet) [run2022]</a:t>
            </a:r>
            <a:endParaRPr sz="825" b="1" kern="0">
              <a:solidFill>
                <a:srgbClr val="747474"/>
              </a:solidFill>
              <a:latin typeface="Helvetica Neue"/>
              <a:ea typeface="Helvetica Neue"/>
              <a:cs typeface="Helvetica Neue"/>
              <a:sym typeface="Helvetica Neue"/>
            </a:endParaRPr>
          </a:p>
        </p:txBody>
      </p:sp>
      <p:pic>
        <p:nvPicPr>
          <p:cNvPr id="202" name="E4HOFJIXMAQl36L.jpeg" descr="E4HOFJIXMAQl36L.jpeg"/>
          <p:cNvPicPr>
            <a:picLocks noChangeAspect="1"/>
          </p:cNvPicPr>
          <p:nvPr/>
        </p:nvPicPr>
        <p:blipFill>
          <a:blip r:embed="rId2"/>
          <a:srcRect b="8514"/>
          <a:stretch>
            <a:fillRect/>
          </a:stretch>
        </p:blipFill>
        <p:spPr>
          <a:xfrm>
            <a:off x="4229925" y="2311458"/>
            <a:ext cx="1705332" cy="1170100"/>
          </a:xfrm>
          <a:prstGeom prst="rect">
            <a:avLst/>
          </a:prstGeom>
          <a:ln w="12700">
            <a:miter lim="400000"/>
          </a:ln>
        </p:spPr>
      </p:pic>
      <p:pic>
        <p:nvPicPr>
          <p:cNvPr id="203" name="Screenshot 2020-07-30 at 14.03.54.png" descr="Screenshot 2020-07-30 at 14.03.54.png"/>
          <p:cNvPicPr>
            <a:picLocks noChangeAspect="1"/>
          </p:cNvPicPr>
          <p:nvPr/>
        </p:nvPicPr>
        <p:blipFill>
          <a:blip r:embed="rId3"/>
          <a:srcRect r="1978"/>
          <a:stretch>
            <a:fillRect/>
          </a:stretch>
        </p:blipFill>
        <p:spPr>
          <a:xfrm>
            <a:off x="4229925" y="1099952"/>
            <a:ext cx="1705242" cy="1152242"/>
          </a:xfrm>
          <a:prstGeom prst="rect">
            <a:avLst/>
          </a:prstGeom>
          <a:ln w="12700">
            <a:miter lim="400000"/>
          </a:ln>
        </p:spPr>
      </p:pic>
      <p:sp>
        <p:nvSpPr>
          <p:cNvPr id="204" name="Slide Number"/>
          <p:cNvSpPr txBox="1">
            <a:spLocks noGrp="1"/>
          </p:cNvSpPr>
          <p:nvPr>
            <p:ph type="sldNum" sz="quarter" idx="4294967295"/>
          </p:nvPr>
        </p:nvSpPr>
        <p:spPr>
          <a:xfrm>
            <a:off x="8693590" y="4803683"/>
            <a:ext cx="150682" cy="206467"/>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pPr defTabSz="309563" eaLnBrk="1" fontAlgn="auto">
              <a:spcBef>
                <a:spcPts val="0"/>
              </a:spcBef>
              <a:spcAft>
                <a:spcPts val="0"/>
              </a:spcAft>
            </a:pPr>
            <a:fld id="{86CB4B4D-7CA3-9044-876B-883B54F8677D}" type="slidenum">
              <a:rPr kern="0">
                <a:solidFill>
                  <a:srgbClr val="000000"/>
                </a:solidFill>
              </a:rPr>
              <a:pPr defTabSz="309563" eaLnBrk="1" fontAlgn="auto">
                <a:spcBef>
                  <a:spcPts val="0"/>
                </a:spcBef>
                <a:spcAft>
                  <a:spcPts val="0"/>
                </a:spcAft>
              </a:pPr>
              <a:t>16</a:t>
            </a:fld>
            <a:endParaRPr kern="0">
              <a:solidFill>
                <a:srgbClr val="000000"/>
              </a:solidFill>
            </a:endParaRPr>
          </a:p>
        </p:txBody>
      </p:sp>
      <p:sp>
        <p:nvSpPr>
          <p:cNvPr id="205" name="Rectangle"/>
          <p:cNvSpPr/>
          <p:nvPr/>
        </p:nvSpPr>
        <p:spPr>
          <a:xfrm>
            <a:off x="6521372" y="4688494"/>
            <a:ext cx="1033847" cy="205406"/>
          </a:xfrm>
          <a:prstGeom prst="rect">
            <a:avLst/>
          </a:prstGeom>
          <a:solidFill>
            <a:srgbClr val="FFFFFF"/>
          </a:solidFill>
          <a:ln w="12700">
            <a:miter lim="400000"/>
          </a:ln>
        </p:spPr>
        <p:txBody>
          <a:bodyPr lIns="19050" tIns="19050" rIns="19050" bIns="19050" anchor="ctr"/>
          <a:lstStyle/>
          <a:p>
            <a:pPr algn="ctr" defTabSz="309563" eaLnBrk="1" fontAlgn="auto">
              <a:spcBef>
                <a:spcPts val="0"/>
              </a:spcBef>
              <a:spcAft>
                <a:spcPts val="0"/>
              </a:spcAft>
              <a:defRPr>
                <a:solidFill>
                  <a:srgbClr val="FFFFFF"/>
                </a:solidFill>
              </a:defRPr>
            </a:pPr>
            <a:endParaRPr sz="1875" kern="0">
              <a:solidFill>
                <a:srgbClr val="FFFFFF"/>
              </a:solidFill>
              <a:latin typeface="Helvetica Neue Light"/>
              <a:sym typeface="Helvetica Neue Light"/>
            </a:endParaRPr>
          </a:p>
        </p:txBody>
      </p:sp>
      <p:pic>
        <p:nvPicPr>
          <p:cNvPr id="206" name="Image" descr="Image"/>
          <p:cNvPicPr>
            <a:picLocks noChangeAspect="1"/>
          </p:cNvPicPr>
          <p:nvPr/>
        </p:nvPicPr>
        <p:blipFill>
          <a:blip r:embed="rId4"/>
          <a:stretch>
            <a:fillRect/>
          </a:stretch>
        </p:blipFill>
        <p:spPr>
          <a:xfrm>
            <a:off x="311853" y="3393638"/>
            <a:ext cx="2396786" cy="1754261"/>
          </a:xfrm>
          <a:prstGeom prst="rect">
            <a:avLst/>
          </a:prstGeom>
          <a:ln w="12700">
            <a:miter lim="400000"/>
          </a:ln>
        </p:spPr>
      </p:pic>
      <p:sp>
        <p:nvSpPr>
          <p:cNvPr id="207" name="Full analysis performed on…"/>
          <p:cNvSpPr txBox="1"/>
          <p:nvPr/>
        </p:nvSpPr>
        <p:spPr>
          <a:xfrm>
            <a:off x="1524629" y="4078408"/>
            <a:ext cx="2583316" cy="384721"/>
          </a:xfrm>
          <a:prstGeom prst="rect">
            <a:avLst/>
          </a:prstGeom>
          <a:solidFill>
            <a:srgbClr val="FFFFFF"/>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9050" tIns="19050" rIns="19050" bIns="19050" anchor="ctr">
            <a:spAutoFit/>
          </a:bodyPr>
          <a:lstStyle/>
          <a:p>
            <a:pPr algn="ctr" defTabSz="309563" eaLnBrk="1" fontAlgn="auto">
              <a:spcBef>
                <a:spcPts val="0"/>
              </a:spcBef>
              <a:spcAft>
                <a:spcPts val="0"/>
              </a:spcAft>
              <a:defRPr sz="3000"/>
            </a:pPr>
            <a:r>
              <a:rPr sz="1125" kern="0">
                <a:solidFill>
                  <a:srgbClr val="000000"/>
                </a:solidFill>
                <a:latin typeface="Helvetica Neue Light"/>
                <a:sym typeface="Helvetica Neue Light"/>
              </a:rPr>
              <a:t>Full analysis performed on </a:t>
            </a:r>
          </a:p>
          <a:p>
            <a:pPr algn="ctr" defTabSz="309563" eaLnBrk="1" fontAlgn="auto">
              <a:spcBef>
                <a:spcPts val="0"/>
              </a:spcBef>
              <a:spcAft>
                <a:spcPts val="0"/>
              </a:spcAft>
              <a:defRPr sz="3000"/>
            </a:pPr>
            <a:r>
              <a:rPr sz="1125" kern="0">
                <a:solidFill>
                  <a:srgbClr val="000000"/>
                </a:solidFill>
                <a:latin typeface="Helvetica Neue Light"/>
                <a:sym typeface="Helvetica Neue Light"/>
              </a:rPr>
              <a:t>Simulated data</a:t>
            </a:r>
          </a:p>
        </p:txBody>
      </p:sp>
      <p:grpSp>
        <p:nvGrpSpPr>
          <p:cNvPr id="210" name="Group"/>
          <p:cNvGrpSpPr/>
          <p:nvPr/>
        </p:nvGrpSpPr>
        <p:grpSpPr>
          <a:xfrm>
            <a:off x="3967940" y="3398057"/>
            <a:ext cx="5055420" cy="1745424"/>
            <a:chOff x="0" y="0"/>
            <a:chExt cx="13481119" cy="4654461"/>
          </a:xfrm>
        </p:grpSpPr>
        <p:pic>
          <p:nvPicPr>
            <p:cNvPr id="208" name="Screen Shot 2017-06-17 at 17.19.44.png" descr="Screen Shot 2017-06-17 at 17.19.44.png"/>
            <p:cNvPicPr>
              <a:picLocks noChangeAspect="1"/>
            </p:cNvPicPr>
            <p:nvPr/>
          </p:nvPicPr>
          <p:blipFill>
            <a:blip r:embed="rId5"/>
            <a:srcRect t="6240" b="6240"/>
            <a:stretch>
              <a:fillRect/>
            </a:stretch>
          </p:blipFill>
          <p:spPr>
            <a:xfrm>
              <a:off x="0" y="439700"/>
              <a:ext cx="13481120" cy="4214762"/>
            </a:xfrm>
            <a:prstGeom prst="rect">
              <a:avLst/>
            </a:prstGeom>
            <a:ln w="12700" cap="flat">
              <a:noFill/>
              <a:miter lim="400000"/>
            </a:ln>
            <a:effectLst/>
          </p:spPr>
        </p:pic>
        <p:pic>
          <p:nvPicPr>
            <p:cNvPr id="209" name="Screen Shot 2017-06-17 at 17.19.52.png" descr="Screen Shot 2017-06-17 at 17.19.52.png"/>
            <p:cNvPicPr>
              <a:picLocks noChangeAspect="1"/>
            </p:cNvPicPr>
            <p:nvPr/>
          </p:nvPicPr>
          <p:blipFill>
            <a:blip r:embed="rId6"/>
            <a:srcRect l="8815" r="15335"/>
            <a:stretch>
              <a:fillRect/>
            </a:stretch>
          </p:blipFill>
          <p:spPr>
            <a:xfrm>
              <a:off x="8689970" y="0"/>
              <a:ext cx="4415485" cy="4468065"/>
            </a:xfrm>
            <a:prstGeom prst="rect">
              <a:avLst/>
            </a:prstGeom>
            <a:ln w="12700" cap="flat">
              <a:noFill/>
              <a:miter lim="400000"/>
            </a:ln>
            <a:effectLst/>
          </p:spPr>
        </p:pic>
      </p:grpSp>
      <p:sp>
        <p:nvSpPr>
          <p:cNvPr id="211" name="Mu3e apparatus (phase I)"/>
          <p:cNvSpPr txBox="1"/>
          <p:nvPr/>
        </p:nvSpPr>
        <p:spPr>
          <a:xfrm>
            <a:off x="3608669" y="4877890"/>
            <a:ext cx="2583316" cy="21159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9050" tIns="19050" rIns="19050" bIns="19050" anchor="ctr">
            <a:spAutoFit/>
          </a:bodyPr>
          <a:lstStyle/>
          <a:p>
            <a:pPr algn="ctr" defTabSz="309563" eaLnBrk="1" fontAlgn="auto">
              <a:spcBef>
                <a:spcPts val="0"/>
              </a:spcBef>
              <a:spcAft>
                <a:spcPts val="0"/>
              </a:spcAft>
              <a:defRPr sz="3000"/>
            </a:pPr>
            <a:r>
              <a:rPr sz="1125" kern="0">
                <a:solidFill>
                  <a:srgbClr val="000000"/>
                </a:solidFill>
                <a:latin typeface="Helvetica Neue Light"/>
                <a:sym typeface="Helvetica Neue Light"/>
              </a:rPr>
              <a:t>Mu3e </a:t>
            </a:r>
            <a:r>
              <a:rPr sz="1125" b="1" kern="0">
                <a:solidFill>
                  <a:srgbClr val="000000"/>
                </a:solidFill>
                <a:latin typeface="Helvetica Neue"/>
                <a:ea typeface="Helvetica Neue"/>
                <a:cs typeface="Helvetica Neue"/>
                <a:sym typeface="Helvetica Neue"/>
              </a:rPr>
              <a:t>apparatus (phase I)</a:t>
            </a:r>
          </a:p>
        </p:txBody>
      </p:sp>
      <p:pic>
        <p:nvPicPr>
          <p:cNvPr id="212" name="Image" descr="Image"/>
          <p:cNvPicPr>
            <a:picLocks noChangeAspect="1"/>
          </p:cNvPicPr>
          <p:nvPr/>
        </p:nvPicPr>
        <p:blipFill>
          <a:blip r:embed="rId7"/>
          <a:stretch>
            <a:fillRect/>
          </a:stretch>
        </p:blipFill>
        <p:spPr>
          <a:xfrm>
            <a:off x="5983669" y="1293059"/>
            <a:ext cx="2800350" cy="1852613"/>
          </a:xfrm>
          <a:prstGeom prst="rect">
            <a:avLst/>
          </a:prstGeom>
          <a:ln w="12700">
            <a:miter lim="400000"/>
          </a:ln>
        </p:spPr>
      </p:pic>
      <p:pic>
        <p:nvPicPr>
          <p:cNvPr id="3" name="Grafik 2">
            <a:extLst>
              <a:ext uri="{FF2B5EF4-FFF2-40B4-BE49-F238E27FC236}">
                <a16:creationId xmlns:a16="http://schemas.microsoft.com/office/drawing/2014/main" id="{57D131CB-54BB-B6E4-8D06-8822AAD54873}"/>
              </a:ext>
            </a:extLst>
          </p:cNvPr>
          <p:cNvPicPr>
            <a:picLocks noChangeAspect="1"/>
          </p:cNvPicPr>
          <p:nvPr/>
        </p:nvPicPr>
        <p:blipFill>
          <a:blip r:embed="rId8"/>
          <a:stretch>
            <a:fillRect/>
          </a:stretch>
        </p:blipFill>
        <p:spPr>
          <a:xfrm>
            <a:off x="6755099" y="611257"/>
            <a:ext cx="1705333" cy="376317"/>
          </a:xfrm>
          <a:prstGeom prst="rect">
            <a:avLst/>
          </a:prstGeom>
        </p:spPr>
      </p:pic>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 name="Mu3e: Latest news and currents status"/>
          <p:cNvSpPr txBox="1">
            <a:spLocks noGrp="1"/>
          </p:cNvSpPr>
          <p:nvPr>
            <p:ph type="title"/>
          </p:nvPr>
        </p:nvSpPr>
        <p:spPr>
          <a:prstGeom prst="rect">
            <a:avLst/>
          </a:prstGeom>
        </p:spPr>
        <p:txBody>
          <a:bodyPr/>
          <a:lstStyle/>
          <a:p>
            <a:r>
              <a:t>Mu3e: Latest news and currents status</a:t>
            </a:r>
          </a:p>
        </p:txBody>
      </p:sp>
      <p:sp>
        <p:nvSpPr>
          <p:cNvPr id="215" name="The Mu3e experiment aims to search for μ+ → e+ e+ e- with a sensitivity of ~10-15   (Phase I) up to down ~10-16  (Phase II)…"/>
          <p:cNvSpPr txBox="1"/>
          <p:nvPr/>
        </p:nvSpPr>
        <p:spPr>
          <a:xfrm>
            <a:off x="352869" y="1197077"/>
            <a:ext cx="3724308" cy="217110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9050" tIns="19050" rIns="19050" bIns="19050" anchor="ctr">
            <a:spAutoFit/>
          </a:bodyPr>
          <a:lstStyle/>
          <a:p>
            <a:pPr marL="123092" indent="-123092" defTabSz="308074" eaLnBrk="1" fontAlgn="auto">
              <a:spcBef>
                <a:spcPts val="525"/>
              </a:spcBef>
              <a:spcAft>
                <a:spcPts val="0"/>
              </a:spcAft>
              <a:buSzPct val="100000"/>
              <a:buFontTx/>
              <a:buChar char="•"/>
              <a:defRPr sz="3200">
                <a:solidFill>
                  <a:srgbClr val="7A7A7A"/>
                </a:solidFill>
              </a:defRPr>
            </a:pPr>
            <a:r>
              <a:rPr sz="1200" kern="0">
                <a:solidFill>
                  <a:srgbClr val="7A7A7A"/>
                </a:solidFill>
                <a:latin typeface="Helvetica Neue Light"/>
                <a:sym typeface="Helvetica Neue Light"/>
              </a:rPr>
              <a:t>The Mu3e experiment aims to search for μ</a:t>
            </a:r>
            <a:r>
              <a:rPr sz="1200" kern="0" baseline="31999">
                <a:solidFill>
                  <a:srgbClr val="7A7A7A"/>
                </a:solidFill>
                <a:latin typeface="Helvetica Neue Light"/>
                <a:sym typeface="Helvetica Neue Light"/>
              </a:rPr>
              <a:t>+</a:t>
            </a:r>
            <a:r>
              <a:rPr sz="1200" kern="0">
                <a:solidFill>
                  <a:srgbClr val="7A7A7A"/>
                </a:solidFill>
                <a:latin typeface="Helvetica Neue Light"/>
                <a:sym typeface="Helvetica Neue Light"/>
              </a:rPr>
              <a:t> → e</a:t>
            </a:r>
            <a:r>
              <a:rPr sz="1200" kern="0" baseline="31999">
                <a:solidFill>
                  <a:srgbClr val="7A7A7A"/>
                </a:solidFill>
                <a:latin typeface="Helvetica Neue Light"/>
                <a:sym typeface="Helvetica Neue Light"/>
              </a:rPr>
              <a:t>+ </a:t>
            </a:r>
            <a:r>
              <a:rPr sz="1200" kern="0">
                <a:solidFill>
                  <a:srgbClr val="7A7A7A"/>
                </a:solidFill>
                <a:latin typeface="Helvetica Neue Light"/>
                <a:sym typeface="Helvetica Neue Light"/>
              </a:rPr>
              <a:t>e</a:t>
            </a:r>
            <a:r>
              <a:rPr sz="1200" kern="0" baseline="31999">
                <a:solidFill>
                  <a:srgbClr val="7A7A7A"/>
                </a:solidFill>
                <a:latin typeface="Helvetica Neue Light"/>
                <a:sym typeface="Helvetica Neue Light"/>
              </a:rPr>
              <a:t>+ </a:t>
            </a:r>
            <a:r>
              <a:rPr sz="1200" kern="0">
                <a:solidFill>
                  <a:srgbClr val="7A7A7A"/>
                </a:solidFill>
                <a:latin typeface="Helvetica Neue Light"/>
                <a:sym typeface="Helvetica Neue Light"/>
              </a:rPr>
              <a:t>e</a:t>
            </a:r>
            <a:r>
              <a:rPr sz="1200" kern="0" baseline="31999">
                <a:solidFill>
                  <a:srgbClr val="7A7A7A"/>
                </a:solidFill>
                <a:latin typeface="Helvetica Neue Light"/>
                <a:sym typeface="Helvetica Neue Light"/>
              </a:rPr>
              <a:t>-</a:t>
            </a:r>
            <a:r>
              <a:rPr sz="1200" kern="0">
                <a:solidFill>
                  <a:srgbClr val="7A7A7A"/>
                </a:solidFill>
                <a:latin typeface="Helvetica Neue Light"/>
                <a:sym typeface="Helvetica Neue Light"/>
              </a:rPr>
              <a:t> with a sensitivity of </a:t>
            </a:r>
            <a:r>
              <a:rPr sz="1200" kern="0">
                <a:solidFill>
                  <a:srgbClr val="E32400"/>
                </a:solidFill>
                <a:latin typeface="Helvetica Neue Light"/>
                <a:sym typeface="Helvetica Neue Light"/>
              </a:rPr>
              <a:t>~10</a:t>
            </a:r>
            <a:r>
              <a:rPr sz="1200" kern="0" baseline="31999">
                <a:solidFill>
                  <a:srgbClr val="E32400"/>
                </a:solidFill>
                <a:latin typeface="Helvetica Neue Light"/>
                <a:sym typeface="Helvetica Neue Light"/>
              </a:rPr>
              <a:t>-15  </a:t>
            </a:r>
            <a:r>
              <a:rPr sz="1200" kern="0">
                <a:solidFill>
                  <a:srgbClr val="E32400"/>
                </a:solidFill>
                <a:latin typeface="Helvetica Neue Light"/>
                <a:sym typeface="Helvetica Neue Light"/>
              </a:rPr>
              <a:t> </a:t>
            </a:r>
            <a:r>
              <a:rPr sz="1200" kern="0">
                <a:solidFill>
                  <a:srgbClr val="7A7A7A"/>
                </a:solidFill>
                <a:latin typeface="Helvetica Neue Light"/>
                <a:sym typeface="Helvetica Neue Light"/>
              </a:rPr>
              <a:t>(Phase I) up to down </a:t>
            </a:r>
            <a:r>
              <a:rPr sz="1200" kern="0">
                <a:solidFill>
                  <a:srgbClr val="E32400"/>
                </a:solidFill>
                <a:latin typeface="Helvetica Neue Light"/>
                <a:sym typeface="Helvetica Neue Light"/>
              </a:rPr>
              <a:t>~10</a:t>
            </a:r>
            <a:r>
              <a:rPr sz="1200" kern="0" baseline="31999">
                <a:solidFill>
                  <a:srgbClr val="E32400"/>
                </a:solidFill>
                <a:latin typeface="Helvetica Neue Light"/>
                <a:sym typeface="Helvetica Neue Light"/>
              </a:rPr>
              <a:t>-16  </a:t>
            </a:r>
            <a:r>
              <a:rPr sz="1200" kern="0">
                <a:solidFill>
                  <a:srgbClr val="7A7A7A"/>
                </a:solidFill>
                <a:latin typeface="Helvetica Neue Light"/>
                <a:sym typeface="Helvetica Neue Light"/>
              </a:rPr>
              <a:t>(Phase II)</a:t>
            </a:r>
          </a:p>
          <a:p>
            <a:pPr marL="289780" lvl="1" indent="-123092" defTabSz="308074" eaLnBrk="1" fontAlgn="auto">
              <a:spcBef>
                <a:spcPts val="525"/>
              </a:spcBef>
              <a:spcAft>
                <a:spcPts val="0"/>
              </a:spcAft>
              <a:buSzPct val="100000"/>
              <a:buFontTx/>
              <a:buChar char="•"/>
              <a:defRPr sz="3200">
                <a:solidFill>
                  <a:srgbClr val="7A7A7A"/>
                </a:solidFill>
              </a:defRPr>
            </a:pPr>
            <a:r>
              <a:rPr sz="1200" kern="0">
                <a:solidFill>
                  <a:srgbClr val="7A7A7A"/>
                </a:solidFill>
                <a:latin typeface="Helvetica Neue Light"/>
                <a:sym typeface="Helvetica Neue Light"/>
              </a:rPr>
              <a:t>Previous upper limit </a:t>
            </a:r>
            <a:r>
              <a:rPr sz="1200" kern="0">
                <a:solidFill>
                  <a:srgbClr val="E32400"/>
                </a:solidFill>
                <a:latin typeface="Helvetica Neue Light"/>
                <a:sym typeface="Helvetica Neue Light"/>
              </a:rPr>
              <a:t>BR(μ</a:t>
            </a:r>
            <a:r>
              <a:rPr sz="1200" kern="0" baseline="31999">
                <a:solidFill>
                  <a:srgbClr val="E32400"/>
                </a:solidFill>
                <a:latin typeface="Helvetica Neue Light"/>
                <a:sym typeface="Helvetica Neue Light"/>
              </a:rPr>
              <a:t>+</a:t>
            </a:r>
            <a:r>
              <a:rPr sz="1200" kern="0">
                <a:solidFill>
                  <a:srgbClr val="E32400"/>
                </a:solidFill>
                <a:latin typeface="Helvetica Neue Light"/>
                <a:sym typeface="Helvetica Neue Light"/>
              </a:rPr>
              <a:t> → e</a:t>
            </a:r>
            <a:r>
              <a:rPr sz="1200" kern="0" baseline="31999">
                <a:solidFill>
                  <a:srgbClr val="E32400"/>
                </a:solidFill>
                <a:latin typeface="Helvetica Neue Light"/>
                <a:sym typeface="Helvetica Neue Light"/>
              </a:rPr>
              <a:t>+ </a:t>
            </a:r>
            <a:r>
              <a:rPr sz="1200" kern="0">
                <a:solidFill>
                  <a:srgbClr val="E32400"/>
                </a:solidFill>
                <a:latin typeface="Helvetica Neue Light"/>
                <a:sym typeface="Helvetica Neue Light"/>
              </a:rPr>
              <a:t>e</a:t>
            </a:r>
            <a:r>
              <a:rPr sz="1200" kern="0" baseline="31999">
                <a:solidFill>
                  <a:srgbClr val="E32400"/>
                </a:solidFill>
                <a:latin typeface="Helvetica Neue Light"/>
                <a:sym typeface="Helvetica Neue Light"/>
              </a:rPr>
              <a:t>+ </a:t>
            </a:r>
            <a:r>
              <a:rPr sz="1200" kern="0">
                <a:solidFill>
                  <a:srgbClr val="E32400"/>
                </a:solidFill>
                <a:latin typeface="Helvetica Neue Light"/>
                <a:sym typeface="Helvetica Neue Light"/>
              </a:rPr>
              <a:t>e</a:t>
            </a:r>
            <a:r>
              <a:rPr sz="1200" kern="0" baseline="31999">
                <a:solidFill>
                  <a:srgbClr val="E32400"/>
                </a:solidFill>
                <a:latin typeface="Helvetica Neue Light"/>
                <a:sym typeface="Helvetica Neue Light"/>
              </a:rPr>
              <a:t>-</a:t>
            </a:r>
            <a:r>
              <a:rPr sz="1200" kern="0">
                <a:solidFill>
                  <a:srgbClr val="E32400"/>
                </a:solidFill>
                <a:latin typeface="Helvetica Neue Light"/>
                <a:sym typeface="Helvetica Neue Light"/>
              </a:rPr>
              <a:t> ) ≤ 1 x 10</a:t>
            </a:r>
            <a:r>
              <a:rPr sz="1200" kern="0" baseline="31999">
                <a:solidFill>
                  <a:srgbClr val="E32400"/>
                </a:solidFill>
                <a:latin typeface="Helvetica Neue Light"/>
                <a:sym typeface="Helvetica Neue Light"/>
              </a:rPr>
              <a:t>-12 </a:t>
            </a:r>
            <a:r>
              <a:rPr sz="1200" kern="0">
                <a:solidFill>
                  <a:srgbClr val="E32400"/>
                </a:solidFill>
                <a:latin typeface="Helvetica Neue Light"/>
                <a:sym typeface="Helvetica Neue Light"/>
              </a:rPr>
              <a:t>@90 C.L. by SINDRUM experiment</a:t>
            </a:r>
            <a:r>
              <a:rPr sz="1200" kern="0">
                <a:solidFill>
                  <a:srgbClr val="7A7A7A"/>
                </a:solidFill>
                <a:latin typeface="Helvetica Neue Light"/>
                <a:sym typeface="Helvetica Neue Light"/>
              </a:rPr>
              <a:t>)</a:t>
            </a:r>
          </a:p>
          <a:p>
            <a:pPr defTabSz="219075" eaLnBrk="1" fontAlgn="auto">
              <a:spcBef>
                <a:spcPts val="375"/>
              </a:spcBef>
              <a:spcAft>
                <a:spcPts val="0"/>
              </a:spcAft>
              <a:defRPr sz="2200"/>
            </a:pPr>
            <a:endParaRPr sz="825" kern="0">
              <a:solidFill>
                <a:srgbClr val="000000"/>
              </a:solidFill>
              <a:latin typeface="Helvetica Neue Light"/>
              <a:sym typeface="Helvetica Neue Light"/>
            </a:endParaRPr>
          </a:p>
          <a:p>
            <a:pPr marL="104775" indent="-104775" defTabSz="219075" eaLnBrk="1" fontAlgn="auto">
              <a:spcBef>
                <a:spcPts val="375"/>
              </a:spcBef>
              <a:spcAft>
                <a:spcPts val="0"/>
              </a:spcAft>
              <a:buSzPct val="75000"/>
              <a:buFont typeface="Helvetica Neue"/>
              <a:buChar char="•"/>
              <a:defRPr sz="2200" b="1">
                <a:solidFill>
                  <a:srgbClr val="747474"/>
                </a:solidFill>
                <a:latin typeface="Helvetica Neue"/>
                <a:ea typeface="Helvetica Neue"/>
                <a:cs typeface="Helvetica Neue"/>
                <a:sym typeface="Helvetica Neue"/>
              </a:defRPr>
            </a:pPr>
            <a:r>
              <a:rPr sz="825" b="1" kern="0">
                <a:solidFill>
                  <a:srgbClr val="747474"/>
                </a:solidFill>
                <a:latin typeface="Helvetica Neue"/>
                <a:sym typeface="Helvetica Neue"/>
              </a:rPr>
              <a:t>Detector concept validated during the Integration run 2021</a:t>
            </a:r>
          </a:p>
          <a:p>
            <a:pPr marL="104775" indent="-104775" defTabSz="219075" eaLnBrk="1" fontAlgn="auto">
              <a:spcBef>
                <a:spcPts val="375"/>
              </a:spcBef>
              <a:spcAft>
                <a:spcPts val="0"/>
              </a:spcAft>
              <a:buSzPct val="75000"/>
              <a:buFont typeface="Helvetica Neue"/>
              <a:buChar char="•"/>
              <a:defRPr sz="2200" b="1">
                <a:solidFill>
                  <a:srgbClr val="747474"/>
                </a:solidFill>
                <a:latin typeface="Helvetica Neue"/>
                <a:ea typeface="Helvetica Neue"/>
                <a:cs typeface="Helvetica Neue"/>
                <a:sym typeface="Helvetica Neue"/>
              </a:defRPr>
            </a:pPr>
            <a:r>
              <a:rPr sz="825" b="1" kern="0">
                <a:solidFill>
                  <a:srgbClr val="747474"/>
                </a:solidFill>
                <a:latin typeface="Helvetica Neue"/>
                <a:sym typeface="Helvetica Neue"/>
              </a:rPr>
              <a:t>Full beam line commissioned during the beam time 2022 - fine tuning and further studies ongoing during the beam time 2023 [new record of transported muons at the collimator]</a:t>
            </a:r>
          </a:p>
          <a:p>
            <a:pPr marL="104775" indent="-104775" defTabSz="219075" eaLnBrk="1" fontAlgn="auto">
              <a:spcBef>
                <a:spcPts val="375"/>
              </a:spcBef>
              <a:spcAft>
                <a:spcPts val="0"/>
              </a:spcAft>
              <a:buSzPct val="75000"/>
              <a:buFont typeface="Helvetica Neue"/>
              <a:buChar char="•"/>
              <a:defRPr sz="2200">
                <a:solidFill>
                  <a:srgbClr val="747474"/>
                </a:solidFill>
              </a:defRPr>
            </a:pPr>
            <a:r>
              <a:rPr sz="825" kern="0">
                <a:solidFill>
                  <a:srgbClr val="747474"/>
                </a:solidFill>
                <a:latin typeface="Helvetica Neue Light"/>
                <a:sym typeface="Helvetica Neue Light"/>
              </a:rPr>
              <a:t>Very successful: TDR promised values </a:t>
            </a:r>
            <a:r>
              <a:rPr sz="825" b="1" kern="0">
                <a:solidFill>
                  <a:srgbClr val="747474"/>
                </a:solidFill>
                <a:latin typeface="Helvetica Neue"/>
                <a:ea typeface="Helvetica Neue"/>
                <a:cs typeface="Helvetica Neue"/>
                <a:sym typeface="Helvetica Neue"/>
              </a:rPr>
              <a:t>matched!</a:t>
            </a:r>
          </a:p>
          <a:p>
            <a:pPr marL="342900" lvl="1" indent="-104775" defTabSz="219075" eaLnBrk="1" fontAlgn="auto">
              <a:spcBef>
                <a:spcPts val="375"/>
              </a:spcBef>
              <a:spcAft>
                <a:spcPts val="0"/>
              </a:spcAft>
              <a:buSzPct val="75000"/>
              <a:buFont typeface="Helvetica Neue"/>
              <a:buChar char="•"/>
              <a:defRPr sz="2200">
                <a:solidFill>
                  <a:srgbClr val="747474"/>
                </a:solidFill>
              </a:defRPr>
            </a:pPr>
            <a:r>
              <a:rPr sz="825" b="1" kern="0">
                <a:solidFill>
                  <a:srgbClr val="747474"/>
                </a:solidFill>
                <a:latin typeface="Helvetica Neue"/>
                <a:ea typeface="Helvetica Neue"/>
                <a:cs typeface="Helvetica Neue"/>
                <a:sym typeface="Helvetica Neue"/>
              </a:rPr>
              <a:t>1.02e10</a:t>
            </a:r>
            <a:r>
              <a:rPr sz="825" b="1" kern="0" baseline="31999">
                <a:solidFill>
                  <a:srgbClr val="747474"/>
                </a:solidFill>
                <a:latin typeface="Helvetica Neue"/>
                <a:ea typeface="Helvetica Neue"/>
                <a:cs typeface="Helvetica Neue"/>
                <a:sym typeface="Helvetica Neue"/>
              </a:rPr>
              <a:t>8</a:t>
            </a:r>
            <a:r>
              <a:rPr sz="825" b="1" kern="0">
                <a:solidFill>
                  <a:srgbClr val="747474"/>
                </a:solidFill>
                <a:latin typeface="Helvetica Neue"/>
                <a:ea typeface="Helvetica Neue"/>
                <a:cs typeface="Helvetica Neue"/>
                <a:sym typeface="Helvetica Neue"/>
              </a:rPr>
              <a:t> mu/s @2.4 mA</a:t>
            </a:r>
            <a:r>
              <a:rPr sz="825" kern="0">
                <a:solidFill>
                  <a:srgbClr val="747474"/>
                </a:solidFill>
                <a:latin typeface="Helvetica Neue Light"/>
                <a:sym typeface="Helvetica Neue Light"/>
              </a:rPr>
              <a:t> (Mu3e magnet) [run2022]</a:t>
            </a:r>
            <a:endParaRPr sz="825" b="1" kern="0">
              <a:solidFill>
                <a:srgbClr val="747474"/>
              </a:solidFill>
              <a:latin typeface="Helvetica Neue"/>
              <a:ea typeface="Helvetica Neue"/>
              <a:cs typeface="Helvetica Neue"/>
              <a:sym typeface="Helvetica Neue"/>
            </a:endParaRPr>
          </a:p>
        </p:txBody>
      </p:sp>
      <p:pic>
        <p:nvPicPr>
          <p:cNvPr id="216" name="E4HOFJIXMAQl36L.jpeg" descr="E4HOFJIXMAQl36L.jpeg"/>
          <p:cNvPicPr>
            <a:picLocks noChangeAspect="1"/>
          </p:cNvPicPr>
          <p:nvPr/>
        </p:nvPicPr>
        <p:blipFill>
          <a:blip r:embed="rId2"/>
          <a:srcRect b="8514"/>
          <a:stretch>
            <a:fillRect/>
          </a:stretch>
        </p:blipFill>
        <p:spPr>
          <a:xfrm>
            <a:off x="4229925" y="2311458"/>
            <a:ext cx="1705332" cy="1170100"/>
          </a:xfrm>
          <a:prstGeom prst="rect">
            <a:avLst/>
          </a:prstGeom>
          <a:ln w="12700">
            <a:miter lim="400000"/>
          </a:ln>
        </p:spPr>
      </p:pic>
      <p:pic>
        <p:nvPicPr>
          <p:cNvPr id="217" name="Screenshot 2020-07-30 at 14.03.54.png" descr="Screenshot 2020-07-30 at 14.03.54.png"/>
          <p:cNvPicPr>
            <a:picLocks noChangeAspect="1"/>
          </p:cNvPicPr>
          <p:nvPr/>
        </p:nvPicPr>
        <p:blipFill>
          <a:blip r:embed="rId3"/>
          <a:srcRect r="1978"/>
          <a:stretch>
            <a:fillRect/>
          </a:stretch>
        </p:blipFill>
        <p:spPr>
          <a:xfrm>
            <a:off x="4229925" y="1099952"/>
            <a:ext cx="1705242" cy="1152242"/>
          </a:xfrm>
          <a:prstGeom prst="rect">
            <a:avLst/>
          </a:prstGeom>
          <a:ln w="12700">
            <a:miter lim="400000"/>
          </a:ln>
        </p:spPr>
      </p:pic>
      <p:sp>
        <p:nvSpPr>
          <p:cNvPr id="218" name="Slide Number"/>
          <p:cNvSpPr txBox="1">
            <a:spLocks noGrp="1"/>
          </p:cNvSpPr>
          <p:nvPr>
            <p:ph type="sldNum" sz="quarter" idx="4294967295"/>
          </p:nvPr>
        </p:nvSpPr>
        <p:spPr>
          <a:xfrm>
            <a:off x="8693590" y="4803683"/>
            <a:ext cx="150682" cy="206467"/>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pPr defTabSz="309563" eaLnBrk="1" fontAlgn="auto">
              <a:spcBef>
                <a:spcPts val="0"/>
              </a:spcBef>
              <a:spcAft>
                <a:spcPts val="0"/>
              </a:spcAft>
            </a:pPr>
            <a:fld id="{86CB4B4D-7CA3-9044-876B-883B54F8677D}" type="slidenum">
              <a:rPr kern="0">
                <a:solidFill>
                  <a:srgbClr val="000000"/>
                </a:solidFill>
              </a:rPr>
              <a:pPr defTabSz="309563" eaLnBrk="1" fontAlgn="auto">
                <a:spcBef>
                  <a:spcPts val="0"/>
                </a:spcBef>
                <a:spcAft>
                  <a:spcPts val="0"/>
                </a:spcAft>
              </a:pPr>
              <a:t>17</a:t>
            </a:fld>
            <a:endParaRPr kern="0">
              <a:solidFill>
                <a:srgbClr val="000000"/>
              </a:solidFill>
            </a:endParaRPr>
          </a:p>
        </p:txBody>
      </p:sp>
      <p:sp>
        <p:nvSpPr>
          <p:cNvPr id="219" name="Rectangle"/>
          <p:cNvSpPr/>
          <p:nvPr/>
        </p:nvSpPr>
        <p:spPr>
          <a:xfrm>
            <a:off x="6521372" y="4688494"/>
            <a:ext cx="1033847" cy="205406"/>
          </a:xfrm>
          <a:prstGeom prst="rect">
            <a:avLst/>
          </a:prstGeom>
          <a:solidFill>
            <a:srgbClr val="FFFFFF"/>
          </a:solidFill>
          <a:ln w="12700">
            <a:miter lim="400000"/>
          </a:ln>
        </p:spPr>
        <p:txBody>
          <a:bodyPr lIns="19050" tIns="19050" rIns="19050" bIns="19050" anchor="ctr"/>
          <a:lstStyle/>
          <a:p>
            <a:pPr algn="ctr" defTabSz="309563" eaLnBrk="1" fontAlgn="auto">
              <a:spcBef>
                <a:spcPts val="0"/>
              </a:spcBef>
              <a:spcAft>
                <a:spcPts val="0"/>
              </a:spcAft>
              <a:defRPr>
                <a:solidFill>
                  <a:srgbClr val="FFFFFF"/>
                </a:solidFill>
              </a:defRPr>
            </a:pPr>
            <a:endParaRPr sz="1875" kern="0">
              <a:solidFill>
                <a:srgbClr val="FFFFFF"/>
              </a:solidFill>
              <a:latin typeface="Helvetica Neue Light"/>
              <a:sym typeface="Helvetica Neue Light"/>
            </a:endParaRPr>
          </a:p>
        </p:txBody>
      </p:sp>
      <p:grpSp>
        <p:nvGrpSpPr>
          <p:cNvPr id="222" name="Group"/>
          <p:cNvGrpSpPr/>
          <p:nvPr/>
        </p:nvGrpSpPr>
        <p:grpSpPr>
          <a:xfrm>
            <a:off x="3967940" y="3398057"/>
            <a:ext cx="5055420" cy="1745424"/>
            <a:chOff x="0" y="0"/>
            <a:chExt cx="13481119" cy="4654461"/>
          </a:xfrm>
        </p:grpSpPr>
        <p:pic>
          <p:nvPicPr>
            <p:cNvPr id="220" name="Screen Shot 2017-06-17 at 17.19.44.png" descr="Screen Shot 2017-06-17 at 17.19.44.png"/>
            <p:cNvPicPr>
              <a:picLocks noChangeAspect="1"/>
            </p:cNvPicPr>
            <p:nvPr/>
          </p:nvPicPr>
          <p:blipFill>
            <a:blip r:embed="rId4"/>
            <a:srcRect t="6240" b="6240"/>
            <a:stretch>
              <a:fillRect/>
            </a:stretch>
          </p:blipFill>
          <p:spPr>
            <a:xfrm>
              <a:off x="0" y="439700"/>
              <a:ext cx="13481120" cy="4214762"/>
            </a:xfrm>
            <a:prstGeom prst="rect">
              <a:avLst/>
            </a:prstGeom>
            <a:ln w="12700" cap="flat">
              <a:noFill/>
              <a:miter lim="400000"/>
            </a:ln>
            <a:effectLst/>
          </p:spPr>
        </p:pic>
        <p:pic>
          <p:nvPicPr>
            <p:cNvPr id="221" name="Screen Shot 2017-06-17 at 17.19.52.png" descr="Screen Shot 2017-06-17 at 17.19.52.png"/>
            <p:cNvPicPr>
              <a:picLocks noChangeAspect="1"/>
            </p:cNvPicPr>
            <p:nvPr/>
          </p:nvPicPr>
          <p:blipFill>
            <a:blip r:embed="rId5"/>
            <a:srcRect l="8815" r="15335"/>
            <a:stretch>
              <a:fillRect/>
            </a:stretch>
          </p:blipFill>
          <p:spPr>
            <a:xfrm>
              <a:off x="8689970" y="0"/>
              <a:ext cx="4415485" cy="4468065"/>
            </a:xfrm>
            <a:prstGeom prst="rect">
              <a:avLst/>
            </a:prstGeom>
            <a:ln w="12700" cap="flat">
              <a:noFill/>
              <a:miter lim="400000"/>
            </a:ln>
            <a:effectLst/>
          </p:spPr>
        </p:pic>
      </p:grpSp>
      <p:sp>
        <p:nvSpPr>
          <p:cNvPr id="223" name="Mu3e apparatus (phase I)"/>
          <p:cNvSpPr txBox="1"/>
          <p:nvPr/>
        </p:nvSpPr>
        <p:spPr>
          <a:xfrm>
            <a:off x="3608670" y="4877890"/>
            <a:ext cx="2583315" cy="21159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9050" tIns="19050" rIns="19050" bIns="19050" anchor="ctr">
            <a:spAutoFit/>
          </a:bodyPr>
          <a:lstStyle/>
          <a:p>
            <a:pPr algn="ctr" defTabSz="309563" eaLnBrk="1" fontAlgn="auto">
              <a:spcBef>
                <a:spcPts val="0"/>
              </a:spcBef>
              <a:spcAft>
                <a:spcPts val="0"/>
              </a:spcAft>
              <a:defRPr sz="3000"/>
            </a:pPr>
            <a:r>
              <a:rPr sz="1125" kern="0">
                <a:solidFill>
                  <a:srgbClr val="000000"/>
                </a:solidFill>
                <a:latin typeface="Helvetica Neue Light"/>
                <a:sym typeface="Helvetica Neue Light"/>
              </a:rPr>
              <a:t>Mu3e </a:t>
            </a:r>
            <a:r>
              <a:rPr sz="1125" b="1" kern="0">
                <a:solidFill>
                  <a:srgbClr val="000000"/>
                </a:solidFill>
                <a:latin typeface="Helvetica Neue"/>
                <a:ea typeface="Helvetica Neue"/>
                <a:cs typeface="Helvetica Neue"/>
                <a:sym typeface="Helvetica Neue"/>
              </a:rPr>
              <a:t>apparatus (phase I)</a:t>
            </a:r>
          </a:p>
        </p:txBody>
      </p:sp>
      <p:pic>
        <p:nvPicPr>
          <p:cNvPr id="224" name="Image" descr="Image"/>
          <p:cNvPicPr>
            <a:picLocks noChangeAspect="1"/>
          </p:cNvPicPr>
          <p:nvPr/>
        </p:nvPicPr>
        <p:blipFill>
          <a:blip r:embed="rId6"/>
          <a:stretch>
            <a:fillRect/>
          </a:stretch>
        </p:blipFill>
        <p:spPr>
          <a:xfrm>
            <a:off x="5983669" y="1293059"/>
            <a:ext cx="2800350" cy="1852613"/>
          </a:xfrm>
          <a:prstGeom prst="rect">
            <a:avLst/>
          </a:prstGeom>
          <a:ln w="12700">
            <a:miter lim="400000"/>
          </a:ln>
        </p:spPr>
      </p:pic>
      <p:sp>
        <p:nvSpPr>
          <p:cNvPr id="225" name="Time line phase I (exploiting current beamline intensity)…"/>
          <p:cNvSpPr txBox="1"/>
          <p:nvPr/>
        </p:nvSpPr>
        <p:spPr>
          <a:xfrm>
            <a:off x="415915" y="3903590"/>
            <a:ext cx="3083737" cy="87844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9050" tIns="19050" rIns="19050" bIns="19050" anchor="ctr">
            <a:spAutoFit/>
          </a:bodyPr>
          <a:lstStyle/>
          <a:p>
            <a:pPr defTabSz="219075" eaLnBrk="1" fontAlgn="auto">
              <a:spcBef>
                <a:spcPts val="375"/>
              </a:spcBef>
              <a:spcAft>
                <a:spcPts val="0"/>
              </a:spcAft>
              <a:defRPr sz="2200" b="1">
                <a:solidFill>
                  <a:srgbClr val="747474"/>
                </a:solidFill>
                <a:latin typeface="Helvetica Neue"/>
                <a:ea typeface="Helvetica Neue"/>
                <a:cs typeface="Helvetica Neue"/>
                <a:sym typeface="Helvetica Neue"/>
              </a:defRPr>
            </a:pPr>
            <a:r>
              <a:rPr sz="825" b="1" kern="0">
                <a:solidFill>
                  <a:srgbClr val="747474"/>
                </a:solidFill>
                <a:latin typeface="Helvetica Neue"/>
                <a:sym typeface="Helvetica Neue"/>
              </a:rPr>
              <a:t>Time line phase I (exploiting current beamline intensity)</a:t>
            </a:r>
          </a:p>
          <a:p>
            <a:pPr marL="104775" indent="-104775" defTabSz="219075" eaLnBrk="1" fontAlgn="auto">
              <a:spcBef>
                <a:spcPts val="375"/>
              </a:spcBef>
              <a:spcAft>
                <a:spcPts val="0"/>
              </a:spcAft>
              <a:buSzPct val="75000"/>
              <a:buFont typeface="Helvetica Neue"/>
              <a:buChar char="•"/>
              <a:defRPr sz="2200">
                <a:solidFill>
                  <a:srgbClr val="747474"/>
                </a:solidFill>
              </a:defRPr>
            </a:pPr>
            <a:r>
              <a:rPr sz="825" kern="0">
                <a:solidFill>
                  <a:srgbClr val="747474"/>
                </a:solidFill>
                <a:latin typeface="Helvetica Neue Light"/>
                <a:sym typeface="Helvetica Neue Light"/>
              </a:rPr>
              <a:t>Engineering run: 2024</a:t>
            </a:r>
          </a:p>
          <a:p>
            <a:pPr marL="104775" indent="-104775" defTabSz="219075" eaLnBrk="1" fontAlgn="auto">
              <a:spcBef>
                <a:spcPts val="375"/>
              </a:spcBef>
              <a:spcAft>
                <a:spcPts val="0"/>
              </a:spcAft>
              <a:buSzPct val="75000"/>
              <a:buFont typeface="Helvetica Neue"/>
              <a:buChar char="•"/>
              <a:defRPr sz="2200">
                <a:solidFill>
                  <a:srgbClr val="747474"/>
                </a:solidFill>
              </a:defRPr>
            </a:pPr>
            <a:r>
              <a:rPr sz="825" kern="0">
                <a:solidFill>
                  <a:srgbClr val="747474"/>
                </a:solidFill>
                <a:latin typeface="Helvetica Neue Light"/>
                <a:sym typeface="Helvetica Neue Light"/>
              </a:rPr>
              <a:t>First physics run: 2025 - 2026</a:t>
            </a:r>
          </a:p>
          <a:p>
            <a:pPr defTabSz="219075" eaLnBrk="1" fontAlgn="auto">
              <a:spcBef>
                <a:spcPts val="375"/>
              </a:spcBef>
              <a:spcAft>
                <a:spcPts val="0"/>
              </a:spcAft>
              <a:defRPr sz="2200">
                <a:solidFill>
                  <a:srgbClr val="747474"/>
                </a:solidFill>
              </a:defRPr>
            </a:pPr>
            <a:endParaRPr sz="825" kern="0">
              <a:solidFill>
                <a:srgbClr val="747474"/>
              </a:solidFill>
              <a:latin typeface="Helvetica Neue Light"/>
              <a:sym typeface="Helvetica Neue Light"/>
            </a:endParaRPr>
          </a:p>
          <a:p>
            <a:pPr defTabSz="219075" eaLnBrk="1" fontAlgn="auto">
              <a:spcBef>
                <a:spcPts val="375"/>
              </a:spcBef>
              <a:spcAft>
                <a:spcPts val="0"/>
              </a:spcAft>
              <a:defRPr sz="2200">
                <a:solidFill>
                  <a:srgbClr val="747474"/>
                </a:solidFill>
              </a:defRPr>
            </a:pPr>
            <a:r>
              <a:rPr sz="825" b="1" kern="0">
                <a:solidFill>
                  <a:srgbClr val="747474"/>
                </a:solidFill>
                <a:latin typeface="Helvetica Neue"/>
                <a:ea typeface="Helvetica Neue"/>
                <a:cs typeface="Helvetica Neue"/>
                <a:sym typeface="Helvetica Neue"/>
              </a:rPr>
              <a:t>Phase II</a:t>
            </a:r>
            <a:r>
              <a:rPr sz="825" kern="0">
                <a:solidFill>
                  <a:srgbClr val="747474"/>
                </a:solidFill>
                <a:latin typeface="Helvetica Neue Light"/>
                <a:sym typeface="Helvetica Neue Light"/>
              </a:rPr>
              <a:t>: It requires 10</a:t>
            </a:r>
            <a:r>
              <a:rPr sz="825" kern="0" baseline="31999">
                <a:solidFill>
                  <a:srgbClr val="747474"/>
                </a:solidFill>
                <a:latin typeface="Helvetica Neue Light"/>
                <a:sym typeface="Helvetica Neue Light"/>
              </a:rPr>
              <a:t>9</a:t>
            </a:r>
            <a:r>
              <a:rPr sz="825" kern="0">
                <a:solidFill>
                  <a:srgbClr val="747474"/>
                </a:solidFill>
                <a:latin typeface="Helvetica Neue Light"/>
                <a:sym typeface="Helvetica Neue Light"/>
              </a:rPr>
              <a:t> mu/s —&gt; </a:t>
            </a:r>
            <a:r>
              <a:rPr sz="825" b="1" kern="0">
                <a:solidFill>
                  <a:srgbClr val="747474"/>
                </a:solidFill>
                <a:latin typeface="Helvetica Neue"/>
                <a:ea typeface="Helvetica Neue"/>
                <a:cs typeface="Helvetica Neue"/>
                <a:sym typeface="Helvetica Neue"/>
              </a:rPr>
              <a:t>HiMB</a:t>
            </a:r>
          </a:p>
        </p:txBody>
      </p:sp>
      <p:pic>
        <p:nvPicPr>
          <p:cNvPr id="2" name="Grafik 1">
            <a:extLst>
              <a:ext uri="{FF2B5EF4-FFF2-40B4-BE49-F238E27FC236}">
                <a16:creationId xmlns:a16="http://schemas.microsoft.com/office/drawing/2014/main" id="{3662A9A1-AE0D-80D7-97BD-7AACEA4F9DA1}"/>
              </a:ext>
            </a:extLst>
          </p:cNvPr>
          <p:cNvPicPr>
            <a:picLocks noChangeAspect="1"/>
          </p:cNvPicPr>
          <p:nvPr/>
        </p:nvPicPr>
        <p:blipFill>
          <a:blip r:embed="rId7"/>
          <a:stretch>
            <a:fillRect/>
          </a:stretch>
        </p:blipFill>
        <p:spPr>
          <a:xfrm>
            <a:off x="6755099" y="611257"/>
            <a:ext cx="1705333" cy="376317"/>
          </a:xfrm>
          <a:prstGeom prst="rect">
            <a:avLst/>
          </a:prstGeom>
        </p:spPr>
      </p:pic>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321750" y="962397"/>
            <a:ext cx="6426714" cy="3985617"/>
          </a:xfrm>
        </p:spPr>
      </p:pic>
      <p:sp>
        <p:nvSpPr>
          <p:cNvPr id="4" name="Rectangle 3"/>
          <p:cNvSpPr/>
          <p:nvPr/>
        </p:nvSpPr>
        <p:spPr>
          <a:xfrm>
            <a:off x="3270537" y="4624849"/>
            <a:ext cx="6342023" cy="323165"/>
          </a:xfrm>
          <a:prstGeom prst="rect">
            <a:avLst/>
          </a:prstGeom>
        </p:spPr>
        <p:txBody>
          <a:bodyPr wrap="square">
            <a:spAutoFit/>
          </a:bodyPr>
          <a:lstStyle/>
          <a:p>
            <a:r>
              <a:rPr lang="en-US" sz="600" dirty="0">
                <a:hlinkClick r:id="rId3"/>
              </a:rPr>
              <a:t>https://www.psi.ch/impact</a:t>
            </a:r>
            <a:r>
              <a:rPr lang="en-US" sz="600" dirty="0"/>
              <a:t> </a:t>
            </a:r>
          </a:p>
          <a:p>
            <a:r>
              <a:rPr lang="en-US" sz="600" dirty="0">
                <a:hlinkClick r:id="rId4"/>
              </a:rPr>
              <a:t>https://www.psi.ch/media/our-research/a-two-part-upgrade-for-the-proton-accelerator</a:t>
            </a:r>
            <a:endParaRPr lang="en-US" sz="600" dirty="0"/>
          </a:p>
        </p:txBody>
      </p:sp>
      <p:grpSp>
        <p:nvGrpSpPr>
          <p:cNvPr id="10" name="Group 9"/>
          <p:cNvGrpSpPr/>
          <p:nvPr/>
        </p:nvGrpSpPr>
        <p:grpSpPr>
          <a:xfrm>
            <a:off x="35496" y="1923681"/>
            <a:ext cx="6175207" cy="1008109"/>
            <a:chOff x="538858" y="5157192"/>
            <a:chExt cx="8137598" cy="1255405"/>
          </a:xfrm>
        </p:grpSpPr>
        <p:sp>
          <p:nvSpPr>
            <p:cNvPr id="3" name="TextBox 2"/>
            <p:cNvSpPr txBox="1"/>
            <p:nvPr/>
          </p:nvSpPr>
          <p:spPr>
            <a:xfrm>
              <a:off x="538858" y="5301208"/>
              <a:ext cx="3745110" cy="945900"/>
            </a:xfrm>
            <a:prstGeom prst="rect">
              <a:avLst/>
            </a:prstGeom>
            <a:noFill/>
          </p:spPr>
          <p:txBody>
            <a:bodyPr wrap="none" lIns="0" tIns="0" rIns="0" bIns="0" rtlCol="0">
              <a:noAutofit/>
            </a:bodyPr>
            <a:lstStyle/>
            <a:p>
              <a:pPr marL="214313" indent="-214313">
                <a:lnSpc>
                  <a:spcPct val="110000"/>
                </a:lnSpc>
                <a:spcBef>
                  <a:spcPts val="0"/>
                </a:spcBef>
                <a:buFont typeface="Arial" panose="020B0604020202020204" pitchFamily="34" charset="0"/>
                <a:buChar char="•"/>
              </a:pPr>
              <a:r>
                <a:rPr lang="de-CH" sz="1200" kern="1000" spc="23" dirty="0">
                  <a:solidFill>
                    <a:srgbClr val="0A28A6"/>
                  </a:solidFill>
                  <a:latin typeface="+mn-lt"/>
                  <a:cs typeface="Franklin Gothic Book"/>
                </a:rPr>
                <a:t>01/22 CDR </a:t>
              </a:r>
              <a:r>
                <a:rPr lang="de-CH" sz="1200" kern="1000" spc="23" dirty="0" err="1">
                  <a:solidFill>
                    <a:srgbClr val="0A28A6"/>
                  </a:solidFill>
                  <a:latin typeface="+mn-lt"/>
                  <a:cs typeface="Franklin Gothic Book"/>
                </a:rPr>
                <a:t>published</a:t>
              </a:r>
              <a:endParaRPr lang="de-CH" sz="1200" kern="1000" spc="23" dirty="0">
                <a:solidFill>
                  <a:srgbClr val="00B050"/>
                </a:solidFill>
                <a:latin typeface="Wingdings" panose="05000000000000000000" pitchFamily="2" charset="2"/>
                <a:cs typeface="Franklin Gothic Book"/>
              </a:endParaRPr>
            </a:p>
            <a:p>
              <a:pPr marL="214313" indent="-214313">
                <a:lnSpc>
                  <a:spcPct val="110000"/>
                </a:lnSpc>
                <a:spcBef>
                  <a:spcPts val="0"/>
                </a:spcBef>
                <a:buFont typeface="Arial" panose="020B0604020202020204" pitchFamily="34" charset="0"/>
                <a:buChar char="•"/>
              </a:pPr>
              <a:r>
                <a:rPr lang="de-CH" sz="1200" kern="1000" spc="23" dirty="0">
                  <a:solidFill>
                    <a:srgbClr val="0A28A6"/>
                  </a:solidFill>
                  <a:latin typeface="+mn-lt"/>
                  <a:cs typeface="Franklin Gothic Book"/>
                </a:rPr>
                <a:t>07/22 Scientific Review </a:t>
              </a:r>
            </a:p>
            <a:p>
              <a:pPr marL="214313" indent="-214313">
                <a:lnSpc>
                  <a:spcPct val="110000"/>
                </a:lnSpc>
                <a:spcBef>
                  <a:spcPts val="0"/>
                </a:spcBef>
                <a:buFont typeface="Arial" panose="020B0604020202020204" pitchFamily="34" charset="0"/>
                <a:buChar char="•"/>
              </a:pPr>
              <a:r>
                <a:rPr lang="de-CH" sz="1200" kern="1000" spc="23" dirty="0">
                  <a:solidFill>
                    <a:srgbClr val="0A28A6"/>
                  </a:solidFill>
                  <a:latin typeface="+mn-lt"/>
                  <a:cs typeface="Franklin Gothic Book"/>
                </a:rPr>
                <a:t>12/22 ETH Board: IMPACT </a:t>
              </a:r>
              <a:r>
                <a:rPr lang="de-CH" sz="1200" kern="1000" spc="23" dirty="0" err="1">
                  <a:solidFill>
                    <a:srgbClr val="0A28A6"/>
                  </a:solidFill>
                  <a:latin typeface="+mn-lt"/>
                  <a:cs typeface="Franklin Gothic Book"/>
                </a:rPr>
                <a:t>for</a:t>
              </a:r>
              <a:r>
                <a:rPr lang="de-CH" sz="1200" kern="1000" spc="23" dirty="0">
                  <a:solidFill>
                    <a:srgbClr val="0A28A6"/>
                  </a:solidFill>
                  <a:latin typeface="+mn-lt"/>
                  <a:cs typeface="Franklin Gothic Book"/>
                </a:rPr>
                <a:t> </a:t>
              </a:r>
              <a:br>
                <a:rPr lang="de-CH" sz="1200" kern="1000" spc="23" dirty="0">
                  <a:solidFill>
                    <a:srgbClr val="0A28A6"/>
                  </a:solidFill>
                  <a:latin typeface="+mn-lt"/>
                  <a:cs typeface="Franklin Gothic Book"/>
                </a:rPr>
              </a:br>
              <a:r>
                <a:rPr lang="de-CH" sz="1200" kern="1000" spc="23" dirty="0">
                  <a:solidFill>
                    <a:srgbClr val="0A28A6"/>
                  </a:solidFill>
                  <a:latin typeface="+mn-lt"/>
                  <a:cs typeface="Franklin Gothic Book"/>
                </a:rPr>
                <a:t>Swiss Roadmap of RIs 2023</a:t>
              </a:r>
            </a:p>
            <a:p>
              <a:pPr marL="214313" indent="-214313">
                <a:lnSpc>
                  <a:spcPct val="110000"/>
                </a:lnSpc>
                <a:spcBef>
                  <a:spcPts val="0"/>
                </a:spcBef>
                <a:buFont typeface="Arial" panose="020B0604020202020204" pitchFamily="34" charset="0"/>
                <a:buChar char="•"/>
              </a:pPr>
              <a:r>
                <a:rPr lang="de-CH" sz="1200" kern="1000" spc="23" dirty="0">
                  <a:solidFill>
                    <a:srgbClr val="0A28A6"/>
                  </a:solidFill>
                  <a:latin typeface="+mn-lt"/>
                  <a:cs typeface="Franklin Gothic Book"/>
                </a:rPr>
                <a:t>2022-24 PSI </a:t>
              </a:r>
              <a:r>
                <a:rPr lang="de-CH" sz="1200" kern="1000" spc="23" dirty="0" err="1">
                  <a:solidFill>
                    <a:srgbClr val="0A28A6"/>
                  </a:solidFill>
                  <a:latin typeface="+mn-lt"/>
                  <a:cs typeface="Franklin Gothic Book"/>
                </a:rPr>
                <a:t>funds</a:t>
              </a:r>
              <a:r>
                <a:rPr lang="de-CH" sz="1200" kern="1000" spc="23" dirty="0">
                  <a:solidFill>
                    <a:srgbClr val="0A28A6"/>
                  </a:solidFill>
                  <a:latin typeface="+mn-lt"/>
                  <a:cs typeface="Franklin Gothic Book"/>
                </a:rPr>
                <a:t> </a:t>
              </a:r>
              <a:r>
                <a:rPr lang="de-CH" sz="1200" kern="1000" spc="23" dirty="0" err="1">
                  <a:solidFill>
                    <a:srgbClr val="0A28A6"/>
                  </a:solidFill>
                  <a:latin typeface="+mn-lt"/>
                  <a:cs typeface="Franklin Gothic Book"/>
                </a:rPr>
                <a:t>pre</a:t>
              </a:r>
              <a:r>
                <a:rPr lang="de-CH" sz="1200" kern="1000" spc="23" dirty="0">
                  <a:solidFill>
                    <a:srgbClr val="0A28A6"/>
                  </a:solidFill>
                  <a:latin typeface="+mn-lt"/>
                  <a:cs typeface="Franklin Gothic Book"/>
                </a:rPr>
                <a:t>-project</a:t>
              </a:r>
            </a:p>
            <a:p>
              <a:pPr marL="214313" indent="-214313">
                <a:lnSpc>
                  <a:spcPct val="110000"/>
                </a:lnSpc>
                <a:spcBef>
                  <a:spcPts val="0"/>
                </a:spcBef>
                <a:buFont typeface="Arial" panose="020B0604020202020204" pitchFamily="34" charset="0"/>
                <a:buChar char="•"/>
              </a:pPr>
              <a:r>
                <a:rPr lang="de-CH" sz="1200" kern="1000" spc="23" dirty="0">
                  <a:solidFill>
                    <a:srgbClr val="0A28A6"/>
                  </a:solidFill>
                  <a:latin typeface="+mn-lt"/>
                  <a:cs typeface="Franklin Gothic Book"/>
                </a:rPr>
                <a:t>12/24 Swiss </a:t>
              </a:r>
              <a:r>
                <a:rPr lang="de-CH" sz="1200" kern="1000" spc="23" dirty="0" err="1">
                  <a:solidFill>
                    <a:srgbClr val="0A28A6"/>
                  </a:solidFill>
                  <a:latin typeface="+mn-lt"/>
                  <a:cs typeface="Franklin Gothic Book"/>
                </a:rPr>
                <a:t>parliament</a:t>
              </a:r>
              <a:r>
                <a:rPr lang="de-CH" sz="1200" kern="1000" spc="23" dirty="0">
                  <a:solidFill>
                    <a:srgbClr val="0A28A6"/>
                  </a:solidFill>
                  <a:latin typeface="+mn-lt"/>
                  <a:cs typeface="Franklin Gothic Book"/>
                </a:rPr>
                <a:t> </a:t>
              </a:r>
              <a:br>
                <a:rPr lang="de-CH" sz="1200" kern="1000" spc="23" dirty="0">
                  <a:solidFill>
                    <a:srgbClr val="0A28A6"/>
                  </a:solidFill>
                  <a:latin typeface="+mn-lt"/>
                  <a:cs typeface="Franklin Gothic Book"/>
                </a:rPr>
              </a:br>
              <a:r>
                <a:rPr lang="de-CH" sz="1200" kern="1000" spc="23" dirty="0" err="1">
                  <a:solidFill>
                    <a:srgbClr val="0A28A6"/>
                  </a:solidFill>
                  <a:latin typeface="+mn-lt"/>
                  <a:cs typeface="Franklin Gothic Book"/>
                </a:rPr>
                <a:t>decision</a:t>
              </a:r>
              <a:r>
                <a:rPr lang="de-CH" sz="1200" kern="1000" spc="23" dirty="0">
                  <a:solidFill>
                    <a:srgbClr val="0A28A6"/>
                  </a:solidFill>
                  <a:latin typeface="+mn-lt"/>
                  <a:cs typeface="Franklin Gothic Book"/>
                </a:rPr>
                <a:t> </a:t>
              </a:r>
              <a:r>
                <a:rPr lang="de-CH" sz="1200" kern="1000" spc="23" dirty="0" err="1">
                  <a:solidFill>
                    <a:srgbClr val="0A28A6"/>
                  </a:solidFill>
                  <a:latin typeface="+mn-lt"/>
                  <a:cs typeface="Franklin Gothic Book"/>
                </a:rPr>
                <a:t>about</a:t>
              </a:r>
              <a:r>
                <a:rPr lang="de-CH" sz="1200" kern="1000" spc="23" dirty="0">
                  <a:solidFill>
                    <a:srgbClr val="0A28A6"/>
                  </a:solidFill>
                  <a:latin typeface="+mn-lt"/>
                  <a:cs typeface="Franklin Gothic Book"/>
                </a:rPr>
                <a:t> </a:t>
              </a:r>
              <a:r>
                <a:rPr lang="de-CH" sz="1200" kern="1000" spc="23" dirty="0" err="1">
                  <a:solidFill>
                    <a:srgbClr val="0A28A6"/>
                  </a:solidFill>
                  <a:latin typeface="+mn-lt"/>
                  <a:cs typeface="Franklin Gothic Book"/>
                </a:rPr>
                <a:t>funding</a:t>
              </a:r>
              <a:r>
                <a:rPr lang="de-CH" sz="1200" kern="1000" spc="23" dirty="0">
                  <a:solidFill>
                    <a:srgbClr val="0A28A6"/>
                  </a:solidFill>
                  <a:latin typeface="+mn-lt"/>
                  <a:cs typeface="Franklin Gothic Book"/>
                </a:rPr>
                <a:t> 2025-28</a:t>
              </a:r>
            </a:p>
            <a:p>
              <a:pPr marL="214313" indent="-214313">
                <a:lnSpc>
                  <a:spcPct val="110000"/>
                </a:lnSpc>
                <a:spcBef>
                  <a:spcPts val="0"/>
                </a:spcBef>
                <a:buFont typeface="Arial" panose="020B0604020202020204" pitchFamily="34" charset="0"/>
                <a:buChar char="•"/>
              </a:pPr>
              <a:r>
                <a:rPr lang="de-CH" sz="1200" kern="1000" spc="23" dirty="0" err="1">
                  <a:solidFill>
                    <a:srgbClr val="0A28A6"/>
                  </a:solidFill>
                  <a:latin typeface="+mn-lt"/>
                  <a:cs typeface="Franklin Gothic Book"/>
                </a:rPr>
                <a:t>Full</a:t>
              </a:r>
              <a:r>
                <a:rPr lang="de-CH" sz="1200" kern="1000" spc="23" dirty="0">
                  <a:solidFill>
                    <a:srgbClr val="0A28A6"/>
                  </a:solidFill>
                  <a:latin typeface="+mn-lt"/>
                  <a:cs typeface="Franklin Gothic Book"/>
                </a:rPr>
                <a:t> </a:t>
              </a:r>
              <a:r>
                <a:rPr lang="de-CH" sz="1200" kern="1000" spc="23" dirty="0" err="1">
                  <a:solidFill>
                    <a:srgbClr val="0A28A6"/>
                  </a:solidFill>
                  <a:latin typeface="+mn-lt"/>
                  <a:cs typeface="Franklin Gothic Book"/>
                </a:rPr>
                <a:t>implementation</a:t>
              </a:r>
              <a:endParaRPr lang="de-CH" sz="1200" kern="1000" spc="23" dirty="0">
                <a:solidFill>
                  <a:srgbClr val="0A28A6"/>
                </a:solidFill>
                <a:latin typeface="+mn-lt"/>
                <a:cs typeface="Franklin Gothic Book"/>
              </a:endParaRPr>
            </a:p>
            <a:p>
              <a:pPr marL="214313" indent="-214313">
                <a:lnSpc>
                  <a:spcPct val="110000"/>
                </a:lnSpc>
                <a:spcBef>
                  <a:spcPts val="0"/>
                </a:spcBef>
                <a:buFont typeface="Arial" panose="020B0604020202020204" pitchFamily="34" charset="0"/>
                <a:buChar char="•"/>
              </a:pPr>
              <a:r>
                <a:rPr lang="de-CH" sz="1200" kern="1000" spc="23" dirty="0">
                  <a:solidFill>
                    <a:srgbClr val="0A28A6"/>
                  </a:solidFill>
                  <a:latin typeface="+mn-lt"/>
                  <a:cs typeface="Franklin Gothic Book"/>
                </a:rPr>
                <a:t>08/28 </a:t>
              </a:r>
              <a:r>
                <a:rPr lang="de-CH" sz="1200" kern="1000" spc="23" dirty="0" err="1">
                  <a:solidFill>
                    <a:srgbClr val="0A28A6"/>
                  </a:solidFill>
                  <a:latin typeface="+mn-lt"/>
                  <a:cs typeface="Franklin Gothic Book"/>
                </a:rPr>
                <a:t>start</a:t>
              </a:r>
              <a:r>
                <a:rPr lang="de-CH" sz="1200" kern="1000" spc="23" dirty="0">
                  <a:solidFill>
                    <a:srgbClr val="0A28A6"/>
                  </a:solidFill>
                  <a:latin typeface="+mn-lt"/>
                  <a:cs typeface="Franklin Gothic Book"/>
                </a:rPr>
                <a:t> HIMB</a:t>
              </a:r>
            </a:p>
            <a:p>
              <a:pPr marL="214313" indent="-214313">
                <a:lnSpc>
                  <a:spcPct val="110000"/>
                </a:lnSpc>
                <a:spcBef>
                  <a:spcPts val="0"/>
                </a:spcBef>
                <a:buFont typeface="Arial" panose="020B0604020202020204" pitchFamily="34" charset="0"/>
                <a:buChar char="•"/>
              </a:pPr>
              <a:r>
                <a:rPr lang="de-CH" sz="1200" kern="1000" spc="23" dirty="0">
                  <a:solidFill>
                    <a:srgbClr val="0A28A6"/>
                  </a:solidFill>
                  <a:latin typeface="+mn-lt"/>
                  <a:cs typeface="Franklin Gothic Book"/>
                </a:rPr>
                <a:t>08/30 </a:t>
              </a:r>
              <a:r>
                <a:rPr lang="de-CH" sz="1200" kern="1000" spc="23" dirty="0" err="1">
                  <a:solidFill>
                    <a:srgbClr val="0A28A6"/>
                  </a:solidFill>
                  <a:latin typeface="+mn-lt"/>
                  <a:cs typeface="Franklin Gothic Book"/>
                </a:rPr>
                <a:t>start</a:t>
              </a:r>
              <a:r>
                <a:rPr lang="de-CH" sz="1200" kern="1000" spc="23" dirty="0">
                  <a:solidFill>
                    <a:srgbClr val="0A28A6"/>
                  </a:solidFill>
                  <a:latin typeface="+mn-lt"/>
                  <a:cs typeface="Franklin Gothic Book"/>
                </a:rPr>
                <a:t> TATTOOS</a:t>
              </a:r>
              <a:endParaRPr lang="en-US" sz="1200" kern="1000" spc="23" dirty="0" err="1">
                <a:solidFill>
                  <a:srgbClr val="0A28A6"/>
                </a:solidFill>
                <a:latin typeface="+mn-lt"/>
                <a:cs typeface="Franklin Gothic Book"/>
              </a:endParaRPr>
            </a:p>
          </p:txBody>
        </p:sp>
        <p:sp>
          <p:nvSpPr>
            <p:cNvPr id="5" name="Rectangle 4"/>
            <p:cNvSpPr/>
            <p:nvPr/>
          </p:nvSpPr>
          <p:spPr>
            <a:xfrm>
              <a:off x="2560210" y="5157192"/>
              <a:ext cx="350925" cy="529375"/>
            </a:xfrm>
            <a:prstGeom prst="rect">
              <a:avLst/>
            </a:prstGeom>
          </p:spPr>
          <p:txBody>
            <a:bodyPr wrap="square">
              <a:spAutoFit/>
            </a:bodyPr>
            <a:lstStyle/>
            <a:p>
              <a:pPr>
                <a:lnSpc>
                  <a:spcPct val="110000"/>
                </a:lnSpc>
                <a:spcBef>
                  <a:spcPts val="0"/>
                </a:spcBef>
              </a:pPr>
              <a:r>
                <a:rPr lang="de-CH" sz="1800" b="1" kern="1000" spc="23" dirty="0">
                  <a:solidFill>
                    <a:srgbClr val="00B050"/>
                  </a:solidFill>
                  <a:latin typeface="Wingdings" panose="05000000000000000000" pitchFamily="2" charset="2"/>
                  <a:cs typeface="Franklin Gothic Book"/>
                </a:rPr>
                <a:t>ü</a:t>
              </a:r>
              <a:endParaRPr lang="de-CH" sz="1350" b="1" kern="1000" spc="23" dirty="0">
                <a:solidFill>
                  <a:srgbClr val="00B050"/>
                </a:solidFill>
                <a:latin typeface="Wingdings" panose="05000000000000000000" pitchFamily="2" charset="2"/>
                <a:cs typeface="Franklin Gothic Book"/>
              </a:endParaRPr>
            </a:p>
          </p:txBody>
        </p:sp>
        <p:sp>
          <p:nvSpPr>
            <p:cNvPr id="7" name="Rectangle 6"/>
            <p:cNvSpPr/>
            <p:nvPr/>
          </p:nvSpPr>
          <p:spPr>
            <a:xfrm>
              <a:off x="2749993" y="5426208"/>
              <a:ext cx="350925" cy="529375"/>
            </a:xfrm>
            <a:prstGeom prst="rect">
              <a:avLst/>
            </a:prstGeom>
          </p:spPr>
          <p:txBody>
            <a:bodyPr wrap="square">
              <a:spAutoFit/>
            </a:bodyPr>
            <a:lstStyle/>
            <a:p>
              <a:pPr>
                <a:lnSpc>
                  <a:spcPct val="110000"/>
                </a:lnSpc>
                <a:spcBef>
                  <a:spcPts val="0"/>
                </a:spcBef>
              </a:pPr>
              <a:r>
                <a:rPr lang="de-CH" sz="1800" b="1" kern="1000" spc="23" dirty="0">
                  <a:solidFill>
                    <a:srgbClr val="00B050"/>
                  </a:solidFill>
                  <a:latin typeface="Wingdings" panose="05000000000000000000" pitchFamily="2" charset="2"/>
                  <a:cs typeface="Franklin Gothic Book"/>
                </a:rPr>
                <a:t>ü</a:t>
              </a:r>
              <a:endParaRPr lang="de-CH" sz="1350" b="1" kern="1000" spc="23" dirty="0">
                <a:solidFill>
                  <a:srgbClr val="00B050"/>
                </a:solidFill>
                <a:latin typeface="Wingdings" panose="05000000000000000000" pitchFamily="2" charset="2"/>
                <a:cs typeface="Franklin Gothic Book"/>
              </a:endParaRPr>
            </a:p>
          </p:txBody>
        </p:sp>
        <p:sp>
          <p:nvSpPr>
            <p:cNvPr id="8" name="Rectangle 7"/>
            <p:cNvSpPr/>
            <p:nvPr/>
          </p:nvSpPr>
          <p:spPr>
            <a:xfrm>
              <a:off x="8325531" y="5698060"/>
              <a:ext cx="350925" cy="529376"/>
            </a:xfrm>
            <a:prstGeom prst="rect">
              <a:avLst/>
            </a:prstGeom>
          </p:spPr>
          <p:txBody>
            <a:bodyPr wrap="square">
              <a:spAutoFit/>
            </a:bodyPr>
            <a:lstStyle/>
            <a:p>
              <a:pPr>
                <a:lnSpc>
                  <a:spcPct val="110000"/>
                </a:lnSpc>
                <a:spcBef>
                  <a:spcPts val="0"/>
                </a:spcBef>
              </a:pPr>
              <a:r>
                <a:rPr lang="de-CH" sz="1800" b="1" kern="1000" spc="23" dirty="0">
                  <a:solidFill>
                    <a:srgbClr val="00B050"/>
                  </a:solidFill>
                  <a:latin typeface="Wingdings" panose="05000000000000000000" pitchFamily="2" charset="2"/>
                  <a:cs typeface="Franklin Gothic Book"/>
                </a:rPr>
                <a:t>ü</a:t>
              </a:r>
              <a:endParaRPr lang="de-CH" sz="1350" b="1" kern="1000" spc="23" dirty="0">
                <a:solidFill>
                  <a:srgbClr val="00B050"/>
                </a:solidFill>
                <a:latin typeface="Wingdings" panose="05000000000000000000" pitchFamily="2" charset="2"/>
                <a:cs typeface="Franklin Gothic Book"/>
              </a:endParaRPr>
            </a:p>
          </p:txBody>
        </p:sp>
        <p:sp>
          <p:nvSpPr>
            <p:cNvPr id="9" name="Rectangle 8"/>
            <p:cNvSpPr/>
            <p:nvPr/>
          </p:nvSpPr>
          <p:spPr>
            <a:xfrm>
              <a:off x="3100918" y="5883222"/>
              <a:ext cx="350925" cy="529375"/>
            </a:xfrm>
            <a:prstGeom prst="rect">
              <a:avLst/>
            </a:prstGeom>
          </p:spPr>
          <p:txBody>
            <a:bodyPr wrap="square">
              <a:spAutoFit/>
            </a:bodyPr>
            <a:lstStyle/>
            <a:p>
              <a:pPr>
                <a:lnSpc>
                  <a:spcPct val="110000"/>
                </a:lnSpc>
                <a:spcBef>
                  <a:spcPts val="0"/>
                </a:spcBef>
              </a:pPr>
              <a:r>
                <a:rPr lang="de-CH" sz="1800" b="1" kern="1000" spc="23" dirty="0">
                  <a:solidFill>
                    <a:srgbClr val="00B050"/>
                  </a:solidFill>
                  <a:latin typeface="Wingdings" panose="05000000000000000000" pitchFamily="2" charset="2"/>
                  <a:cs typeface="Franklin Gothic Book"/>
                </a:rPr>
                <a:t>ü</a:t>
              </a:r>
              <a:endParaRPr lang="de-CH" sz="1350" b="1" kern="1000" spc="23" dirty="0">
                <a:solidFill>
                  <a:srgbClr val="00B050"/>
                </a:solidFill>
                <a:latin typeface="Wingdings" panose="05000000000000000000" pitchFamily="2" charset="2"/>
                <a:cs typeface="Franklin Gothic Book"/>
              </a:endParaRPr>
            </a:p>
          </p:txBody>
        </p:sp>
      </p:grpSp>
      <p:sp>
        <p:nvSpPr>
          <p:cNvPr id="2" name="Title 1"/>
          <p:cNvSpPr>
            <a:spLocks noGrp="1"/>
          </p:cNvSpPr>
          <p:nvPr>
            <p:ph type="title"/>
          </p:nvPr>
        </p:nvSpPr>
        <p:spPr>
          <a:xfrm>
            <a:off x="1979712" y="218700"/>
            <a:ext cx="6966774" cy="381375"/>
          </a:xfrm>
        </p:spPr>
        <p:txBody>
          <a:bodyPr/>
          <a:lstStyle/>
          <a:p>
            <a:r>
              <a:rPr lang="de-CH" dirty="0"/>
              <a:t>IMPACT – Isotopes </a:t>
            </a:r>
            <a:r>
              <a:rPr lang="de-CH" dirty="0" err="1"/>
              <a:t>and</a:t>
            </a:r>
            <a:r>
              <a:rPr lang="de-CH" dirty="0"/>
              <a:t> </a:t>
            </a:r>
            <a:r>
              <a:rPr lang="de-CH" dirty="0" err="1"/>
              <a:t>Muon</a:t>
            </a:r>
            <a:r>
              <a:rPr lang="de-CH" dirty="0"/>
              <a:t> </a:t>
            </a:r>
            <a:r>
              <a:rPr lang="de-CH" dirty="0" err="1"/>
              <a:t>Production</a:t>
            </a:r>
            <a:r>
              <a:rPr lang="de-CH" dirty="0"/>
              <a:t> </a:t>
            </a:r>
            <a:r>
              <a:rPr lang="de-CH" dirty="0" err="1"/>
              <a:t>using</a:t>
            </a:r>
            <a:br>
              <a:rPr lang="de-CH" dirty="0"/>
            </a:br>
            <a:r>
              <a:rPr lang="de-CH" dirty="0" err="1"/>
              <a:t>Advanced</a:t>
            </a:r>
            <a:r>
              <a:rPr lang="de-CH" dirty="0"/>
              <a:t> </a:t>
            </a:r>
            <a:r>
              <a:rPr lang="de-CH" dirty="0" err="1"/>
              <a:t>Cyclotron</a:t>
            </a:r>
            <a:r>
              <a:rPr lang="de-CH" dirty="0"/>
              <a:t> </a:t>
            </a:r>
            <a:r>
              <a:rPr lang="de-CH" dirty="0" err="1"/>
              <a:t>and</a:t>
            </a:r>
            <a:r>
              <a:rPr lang="de-CH" dirty="0"/>
              <a:t> Target </a:t>
            </a:r>
            <a:r>
              <a:rPr lang="de-CH" dirty="0" err="1"/>
              <a:t>technologies</a:t>
            </a:r>
            <a:endParaRPr lang="en-US" dirty="0"/>
          </a:p>
        </p:txBody>
      </p:sp>
      <p:sp>
        <p:nvSpPr>
          <p:cNvPr id="11" name="Rectangle 10"/>
          <p:cNvSpPr/>
          <p:nvPr/>
        </p:nvSpPr>
        <p:spPr>
          <a:xfrm>
            <a:off x="2073453" y="2715766"/>
            <a:ext cx="266299" cy="425096"/>
          </a:xfrm>
          <a:prstGeom prst="rect">
            <a:avLst/>
          </a:prstGeom>
        </p:spPr>
        <p:txBody>
          <a:bodyPr wrap="square">
            <a:spAutoFit/>
          </a:bodyPr>
          <a:lstStyle/>
          <a:p>
            <a:pPr>
              <a:lnSpc>
                <a:spcPct val="110000"/>
              </a:lnSpc>
              <a:spcBef>
                <a:spcPts val="0"/>
              </a:spcBef>
            </a:pPr>
            <a:r>
              <a:rPr lang="de-CH" sz="1800" b="1" kern="1000" spc="23" dirty="0">
                <a:solidFill>
                  <a:srgbClr val="00B050"/>
                </a:solidFill>
                <a:latin typeface="Wingdings" panose="05000000000000000000" pitchFamily="2" charset="2"/>
                <a:cs typeface="Franklin Gothic Book"/>
              </a:rPr>
              <a:t>ü</a:t>
            </a:r>
            <a:endParaRPr lang="de-CH" sz="1350" b="1" kern="1000" spc="23" dirty="0">
              <a:solidFill>
                <a:srgbClr val="00B050"/>
              </a:solidFill>
              <a:latin typeface="Wingdings" panose="05000000000000000000" pitchFamily="2" charset="2"/>
              <a:cs typeface="Franklin Gothic Book"/>
            </a:endParaRPr>
          </a:p>
        </p:txBody>
      </p:sp>
    </p:spTree>
    <p:extLst>
      <p:ext uri="{BB962C8B-B14F-4D97-AF65-F5344CB8AC3E}">
        <p14:creationId xmlns:p14="http://schemas.microsoft.com/office/powerpoint/2010/main" val="609390205"/>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en-US" dirty="0"/>
              <a:t>LTP – Strategy and Vision for 2026+</a:t>
            </a:r>
            <a:endParaRPr lang="de-CH" dirty="0"/>
          </a:p>
        </p:txBody>
      </p:sp>
      <p:sp>
        <p:nvSpPr>
          <p:cNvPr id="4" name="Foliennummernplatzhalter 3"/>
          <p:cNvSpPr>
            <a:spLocks noGrp="1"/>
          </p:cNvSpPr>
          <p:nvPr>
            <p:ph type="sldNum" sz="quarter" idx="16"/>
          </p:nvPr>
        </p:nvSpPr>
        <p:spPr/>
        <p:txBody>
          <a:bodyPr/>
          <a:lstStyle/>
          <a:p>
            <a:pPr algn="r">
              <a:defRPr/>
            </a:pPr>
            <a:r>
              <a:rPr lang="de-DE"/>
              <a:t>Page </a:t>
            </a:r>
            <a:fld id="{EBC07571-3134-BB4B-B83F-1A9FE18D34F3}" type="slidenum">
              <a:rPr lang="de-DE" smtClean="0"/>
              <a:pPr algn="r">
                <a:defRPr/>
              </a:pPr>
              <a:t>19</a:t>
            </a:fld>
            <a:endParaRPr lang="de-DE" dirty="0"/>
          </a:p>
        </p:txBody>
      </p:sp>
      <p:sp>
        <p:nvSpPr>
          <p:cNvPr id="5" name="Content Placeholder 2"/>
          <p:cNvSpPr>
            <a:spLocks noGrp="1"/>
          </p:cNvSpPr>
          <p:nvPr>
            <p:ph idx="4294967295"/>
          </p:nvPr>
        </p:nvSpPr>
        <p:spPr>
          <a:xfrm>
            <a:off x="1043000" y="1006082"/>
            <a:ext cx="2520887" cy="3509963"/>
          </a:xfrm>
          <a:prstGeom prst="rect">
            <a:avLst/>
          </a:prstGeom>
        </p:spPr>
        <p:txBody>
          <a:bodyPr/>
          <a:lstStyle/>
          <a:p>
            <a:pPr lvl="1"/>
            <a:endParaRPr lang="de-CH" dirty="0"/>
          </a:p>
          <a:p>
            <a:pPr lvl="1"/>
            <a:endParaRPr lang="de-CH" dirty="0"/>
          </a:p>
        </p:txBody>
      </p:sp>
      <p:sp>
        <p:nvSpPr>
          <p:cNvPr id="10" name="Rounded Rectangle 9"/>
          <p:cNvSpPr/>
          <p:nvPr/>
        </p:nvSpPr>
        <p:spPr bwMode="auto">
          <a:xfrm>
            <a:off x="3575619" y="1418897"/>
            <a:ext cx="2295459" cy="2424327"/>
          </a:xfrm>
          <a:prstGeom prst="roundRect">
            <a:avLst/>
          </a:prstGeom>
          <a:solidFill>
            <a:srgbClr val="FFEAA8"/>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lvl="1"/>
            <a:r>
              <a:rPr lang="de-CH" sz="1200" dirty="0"/>
              <a:t>CMS at HL-LHC</a:t>
            </a:r>
          </a:p>
          <a:p>
            <a:pPr lvl="1"/>
            <a:r>
              <a:rPr lang="de-CH" sz="1200" dirty="0"/>
              <a:t>Mu3e Phase II</a:t>
            </a:r>
          </a:p>
          <a:p>
            <a:pPr lvl="1"/>
            <a:r>
              <a:rPr lang="de-CH" sz="1200" dirty="0"/>
              <a:t>n2EDM++</a:t>
            </a:r>
          </a:p>
          <a:p>
            <a:pPr lvl="1"/>
            <a:r>
              <a:rPr lang="de-CH" sz="1200" dirty="0" err="1"/>
              <a:t>muEDM</a:t>
            </a:r>
            <a:r>
              <a:rPr lang="de-CH" sz="1200" dirty="0"/>
              <a:t> I &amp; II</a:t>
            </a:r>
          </a:p>
          <a:p>
            <a:pPr lvl="1"/>
            <a:r>
              <a:rPr lang="de-CH" sz="1200" dirty="0"/>
              <a:t>PIONEER I &amp; II</a:t>
            </a:r>
          </a:p>
          <a:p>
            <a:pPr lvl="1"/>
            <a:r>
              <a:rPr lang="de-CH" sz="1200" dirty="0" err="1"/>
              <a:t>Mu</a:t>
            </a:r>
            <a:r>
              <a:rPr lang="de-CH" sz="1200" dirty="0"/>
              <a:t> – </a:t>
            </a:r>
            <a:r>
              <a:rPr lang="de-CH" sz="1200" dirty="0" err="1"/>
              <a:t>spec&amp;gravity</a:t>
            </a:r>
            <a:endParaRPr lang="de-CH" sz="1200" dirty="0"/>
          </a:p>
          <a:p>
            <a:pPr lvl="1"/>
            <a:r>
              <a:rPr lang="de-CH" sz="1200" dirty="0"/>
              <a:t>… </a:t>
            </a:r>
          </a:p>
        </p:txBody>
      </p:sp>
      <p:sp>
        <p:nvSpPr>
          <p:cNvPr id="11" name="Rounded Rectangle 10"/>
          <p:cNvSpPr/>
          <p:nvPr/>
        </p:nvSpPr>
        <p:spPr bwMode="auto">
          <a:xfrm>
            <a:off x="1115175" y="1406284"/>
            <a:ext cx="2290177" cy="2440502"/>
          </a:xfrm>
          <a:prstGeom prst="roundRect">
            <a:avLst/>
          </a:prstGeom>
          <a:solidFill>
            <a:srgbClr val="FFEAA8"/>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lvl="1"/>
            <a:r>
              <a:rPr lang="de-CH" sz="1200" dirty="0"/>
              <a:t>CMS</a:t>
            </a:r>
          </a:p>
          <a:p>
            <a:pPr lvl="1"/>
            <a:r>
              <a:rPr lang="de-CH" sz="1200" dirty="0"/>
              <a:t>MEG II</a:t>
            </a:r>
          </a:p>
          <a:p>
            <a:pPr lvl="1"/>
            <a:r>
              <a:rPr lang="de-CH" sz="1200" dirty="0"/>
              <a:t>Mu3e Phase I</a:t>
            </a:r>
          </a:p>
          <a:p>
            <a:pPr lvl="1"/>
            <a:r>
              <a:rPr lang="de-CH" sz="1200" dirty="0"/>
              <a:t>n2EDM</a:t>
            </a:r>
          </a:p>
          <a:p>
            <a:pPr lvl="1"/>
            <a:r>
              <a:rPr lang="de-CH" sz="1200" dirty="0"/>
              <a:t>CREMA, </a:t>
            </a:r>
            <a:r>
              <a:rPr lang="de-CH" sz="1200" dirty="0" err="1"/>
              <a:t>HyperMu</a:t>
            </a:r>
            <a:endParaRPr lang="de-CH" sz="1200" dirty="0"/>
          </a:p>
          <a:p>
            <a:pPr lvl="1"/>
            <a:r>
              <a:rPr lang="de-CH" sz="1200" dirty="0" err="1"/>
              <a:t>Mu</a:t>
            </a:r>
            <a:r>
              <a:rPr lang="de-CH" sz="1200" dirty="0"/>
              <a:t>-MASS (@LEM)</a:t>
            </a:r>
          </a:p>
          <a:p>
            <a:pPr lvl="1"/>
            <a:r>
              <a:rPr lang="de-CH" sz="1200" dirty="0"/>
              <a:t>MUSE</a:t>
            </a:r>
          </a:p>
          <a:p>
            <a:pPr lvl="1"/>
            <a:r>
              <a:rPr lang="de-CH" sz="1200" dirty="0" err="1"/>
              <a:t>muX</a:t>
            </a:r>
            <a:r>
              <a:rPr lang="de-CH" sz="1200" dirty="0"/>
              <a:t>, QUARTET …</a:t>
            </a:r>
            <a:br>
              <a:rPr lang="de-CH" sz="1200" dirty="0"/>
            </a:br>
            <a:r>
              <a:rPr lang="de-CH" sz="1200" dirty="0"/>
              <a:t>….</a:t>
            </a:r>
          </a:p>
        </p:txBody>
      </p:sp>
      <p:sp>
        <p:nvSpPr>
          <p:cNvPr id="13" name="Rounded Rectangle 12"/>
          <p:cNvSpPr/>
          <p:nvPr/>
        </p:nvSpPr>
        <p:spPr bwMode="auto">
          <a:xfrm>
            <a:off x="6011719" y="1424586"/>
            <a:ext cx="2304697" cy="2418637"/>
          </a:xfrm>
          <a:prstGeom prst="roundRect">
            <a:avLst/>
          </a:prstGeom>
          <a:solidFill>
            <a:srgbClr val="FFEAA8"/>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lvl="1"/>
            <a:r>
              <a:rPr lang="de-CH" sz="1400" dirty="0"/>
              <a:t>HIMB (2029+) </a:t>
            </a:r>
          </a:p>
          <a:p>
            <a:pPr lvl="1"/>
            <a:r>
              <a:rPr lang="de-CH" sz="1400" dirty="0" err="1"/>
              <a:t>muCool</a:t>
            </a:r>
            <a:r>
              <a:rPr lang="de-CH" sz="1400" dirty="0"/>
              <a:t> (2024+)</a:t>
            </a:r>
          </a:p>
          <a:p>
            <a:pPr lvl="1"/>
            <a:r>
              <a:rPr lang="de-CH" sz="1200" dirty="0"/>
              <a:t>EZE UCN (2026+)</a:t>
            </a:r>
          </a:p>
          <a:p>
            <a:pPr lvl="1"/>
            <a:r>
              <a:rPr lang="de-CH" sz="1400" dirty="0"/>
              <a:t>HL-LHC (2028+)</a:t>
            </a:r>
          </a:p>
          <a:p>
            <a:pPr lvl="1"/>
            <a:r>
              <a:rPr lang="de-CH" sz="1400" dirty="0"/>
              <a:t>Pixel </a:t>
            </a:r>
            <a:r>
              <a:rPr lang="de-CH" sz="1400" dirty="0" err="1"/>
              <a:t>detectors</a:t>
            </a:r>
            <a:endParaRPr lang="de-CH" sz="1400" dirty="0"/>
          </a:p>
          <a:p>
            <a:pPr lvl="1"/>
            <a:r>
              <a:rPr lang="de-CH" sz="1200" dirty="0"/>
              <a:t>&amp; </a:t>
            </a:r>
            <a:r>
              <a:rPr lang="de-CH" sz="1200" dirty="0" err="1"/>
              <a:t>other</a:t>
            </a:r>
            <a:r>
              <a:rPr lang="de-CH" sz="1200" dirty="0"/>
              <a:t> </a:t>
            </a:r>
            <a:r>
              <a:rPr lang="de-CH" sz="1200" dirty="0" err="1"/>
              <a:t>technology</a:t>
            </a:r>
            <a:endParaRPr lang="de-CH" sz="1200" dirty="0"/>
          </a:p>
        </p:txBody>
      </p:sp>
      <p:sp>
        <p:nvSpPr>
          <p:cNvPr id="14" name="Rounded Rectangle 13"/>
          <p:cNvSpPr/>
          <p:nvPr/>
        </p:nvSpPr>
        <p:spPr bwMode="auto">
          <a:xfrm>
            <a:off x="1115176" y="3939902"/>
            <a:ext cx="7201240" cy="1152128"/>
          </a:xfrm>
          <a:prstGeom prst="roundRect">
            <a:avLst/>
          </a:prstGeom>
          <a:solidFill>
            <a:srgbClr val="FDCA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de-CH" sz="1400" dirty="0" err="1"/>
              <a:t>Aim</a:t>
            </a:r>
            <a:r>
              <a:rPr lang="de-CH" sz="1400" dirty="0"/>
              <a:t> at </a:t>
            </a:r>
            <a:r>
              <a:rPr lang="de-CH" sz="1400" dirty="0" err="1"/>
              <a:t>leading</a:t>
            </a:r>
            <a:r>
              <a:rPr lang="de-CH" sz="1400" dirty="0"/>
              <a:t> </a:t>
            </a:r>
            <a:r>
              <a:rPr lang="de-CH" sz="1400" dirty="0" err="1"/>
              <a:t>efforts</a:t>
            </a:r>
            <a:r>
              <a:rPr lang="de-CH" sz="1400" dirty="0"/>
              <a:t> in high- and </a:t>
            </a:r>
            <a:r>
              <a:rPr lang="de-CH" sz="1400" dirty="0" err="1"/>
              <a:t>low-energy</a:t>
            </a:r>
            <a:r>
              <a:rPr lang="de-CH" sz="1400" dirty="0"/>
              <a:t> </a:t>
            </a:r>
            <a:r>
              <a:rPr lang="de-CH" sz="1400" dirty="0" err="1"/>
              <a:t>particle</a:t>
            </a:r>
            <a:r>
              <a:rPr lang="de-CH" sz="1400" dirty="0"/>
              <a:t> </a:t>
            </a:r>
            <a:r>
              <a:rPr lang="de-CH" sz="1400" dirty="0" err="1"/>
              <a:t>physics</a:t>
            </a:r>
            <a:r>
              <a:rPr lang="de-CH" sz="1400" dirty="0"/>
              <a:t> </a:t>
            </a:r>
            <a:r>
              <a:rPr lang="de-CH" sz="1400" dirty="0" err="1"/>
              <a:t>with</a:t>
            </a:r>
            <a:r>
              <a:rPr lang="de-CH" sz="1400" dirty="0"/>
              <a:t> </a:t>
            </a:r>
            <a:r>
              <a:rPr lang="de-CH" sz="1400" dirty="0" err="1"/>
              <a:t>discovery</a:t>
            </a:r>
            <a:r>
              <a:rPr lang="de-CH" sz="1400" dirty="0"/>
              <a:t> potential</a:t>
            </a:r>
          </a:p>
          <a:p>
            <a:r>
              <a:rPr lang="de-CH" sz="1400" dirty="0" err="1"/>
              <a:t>Synergies</a:t>
            </a:r>
            <a:r>
              <a:rPr lang="de-CH" sz="1400" dirty="0"/>
              <a:t> of </a:t>
            </a:r>
            <a:r>
              <a:rPr lang="de-CH" sz="1400" dirty="0" err="1"/>
              <a:t>experiment</a:t>
            </a:r>
            <a:r>
              <a:rPr lang="de-CH" sz="1400" dirty="0"/>
              <a:t> + </a:t>
            </a:r>
            <a:r>
              <a:rPr lang="de-CH" sz="1400" dirty="0" err="1"/>
              <a:t>theory</a:t>
            </a:r>
            <a:r>
              <a:rPr lang="de-CH" sz="1400" dirty="0"/>
              <a:t> + </a:t>
            </a:r>
            <a:r>
              <a:rPr lang="de-CH" sz="1400" dirty="0" err="1"/>
              <a:t>technology</a:t>
            </a:r>
            <a:r>
              <a:rPr lang="de-CH" sz="1400" dirty="0"/>
              <a:t> </a:t>
            </a:r>
            <a:r>
              <a:rPr lang="de-CH" sz="1400" dirty="0" err="1"/>
              <a:t>development</a:t>
            </a:r>
            <a:r>
              <a:rPr lang="de-CH" sz="1400" dirty="0"/>
              <a:t> &amp; </a:t>
            </a:r>
            <a:r>
              <a:rPr lang="de-CH" sz="1400" dirty="0" err="1"/>
              <a:t>transfer</a:t>
            </a:r>
            <a:r>
              <a:rPr lang="de-CH" sz="1400" dirty="0"/>
              <a:t> + </a:t>
            </a:r>
            <a:r>
              <a:rPr lang="de-CH" sz="1400" dirty="0" err="1"/>
              <a:t>education</a:t>
            </a:r>
            <a:endParaRPr lang="de-CH" sz="1400" dirty="0"/>
          </a:p>
          <a:p>
            <a:r>
              <a:rPr lang="de-CH" sz="1400" dirty="0"/>
              <a:t>Foster </a:t>
            </a:r>
            <a:r>
              <a:rPr lang="de-CH" sz="1400" dirty="0" err="1"/>
              <a:t>collaborations</a:t>
            </a:r>
            <a:r>
              <a:rPr lang="de-CH" sz="1400" dirty="0"/>
              <a:t> </a:t>
            </a:r>
            <a:r>
              <a:rPr lang="de-CH" sz="1400" dirty="0" err="1"/>
              <a:t>within</a:t>
            </a:r>
            <a:r>
              <a:rPr lang="de-CH" sz="1400" dirty="0"/>
              <a:t> LTP, NUM, PSI, </a:t>
            </a:r>
            <a:r>
              <a:rPr lang="de-CH" sz="1400" dirty="0" err="1"/>
              <a:t>ETH&amp;UZH&amp;more</a:t>
            </a:r>
            <a:r>
              <a:rPr lang="de-CH" sz="1400" dirty="0"/>
              <a:t>, CHIPP, &amp;</a:t>
            </a:r>
            <a:r>
              <a:rPr lang="de-CH" sz="1400" dirty="0" err="1"/>
              <a:t>internationally</a:t>
            </a:r>
            <a:endParaRPr lang="de-CH" sz="1400" dirty="0"/>
          </a:p>
        </p:txBody>
      </p:sp>
      <p:sp>
        <p:nvSpPr>
          <p:cNvPr id="15" name="Rounded Rectangle 14"/>
          <p:cNvSpPr/>
          <p:nvPr/>
        </p:nvSpPr>
        <p:spPr bwMode="auto">
          <a:xfrm>
            <a:off x="1115176" y="744133"/>
            <a:ext cx="2304696" cy="603482"/>
          </a:xfrm>
          <a:prstGeom prst="roundRect">
            <a:avLst/>
          </a:prstGeom>
          <a:solidFill>
            <a:srgbClr val="92D05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de-CH" sz="1400" b="1" dirty="0" err="1"/>
              <a:t>Harvest</a:t>
            </a:r>
            <a:r>
              <a:rPr lang="de-CH" sz="1400" b="1" dirty="0"/>
              <a:t> </a:t>
            </a:r>
            <a:r>
              <a:rPr lang="de-CH" sz="1400" b="1" dirty="0" err="1"/>
              <a:t>physics</a:t>
            </a:r>
            <a:r>
              <a:rPr lang="de-CH" sz="1400" b="1" dirty="0"/>
              <a:t> </a:t>
            </a:r>
            <a:r>
              <a:rPr lang="de-CH" sz="1400" b="1" dirty="0" err="1"/>
              <a:t>results</a:t>
            </a:r>
            <a:br>
              <a:rPr lang="de-CH" sz="1400" b="1" dirty="0"/>
            </a:br>
            <a:r>
              <a:rPr lang="de-CH" sz="1400" b="1" dirty="0"/>
              <a:t>2022-2028+</a:t>
            </a:r>
          </a:p>
        </p:txBody>
      </p:sp>
      <p:sp>
        <p:nvSpPr>
          <p:cNvPr id="16" name="Rounded Rectangle 15"/>
          <p:cNvSpPr/>
          <p:nvPr/>
        </p:nvSpPr>
        <p:spPr bwMode="auto">
          <a:xfrm>
            <a:off x="3563448" y="744132"/>
            <a:ext cx="2307630" cy="603482"/>
          </a:xfrm>
          <a:prstGeom prst="roundRect">
            <a:avLst/>
          </a:prstGeom>
          <a:solidFill>
            <a:schemeClr val="accent5">
              <a:lumMod val="20000"/>
              <a:lumOff val="8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de-CH" sz="1400" b="1" dirty="0"/>
              <a:t>Future </a:t>
            </a:r>
            <a:r>
              <a:rPr lang="de-CH" sz="1400" b="1" dirty="0" err="1"/>
              <a:t>activities</a:t>
            </a:r>
            <a:br>
              <a:rPr lang="de-CH" sz="1400" b="1" dirty="0"/>
            </a:br>
            <a:r>
              <a:rPr lang="de-CH" sz="1400" b="1" dirty="0"/>
              <a:t>2026+</a:t>
            </a:r>
          </a:p>
        </p:txBody>
      </p:sp>
      <p:sp>
        <p:nvSpPr>
          <p:cNvPr id="17" name="Rounded Rectangle 16"/>
          <p:cNvSpPr/>
          <p:nvPr/>
        </p:nvSpPr>
        <p:spPr bwMode="auto">
          <a:xfrm>
            <a:off x="6011719" y="744133"/>
            <a:ext cx="2305137" cy="603480"/>
          </a:xfrm>
          <a:prstGeom prst="roundRect">
            <a:avLst/>
          </a:prstGeom>
          <a:solidFill>
            <a:srgbClr val="92D05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de-CH" sz="1400" b="1" dirty="0"/>
              <a:t>Future </a:t>
            </a:r>
            <a:r>
              <a:rPr lang="de-CH" sz="1400" b="1" dirty="0" err="1"/>
              <a:t>infrastructure</a:t>
            </a:r>
            <a:br>
              <a:rPr lang="de-CH" sz="1400" b="1" dirty="0"/>
            </a:br>
            <a:r>
              <a:rPr lang="de-CH" sz="1400" b="1" dirty="0"/>
              <a:t>2026+</a:t>
            </a:r>
          </a:p>
        </p:txBody>
      </p:sp>
    </p:spTree>
    <p:extLst>
      <p:ext uri="{BB962C8B-B14F-4D97-AF65-F5344CB8AC3E}">
        <p14:creationId xmlns:p14="http://schemas.microsoft.com/office/powerpoint/2010/main" val="4094214013"/>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de-CH" dirty="0"/>
              <a:t>PSI Laboratory </a:t>
            </a:r>
            <a:r>
              <a:rPr lang="de-CH" dirty="0" err="1"/>
              <a:t>for</a:t>
            </a:r>
            <a:r>
              <a:rPr lang="de-CH" dirty="0"/>
              <a:t> </a:t>
            </a:r>
            <a:r>
              <a:rPr lang="de-CH" dirty="0" err="1"/>
              <a:t>Particle</a:t>
            </a:r>
            <a:r>
              <a:rPr lang="de-CH" dirty="0"/>
              <a:t> Physics</a:t>
            </a:r>
            <a:endParaRPr lang="en-US" dirty="0"/>
          </a:p>
        </p:txBody>
      </p:sp>
      <p:sp>
        <p:nvSpPr>
          <p:cNvPr id="4" name="Slide Number Placeholder 3"/>
          <p:cNvSpPr>
            <a:spLocks noGrp="1"/>
          </p:cNvSpPr>
          <p:nvPr>
            <p:ph type="sldNum" sz="quarter" idx="16"/>
          </p:nvPr>
        </p:nvSpPr>
        <p:spPr/>
        <p:txBody>
          <a:bodyPr/>
          <a:lstStyle/>
          <a:p>
            <a:pPr algn="r">
              <a:defRPr/>
            </a:pPr>
            <a:r>
              <a:rPr lang="de-DE"/>
              <a:t>Page </a:t>
            </a:r>
            <a:fld id="{EBC07571-3134-BB4B-B83F-1A9FE18D34F3}" type="slidenum">
              <a:rPr lang="de-DE" smtClean="0"/>
              <a:pPr algn="r">
                <a:defRPr/>
              </a:pPr>
              <a:t>2</a:t>
            </a:fld>
            <a:endParaRPr lang="de-DE" dirty="0"/>
          </a:p>
        </p:txBody>
      </p:sp>
      <p:pic>
        <p:nvPicPr>
          <p:cNvPr id="7" name="Grafik 6">
            <a:extLst>
              <a:ext uri="{FF2B5EF4-FFF2-40B4-BE49-F238E27FC236}">
                <a16:creationId xmlns:a16="http://schemas.microsoft.com/office/drawing/2014/main" id="{403EBA04-E760-F5F8-9636-D8C1980D7870}"/>
              </a:ext>
            </a:extLst>
          </p:cNvPr>
          <p:cNvPicPr>
            <a:picLocks noChangeAspect="1"/>
          </p:cNvPicPr>
          <p:nvPr/>
        </p:nvPicPr>
        <p:blipFill>
          <a:blip r:embed="rId2"/>
          <a:stretch>
            <a:fillRect/>
          </a:stretch>
        </p:blipFill>
        <p:spPr>
          <a:xfrm>
            <a:off x="755576" y="843558"/>
            <a:ext cx="1653768" cy="3991372"/>
          </a:xfrm>
          <a:prstGeom prst="rect">
            <a:avLst/>
          </a:prstGeom>
          <a:ln w="38100" cap="rnd">
            <a:solidFill>
              <a:srgbClr val="0070C0"/>
            </a:solidFill>
          </a:ln>
        </p:spPr>
      </p:pic>
      <p:sp>
        <p:nvSpPr>
          <p:cNvPr id="9" name="Content Placeholder 1">
            <a:extLst>
              <a:ext uri="{FF2B5EF4-FFF2-40B4-BE49-F238E27FC236}">
                <a16:creationId xmlns:a16="http://schemas.microsoft.com/office/drawing/2014/main" id="{E3CA1847-7661-79EF-B936-F635E016F01B}"/>
              </a:ext>
            </a:extLst>
          </p:cNvPr>
          <p:cNvSpPr>
            <a:spLocks noGrp="1"/>
          </p:cNvSpPr>
          <p:nvPr>
            <p:ph sz="quarter" idx="13"/>
          </p:nvPr>
        </p:nvSpPr>
        <p:spPr>
          <a:xfrm>
            <a:off x="2555776" y="1131590"/>
            <a:ext cx="5276186" cy="3510508"/>
          </a:xfrm>
        </p:spPr>
        <p:txBody>
          <a:bodyPr/>
          <a:lstStyle/>
          <a:p>
            <a:r>
              <a:rPr lang="de-CH" dirty="0" err="1"/>
              <a:t>Pursue</a:t>
            </a:r>
            <a:r>
              <a:rPr lang="de-CH" dirty="0"/>
              <a:t> </a:t>
            </a:r>
            <a:r>
              <a:rPr lang="de-CH" dirty="0" err="1"/>
              <a:t>leading</a:t>
            </a:r>
            <a:r>
              <a:rPr lang="de-CH" dirty="0"/>
              <a:t> </a:t>
            </a:r>
            <a:r>
              <a:rPr lang="de-CH" dirty="0" err="1"/>
              <a:t>research</a:t>
            </a:r>
            <a:r>
              <a:rPr lang="de-CH" dirty="0"/>
              <a:t> in experimental and </a:t>
            </a:r>
            <a:r>
              <a:rPr lang="de-CH" dirty="0" err="1"/>
              <a:t>theoretical</a:t>
            </a:r>
            <a:r>
              <a:rPr lang="de-CH" dirty="0"/>
              <a:t>, </a:t>
            </a:r>
            <a:r>
              <a:rPr lang="de-CH" dirty="0" err="1"/>
              <a:t>accelerator-based</a:t>
            </a:r>
            <a:r>
              <a:rPr lang="de-CH" dirty="0"/>
              <a:t> </a:t>
            </a:r>
            <a:r>
              <a:rPr lang="de-CH" dirty="0" err="1"/>
              <a:t>particle</a:t>
            </a:r>
            <a:r>
              <a:rPr lang="de-CH" dirty="0"/>
              <a:t> </a:t>
            </a:r>
            <a:r>
              <a:rPr lang="de-CH" dirty="0" err="1"/>
              <a:t>physics</a:t>
            </a:r>
            <a:r>
              <a:rPr lang="de-CH" dirty="0"/>
              <a:t> at PSI and at CERN.</a:t>
            </a:r>
          </a:p>
          <a:p>
            <a:r>
              <a:rPr lang="de-CH" dirty="0" err="1">
                <a:solidFill>
                  <a:srgbClr val="0070C0"/>
                </a:solidFill>
              </a:rPr>
              <a:t>Develop</a:t>
            </a:r>
            <a:r>
              <a:rPr lang="de-CH" dirty="0">
                <a:solidFill>
                  <a:srgbClr val="0070C0"/>
                </a:solidFill>
              </a:rPr>
              <a:t>, </a:t>
            </a:r>
            <a:r>
              <a:rPr lang="de-CH" dirty="0" err="1">
                <a:solidFill>
                  <a:srgbClr val="0070C0"/>
                </a:solidFill>
              </a:rPr>
              <a:t>apply</a:t>
            </a:r>
            <a:r>
              <a:rPr lang="de-CH" dirty="0">
                <a:solidFill>
                  <a:srgbClr val="0070C0"/>
                </a:solidFill>
              </a:rPr>
              <a:t> and </a:t>
            </a:r>
            <a:r>
              <a:rPr lang="de-CH" dirty="0" err="1">
                <a:solidFill>
                  <a:srgbClr val="0070C0"/>
                </a:solidFill>
              </a:rPr>
              <a:t>make</a:t>
            </a:r>
            <a:r>
              <a:rPr lang="de-CH" dirty="0">
                <a:solidFill>
                  <a:srgbClr val="0070C0"/>
                </a:solidFill>
              </a:rPr>
              <a:t> </a:t>
            </a:r>
            <a:r>
              <a:rPr lang="de-CH" dirty="0" err="1">
                <a:solidFill>
                  <a:srgbClr val="0070C0"/>
                </a:solidFill>
              </a:rPr>
              <a:t>available</a:t>
            </a:r>
            <a:r>
              <a:rPr lang="de-CH" dirty="0">
                <a:solidFill>
                  <a:srgbClr val="0070C0"/>
                </a:solidFill>
              </a:rPr>
              <a:t> </a:t>
            </a:r>
            <a:br>
              <a:rPr lang="de-CH" dirty="0">
                <a:solidFill>
                  <a:srgbClr val="0070C0"/>
                </a:solidFill>
              </a:rPr>
            </a:br>
            <a:r>
              <a:rPr lang="de-CH" dirty="0" err="1">
                <a:solidFill>
                  <a:srgbClr val="0070C0"/>
                </a:solidFill>
              </a:rPr>
              <a:t>cutting-edge</a:t>
            </a:r>
            <a:r>
              <a:rPr lang="de-CH" dirty="0">
                <a:solidFill>
                  <a:srgbClr val="0070C0"/>
                </a:solidFill>
              </a:rPr>
              <a:t> </a:t>
            </a:r>
            <a:r>
              <a:rPr lang="de-CH" dirty="0" err="1">
                <a:solidFill>
                  <a:srgbClr val="0070C0"/>
                </a:solidFill>
              </a:rPr>
              <a:t>technologies</a:t>
            </a:r>
            <a:r>
              <a:rPr lang="de-CH" dirty="0">
                <a:solidFill>
                  <a:srgbClr val="0070C0"/>
                </a:solidFill>
              </a:rPr>
              <a:t>.</a:t>
            </a:r>
          </a:p>
          <a:p>
            <a:r>
              <a:rPr lang="de-CH" dirty="0" err="1"/>
              <a:t>Organize</a:t>
            </a:r>
            <a:r>
              <a:rPr lang="de-CH" dirty="0"/>
              <a:t> and support </a:t>
            </a:r>
            <a:r>
              <a:rPr lang="de-CH" dirty="0" err="1"/>
              <a:t>user</a:t>
            </a:r>
            <a:r>
              <a:rPr lang="de-CH" dirty="0"/>
              <a:t> </a:t>
            </a:r>
            <a:r>
              <a:rPr lang="de-CH" dirty="0" err="1"/>
              <a:t>activities</a:t>
            </a:r>
            <a:r>
              <a:rPr lang="de-CH" dirty="0"/>
              <a:t> at CHRISP.</a:t>
            </a:r>
            <a:endParaRPr lang="de-CH" dirty="0">
              <a:solidFill>
                <a:srgbClr val="0070C0"/>
              </a:solidFill>
            </a:endParaRPr>
          </a:p>
          <a:p>
            <a:r>
              <a:rPr lang="de-CH" dirty="0">
                <a:solidFill>
                  <a:srgbClr val="0070C0"/>
                </a:solidFill>
              </a:rPr>
              <a:t>Work </a:t>
            </a:r>
            <a:r>
              <a:rPr lang="de-CH" dirty="0" err="1">
                <a:solidFill>
                  <a:srgbClr val="0070C0"/>
                </a:solidFill>
              </a:rPr>
              <a:t>together</a:t>
            </a:r>
            <a:r>
              <a:rPr lang="de-CH" dirty="0">
                <a:solidFill>
                  <a:srgbClr val="0070C0"/>
                </a:solidFill>
              </a:rPr>
              <a:t> </a:t>
            </a:r>
            <a:r>
              <a:rPr lang="de-CH" dirty="0" err="1">
                <a:solidFill>
                  <a:srgbClr val="0070C0"/>
                </a:solidFill>
              </a:rPr>
              <a:t>closely</a:t>
            </a:r>
            <a:r>
              <a:rPr lang="de-CH" dirty="0">
                <a:solidFill>
                  <a:srgbClr val="0070C0"/>
                </a:solidFill>
              </a:rPr>
              <a:t> </a:t>
            </a:r>
            <a:r>
              <a:rPr lang="de-CH" dirty="0" err="1">
                <a:solidFill>
                  <a:srgbClr val="0070C0"/>
                </a:solidFill>
              </a:rPr>
              <a:t>with</a:t>
            </a:r>
            <a:r>
              <a:rPr lang="de-CH" dirty="0">
                <a:solidFill>
                  <a:srgbClr val="0070C0"/>
                </a:solidFill>
              </a:rPr>
              <a:t> CHIPP, </a:t>
            </a:r>
            <a:r>
              <a:rPr lang="de-CH" dirty="0" err="1">
                <a:solidFill>
                  <a:srgbClr val="0070C0"/>
                </a:solidFill>
              </a:rPr>
              <a:t>universities</a:t>
            </a:r>
            <a:r>
              <a:rPr lang="de-CH" dirty="0">
                <a:solidFill>
                  <a:srgbClr val="0070C0"/>
                </a:solidFill>
              </a:rPr>
              <a:t> </a:t>
            </a:r>
            <a:br>
              <a:rPr lang="de-CH" dirty="0">
                <a:solidFill>
                  <a:srgbClr val="0070C0"/>
                </a:solidFill>
              </a:rPr>
            </a:br>
            <a:r>
              <a:rPr lang="de-CH" dirty="0">
                <a:solidFill>
                  <a:srgbClr val="0070C0"/>
                </a:solidFill>
              </a:rPr>
              <a:t>and international </a:t>
            </a:r>
            <a:r>
              <a:rPr lang="de-CH" dirty="0" err="1">
                <a:solidFill>
                  <a:srgbClr val="0070C0"/>
                </a:solidFill>
              </a:rPr>
              <a:t>collaborations</a:t>
            </a:r>
            <a:r>
              <a:rPr lang="de-CH" dirty="0">
                <a:solidFill>
                  <a:srgbClr val="0070C0"/>
                </a:solidFill>
              </a:rPr>
              <a:t>.</a:t>
            </a:r>
          </a:p>
          <a:p>
            <a:r>
              <a:rPr lang="de-CH" dirty="0"/>
              <a:t>Train </a:t>
            </a:r>
            <a:r>
              <a:rPr lang="de-CH" dirty="0" err="1"/>
              <a:t>next</a:t>
            </a:r>
            <a:r>
              <a:rPr lang="de-CH" dirty="0"/>
              <a:t> </a:t>
            </a:r>
            <a:r>
              <a:rPr lang="de-CH" dirty="0" err="1"/>
              <a:t>generation</a:t>
            </a:r>
            <a:r>
              <a:rPr lang="de-CH" dirty="0"/>
              <a:t> of </a:t>
            </a:r>
            <a:r>
              <a:rPr lang="de-CH" dirty="0" err="1"/>
              <a:t>physicists</a:t>
            </a:r>
            <a:r>
              <a:rPr lang="de-CH" dirty="0"/>
              <a:t> and </a:t>
            </a:r>
            <a:r>
              <a:rPr lang="de-CH" dirty="0" err="1"/>
              <a:t>electronicians</a:t>
            </a:r>
            <a:r>
              <a:rPr lang="de-CH" dirty="0"/>
              <a:t> at PSI and at </a:t>
            </a:r>
            <a:r>
              <a:rPr lang="de-CH" dirty="0" err="1"/>
              <a:t>universities</a:t>
            </a:r>
            <a:r>
              <a:rPr lang="de-CH" dirty="0"/>
              <a:t>.</a:t>
            </a:r>
          </a:p>
          <a:p>
            <a:r>
              <a:rPr lang="de-CH" dirty="0">
                <a:solidFill>
                  <a:srgbClr val="0070C0"/>
                </a:solidFill>
              </a:rPr>
              <a:t>Inform and </a:t>
            </a:r>
            <a:r>
              <a:rPr lang="de-CH" dirty="0" err="1">
                <a:solidFill>
                  <a:srgbClr val="0070C0"/>
                </a:solidFill>
              </a:rPr>
              <a:t>educate</a:t>
            </a:r>
            <a:r>
              <a:rPr lang="de-CH" dirty="0">
                <a:solidFill>
                  <a:srgbClr val="0070C0"/>
                </a:solidFill>
              </a:rPr>
              <a:t> the </a:t>
            </a:r>
            <a:r>
              <a:rPr lang="de-CH" dirty="0" err="1">
                <a:solidFill>
                  <a:srgbClr val="0070C0"/>
                </a:solidFill>
              </a:rPr>
              <a:t>broader</a:t>
            </a:r>
            <a:r>
              <a:rPr lang="de-CH" dirty="0">
                <a:solidFill>
                  <a:srgbClr val="0070C0"/>
                </a:solidFill>
              </a:rPr>
              <a:t> </a:t>
            </a:r>
            <a:r>
              <a:rPr lang="de-CH" dirty="0" err="1">
                <a:solidFill>
                  <a:srgbClr val="0070C0"/>
                </a:solidFill>
              </a:rPr>
              <a:t>public</a:t>
            </a:r>
            <a:r>
              <a:rPr lang="de-CH" dirty="0">
                <a:solidFill>
                  <a:srgbClr val="0070C0"/>
                </a:solidFill>
              </a:rPr>
              <a:t>. </a:t>
            </a:r>
          </a:p>
          <a:p>
            <a:endParaRPr lang="de-CH" dirty="0"/>
          </a:p>
          <a:p>
            <a:endParaRPr lang="de-CH" dirty="0"/>
          </a:p>
        </p:txBody>
      </p:sp>
      <p:pic>
        <p:nvPicPr>
          <p:cNvPr id="10" name="Picture 4">
            <a:extLst>
              <a:ext uri="{FF2B5EF4-FFF2-40B4-BE49-F238E27FC236}">
                <a16:creationId xmlns:a16="http://schemas.microsoft.com/office/drawing/2014/main" id="{45B5F5B3-F55E-386D-2B41-ED5B72B100E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812359" y="1895986"/>
            <a:ext cx="1224136" cy="706232"/>
          </a:xfrm>
          <a:prstGeom prst="rect">
            <a:avLst/>
          </a:prstGeom>
        </p:spPr>
      </p:pic>
      <p:pic>
        <p:nvPicPr>
          <p:cNvPr id="11" name="Picture 5">
            <a:extLst>
              <a:ext uri="{FF2B5EF4-FFF2-40B4-BE49-F238E27FC236}">
                <a16:creationId xmlns:a16="http://schemas.microsoft.com/office/drawing/2014/main" id="{37AB4560-9195-DF46-2A44-1732C65E4D0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812360" y="1053099"/>
            <a:ext cx="1224136" cy="757031"/>
          </a:xfrm>
          <a:prstGeom prst="rect">
            <a:avLst/>
          </a:prstGeom>
        </p:spPr>
      </p:pic>
      <p:pic>
        <p:nvPicPr>
          <p:cNvPr id="12" name="Picture 10">
            <a:extLst>
              <a:ext uri="{FF2B5EF4-FFF2-40B4-BE49-F238E27FC236}">
                <a16:creationId xmlns:a16="http://schemas.microsoft.com/office/drawing/2014/main" id="{168F74CB-792B-909C-3FC3-379307251BAA}"/>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812360" y="2691848"/>
            <a:ext cx="1224136" cy="702458"/>
          </a:xfrm>
          <a:prstGeom prst="rect">
            <a:avLst/>
          </a:prstGeom>
        </p:spPr>
      </p:pic>
      <p:sp>
        <p:nvSpPr>
          <p:cNvPr id="13" name="Rectangle 6">
            <a:extLst>
              <a:ext uri="{FF2B5EF4-FFF2-40B4-BE49-F238E27FC236}">
                <a16:creationId xmlns:a16="http://schemas.microsoft.com/office/drawing/2014/main" id="{1244B999-48C9-9E45-6542-5B33A4C41C01}"/>
              </a:ext>
            </a:extLst>
          </p:cNvPr>
          <p:cNvSpPr/>
          <p:nvPr/>
        </p:nvSpPr>
        <p:spPr bwMode="auto">
          <a:xfrm>
            <a:off x="7812359" y="585994"/>
            <a:ext cx="144016" cy="171822"/>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14" name="Rectangle 12">
            <a:extLst>
              <a:ext uri="{FF2B5EF4-FFF2-40B4-BE49-F238E27FC236}">
                <a16:creationId xmlns:a16="http://schemas.microsoft.com/office/drawing/2014/main" id="{E09B50B3-6D34-1DDA-B5D8-90980777D50A}"/>
              </a:ext>
            </a:extLst>
          </p:cNvPr>
          <p:cNvSpPr/>
          <p:nvPr/>
        </p:nvSpPr>
        <p:spPr bwMode="auto">
          <a:xfrm rot="2355286">
            <a:off x="8634435" y="562947"/>
            <a:ext cx="216024" cy="171822"/>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pic>
        <p:nvPicPr>
          <p:cNvPr id="15" name="Picture 13">
            <a:extLst>
              <a:ext uri="{FF2B5EF4-FFF2-40B4-BE49-F238E27FC236}">
                <a16:creationId xmlns:a16="http://schemas.microsoft.com/office/drawing/2014/main" id="{1F9FC124-E06E-1243-9657-921A73B3FE3B}"/>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884367" y="123478"/>
            <a:ext cx="1048485" cy="822556"/>
          </a:xfrm>
          <a:prstGeom prst="rect">
            <a:avLst/>
          </a:prstGeom>
        </p:spPr>
      </p:pic>
      <p:pic>
        <p:nvPicPr>
          <p:cNvPr id="16" name="Picture 16">
            <a:extLst>
              <a:ext uri="{FF2B5EF4-FFF2-40B4-BE49-F238E27FC236}">
                <a16:creationId xmlns:a16="http://schemas.microsoft.com/office/drawing/2014/main" id="{39EE07C0-169C-BD30-08D6-C8A8C086C50C}"/>
              </a:ext>
            </a:extLst>
          </p:cNvPr>
          <p:cNvPicPr>
            <a:picLocks noChangeAspect="1"/>
          </p:cNvPicPr>
          <p:nvPr/>
        </p:nvPicPr>
        <p:blipFill>
          <a:blip r:embed="rId7"/>
          <a:stretch>
            <a:fillRect/>
          </a:stretch>
        </p:blipFill>
        <p:spPr>
          <a:xfrm>
            <a:off x="6732240" y="3476910"/>
            <a:ext cx="1968985" cy="1588191"/>
          </a:xfrm>
          <a:prstGeom prst="rect">
            <a:avLst/>
          </a:prstGeom>
        </p:spPr>
      </p:pic>
    </p:spTree>
    <p:extLst>
      <p:ext uri="{BB962C8B-B14F-4D97-AF65-F5344CB8AC3E}">
        <p14:creationId xmlns:p14="http://schemas.microsoft.com/office/powerpoint/2010/main" val="3860374348"/>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en-GB" noProof="0" dirty="0"/>
              <a:t>PSI </a:t>
            </a:r>
            <a:r>
              <a:rPr lang="en-GB" dirty="0"/>
              <a:t>groups</a:t>
            </a:r>
            <a:r>
              <a:rPr lang="en-GB" noProof="0" dirty="0"/>
              <a:t> at LHC</a:t>
            </a:r>
          </a:p>
        </p:txBody>
      </p:sp>
      <p:sp>
        <p:nvSpPr>
          <p:cNvPr id="15" name="Foliennummernplatzhalter 14"/>
          <p:cNvSpPr>
            <a:spLocks noGrp="1"/>
          </p:cNvSpPr>
          <p:nvPr>
            <p:ph type="sldNum" sz="quarter" idx="16"/>
          </p:nvPr>
        </p:nvSpPr>
        <p:spPr/>
        <p:txBody>
          <a:bodyPr/>
          <a:lstStyle/>
          <a:p>
            <a:pPr algn="r">
              <a:defRPr/>
            </a:pPr>
            <a:r>
              <a:rPr lang="de-DE" dirty="0"/>
              <a:t>Page </a:t>
            </a:r>
            <a:fld id="{EBC07571-3134-BB4B-B83F-1A9FE18D34F3}" type="slidenum">
              <a:rPr lang="de-DE" smtClean="0"/>
              <a:pPr algn="r">
                <a:defRPr/>
              </a:pPr>
              <a:t>3</a:t>
            </a:fld>
            <a:endParaRPr lang="de-DE" dirty="0"/>
          </a:p>
        </p:txBody>
      </p:sp>
      <p:sp>
        <p:nvSpPr>
          <p:cNvPr id="10" name="Inhaltsplatzhalter 1">
            <a:extLst>
              <a:ext uri="{FF2B5EF4-FFF2-40B4-BE49-F238E27FC236}">
                <a16:creationId xmlns:a16="http://schemas.microsoft.com/office/drawing/2014/main" id="{15FC04C2-EA19-8C4C-86B6-88E1EFA681A6}"/>
              </a:ext>
            </a:extLst>
          </p:cNvPr>
          <p:cNvSpPr txBox="1">
            <a:spLocks/>
          </p:cNvSpPr>
          <p:nvPr/>
        </p:nvSpPr>
        <p:spPr>
          <a:xfrm>
            <a:off x="1270362" y="771550"/>
            <a:ext cx="6830029" cy="3744491"/>
          </a:xfrm>
          <a:prstGeom prst="rect">
            <a:avLst/>
          </a:prstGeom>
        </p:spPr>
        <p:txBody>
          <a:bodyPr vert="horz" lIns="0" tIns="0" rIns="0" bIns="0" rtlCol="0">
            <a:noAutofit/>
          </a:bodyPr>
          <a:lstStyle>
            <a:lvl1pPr marL="177800" marR="0" indent="-177800" algn="l" defTabSz="914400"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sz="1800" kern="1200" spc="0" baseline="0">
                <a:solidFill>
                  <a:schemeClr val="tx1"/>
                </a:solidFill>
                <a:latin typeface="+mn-lt"/>
                <a:ea typeface="+mn-ea"/>
                <a:cs typeface="+mn-cs"/>
              </a:defRPr>
            </a:lvl1pPr>
            <a:lvl2pPr marL="35560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mn-ea"/>
                <a:cs typeface="+mn-cs"/>
              </a:defRPr>
            </a:lvl2pPr>
            <a:lvl3pPr marL="539750" marR="0" indent="-18415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spc="0" baseline="0">
                <a:solidFill>
                  <a:schemeClr val="tx1"/>
                </a:solidFill>
                <a:latin typeface="+mn-lt"/>
                <a:ea typeface="ＭＳ Ｐゴシック" charset="-128"/>
                <a:cs typeface="ＭＳ Ｐゴシック" charset="-128"/>
              </a:defRPr>
            </a:lvl3pPr>
            <a:lvl4pPr marL="7175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ＭＳ Ｐゴシック" charset="0"/>
                <a:cs typeface="ＭＳ Ｐゴシック" charset="0"/>
              </a:defRPr>
            </a:lvl4pPr>
            <a:lvl5pPr marL="8953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mn-ea"/>
                <a:cs typeface="ＭＳ Ｐゴシック" charset="0"/>
              </a:defRPr>
            </a:lvl5pPr>
            <a:lvl6pPr marL="1074738" indent="-179388" algn="l" rtl="0" eaLnBrk="1" fontAlgn="base" hangingPunct="1">
              <a:lnSpc>
                <a:spcPct val="110000"/>
              </a:lnSpc>
              <a:spcBef>
                <a:spcPct val="0"/>
              </a:spcBef>
              <a:spcAft>
                <a:spcPct val="0"/>
              </a:spcAft>
              <a:buClr>
                <a:schemeClr val="tx1"/>
              </a:buClr>
              <a:buFont typeface="Symbol" panose="05050102010706020507" pitchFamily="18" charset="2"/>
              <a:buChar char="-"/>
              <a:defRPr sz="1600">
                <a:solidFill>
                  <a:schemeClr val="tx1"/>
                </a:solidFill>
                <a:latin typeface="+mn-lt"/>
                <a:ea typeface="+mn-ea"/>
              </a:defRPr>
            </a:lvl6pPr>
            <a:lvl7pPr marL="1257300" indent="-182563"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7pPr>
            <a:lvl8pPr marL="1436688" indent="-179388"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8pPr>
            <a:lvl9pPr marL="1614488" indent="-177800"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9pPr>
          </a:lstStyle>
          <a:p>
            <a:r>
              <a:rPr lang="en-GB" sz="1600" dirty="0"/>
              <a:t>High-energy physics group in CMS</a:t>
            </a:r>
          </a:p>
          <a:p>
            <a:pPr lvl="1"/>
            <a:r>
              <a:rPr lang="en-GB" sz="1200" kern="0" dirty="0">
                <a:solidFill>
                  <a:schemeClr val="accent5">
                    <a:lumMod val="60000"/>
                    <a:lumOff val="40000"/>
                  </a:schemeClr>
                </a:solidFill>
              </a:rPr>
              <a:t>16 CMS members (including senior scientists, postdocs, PhD students, technicians and emeriti) </a:t>
            </a:r>
          </a:p>
          <a:p>
            <a:pPr lvl="1"/>
            <a:r>
              <a:rPr lang="en-GB" sz="1200" kern="0" dirty="0">
                <a:solidFill>
                  <a:schemeClr val="accent5">
                    <a:lumMod val="60000"/>
                    <a:lumOff val="40000"/>
                  </a:schemeClr>
                </a:solidFill>
              </a:rPr>
              <a:t>Leading contributions to detector development, physics analysis and ORD</a:t>
            </a:r>
          </a:p>
          <a:p>
            <a:pPr lvl="1"/>
            <a:r>
              <a:rPr lang="en-GB" sz="1200" kern="0" dirty="0">
                <a:solidFill>
                  <a:schemeClr val="accent5">
                    <a:lumMod val="60000"/>
                    <a:lumOff val="40000"/>
                  </a:schemeClr>
                </a:solidFill>
              </a:rPr>
              <a:t>Holding key positions within collaboration: Trigger Coordinator (M. </a:t>
            </a:r>
            <a:r>
              <a:rPr lang="en-GB" sz="1200" kern="0" dirty="0" err="1">
                <a:solidFill>
                  <a:schemeClr val="accent5">
                    <a:lumMod val="60000"/>
                    <a:lumOff val="40000"/>
                  </a:schemeClr>
                </a:solidFill>
              </a:rPr>
              <a:t>Missiroli</a:t>
            </a:r>
            <a:r>
              <a:rPr lang="en-GB" sz="1200" kern="0" dirty="0">
                <a:solidFill>
                  <a:schemeClr val="accent5">
                    <a:lumMod val="60000"/>
                    <a:lumOff val="40000"/>
                  </a:schemeClr>
                </a:solidFill>
              </a:rPr>
              <a:t>), Common Analysis Tools Coordination (C. Lange), TEPX Upgrade Coordinator (W. Erdmann), Secretary of CMS Management Board (Q. Ingram)</a:t>
            </a:r>
          </a:p>
          <a:p>
            <a:r>
              <a:rPr lang="en-GB" sz="1600" dirty="0"/>
              <a:t>High-performance computing and emerging technologies</a:t>
            </a:r>
          </a:p>
          <a:p>
            <a:pPr lvl="1"/>
            <a:r>
              <a:rPr lang="en-GB" sz="1200" kern="0" dirty="0">
                <a:solidFill>
                  <a:schemeClr val="accent5">
                    <a:lumMod val="60000"/>
                    <a:lumOff val="40000"/>
                  </a:schemeClr>
                </a:solidFill>
              </a:rPr>
              <a:t>Tier3 computing centre at PSI and Tier2 computing centre at CSCS</a:t>
            </a:r>
            <a:endParaRPr lang="en-GB" sz="1600" dirty="0"/>
          </a:p>
          <a:p>
            <a:r>
              <a:rPr lang="en-GB" sz="1600" kern="0" dirty="0"/>
              <a:t>LTP theory group</a:t>
            </a:r>
            <a:endParaRPr lang="en-GB" sz="1600" dirty="0"/>
          </a:p>
          <a:p>
            <a:pPr lvl="1"/>
            <a:r>
              <a:rPr lang="en-GB" sz="1200" kern="0" dirty="0">
                <a:solidFill>
                  <a:schemeClr val="accent5">
                    <a:lumMod val="60000"/>
                    <a:lumOff val="40000"/>
                  </a:schemeClr>
                </a:solidFill>
              </a:rPr>
              <a:t>Phenomenology of physics at the LHC (Higgs, SM, SUSY, Exotica)</a:t>
            </a:r>
          </a:p>
          <a:p>
            <a:pPr lvl="1"/>
            <a:r>
              <a:rPr lang="en-GB" sz="1200" kern="0" dirty="0">
                <a:solidFill>
                  <a:schemeClr val="accent5">
                    <a:lumMod val="60000"/>
                    <a:lumOff val="40000"/>
                  </a:schemeClr>
                </a:solidFill>
              </a:rPr>
              <a:t>Coordination within LHC Higgs cross section working group (M. </a:t>
            </a:r>
            <a:r>
              <a:rPr lang="en-GB" sz="1200" kern="0" dirty="0" err="1">
                <a:solidFill>
                  <a:schemeClr val="accent5">
                    <a:lumMod val="60000"/>
                    <a:lumOff val="40000"/>
                  </a:schemeClr>
                </a:solidFill>
              </a:rPr>
              <a:t>Spira</a:t>
            </a:r>
            <a:r>
              <a:rPr lang="en-GB" sz="1200" kern="0" dirty="0">
                <a:solidFill>
                  <a:schemeClr val="accent5">
                    <a:lumMod val="60000"/>
                    <a:lumOff val="40000"/>
                  </a:schemeClr>
                </a:solidFill>
              </a:rPr>
              <a:t>)</a:t>
            </a:r>
            <a:endParaRPr lang="en-GB" sz="1600" dirty="0"/>
          </a:p>
          <a:p>
            <a:endParaRPr lang="en-GB" sz="1600" kern="0" dirty="0"/>
          </a:p>
          <a:p>
            <a:endParaRPr lang="en-GB" sz="1600" kern="0" dirty="0"/>
          </a:p>
        </p:txBody>
      </p:sp>
      <p:pic>
        <p:nvPicPr>
          <p:cNvPr id="5" name="Picture 10">
            <a:extLst>
              <a:ext uri="{FF2B5EF4-FFF2-40B4-BE49-F238E27FC236}">
                <a16:creationId xmlns:a16="http://schemas.microsoft.com/office/drawing/2014/main" id="{14667AB7-BCD0-6B9D-3B5F-5F52E073C48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03367" y="3384216"/>
            <a:ext cx="2632164" cy="148013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8C6CF0F0-3495-E627-54BD-24881ED537A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21831" y="2269222"/>
            <a:ext cx="1151806" cy="756872"/>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iggs-pair production">
            <a:extLst>
              <a:ext uri="{FF2B5EF4-FFF2-40B4-BE49-F238E27FC236}">
                <a16:creationId xmlns:a16="http://schemas.microsoft.com/office/drawing/2014/main" id="{EC70BAA4-AD01-6262-E3CF-48728EFA8D6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92181" y="3026093"/>
            <a:ext cx="1765418" cy="2016021"/>
          </a:xfrm>
          <a:prstGeom prst="rect">
            <a:avLst/>
          </a:prstGeom>
          <a:noFill/>
          <a:extLst>
            <a:ext uri="{909E8E84-426E-40DD-AFC4-6F175D3DCCD1}">
              <a14:hiddenFill xmlns:a14="http://schemas.microsoft.com/office/drawing/2010/main">
                <a:solidFill>
                  <a:srgbClr val="FFFFFF"/>
                </a:solidFill>
              </a14:hiddenFill>
            </a:ext>
          </a:extLst>
        </p:spPr>
      </p:pic>
      <p:pic>
        <p:nvPicPr>
          <p:cNvPr id="12" name="Grafik 11" descr="Ein Bild, das Karte, Diagramm, Text enthält.&#10;&#10;Automatisch generierte Beschreibung">
            <a:extLst>
              <a:ext uri="{FF2B5EF4-FFF2-40B4-BE49-F238E27FC236}">
                <a16:creationId xmlns:a16="http://schemas.microsoft.com/office/drawing/2014/main" id="{090912F4-2A93-8E6A-E34D-96565A7100DC}"/>
              </a:ext>
            </a:extLst>
          </p:cNvPr>
          <p:cNvPicPr>
            <a:picLocks noChangeAspect="1"/>
          </p:cNvPicPr>
          <p:nvPr/>
        </p:nvPicPr>
        <p:blipFill>
          <a:blip r:embed="rId6"/>
          <a:stretch>
            <a:fillRect/>
          </a:stretch>
        </p:blipFill>
        <p:spPr>
          <a:xfrm>
            <a:off x="3855391" y="3426172"/>
            <a:ext cx="2322245" cy="1438180"/>
          </a:xfrm>
          <a:prstGeom prst="rect">
            <a:avLst/>
          </a:prstGeom>
        </p:spPr>
      </p:pic>
    </p:spTree>
    <p:extLst>
      <p:ext uri="{BB962C8B-B14F-4D97-AF65-F5344CB8AC3E}">
        <p14:creationId xmlns:p14="http://schemas.microsoft.com/office/powerpoint/2010/main" val="4172796627"/>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en-GB" noProof="0" dirty="0"/>
              <a:t>PSI </a:t>
            </a:r>
            <a:r>
              <a:rPr lang="en-GB" dirty="0"/>
              <a:t>a</a:t>
            </a:r>
            <a:r>
              <a:rPr lang="en-GB" noProof="0" dirty="0" err="1"/>
              <a:t>ctivities</a:t>
            </a:r>
            <a:r>
              <a:rPr lang="en-GB" noProof="0" dirty="0"/>
              <a:t> in CMS</a:t>
            </a:r>
          </a:p>
        </p:txBody>
      </p:sp>
      <p:sp>
        <p:nvSpPr>
          <p:cNvPr id="15" name="Foliennummernplatzhalter 14"/>
          <p:cNvSpPr>
            <a:spLocks noGrp="1"/>
          </p:cNvSpPr>
          <p:nvPr>
            <p:ph type="sldNum" sz="quarter" idx="16"/>
          </p:nvPr>
        </p:nvSpPr>
        <p:spPr/>
        <p:txBody>
          <a:bodyPr/>
          <a:lstStyle/>
          <a:p>
            <a:pPr algn="r">
              <a:defRPr/>
            </a:pPr>
            <a:r>
              <a:rPr lang="de-DE" dirty="0"/>
              <a:t>Page </a:t>
            </a:r>
            <a:fld id="{EBC07571-3134-BB4B-B83F-1A9FE18D34F3}" type="slidenum">
              <a:rPr lang="de-DE" smtClean="0"/>
              <a:pPr algn="r">
                <a:defRPr/>
              </a:pPr>
              <a:t>4</a:t>
            </a:fld>
            <a:endParaRPr lang="de-DE" dirty="0"/>
          </a:p>
        </p:txBody>
      </p:sp>
      <p:pic>
        <p:nvPicPr>
          <p:cNvPr id="2050" name="Picture 2">
            <a:extLst>
              <a:ext uri="{FF2B5EF4-FFF2-40B4-BE49-F238E27FC236}">
                <a16:creationId xmlns:a16="http://schemas.microsoft.com/office/drawing/2014/main" id="{0DBEC869-A2DE-CB41-AA3F-925A1A0B962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12060" y="2409732"/>
            <a:ext cx="2772420" cy="1838173"/>
          </a:xfrm>
          <a:prstGeom prst="rect">
            <a:avLst/>
          </a:prstGeom>
          <a:noFill/>
          <a:extLst>
            <a:ext uri="{909E8E84-426E-40DD-AFC4-6F175D3DCCD1}">
              <a14:hiddenFill xmlns:a14="http://schemas.microsoft.com/office/drawing/2010/main">
                <a:solidFill>
                  <a:srgbClr val="FFFFFF"/>
                </a:solidFill>
              </a14:hiddenFill>
            </a:ext>
          </a:extLst>
        </p:spPr>
      </p:pic>
      <p:sp>
        <p:nvSpPr>
          <p:cNvPr id="10" name="Inhaltsplatzhalter 1">
            <a:extLst>
              <a:ext uri="{FF2B5EF4-FFF2-40B4-BE49-F238E27FC236}">
                <a16:creationId xmlns:a16="http://schemas.microsoft.com/office/drawing/2014/main" id="{15FC04C2-EA19-8C4C-86B6-88E1EFA681A6}"/>
              </a:ext>
            </a:extLst>
          </p:cNvPr>
          <p:cNvSpPr txBox="1">
            <a:spLocks/>
          </p:cNvSpPr>
          <p:nvPr/>
        </p:nvSpPr>
        <p:spPr>
          <a:xfrm>
            <a:off x="827585" y="1006078"/>
            <a:ext cx="4068452" cy="3509963"/>
          </a:xfrm>
          <a:prstGeom prst="rect">
            <a:avLst/>
          </a:prstGeom>
        </p:spPr>
        <p:txBody>
          <a:bodyPr vert="horz" lIns="0" tIns="0" rIns="0" bIns="0" rtlCol="0">
            <a:noAutofit/>
          </a:bodyPr>
          <a:lstStyle>
            <a:lvl1pPr marL="177800" marR="0" indent="-177800" algn="l" defTabSz="914400"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sz="1800" kern="1200" spc="0" baseline="0">
                <a:solidFill>
                  <a:schemeClr val="tx1"/>
                </a:solidFill>
                <a:latin typeface="+mn-lt"/>
                <a:ea typeface="+mn-ea"/>
                <a:cs typeface="+mn-cs"/>
              </a:defRPr>
            </a:lvl1pPr>
            <a:lvl2pPr marL="35560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mn-ea"/>
                <a:cs typeface="+mn-cs"/>
              </a:defRPr>
            </a:lvl2pPr>
            <a:lvl3pPr marL="539750" marR="0" indent="-18415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spc="0" baseline="0">
                <a:solidFill>
                  <a:schemeClr val="tx1"/>
                </a:solidFill>
                <a:latin typeface="+mn-lt"/>
                <a:ea typeface="ＭＳ Ｐゴシック" charset="-128"/>
                <a:cs typeface="ＭＳ Ｐゴシック" charset="-128"/>
              </a:defRPr>
            </a:lvl3pPr>
            <a:lvl4pPr marL="7175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ＭＳ Ｐゴシック" charset="0"/>
                <a:cs typeface="ＭＳ Ｐゴシック" charset="0"/>
              </a:defRPr>
            </a:lvl4pPr>
            <a:lvl5pPr marL="8953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mn-ea"/>
                <a:cs typeface="ＭＳ Ｐゴシック" charset="0"/>
              </a:defRPr>
            </a:lvl5pPr>
            <a:lvl6pPr marL="1074738" indent="-179388" algn="l" rtl="0" eaLnBrk="1" fontAlgn="base" hangingPunct="1">
              <a:lnSpc>
                <a:spcPct val="110000"/>
              </a:lnSpc>
              <a:spcBef>
                <a:spcPct val="0"/>
              </a:spcBef>
              <a:spcAft>
                <a:spcPct val="0"/>
              </a:spcAft>
              <a:buClr>
                <a:schemeClr val="tx1"/>
              </a:buClr>
              <a:buFont typeface="Symbol" panose="05050102010706020507" pitchFamily="18" charset="2"/>
              <a:buChar char="-"/>
              <a:defRPr sz="1600">
                <a:solidFill>
                  <a:schemeClr val="tx1"/>
                </a:solidFill>
                <a:latin typeface="+mn-lt"/>
                <a:ea typeface="+mn-ea"/>
              </a:defRPr>
            </a:lvl6pPr>
            <a:lvl7pPr marL="1257300" indent="-182563"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7pPr>
            <a:lvl8pPr marL="1436688" indent="-179388"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8pPr>
            <a:lvl9pPr marL="1614488" indent="-177800"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9pPr>
          </a:lstStyle>
          <a:p>
            <a:r>
              <a:rPr lang="en-GB" sz="1600" dirty="0"/>
              <a:t>CH consortium (PSI, ETH,UZH) led design, construction, integration, commissioning of original and Phase-1 CMS pixel detector</a:t>
            </a:r>
          </a:p>
          <a:p>
            <a:pPr lvl="1"/>
            <a:r>
              <a:rPr lang="en-GB" sz="1200" kern="0" dirty="0">
                <a:solidFill>
                  <a:schemeClr val="accent5">
                    <a:lumMod val="60000"/>
                    <a:lumOff val="40000"/>
                  </a:schemeClr>
                </a:solidFill>
              </a:rPr>
              <a:t>Major parts built at Swiss institutes with components from local industry</a:t>
            </a:r>
          </a:p>
          <a:p>
            <a:r>
              <a:rPr lang="en-GB" sz="1600" dirty="0"/>
              <a:t>Key contributions to pixel detector operation, calibration, performance monitoring, local reconstruction, tracking and vertexing</a:t>
            </a:r>
          </a:p>
          <a:p>
            <a:r>
              <a:rPr lang="en-GB" sz="1600" kern="0" dirty="0"/>
              <a:t>Active in physics analysis, in particular Standard Model, B and Higgs physics</a:t>
            </a:r>
          </a:p>
        </p:txBody>
      </p:sp>
      <p:pic>
        <p:nvPicPr>
          <p:cNvPr id="13" name="Picture 13">
            <a:extLst>
              <a:ext uri="{FF2B5EF4-FFF2-40B4-BE49-F238E27FC236}">
                <a16:creationId xmlns:a16="http://schemas.microsoft.com/office/drawing/2014/main" id="{D4340D20-3F08-EF48-8A90-7B787FF1615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058055" y="4316635"/>
            <a:ext cx="1722608" cy="666650"/>
          </a:xfrm>
          <a:prstGeom prst="rect">
            <a:avLst/>
          </a:prstGeom>
        </p:spPr>
      </p:pic>
      <p:sp>
        <p:nvSpPr>
          <p:cNvPr id="14" name="TextBox 25">
            <a:extLst>
              <a:ext uri="{FF2B5EF4-FFF2-40B4-BE49-F238E27FC236}">
                <a16:creationId xmlns:a16="http://schemas.microsoft.com/office/drawing/2014/main" id="{D9DBBD1C-3076-8348-AD46-DCF0A26D1D06}"/>
              </a:ext>
            </a:extLst>
          </p:cNvPr>
          <p:cNvSpPr txBox="1"/>
          <p:nvPr/>
        </p:nvSpPr>
        <p:spPr>
          <a:xfrm>
            <a:off x="6786246" y="3978418"/>
            <a:ext cx="1620180" cy="680956"/>
          </a:xfrm>
          <a:prstGeom prst="rect">
            <a:avLst/>
          </a:prstGeom>
          <a:noFill/>
        </p:spPr>
        <p:txBody>
          <a:bodyPr wrap="square" rtlCol="0">
            <a:spAutoFit/>
          </a:bodyPr>
          <a:lstStyle/>
          <a:p>
            <a:endParaRPr lang="en-US" sz="1575" dirty="0"/>
          </a:p>
          <a:p>
            <a:r>
              <a:rPr lang="en-US" sz="900" b="1" dirty="0"/>
              <a:t>CMS Phase-1 pixel detector (2017)</a:t>
            </a:r>
            <a:endParaRPr lang="en-US" sz="900" b="1" baseline="30000" dirty="0"/>
          </a:p>
        </p:txBody>
      </p:sp>
      <p:pic>
        <p:nvPicPr>
          <p:cNvPr id="1026" name="Picture 2" descr="History of PSI | About PSI | Paul Scherrer Institut (PSI)">
            <a:extLst>
              <a:ext uri="{FF2B5EF4-FFF2-40B4-BE49-F238E27FC236}">
                <a16:creationId xmlns:a16="http://schemas.microsoft.com/office/drawing/2014/main" id="{CB013F39-853E-21C6-2B26-0E5EFC70C59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11374" y="301530"/>
            <a:ext cx="2773106" cy="1838173"/>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25">
            <a:extLst>
              <a:ext uri="{FF2B5EF4-FFF2-40B4-BE49-F238E27FC236}">
                <a16:creationId xmlns:a16="http://schemas.microsoft.com/office/drawing/2014/main" id="{66320CE9-414A-8396-17A0-45CC67F238EB}"/>
              </a:ext>
            </a:extLst>
          </p:cNvPr>
          <p:cNvSpPr txBox="1"/>
          <p:nvPr/>
        </p:nvSpPr>
        <p:spPr>
          <a:xfrm>
            <a:off x="5111374" y="1603391"/>
            <a:ext cx="2773106" cy="542456"/>
          </a:xfrm>
          <a:prstGeom prst="rect">
            <a:avLst/>
          </a:prstGeom>
          <a:noFill/>
        </p:spPr>
        <p:txBody>
          <a:bodyPr wrap="square" rtlCol="0">
            <a:spAutoFit/>
          </a:bodyPr>
          <a:lstStyle/>
          <a:p>
            <a:endParaRPr lang="en-US" sz="1575" dirty="0"/>
          </a:p>
          <a:p>
            <a:r>
              <a:rPr lang="en-US" sz="900" b="1" dirty="0">
                <a:solidFill>
                  <a:schemeClr val="bg1"/>
                </a:solidFill>
              </a:rPr>
              <a:t>Installation of </a:t>
            </a:r>
            <a:r>
              <a:rPr lang="en-US" sz="900" b="1" dirty="0" err="1">
                <a:solidFill>
                  <a:schemeClr val="bg1"/>
                </a:solidFill>
              </a:rPr>
              <a:t>orginal</a:t>
            </a:r>
            <a:r>
              <a:rPr lang="en-US" sz="900" b="1" dirty="0">
                <a:solidFill>
                  <a:schemeClr val="bg1"/>
                </a:solidFill>
              </a:rPr>
              <a:t> CMS pixel detector (2008)</a:t>
            </a:r>
            <a:endParaRPr lang="en-US" sz="900" b="1" baseline="30000" dirty="0">
              <a:solidFill>
                <a:schemeClr val="bg1"/>
              </a:solidFill>
            </a:endParaRPr>
          </a:p>
        </p:txBody>
      </p:sp>
      <p:pic>
        <p:nvPicPr>
          <p:cNvPr id="8" name="Grafik 7" descr="Ein Bild, das Text, Reihe, Diagramm, Screenshot enthält.&#10;&#10;Automatisch generierte Beschreibung">
            <a:extLst>
              <a:ext uri="{FF2B5EF4-FFF2-40B4-BE49-F238E27FC236}">
                <a16:creationId xmlns:a16="http://schemas.microsoft.com/office/drawing/2014/main" id="{D7C1638E-FAAB-5425-E272-3CB477DF91DB}"/>
              </a:ext>
            </a:extLst>
          </p:cNvPr>
          <p:cNvPicPr>
            <a:picLocks noChangeAspect="1"/>
          </p:cNvPicPr>
          <p:nvPr/>
        </p:nvPicPr>
        <p:blipFill>
          <a:blip r:embed="rId6"/>
          <a:stretch>
            <a:fillRect/>
          </a:stretch>
        </p:blipFill>
        <p:spPr>
          <a:xfrm>
            <a:off x="1599275" y="3621050"/>
            <a:ext cx="2249612" cy="1496229"/>
          </a:xfrm>
          <a:prstGeom prst="rect">
            <a:avLst/>
          </a:prstGeom>
        </p:spPr>
      </p:pic>
      <p:sp>
        <p:nvSpPr>
          <p:cNvPr id="9" name="Textfeld 8">
            <a:extLst>
              <a:ext uri="{FF2B5EF4-FFF2-40B4-BE49-F238E27FC236}">
                <a16:creationId xmlns:a16="http://schemas.microsoft.com/office/drawing/2014/main" id="{693C93BA-9D07-7309-EB8E-BCD1129DA808}"/>
              </a:ext>
            </a:extLst>
          </p:cNvPr>
          <p:cNvSpPr txBox="1"/>
          <p:nvPr/>
        </p:nvSpPr>
        <p:spPr>
          <a:xfrm>
            <a:off x="1968411" y="4802274"/>
            <a:ext cx="831125" cy="685800"/>
          </a:xfrm>
          <a:prstGeom prst="rect">
            <a:avLst/>
          </a:prstGeom>
          <a:noFill/>
        </p:spPr>
        <p:txBody>
          <a:bodyPr wrap="none" lIns="0" tIns="0" rIns="0" bIns="0" rtlCol="0">
            <a:noAutofit/>
          </a:bodyPr>
          <a:lstStyle/>
          <a:p>
            <a:pPr>
              <a:lnSpc>
                <a:spcPct val="110000"/>
              </a:lnSpc>
              <a:spcBef>
                <a:spcPts val="0"/>
              </a:spcBef>
            </a:pPr>
            <a:r>
              <a:rPr lang="en-US" sz="600" b="1" kern="1000" spc="23" dirty="0">
                <a:latin typeface="+mn-lt"/>
                <a:cs typeface="Franklin Gothic Book"/>
                <a:sym typeface="Wingdings" pitchFamily="2" charset="2"/>
              </a:rPr>
              <a:t>SPS </a:t>
            </a:r>
            <a:r>
              <a:rPr lang="en-US" sz="600" b="1" kern="1000" spc="23" dirty="0">
                <a:latin typeface="Arial" panose="020B0604020202020204" pitchFamily="34" charset="0"/>
                <a:cs typeface="Arial" panose="020B0604020202020204" pitchFamily="34" charset="0"/>
              </a:rPr>
              <a:t>2023</a:t>
            </a:r>
          </a:p>
          <a:p>
            <a:pPr>
              <a:lnSpc>
                <a:spcPct val="110000"/>
              </a:lnSpc>
              <a:spcBef>
                <a:spcPts val="0"/>
              </a:spcBef>
            </a:pPr>
            <a:r>
              <a:rPr lang="en-US" sz="600" b="1" kern="1000" spc="23" dirty="0">
                <a:latin typeface="Arial" panose="020B0604020202020204" pitchFamily="34" charset="0"/>
                <a:cs typeface="Arial" panose="020B0604020202020204" pitchFamily="34" charset="0"/>
              </a:rPr>
              <a:t>CMS work in progress</a:t>
            </a:r>
          </a:p>
        </p:txBody>
      </p:sp>
      <p:sp>
        <p:nvSpPr>
          <p:cNvPr id="3" name="Textfeld 2">
            <a:extLst>
              <a:ext uri="{FF2B5EF4-FFF2-40B4-BE49-F238E27FC236}">
                <a16:creationId xmlns:a16="http://schemas.microsoft.com/office/drawing/2014/main" id="{7A85CBFF-4133-C8A4-708A-62BD3858A86D}"/>
              </a:ext>
            </a:extLst>
          </p:cNvPr>
          <p:cNvSpPr txBox="1"/>
          <p:nvPr/>
        </p:nvSpPr>
        <p:spPr>
          <a:xfrm>
            <a:off x="2285338" y="4088579"/>
            <a:ext cx="831125" cy="685800"/>
          </a:xfrm>
          <a:prstGeom prst="rect">
            <a:avLst/>
          </a:prstGeom>
          <a:noFill/>
        </p:spPr>
        <p:txBody>
          <a:bodyPr wrap="none" lIns="0" tIns="0" rIns="0" bIns="0" rtlCol="0">
            <a:noAutofit/>
          </a:bodyPr>
          <a:lstStyle/>
          <a:p>
            <a:pPr>
              <a:lnSpc>
                <a:spcPct val="110000"/>
              </a:lnSpc>
              <a:spcBef>
                <a:spcPts val="0"/>
              </a:spcBef>
            </a:pPr>
            <a:r>
              <a:rPr lang="en-US" sz="1200" b="1" kern="1000" spc="23" dirty="0" err="1">
                <a:latin typeface="+mn-lt"/>
                <a:cs typeface="Franklin Gothic Book"/>
                <a:sym typeface="Wingdings" pitchFamily="2" charset="2"/>
              </a:rPr>
              <a:t>c+H</a:t>
            </a:r>
            <a:r>
              <a:rPr lang="en-US" sz="1200" b="1" kern="1000" spc="23" dirty="0">
                <a:latin typeface="+mn-lt"/>
                <a:cs typeface="Franklin Gothic Book"/>
                <a:sym typeface="Wingdings" pitchFamily="2" charset="2"/>
              </a:rPr>
              <a:t>(</a:t>
            </a:r>
            <a:r>
              <a:rPr lang="en-US" sz="1200" b="1" kern="1000" spc="23" dirty="0">
                <a:latin typeface="Symbol" pitchFamily="2" charset="2"/>
                <a:cs typeface="Franklin Gothic Book"/>
                <a:sym typeface="Wingdings" pitchFamily="2" charset="2"/>
              </a:rPr>
              <a:t>gg)</a:t>
            </a:r>
          </a:p>
        </p:txBody>
      </p:sp>
    </p:spTree>
    <p:extLst>
      <p:ext uri="{BB962C8B-B14F-4D97-AF65-F5344CB8AC3E}">
        <p14:creationId xmlns:p14="http://schemas.microsoft.com/office/powerpoint/2010/main" val="2083084639"/>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TRK-phase2">
            <a:extLst>
              <a:ext uri="{FF2B5EF4-FFF2-40B4-BE49-F238E27FC236}">
                <a16:creationId xmlns:a16="http://schemas.microsoft.com/office/drawing/2014/main" id="{E3ED7A89-D242-C959-4B11-805897BF088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37874" y="2270462"/>
            <a:ext cx="4567738" cy="2819944"/>
          </a:xfrm>
          <a:prstGeom prst="rect">
            <a:avLst/>
          </a:prstGeom>
          <a:noFill/>
          <a:extLst>
            <a:ext uri="{909E8E84-426E-40DD-AFC4-6F175D3DCCD1}">
              <a14:hiddenFill xmlns:a14="http://schemas.microsoft.com/office/drawing/2010/main">
                <a:solidFill>
                  <a:srgbClr val="FFFFFF"/>
                </a:solidFill>
              </a14:hiddenFill>
            </a:ext>
          </a:extLst>
        </p:spPr>
      </p:pic>
      <p:sp>
        <p:nvSpPr>
          <p:cNvPr id="6" name="Titel 5"/>
          <p:cNvSpPr>
            <a:spLocks noGrp="1"/>
          </p:cNvSpPr>
          <p:nvPr>
            <p:ph type="title"/>
          </p:nvPr>
        </p:nvSpPr>
        <p:spPr/>
        <p:txBody>
          <a:bodyPr/>
          <a:lstStyle/>
          <a:p>
            <a:r>
              <a:rPr lang="en-GB" dirty="0"/>
              <a:t>CMS at HL-LHC </a:t>
            </a:r>
            <a:endParaRPr lang="en-GB" noProof="0" dirty="0"/>
          </a:p>
        </p:txBody>
      </p:sp>
      <p:sp>
        <p:nvSpPr>
          <p:cNvPr id="15" name="Foliennummernplatzhalter 14"/>
          <p:cNvSpPr>
            <a:spLocks noGrp="1"/>
          </p:cNvSpPr>
          <p:nvPr>
            <p:ph type="sldNum" sz="quarter" idx="16"/>
          </p:nvPr>
        </p:nvSpPr>
        <p:spPr/>
        <p:txBody>
          <a:bodyPr/>
          <a:lstStyle/>
          <a:p>
            <a:pPr algn="r">
              <a:defRPr/>
            </a:pPr>
            <a:r>
              <a:rPr lang="de-DE" dirty="0"/>
              <a:t>Page </a:t>
            </a:r>
            <a:fld id="{EBC07571-3134-BB4B-B83F-1A9FE18D34F3}" type="slidenum">
              <a:rPr lang="de-DE" smtClean="0"/>
              <a:pPr algn="r">
                <a:defRPr/>
              </a:pPr>
              <a:t>5</a:t>
            </a:fld>
            <a:endParaRPr lang="de-DE" dirty="0"/>
          </a:p>
        </p:txBody>
      </p:sp>
      <p:sp>
        <p:nvSpPr>
          <p:cNvPr id="10" name="Inhaltsplatzhalter 1">
            <a:extLst>
              <a:ext uri="{FF2B5EF4-FFF2-40B4-BE49-F238E27FC236}">
                <a16:creationId xmlns:a16="http://schemas.microsoft.com/office/drawing/2014/main" id="{15FC04C2-EA19-8C4C-86B6-88E1EFA681A6}"/>
              </a:ext>
            </a:extLst>
          </p:cNvPr>
          <p:cNvSpPr txBox="1">
            <a:spLocks/>
          </p:cNvSpPr>
          <p:nvPr/>
        </p:nvSpPr>
        <p:spPr>
          <a:xfrm>
            <a:off x="683569" y="1006078"/>
            <a:ext cx="4644516" cy="3509963"/>
          </a:xfrm>
          <a:prstGeom prst="rect">
            <a:avLst/>
          </a:prstGeom>
        </p:spPr>
        <p:txBody>
          <a:bodyPr vert="horz" lIns="0" tIns="0" rIns="0" bIns="0" rtlCol="0">
            <a:noAutofit/>
          </a:bodyPr>
          <a:lstStyle>
            <a:lvl1pPr marL="177800" marR="0" indent="-177800" algn="l" defTabSz="914400"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sz="1800" kern="1200" spc="0" baseline="0">
                <a:solidFill>
                  <a:schemeClr val="tx1"/>
                </a:solidFill>
                <a:latin typeface="+mn-lt"/>
                <a:ea typeface="+mn-ea"/>
                <a:cs typeface="+mn-cs"/>
              </a:defRPr>
            </a:lvl1pPr>
            <a:lvl2pPr marL="35560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mn-ea"/>
                <a:cs typeface="+mn-cs"/>
              </a:defRPr>
            </a:lvl2pPr>
            <a:lvl3pPr marL="539750" marR="0" indent="-18415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spc="0" baseline="0">
                <a:solidFill>
                  <a:schemeClr val="tx1"/>
                </a:solidFill>
                <a:latin typeface="+mn-lt"/>
                <a:ea typeface="ＭＳ Ｐゴシック" charset="-128"/>
                <a:cs typeface="ＭＳ Ｐゴシック" charset="-128"/>
              </a:defRPr>
            </a:lvl3pPr>
            <a:lvl4pPr marL="7175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ＭＳ Ｐゴシック" charset="0"/>
                <a:cs typeface="ＭＳ Ｐゴシック" charset="0"/>
              </a:defRPr>
            </a:lvl4pPr>
            <a:lvl5pPr marL="8953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mn-ea"/>
                <a:cs typeface="ＭＳ Ｐゴシック" charset="0"/>
              </a:defRPr>
            </a:lvl5pPr>
            <a:lvl6pPr marL="1074738" indent="-179388" algn="l" rtl="0" eaLnBrk="1" fontAlgn="base" hangingPunct="1">
              <a:lnSpc>
                <a:spcPct val="110000"/>
              </a:lnSpc>
              <a:spcBef>
                <a:spcPct val="0"/>
              </a:spcBef>
              <a:spcAft>
                <a:spcPct val="0"/>
              </a:spcAft>
              <a:buClr>
                <a:schemeClr val="tx1"/>
              </a:buClr>
              <a:buFont typeface="Symbol" panose="05050102010706020507" pitchFamily="18" charset="2"/>
              <a:buChar char="-"/>
              <a:defRPr sz="1600">
                <a:solidFill>
                  <a:schemeClr val="tx1"/>
                </a:solidFill>
                <a:latin typeface="+mn-lt"/>
                <a:ea typeface="+mn-ea"/>
              </a:defRPr>
            </a:lvl6pPr>
            <a:lvl7pPr marL="1257300" indent="-182563"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7pPr>
            <a:lvl8pPr marL="1436688" indent="-179388"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8pPr>
            <a:lvl9pPr marL="1614488" indent="-177800"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9pPr>
          </a:lstStyle>
          <a:p>
            <a:r>
              <a:rPr lang="en-GB" sz="1600" kern="0" dirty="0"/>
              <a:t>PSI is responsible (together with UZH) for design and construction of extended pixel detector (TEPX) for CMS Phase-2</a:t>
            </a:r>
          </a:p>
          <a:p>
            <a:pPr lvl="1"/>
            <a:r>
              <a:rPr lang="en-GB" sz="1400" kern="0" dirty="0">
                <a:solidFill>
                  <a:schemeClr val="accent5">
                    <a:lumMod val="60000"/>
                    <a:lumOff val="40000"/>
                  </a:schemeClr>
                </a:solidFill>
              </a:rPr>
              <a:t>Module production and testing, mechanics, readout system, integration and installation </a:t>
            </a:r>
          </a:p>
          <a:p>
            <a:r>
              <a:rPr lang="en-GB" sz="1600" kern="0" dirty="0"/>
              <a:t>Module production (about 1200 modules to be built at PSI, 60% of TEPX) will start next year</a:t>
            </a:r>
          </a:p>
          <a:p>
            <a:pPr lvl="1"/>
            <a:r>
              <a:rPr lang="en-GB" sz="1400" kern="0" dirty="0">
                <a:solidFill>
                  <a:schemeClr val="accent5">
                    <a:lumMod val="60000"/>
                    <a:lumOff val="40000"/>
                  </a:schemeClr>
                </a:solidFill>
              </a:rPr>
              <a:t>Close collaboration with other groups building modules for TBPX (INFN, ETH, E), TFPX (USA) and TEPX (D, E)</a:t>
            </a:r>
          </a:p>
          <a:p>
            <a:r>
              <a:rPr lang="en-GB" sz="1600" kern="0" dirty="0"/>
              <a:t>Detector installation in 2028</a:t>
            </a:r>
          </a:p>
          <a:p>
            <a:endParaRPr lang="en-GB" sz="1600" kern="0" dirty="0"/>
          </a:p>
          <a:p>
            <a:endParaRPr lang="en-GB" sz="1600" kern="0" dirty="0"/>
          </a:p>
          <a:p>
            <a:endParaRPr lang="en-GB" sz="1600" kern="0" dirty="0"/>
          </a:p>
        </p:txBody>
      </p:sp>
      <p:pic>
        <p:nvPicPr>
          <p:cNvPr id="2052" name="Picture 4" descr="TEPX disk">
            <a:extLst>
              <a:ext uri="{FF2B5EF4-FFF2-40B4-BE49-F238E27FC236}">
                <a16:creationId xmlns:a16="http://schemas.microsoft.com/office/drawing/2014/main" id="{E6B389E9-C723-FA88-4652-81B6F0B3D87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52120" y="57869"/>
            <a:ext cx="2139702" cy="213970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25">
            <a:extLst>
              <a:ext uri="{FF2B5EF4-FFF2-40B4-BE49-F238E27FC236}">
                <a16:creationId xmlns:a16="http://schemas.microsoft.com/office/drawing/2014/main" id="{91DBC914-7656-071D-062B-C3590F250634}"/>
              </a:ext>
            </a:extLst>
          </p:cNvPr>
          <p:cNvSpPr txBox="1"/>
          <p:nvPr/>
        </p:nvSpPr>
        <p:spPr>
          <a:xfrm>
            <a:off x="4572000" y="154336"/>
            <a:ext cx="1620180" cy="542456"/>
          </a:xfrm>
          <a:prstGeom prst="rect">
            <a:avLst/>
          </a:prstGeom>
          <a:noFill/>
        </p:spPr>
        <p:txBody>
          <a:bodyPr wrap="square" rtlCol="0">
            <a:spAutoFit/>
          </a:bodyPr>
          <a:lstStyle/>
          <a:p>
            <a:endParaRPr lang="en-US" sz="1575" dirty="0"/>
          </a:p>
          <a:p>
            <a:r>
              <a:rPr lang="en-US" sz="900" b="1" dirty="0"/>
              <a:t>TEPX prototype disk</a:t>
            </a:r>
            <a:endParaRPr lang="en-US" sz="900" b="1" baseline="30000" dirty="0"/>
          </a:p>
        </p:txBody>
      </p:sp>
      <p:pic>
        <p:nvPicPr>
          <p:cNvPr id="5" name="Grafik 4">
            <a:extLst>
              <a:ext uri="{FF2B5EF4-FFF2-40B4-BE49-F238E27FC236}">
                <a16:creationId xmlns:a16="http://schemas.microsoft.com/office/drawing/2014/main" id="{4DD681B5-79C2-75E4-CE4E-6772C2A1B505}"/>
              </a:ext>
            </a:extLst>
          </p:cNvPr>
          <p:cNvPicPr>
            <a:picLocks noChangeAspect="1"/>
          </p:cNvPicPr>
          <p:nvPr/>
        </p:nvPicPr>
        <p:blipFill>
          <a:blip r:embed="rId5"/>
          <a:stretch>
            <a:fillRect/>
          </a:stretch>
        </p:blipFill>
        <p:spPr>
          <a:xfrm>
            <a:off x="1260511" y="3674778"/>
            <a:ext cx="2177363" cy="1489260"/>
          </a:xfrm>
          <a:prstGeom prst="rect">
            <a:avLst/>
          </a:prstGeom>
        </p:spPr>
      </p:pic>
      <p:sp>
        <p:nvSpPr>
          <p:cNvPr id="7" name="TextBox 25">
            <a:extLst>
              <a:ext uri="{FF2B5EF4-FFF2-40B4-BE49-F238E27FC236}">
                <a16:creationId xmlns:a16="http://schemas.microsoft.com/office/drawing/2014/main" id="{36430882-9CD5-FB40-3AD9-930D44D55BCF}"/>
              </a:ext>
            </a:extLst>
          </p:cNvPr>
          <p:cNvSpPr txBox="1"/>
          <p:nvPr/>
        </p:nvSpPr>
        <p:spPr>
          <a:xfrm>
            <a:off x="1246766" y="3240509"/>
            <a:ext cx="1620180" cy="542456"/>
          </a:xfrm>
          <a:prstGeom prst="rect">
            <a:avLst/>
          </a:prstGeom>
          <a:noFill/>
        </p:spPr>
        <p:txBody>
          <a:bodyPr wrap="square" rtlCol="0">
            <a:spAutoFit/>
          </a:bodyPr>
          <a:lstStyle/>
          <a:p>
            <a:endParaRPr lang="en-US" sz="1575" dirty="0"/>
          </a:p>
          <a:p>
            <a:r>
              <a:rPr lang="en-US" sz="900" b="1" dirty="0"/>
              <a:t>TEPX module</a:t>
            </a:r>
            <a:endParaRPr lang="en-US" sz="900" b="1" baseline="30000" dirty="0"/>
          </a:p>
        </p:txBody>
      </p:sp>
    </p:spTree>
    <p:extLst>
      <p:ext uri="{BB962C8B-B14F-4D97-AF65-F5344CB8AC3E}">
        <p14:creationId xmlns:p14="http://schemas.microsoft.com/office/powerpoint/2010/main" val="3544852576"/>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quarter" idx="13"/>
          </p:nvPr>
        </p:nvSpPr>
        <p:spPr>
          <a:xfrm>
            <a:off x="611560" y="1006003"/>
            <a:ext cx="5040559" cy="3509963"/>
          </a:xfrm>
        </p:spPr>
        <p:txBody>
          <a:bodyPr/>
          <a:lstStyle/>
          <a:p>
            <a:r>
              <a:rPr lang="en-GB" sz="1400" noProof="0" dirty="0">
                <a:solidFill>
                  <a:srgbClr val="010000"/>
                </a:solidFill>
              </a:rPr>
              <a:t>Development of readout electronics for fast silicon timing detectors (with time resolution &lt; 30ps)</a:t>
            </a:r>
            <a:endParaRPr lang="en-GB" sz="1400" dirty="0"/>
          </a:p>
          <a:p>
            <a:pPr lvl="1"/>
            <a:r>
              <a:rPr lang="en-GB" sz="1200" dirty="0">
                <a:solidFill>
                  <a:schemeClr val="accent5">
                    <a:lumMod val="60000"/>
                    <a:lumOff val="40000"/>
                  </a:schemeClr>
                </a:solidFill>
              </a:rPr>
              <a:t>For “CMS Phase-3” (future upgrade in LS4) </a:t>
            </a:r>
            <a:r>
              <a:rPr lang="en-GB" sz="1200" dirty="0">
                <a:solidFill>
                  <a:schemeClr val="accent5">
                    <a:lumMod val="60000"/>
                    <a:lumOff val="40000"/>
                  </a:schemeClr>
                </a:solidFill>
                <a:sym typeface="Wingdings" pitchFamily="2" charset="2"/>
              </a:rPr>
              <a:t> timing information </a:t>
            </a:r>
            <a:br>
              <a:rPr lang="en-GB" sz="1200" dirty="0">
                <a:solidFill>
                  <a:schemeClr val="accent5">
                    <a:lumMod val="60000"/>
                    <a:lumOff val="40000"/>
                  </a:schemeClr>
                </a:solidFill>
                <a:sym typeface="Wingdings" pitchFamily="2" charset="2"/>
              </a:rPr>
            </a:br>
            <a:r>
              <a:rPr lang="en-GB" sz="1200" dirty="0">
                <a:solidFill>
                  <a:schemeClr val="accent5">
                    <a:lumMod val="60000"/>
                    <a:lumOff val="40000"/>
                  </a:schemeClr>
                </a:solidFill>
                <a:sym typeface="Wingdings" pitchFamily="2" charset="2"/>
              </a:rPr>
              <a:t>in TEPX  4D tracking at CMS</a:t>
            </a:r>
            <a:endParaRPr lang="en-GB" sz="1200" dirty="0">
              <a:solidFill>
                <a:schemeClr val="accent5">
                  <a:lumMod val="60000"/>
                  <a:lumOff val="40000"/>
                </a:schemeClr>
              </a:solidFill>
            </a:endParaRPr>
          </a:p>
          <a:p>
            <a:pPr lvl="1"/>
            <a:r>
              <a:rPr lang="en-GB" sz="1200" dirty="0">
                <a:solidFill>
                  <a:schemeClr val="accent5">
                    <a:lumMod val="60000"/>
                    <a:lumOff val="40000"/>
                  </a:schemeClr>
                </a:solidFill>
              </a:rPr>
              <a:t>Forming collaboration PSI/UZH/CERN for chip development </a:t>
            </a:r>
            <a:br>
              <a:rPr lang="en-GB" sz="1200" dirty="0">
                <a:solidFill>
                  <a:schemeClr val="accent5">
                    <a:lumMod val="60000"/>
                    <a:lumOff val="40000"/>
                  </a:schemeClr>
                </a:solidFill>
              </a:rPr>
            </a:br>
            <a:r>
              <a:rPr lang="en-GB" sz="1200" dirty="0">
                <a:solidFill>
                  <a:schemeClr val="accent5">
                    <a:lumMod val="60000"/>
                    <a:lumOff val="40000"/>
                  </a:schemeClr>
                </a:solidFill>
              </a:rPr>
              <a:t>in 28nm CMOS process</a:t>
            </a:r>
            <a:endParaRPr lang="en-GB" sz="800" dirty="0"/>
          </a:p>
          <a:p>
            <a:r>
              <a:rPr lang="en-GB" sz="1400" noProof="0" dirty="0"/>
              <a:t>Development of Depleted Monolithic Active Pixel Sensors </a:t>
            </a:r>
            <a:br>
              <a:rPr lang="en-GB" sz="1400" noProof="0" dirty="0"/>
            </a:br>
            <a:r>
              <a:rPr lang="en-GB" sz="1400" noProof="0" dirty="0"/>
              <a:t>(DMAPS) for applications in particle physics and beyond</a:t>
            </a:r>
            <a:endParaRPr lang="en-GB" sz="1400" dirty="0"/>
          </a:p>
          <a:p>
            <a:pPr lvl="1"/>
            <a:r>
              <a:rPr lang="en-GB" sz="1200" dirty="0">
                <a:solidFill>
                  <a:schemeClr val="accent5">
                    <a:lumMod val="60000"/>
                    <a:lumOff val="40000"/>
                  </a:schemeClr>
                </a:solidFill>
              </a:rPr>
              <a:t>Development of test structures and prototype chips in different processes </a:t>
            </a:r>
          </a:p>
          <a:p>
            <a:pPr lvl="1"/>
            <a:r>
              <a:rPr lang="en-GB" sz="1200" dirty="0">
                <a:solidFill>
                  <a:schemeClr val="accent5">
                    <a:lumMod val="60000"/>
                    <a:lumOff val="40000"/>
                  </a:schemeClr>
                </a:solidFill>
              </a:rPr>
              <a:t>Partner organization in </a:t>
            </a:r>
            <a:r>
              <a:rPr lang="en-GB" sz="1200" dirty="0" err="1">
                <a:solidFill>
                  <a:schemeClr val="accent5">
                    <a:lumMod val="60000"/>
                    <a:lumOff val="40000"/>
                  </a:schemeClr>
                </a:solidFill>
              </a:rPr>
              <a:t>AIDAinnova</a:t>
            </a:r>
            <a:r>
              <a:rPr lang="en-GB" sz="1200" dirty="0">
                <a:solidFill>
                  <a:schemeClr val="accent5">
                    <a:lumMod val="60000"/>
                    <a:lumOff val="40000"/>
                  </a:schemeClr>
                </a:solidFill>
              </a:rPr>
              <a:t> WP5</a:t>
            </a:r>
          </a:p>
          <a:p>
            <a:pPr lvl="1"/>
            <a:r>
              <a:rPr lang="en-GB" sz="1200" dirty="0">
                <a:solidFill>
                  <a:schemeClr val="accent5">
                    <a:lumMod val="60000"/>
                    <a:lumOff val="40000"/>
                  </a:schemeClr>
                </a:solidFill>
              </a:rPr>
              <a:t>Cooperation with ARCADIA</a:t>
            </a:r>
            <a:endParaRPr lang="en-GB" sz="800" dirty="0">
              <a:solidFill>
                <a:srgbClr val="010000"/>
              </a:solidFill>
            </a:endParaRPr>
          </a:p>
          <a:p>
            <a:r>
              <a:rPr lang="en-GB" sz="1400" noProof="0" dirty="0">
                <a:solidFill>
                  <a:srgbClr val="010000"/>
                </a:solidFill>
              </a:rPr>
              <a:t>Active part in forming CH collaboration towards research at FCC (CHEF)</a:t>
            </a:r>
          </a:p>
          <a:p>
            <a:r>
              <a:rPr lang="en-GB" sz="1400" noProof="0" dirty="0">
                <a:solidFill>
                  <a:srgbClr val="010000"/>
                </a:solidFill>
              </a:rPr>
              <a:t>Participation in ECFA Detector R&amp;D roadmap</a:t>
            </a:r>
          </a:p>
          <a:p>
            <a:pPr lvl="1"/>
            <a:r>
              <a:rPr lang="en-GB" sz="1800" noProof="0" dirty="0">
                <a:solidFill>
                  <a:srgbClr val="010000"/>
                </a:solidFill>
              </a:rPr>
              <a:t> </a:t>
            </a:r>
            <a:r>
              <a:rPr lang="en-GB" sz="1200" dirty="0">
                <a:solidFill>
                  <a:schemeClr val="accent5">
                    <a:lumMod val="60000"/>
                    <a:lumOff val="40000"/>
                  </a:schemeClr>
                </a:solidFill>
              </a:rPr>
              <a:t>DRD3 - Solid-state detectors</a:t>
            </a:r>
          </a:p>
          <a:p>
            <a:pPr lvl="1"/>
            <a:r>
              <a:rPr lang="en-GB" sz="1200" dirty="0">
                <a:solidFill>
                  <a:schemeClr val="accent5">
                    <a:lumMod val="60000"/>
                    <a:lumOff val="40000"/>
                  </a:schemeClr>
                </a:solidFill>
              </a:rPr>
              <a:t> DRD7 - Electronics</a:t>
            </a:r>
          </a:p>
          <a:p>
            <a:endParaRPr lang="en-GB" dirty="0"/>
          </a:p>
          <a:p>
            <a:pPr marL="0" indent="0">
              <a:buNone/>
            </a:pPr>
            <a:endParaRPr lang="en-GB" dirty="0">
              <a:solidFill>
                <a:srgbClr val="010000"/>
              </a:solidFill>
            </a:endParaRPr>
          </a:p>
          <a:p>
            <a:pPr marL="0" indent="0">
              <a:buNone/>
            </a:pPr>
            <a:endParaRPr lang="en-GB" noProof="0" dirty="0">
              <a:solidFill>
                <a:srgbClr val="010000"/>
              </a:solidFill>
            </a:endParaRPr>
          </a:p>
          <a:p>
            <a:pPr marL="0" indent="0">
              <a:buNone/>
            </a:pPr>
            <a:endParaRPr lang="en-GB" noProof="0" dirty="0"/>
          </a:p>
        </p:txBody>
      </p:sp>
      <p:sp>
        <p:nvSpPr>
          <p:cNvPr id="6" name="Titel 5"/>
          <p:cNvSpPr>
            <a:spLocks noGrp="1"/>
          </p:cNvSpPr>
          <p:nvPr>
            <p:ph type="title"/>
          </p:nvPr>
        </p:nvSpPr>
        <p:spPr/>
        <p:txBody>
          <a:bodyPr/>
          <a:lstStyle/>
          <a:p>
            <a:r>
              <a:rPr lang="en-GB" noProof="0" dirty="0"/>
              <a:t>Detector R&amp;D activities</a:t>
            </a:r>
          </a:p>
        </p:txBody>
      </p:sp>
      <p:sp>
        <p:nvSpPr>
          <p:cNvPr id="15" name="Foliennummernplatzhalter 14"/>
          <p:cNvSpPr>
            <a:spLocks noGrp="1"/>
          </p:cNvSpPr>
          <p:nvPr>
            <p:ph type="sldNum" sz="quarter" idx="16"/>
          </p:nvPr>
        </p:nvSpPr>
        <p:spPr/>
        <p:txBody>
          <a:bodyPr/>
          <a:lstStyle/>
          <a:p>
            <a:pPr algn="r">
              <a:defRPr/>
            </a:pPr>
            <a:r>
              <a:rPr lang="de-DE" dirty="0"/>
              <a:t>Page </a:t>
            </a:r>
            <a:fld id="{EBC07571-3134-BB4B-B83F-1A9FE18D34F3}" type="slidenum">
              <a:rPr lang="de-DE" smtClean="0"/>
              <a:pPr algn="r">
                <a:defRPr/>
              </a:pPr>
              <a:t>6</a:t>
            </a:fld>
            <a:endParaRPr lang="de-DE" dirty="0"/>
          </a:p>
        </p:txBody>
      </p:sp>
      <p:pic>
        <p:nvPicPr>
          <p:cNvPr id="4" name="Grafik 3">
            <a:extLst>
              <a:ext uri="{FF2B5EF4-FFF2-40B4-BE49-F238E27FC236}">
                <a16:creationId xmlns:a16="http://schemas.microsoft.com/office/drawing/2014/main" id="{8944530C-AA65-C9E7-8FDA-889B74C3E98B}"/>
              </a:ext>
            </a:extLst>
          </p:cNvPr>
          <p:cNvPicPr>
            <a:picLocks noChangeAspect="1"/>
          </p:cNvPicPr>
          <p:nvPr/>
        </p:nvPicPr>
        <p:blipFill>
          <a:blip r:embed="rId3"/>
          <a:stretch>
            <a:fillRect/>
          </a:stretch>
        </p:blipFill>
        <p:spPr>
          <a:xfrm>
            <a:off x="5640354" y="2733768"/>
            <a:ext cx="2118001" cy="2106234"/>
          </a:xfrm>
          <a:prstGeom prst="rect">
            <a:avLst/>
          </a:prstGeom>
        </p:spPr>
      </p:pic>
      <p:sp>
        <p:nvSpPr>
          <p:cNvPr id="5" name="Textfeld 4">
            <a:extLst>
              <a:ext uri="{FF2B5EF4-FFF2-40B4-BE49-F238E27FC236}">
                <a16:creationId xmlns:a16="http://schemas.microsoft.com/office/drawing/2014/main" id="{0AF8A4A9-F968-48DD-0217-EBC68FA91D54}"/>
              </a:ext>
            </a:extLst>
          </p:cNvPr>
          <p:cNvSpPr txBox="1"/>
          <p:nvPr/>
        </p:nvSpPr>
        <p:spPr>
          <a:xfrm>
            <a:off x="5598114" y="2517744"/>
            <a:ext cx="2348880" cy="685800"/>
          </a:xfrm>
          <a:prstGeom prst="rect">
            <a:avLst/>
          </a:prstGeom>
          <a:noFill/>
        </p:spPr>
        <p:txBody>
          <a:bodyPr wrap="none" lIns="0" tIns="0" rIns="0" bIns="0" rtlCol="0">
            <a:noAutofit/>
          </a:bodyPr>
          <a:lstStyle/>
          <a:p>
            <a:pPr>
              <a:lnSpc>
                <a:spcPct val="110000"/>
              </a:lnSpc>
              <a:spcBef>
                <a:spcPts val="0"/>
              </a:spcBef>
            </a:pPr>
            <a:r>
              <a:rPr lang="de-DE" sz="1125" b="1" kern="1000" spc="23" dirty="0">
                <a:latin typeface="+mn-lt"/>
                <a:cs typeface="Franklin Gothic Book"/>
              </a:rPr>
              <a:t>MOTIC (</a:t>
            </a:r>
            <a:r>
              <a:rPr lang="de-DE" sz="1125" b="1" kern="1000" spc="23" dirty="0" err="1">
                <a:latin typeface="+mn-lt"/>
                <a:cs typeface="Franklin Gothic Book"/>
              </a:rPr>
              <a:t>Monolithic</a:t>
            </a:r>
            <a:r>
              <a:rPr lang="de-DE" sz="1125" b="1" kern="1000" spc="23" dirty="0">
                <a:latin typeface="+mn-lt"/>
                <a:cs typeface="Franklin Gothic Book"/>
              </a:rPr>
              <a:t> </a:t>
            </a:r>
            <a:r>
              <a:rPr lang="de-DE" sz="1125" b="1" kern="1000" spc="23" dirty="0" err="1">
                <a:latin typeface="+mn-lt"/>
                <a:cs typeface="Franklin Gothic Book"/>
              </a:rPr>
              <a:t>timing</a:t>
            </a:r>
            <a:r>
              <a:rPr lang="de-DE" sz="1125" b="1" kern="1000" spc="23" dirty="0">
                <a:latin typeface="+mn-lt"/>
                <a:cs typeface="Franklin Gothic Book"/>
              </a:rPr>
              <a:t> </a:t>
            </a:r>
            <a:r>
              <a:rPr lang="de-DE" sz="1125" b="1" kern="1000" spc="23" dirty="0" err="1">
                <a:latin typeface="+mn-lt"/>
                <a:cs typeface="Franklin Gothic Book"/>
              </a:rPr>
              <a:t>chip</a:t>
            </a:r>
            <a:r>
              <a:rPr lang="de-DE" sz="1125" b="1" kern="1000" spc="23" dirty="0">
                <a:latin typeface="+mn-lt"/>
                <a:cs typeface="Franklin Gothic Book"/>
              </a:rPr>
              <a:t> 2021)</a:t>
            </a:r>
          </a:p>
        </p:txBody>
      </p:sp>
      <p:pic>
        <p:nvPicPr>
          <p:cNvPr id="8" name="Grafik 7">
            <a:extLst>
              <a:ext uri="{FF2B5EF4-FFF2-40B4-BE49-F238E27FC236}">
                <a16:creationId xmlns:a16="http://schemas.microsoft.com/office/drawing/2014/main" id="{F3D38729-7054-7F73-4B03-324A5E8E44EF}"/>
              </a:ext>
            </a:extLst>
          </p:cNvPr>
          <p:cNvPicPr>
            <a:picLocks noChangeAspect="1"/>
          </p:cNvPicPr>
          <p:nvPr/>
        </p:nvPicPr>
        <p:blipFill>
          <a:blip r:embed="rId4"/>
          <a:stretch>
            <a:fillRect/>
          </a:stretch>
        </p:blipFill>
        <p:spPr>
          <a:xfrm>
            <a:off x="5203132" y="979902"/>
            <a:ext cx="2743862" cy="1381982"/>
          </a:xfrm>
          <a:prstGeom prst="rect">
            <a:avLst/>
          </a:prstGeom>
        </p:spPr>
      </p:pic>
      <p:sp>
        <p:nvSpPr>
          <p:cNvPr id="9" name="Textfeld 8">
            <a:extLst>
              <a:ext uri="{FF2B5EF4-FFF2-40B4-BE49-F238E27FC236}">
                <a16:creationId xmlns:a16="http://schemas.microsoft.com/office/drawing/2014/main" id="{EBC488D7-41DB-783B-E249-ED9027014265}"/>
              </a:ext>
            </a:extLst>
          </p:cNvPr>
          <p:cNvSpPr txBox="1"/>
          <p:nvPr/>
        </p:nvSpPr>
        <p:spPr>
          <a:xfrm>
            <a:off x="5216409" y="809178"/>
            <a:ext cx="2348880" cy="685800"/>
          </a:xfrm>
          <a:prstGeom prst="rect">
            <a:avLst/>
          </a:prstGeom>
          <a:noFill/>
        </p:spPr>
        <p:txBody>
          <a:bodyPr wrap="none" lIns="0" tIns="0" rIns="0" bIns="0" rtlCol="0">
            <a:noAutofit/>
          </a:bodyPr>
          <a:lstStyle/>
          <a:p>
            <a:pPr>
              <a:lnSpc>
                <a:spcPct val="110000"/>
              </a:lnSpc>
              <a:spcBef>
                <a:spcPts val="0"/>
              </a:spcBef>
            </a:pPr>
            <a:r>
              <a:rPr lang="de-DE" sz="1125" b="1" kern="1000" spc="23" dirty="0">
                <a:latin typeface="+mn-lt"/>
                <a:cs typeface="Franklin Gothic Book"/>
              </a:rPr>
              <a:t>4D </a:t>
            </a:r>
            <a:r>
              <a:rPr lang="de-DE" sz="1125" b="1" kern="1000" spc="23" dirty="0" err="1">
                <a:latin typeface="+mn-lt"/>
                <a:cs typeface="Franklin Gothic Book"/>
              </a:rPr>
              <a:t>tracking</a:t>
            </a:r>
            <a:r>
              <a:rPr lang="de-DE" sz="1125" b="1" kern="1000" spc="23" dirty="0">
                <a:latin typeface="+mn-lt"/>
                <a:cs typeface="Franklin Gothic Book"/>
              </a:rPr>
              <a:t> at CMS</a:t>
            </a:r>
          </a:p>
        </p:txBody>
      </p:sp>
    </p:spTree>
    <p:extLst>
      <p:ext uri="{BB962C8B-B14F-4D97-AF65-F5344CB8AC3E}">
        <p14:creationId xmlns:p14="http://schemas.microsoft.com/office/powerpoint/2010/main" val="3819047554"/>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ext Box 2"/>
          <p:cNvSpPr txBox="1">
            <a:spLocks noChangeArrowheads="1"/>
          </p:cNvSpPr>
          <p:nvPr/>
        </p:nvSpPr>
        <p:spPr bwMode="auto">
          <a:xfrm>
            <a:off x="1245394" y="1250156"/>
            <a:ext cx="251992"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Blip>
                <a:blip r:embed="rId2"/>
              </a:buBlip>
              <a:defRPr sz="3200">
                <a:solidFill>
                  <a:schemeClr val="tx1"/>
                </a:solidFill>
                <a:latin typeface="Arial" panose="020B0604020202020204" pitchFamily="34" charset="0"/>
              </a:defRPr>
            </a:lvl1pPr>
            <a:lvl2pPr marL="742950" indent="-285750">
              <a:spcBef>
                <a:spcPct val="20000"/>
              </a:spcBef>
              <a:buBlip>
                <a:blip r:embed="rId3"/>
              </a:buBlip>
              <a:defRPr sz="2800">
                <a:solidFill>
                  <a:schemeClr val="tx1"/>
                </a:solidFill>
                <a:latin typeface="Arial" panose="020B0604020202020204" pitchFamily="34" charset="0"/>
              </a:defRPr>
            </a:lvl2pPr>
            <a:lvl3pPr marL="1143000" indent="-228600">
              <a:spcBef>
                <a:spcPct val="20000"/>
              </a:spcBef>
              <a:buBlip>
                <a:blip r:embed="rId4"/>
              </a:buBlip>
              <a:defRPr sz="2400">
                <a:solidFill>
                  <a:schemeClr val="tx1"/>
                </a:solidFill>
                <a:latin typeface="Arial" panose="020B0604020202020204" pitchFamily="34" charset="0"/>
              </a:defRPr>
            </a:lvl3pPr>
            <a:lvl4pPr marL="1600200" indent="-228600">
              <a:spcBef>
                <a:spcPct val="20000"/>
              </a:spcBef>
              <a:buBlip>
                <a:blip r:embed="rId5"/>
              </a:buBlip>
              <a:defRPr sz="2000">
                <a:solidFill>
                  <a:schemeClr val="tx1"/>
                </a:solidFill>
                <a:latin typeface="Arial" panose="020B0604020202020204" pitchFamily="34" charset="0"/>
              </a:defRPr>
            </a:lvl4pPr>
            <a:lvl5pPr marL="2057400" indent="-228600">
              <a:spcBef>
                <a:spcPct val="20000"/>
              </a:spcBef>
              <a:buBlip>
                <a:blip r:embed="rId6"/>
              </a:buBlip>
              <a:defRPr sz="2000">
                <a:solidFill>
                  <a:schemeClr val="tx1"/>
                </a:solidFill>
                <a:latin typeface="Arial" panose="020B0604020202020204" pitchFamily="34" charset="0"/>
              </a:defRPr>
            </a:lvl5pPr>
            <a:lvl6pPr marL="2514600" indent="-228600" eaLnBrk="0" fontAlgn="base" hangingPunct="0">
              <a:spcBef>
                <a:spcPct val="20000"/>
              </a:spcBef>
              <a:spcAft>
                <a:spcPct val="0"/>
              </a:spcAft>
              <a:buBlip>
                <a:blip r:embed="rId6"/>
              </a:buBlip>
              <a:defRPr sz="2000">
                <a:solidFill>
                  <a:schemeClr val="tx1"/>
                </a:solidFill>
                <a:latin typeface="Arial" panose="020B0604020202020204" pitchFamily="34" charset="0"/>
              </a:defRPr>
            </a:lvl6pPr>
            <a:lvl7pPr marL="2971800" indent="-228600" eaLnBrk="0" fontAlgn="base" hangingPunct="0">
              <a:spcBef>
                <a:spcPct val="20000"/>
              </a:spcBef>
              <a:spcAft>
                <a:spcPct val="0"/>
              </a:spcAft>
              <a:buBlip>
                <a:blip r:embed="rId6"/>
              </a:buBlip>
              <a:defRPr sz="2000">
                <a:solidFill>
                  <a:schemeClr val="tx1"/>
                </a:solidFill>
                <a:latin typeface="Arial" panose="020B0604020202020204" pitchFamily="34" charset="0"/>
              </a:defRPr>
            </a:lvl7pPr>
            <a:lvl8pPr marL="3429000" indent="-228600" eaLnBrk="0" fontAlgn="base" hangingPunct="0">
              <a:spcBef>
                <a:spcPct val="20000"/>
              </a:spcBef>
              <a:spcAft>
                <a:spcPct val="0"/>
              </a:spcAft>
              <a:buBlip>
                <a:blip r:embed="rId6"/>
              </a:buBlip>
              <a:defRPr sz="2000">
                <a:solidFill>
                  <a:schemeClr val="tx1"/>
                </a:solidFill>
                <a:latin typeface="Arial" panose="020B0604020202020204" pitchFamily="34" charset="0"/>
              </a:defRPr>
            </a:lvl8pPr>
            <a:lvl9pPr marL="3886200" indent="-228600" eaLnBrk="0" fontAlgn="base" hangingPunct="0">
              <a:spcBef>
                <a:spcPct val="20000"/>
              </a:spcBef>
              <a:spcAft>
                <a:spcPct val="0"/>
              </a:spcAft>
              <a:buBlip>
                <a:blip r:embed="rId6"/>
              </a:buBlip>
              <a:defRPr sz="2000">
                <a:solidFill>
                  <a:schemeClr val="tx1"/>
                </a:solidFill>
                <a:latin typeface="Arial" panose="020B0604020202020204" pitchFamily="34" charset="0"/>
              </a:defRPr>
            </a:lvl9pPr>
          </a:lstStyle>
          <a:p>
            <a:pPr eaLnBrk="1" hangingPunct="1">
              <a:spcBef>
                <a:spcPct val="0"/>
              </a:spcBef>
              <a:buFontTx/>
              <a:buNone/>
            </a:pPr>
            <a:r>
              <a:rPr lang="en-US" altLang="en-US" sz="2100" b="1">
                <a:solidFill>
                  <a:srgbClr val="000000"/>
                </a:solidFill>
                <a:latin typeface="Times New Roman" panose="02020603050405020304" pitchFamily="18" charset="0"/>
              </a:rPr>
              <a:t> </a:t>
            </a:r>
            <a:endParaRPr lang="en-GB" altLang="en-US" sz="2100" b="1">
              <a:solidFill>
                <a:srgbClr val="000000"/>
              </a:solidFill>
              <a:latin typeface="Times New Roman" panose="02020603050405020304" pitchFamily="18" charset="0"/>
            </a:endParaRPr>
          </a:p>
        </p:txBody>
      </p:sp>
      <p:sp>
        <p:nvSpPr>
          <p:cNvPr id="30723" name="Text Box 3"/>
          <p:cNvSpPr txBox="1">
            <a:spLocks noChangeArrowheads="1"/>
          </p:cNvSpPr>
          <p:nvPr/>
        </p:nvSpPr>
        <p:spPr bwMode="auto">
          <a:xfrm>
            <a:off x="2611042" y="83344"/>
            <a:ext cx="5096267" cy="4847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Blip>
                <a:blip r:embed="rId2"/>
              </a:buBlip>
              <a:defRPr sz="3200">
                <a:solidFill>
                  <a:schemeClr val="tx1"/>
                </a:solidFill>
                <a:latin typeface="Arial" panose="020B0604020202020204" pitchFamily="34" charset="0"/>
              </a:defRPr>
            </a:lvl1pPr>
            <a:lvl2pPr marL="742950" indent="-285750">
              <a:spcBef>
                <a:spcPct val="20000"/>
              </a:spcBef>
              <a:buBlip>
                <a:blip r:embed="rId3"/>
              </a:buBlip>
              <a:defRPr sz="2800">
                <a:solidFill>
                  <a:schemeClr val="tx1"/>
                </a:solidFill>
                <a:latin typeface="Arial" panose="020B0604020202020204" pitchFamily="34" charset="0"/>
              </a:defRPr>
            </a:lvl2pPr>
            <a:lvl3pPr marL="1143000" indent="-228600">
              <a:spcBef>
                <a:spcPct val="20000"/>
              </a:spcBef>
              <a:buBlip>
                <a:blip r:embed="rId4"/>
              </a:buBlip>
              <a:defRPr sz="2400">
                <a:solidFill>
                  <a:schemeClr val="tx1"/>
                </a:solidFill>
                <a:latin typeface="Arial" panose="020B0604020202020204" pitchFamily="34" charset="0"/>
              </a:defRPr>
            </a:lvl3pPr>
            <a:lvl4pPr marL="1600200" indent="-228600">
              <a:spcBef>
                <a:spcPct val="20000"/>
              </a:spcBef>
              <a:buBlip>
                <a:blip r:embed="rId5"/>
              </a:buBlip>
              <a:defRPr sz="2000">
                <a:solidFill>
                  <a:schemeClr val="tx1"/>
                </a:solidFill>
                <a:latin typeface="Arial" panose="020B0604020202020204" pitchFamily="34" charset="0"/>
              </a:defRPr>
            </a:lvl4pPr>
            <a:lvl5pPr marL="2057400" indent="-228600">
              <a:spcBef>
                <a:spcPct val="20000"/>
              </a:spcBef>
              <a:buBlip>
                <a:blip r:embed="rId6"/>
              </a:buBlip>
              <a:defRPr sz="2000">
                <a:solidFill>
                  <a:schemeClr val="tx1"/>
                </a:solidFill>
                <a:latin typeface="Arial" panose="020B0604020202020204" pitchFamily="34" charset="0"/>
              </a:defRPr>
            </a:lvl5pPr>
            <a:lvl6pPr marL="2514600" indent="-228600" eaLnBrk="0" fontAlgn="base" hangingPunct="0">
              <a:spcBef>
                <a:spcPct val="20000"/>
              </a:spcBef>
              <a:spcAft>
                <a:spcPct val="0"/>
              </a:spcAft>
              <a:buBlip>
                <a:blip r:embed="rId6"/>
              </a:buBlip>
              <a:defRPr sz="2000">
                <a:solidFill>
                  <a:schemeClr val="tx1"/>
                </a:solidFill>
                <a:latin typeface="Arial" panose="020B0604020202020204" pitchFamily="34" charset="0"/>
              </a:defRPr>
            </a:lvl6pPr>
            <a:lvl7pPr marL="2971800" indent="-228600" eaLnBrk="0" fontAlgn="base" hangingPunct="0">
              <a:spcBef>
                <a:spcPct val="20000"/>
              </a:spcBef>
              <a:spcAft>
                <a:spcPct val="0"/>
              </a:spcAft>
              <a:buBlip>
                <a:blip r:embed="rId6"/>
              </a:buBlip>
              <a:defRPr sz="2000">
                <a:solidFill>
                  <a:schemeClr val="tx1"/>
                </a:solidFill>
                <a:latin typeface="Arial" panose="020B0604020202020204" pitchFamily="34" charset="0"/>
              </a:defRPr>
            </a:lvl7pPr>
            <a:lvl8pPr marL="3429000" indent="-228600" eaLnBrk="0" fontAlgn="base" hangingPunct="0">
              <a:spcBef>
                <a:spcPct val="20000"/>
              </a:spcBef>
              <a:spcAft>
                <a:spcPct val="0"/>
              </a:spcAft>
              <a:buBlip>
                <a:blip r:embed="rId6"/>
              </a:buBlip>
              <a:defRPr sz="2000">
                <a:solidFill>
                  <a:schemeClr val="tx1"/>
                </a:solidFill>
                <a:latin typeface="Arial" panose="020B0604020202020204" pitchFamily="34" charset="0"/>
              </a:defRPr>
            </a:lvl8pPr>
            <a:lvl9pPr marL="3886200" indent="-228600" eaLnBrk="0" fontAlgn="base" hangingPunct="0">
              <a:spcBef>
                <a:spcPct val="20000"/>
              </a:spcBef>
              <a:spcAft>
                <a:spcPct val="0"/>
              </a:spcAft>
              <a:buBlip>
                <a:blip r:embed="rId6"/>
              </a:buBlip>
              <a:defRPr sz="2000">
                <a:solidFill>
                  <a:schemeClr val="tx1"/>
                </a:solidFill>
                <a:latin typeface="Arial" panose="020B0604020202020204" pitchFamily="34" charset="0"/>
              </a:defRPr>
            </a:lvl9pPr>
          </a:lstStyle>
          <a:p>
            <a:pPr eaLnBrk="1" hangingPunct="1">
              <a:spcBef>
                <a:spcPct val="0"/>
              </a:spcBef>
              <a:buFontTx/>
              <a:buNone/>
            </a:pPr>
            <a:r>
              <a:rPr lang="de-CH" altLang="en-US" sz="2550" b="1" dirty="0">
                <a:solidFill>
                  <a:srgbClr val="606060"/>
                </a:solidFill>
                <a:latin typeface="Arial Narrow" panose="020B0606020202030204" pitchFamily="34" charset="0"/>
              </a:rPr>
              <a:t>The </a:t>
            </a:r>
            <a:r>
              <a:rPr lang="de-CH" altLang="en-US" sz="2550" b="1" dirty="0" err="1">
                <a:solidFill>
                  <a:srgbClr val="606060"/>
                </a:solidFill>
                <a:latin typeface="Arial Narrow" panose="020B0606020202030204" pitchFamily="34" charset="0"/>
              </a:rPr>
              <a:t>intensity</a:t>
            </a:r>
            <a:r>
              <a:rPr lang="de-CH" altLang="en-US" sz="2550" b="1" dirty="0">
                <a:solidFill>
                  <a:srgbClr val="606060"/>
                </a:solidFill>
                <a:latin typeface="Arial Narrow" panose="020B0606020202030204" pitchFamily="34" charset="0"/>
              </a:rPr>
              <a:t> </a:t>
            </a:r>
            <a:r>
              <a:rPr lang="de-CH" altLang="en-US" sz="2550" b="1" dirty="0" err="1">
                <a:solidFill>
                  <a:srgbClr val="606060"/>
                </a:solidFill>
                <a:latin typeface="Arial Narrow" panose="020B0606020202030204" pitchFamily="34" charset="0"/>
              </a:rPr>
              <a:t>frontier</a:t>
            </a:r>
            <a:r>
              <a:rPr lang="de-CH" altLang="en-US" sz="2550" b="1" dirty="0">
                <a:solidFill>
                  <a:srgbClr val="606060"/>
                </a:solidFill>
                <a:latin typeface="Arial Narrow" panose="020B0606020202030204" pitchFamily="34" charset="0"/>
              </a:rPr>
              <a:t> at PSI: </a:t>
            </a:r>
            <a:r>
              <a:rPr lang="de-CH" altLang="en-US" sz="2550" b="1" dirty="0">
                <a:solidFill>
                  <a:srgbClr val="606060"/>
                </a:solidFill>
                <a:latin typeface="Symbol" panose="05050102010706020507" pitchFamily="18" charset="2"/>
              </a:rPr>
              <a:t>p</a:t>
            </a:r>
            <a:r>
              <a:rPr lang="de-CH" altLang="en-US" sz="2550" b="1" dirty="0">
                <a:solidFill>
                  <a:srgbClr val="606060"/>
                </a:solidFill>
                <a:latin typeface="Arial Narrow" panose="020B0606020202030204" pitchFamily="34" charset="0"/>
              </a:rPr>
              <a:t>, </a:t>
            </a:r>
            <a:r>
              <a:rPr lang="de-CH" altLang="en-US" sz="2550" b="1" dirty="0">
                <a:solidFill>
                  <a:srgbClr val="606060"/>
                </a:solidFill>
                <a:latin typeface="Symbol" panose="05050102010706020507" pitchFamily="18" charset="2"/>
              </a:rPr>
              <a:t>m</a:t>
            </a:r>
            <a:r>
              <a:rPr lang="de-CH" altLang="en-US" sz="2550" b="1" dirty="0">
                <a:solidFill>
                  <a:srgbClr val="606060"/>
                </a:solidFill>
                <a:latin typeface="Arial Narrow" panose="020B0606020202030204" pitchFamily="34" charset="0"/>
              </a:rPr>
              <a:t>, UCN</a:t>
            </a:r>
            <a:endParaRPr lang="en-US" altLang="en-US" sz="2550" b="1" dirty="0">
              <a:solidFill>
                <a:srgbClr val="606060"/>
              </a:solidFill>
              <a:latin typeface="Arial Narrow" panose="020B0606020202030204" pitchFamily="34" charset="0"/>
            </a:endParaRPr>
          </a:p>
        </p:txBody>
      </p:sp>
      <p:grpSp>
        <p:nvGrpSpPr>
          <p:cNvPr id="30724" name="Group 4"/>
          <p:cNvGrpSpPr>
            <a:grpSpLocks noChangeAspect="1"/>
          </p:cNvGrpSpPr>
          <p:nvPr/>
        </p:nvGrpSpPr>
        <p:grpSpPr bwMode="auto">
          <a:xfrm>
            <a:off x="683419" y="897732"/>
            <a:ext cx="7453313" cy="3699272"/>
            <a:chOff x="0" y="709"/>
            <a:chExt cx="5760" cy="2529"/>
          </a:xfrm>
        </p:grpSpPr>
        <p:sp>
          <p:nvSpPr>
            <p:cNvPr id="30746" name="AutoShape 5"/>
            <p:cNvSpPr>
              <a:spLocks noChangeAspect="1" noChangeArrowheads="1" noTextEdit="1"/>
            </p:cNvSpPr>
            <p:nvPr/>
          </p:nvSpPr>
          <p:spPr bwMode="auto">
            <a:xfrm>
              <a:off x="0" y="709"/>
              <a:ext cx="5760" cy="25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z="1200"/>
            </a:p>
          </p:txBody>
        </p:sp>
        <p:pic>
          <p:nvPicPr>
            <p:cNvPr id="30747"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709"/>
              <a:ext cx="5760" cy="25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0725" name="Text Box 7"/>
          <p:cNvSpPr txBox="1">
            <a:spLocks noChangeArrowheads="1"/>
          </p:cNvSpPr>
          <p:nvPr/>
        </p:nvSpPr>
        <p:spPr bwMode="auto">
          <a:xfrm>
            <a:off x="4607928" y="4120793"/>
            <a:ext cx="900176" cy="307777"/>
          </a:xfrm>
          <a:prstGeom prst="rect">
            <a:avLst/>
          </a:prstGeom>
          <a:noFill/>
          <a:ln>
            <a:noFill/>
          </a:ln>
          <a:effectLst/>
          <a:extLst>
            <a:ext uri="{909E8E84-426E-40DD-AFC4-6F175D3DCCD1}">
              <a14:hiddenFill xmlns:a14="http://schemas.microsoft.com/office/drawing/2010/main">
                <a:solidFill>
                  <a:srgbClr val="FFFF99">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Blip>
                <a:blip r:embed="rId2"/>
              </a:buBlip>
              <a:defRPr sz="3200">
                <a:solidFill>
                  <a:schemeClr val="tx1"/>
                </a:solidFill>
                <a:latin typeface="Arial" panose="020B0604020202020204" pitchFamily="34" charset="0"/>
              </a:defRPr>
            </a:lvl1pPr>
            <a:lvl2pPr marL="742950" indent="-285750">
              <a:spcBef>
                <a:spcPct val="20000"/>
              </a:spcBef>
              <a:buBlip>
                <a:blip r:embed="rId3"/>
              </a:buBlip>
              <a:defRPr sz="2800">
                <a:solidFill>
                  <a:schemeClr val="tx1"/>
                </a:solidFill>
                <a:latin typeface="Arial" panose="020B0604020202020204" pitchFamily="34" charset="0"/>
              </a:defRPr>
            </a:lvl2pPr>
            <a:lvl3pPr marL="1143000" indent="-228600">
              <a:spcBef>
                <a:spcPct val="20000"/>
              </a:spcBef>
              <a:buBlip>
                <a:blip r:embed="rId4"/>
              </a:buBlip>
              <a:defRPr sz="2400">
                <a:solidFill>
                  <a:schemeClr val="tx1"/>
                </a:solidFill>
                <a:latin typeface="Arial" panose="020B0604020202020204" pitchFamily="34" charset="0"/>
              </a:defRPr>
            </a:lvl3pPr>
            <a:lvl4pPr marL="1600200" indent="-228600">
              <a:spcBef>
                <a:spcPct val="20000"/>
              </a:spcBef>
              <a:buBlip>
                <a:blip r:embed="rId5"/>
              </a:buBlip>
              <a:defRPr sz="2000">
                <a:solidFill>
                  <a:schemeClr val="tx1"/>
                </a:solidFill>
                <a:latin typeface="Arial" panose="020B0604020202020204" pitchFamily="34" charset="0"/>
              </a:defRPr>
            </a:lvl4pPr>
            <a:lvl5pPr marL="2057400" indent="-228600">
              <a:spcBef>
                <a:spcPct val="20000"/>
              </a:spcBef>
              <a:buBlip>
                <a:blip r:embed="rId6"/>
              </a:buBlip>
              <a:defRPr sz="2000">
                <a:solidFill>
                  <a:schemeClr val="tx1"/>
                </a:solidFill>
                <a:latin typeface="Arial" panose="020B0604020202020204" pitchFamily="34" charset="0"/>
              </a:defRPr>
            </a:lvl5pPr>
            <a:lvl6pPr marL="2514600" indent="-228600" eaLnBrk="0" fontAlgn="base" hangingPunct="0">
              <a:spcBef>
                <a:spcPct val="20000"/>
              </a:spcBef>
              <a:spcAft>
                <a:spcPct val="0"/>
              </a:spcAft>
              <a:buBlip>
                <a:blip r:embed="rId6"/>
              </a:buBlip>
              <a:defRPr sz="2000">
                <a:solidFill>
                  <a:schemeClr val="tx1"/>
                </a:solidFill>
                <a:latin typeface="Arial" panose="020B0604020202020204" pitchFamily="34" charset="0"/>
              </a:defRPr>
            </a:lvl6pPr>
            <a:lvl7pPr marL="2971800" indent="-228600" eaLnBrk="0" fontAlgn="base" hangingPunct="0">
              <a:spcBef>
                <a:spcPct val="20000"/>
              </a:spcBef>
              <a:spcAft>
                <a:spcPct val="0"/>
              </a:spcAft>
              <a:buBlip>
                <a:blip r:embed="rId6"/>
              </a:buBlip>
              <a:defRPr sz="2000">
                <a:solidFill>
                  <a:schemeClr val="tx1"/>
                </a:solidFill>
                <a:latin typeface="Arial" panose="020B0604020202020204" pitchFamily="34" charset="0"/>
              </a:defRPr>
            </a:lvl7pPr>
            <a:lvl8pPr marL="3429000" indent="-228600" eaLnBrk="0" fontAlgn="base" hangingPunct="0">
              <a:spcBef>
                <a:spcPct val="20000"/>
              </a:spcBef>
              <a:spcAft>
                <a:spcPct val="0"/>
              </a:spcAft>
              <a:buBlip>
                <a:blip r:embed="rId6"/>
              </a:buBlip>
              <a:defRPr sz="2000">
                <a:solidFill>
                  <a:schemeClr val="tx1"/>
                </a:solidFill>
                <a:latin typeface="Arial" panose="020B0604020202020204" pitchFamily="34" charset="0"/>
              </a:defRPr>
            </a:lvl8pPr>
            <a:lvl9pPr marL="3886200" indent="-228600" eaLnBrk="0" fontAlgn="base" hangingPunct="0">
              <a:spcBef>
                <a:spcPct val="20000"/>
              </a:spcBef>
              <a:spcAft>
                <a:spcPct val="0"/>
              </a:spcAft>
              <a:buBlip>
                <a:blip r:embed="rId6"/>
              </a:buBlip>
              <a:defRPr sz="2000">
                <a:solidFill>
                  <a:schemeClr val="tx1"/>
                </a:solidFill>
                <a:latin typeface="Arial" panose="020B0604020202020204" pitchFamily="34" charset="0"/>
              </a:defRPr>
            </a:lvl9pPr>
          </a:lstStyle>
          <a:p>
            <a:pPr eaLnBrk="1" hangingPunct="1">
              <a:spcBef>
                <a:spcPct val="0"/>
              </a:spcBef>
              <a:buFontTx/>
              <a:buNone/>
            </a:pPr>
            <a:r>
              <a:rPr lang="en-GB" altLang="en-US" sz="1400" b="1" dirty="0">
                <a:solidFill>
                  <a:srgbClr val="000000"/>
                </a:solidFill>
              </a:rPr>
              <a:t>n2EDM</a:t>
            </a:r>
          </a:p>
        </p:txBody>
      </p:sp>
      <p:sp>
        <p:nvSpPr>
          <p:cNvPr id="30726" name="Text Box 8"/>
          <p:cNvSpPr txBox="1">
            <a:spLocks noChangeArrowheads="1"/>
          </p:cNvSpPr>
          <p:nvPr/>
        </p:nvSpPr>
        <p:spPr bwMode="auto">
          <a:xfrm>
            <a:off x="4915215" y="2191965"/>
            <a:ext cx="3689233"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Blip>
                <a:blip r:embed="rId2"/>
              </a:buBlip>
              <a:defRPr sz="3200">
                <a:solidFill>
                  <a:schemeClr val="tx1"/>
                </a:solidFill>
                <a:latin typeface="Arial" panose="020B0604020202020204" pitchFamily="34" charset="0"/>
              </a:defRPr>
            </a:lvl1pPr>
            <a:lvl2pPr marL="742950" indent="-285750">
              <a:spcBef>
                <a:spcPct val="20000"/>
              </a:spcBef>
              <a:buBlip>
                <a:blip r:embed="rId3"/>
              </a:buBlip>
              <a:defRPr sz="2800">
                <a:solidFill>
                  <a:schemeClr val="tx1"/>
                </a:solidFill>
                <a:latin typeface="Arial" panose="020B0604020202020204" pitchFamily="34" charset="0"/>
              </a:defRPr>
            </a:lvl2pPr>
            <a:lvl3pPr marL="1143000" indent="-228600">
              <a:spcBef>
                <a:spcPct val="20000"/>
              </a:spcBef>
              <a:buBlip>
                <a:blip r:embed="rId4"/>
              </a:buBlip>
              <a:defRPr sz="2400">
                <a:solidFill>
                  <a:schemeClr val="tx1"/>
                </a:solidFill>
                <a:latin typeface="Arial" panose="020B0604020202020204" pitchFamily="34" charset="0"/>
              </a:defRPr>
            </a:lvl3pPr>
            <a:lvl4pPr marL="1600200" indent="-228600">
              <a:spcBef>
                <a:spcPct val="20000"/>
              </a:spcBef>
              <a:buBlip>
                <a:blip r:embed="rId5"/>
              </a:buBlip>
              <a:defRPr sz="2000">
                <a:solidFill>
                  <a:schemeClr val="tx1"/>
                </a:solidFill>
                <a:latin typeface="Arial" panose="020B0604020202020204" pitchFamily="34" charset="0"/>
              </a:defRPr>
            </a:lvl4pPr>
            <a:lvl5pPr marL="2057400" indent="-228600">
              <a:spcBef>
                <a:spcPct val="20000"/>
              </a:spcBef>
              <a:buBlip>
                <a:blip r:embed="rId6"/>
              </a:buBlip>
              <a:defRPr sz="2000">
                <a:solidFill>
                  <a:schemeClr val="tx1"/>
                </a:solidFill>
                <a:latin typeface="Arial" panose="020B0604020202020204" pitchFamily="34" charset="0"/>
              </a:defRPr>
            </a:lvl5pPr>
            <a:lvl6pPr marL="2514600" indent="-228600" eaLnBrk="0" fontAlgn="base" hangingPunct="0">
              <a:spcBef>
                <a:spcPct val="20000"/>
              </a:spcBef>
              <a:spcAft>
                <a:spcPct val="0"/>
              </a:spcAft>
              <a:buBlip>
                <a:blip r:embed="rId6"/>
              </a:buBlip>
              <a:defRPr sz="2000">
                <a:solidFill>
                  <a:schemeClr val="tx1"/>
                </a:solidFill>
                <a:latin typeface="Arial" panose="020B0604020202020204" pitchFamily="34" charset="0"/>
              </a:defRPr>
            </a:lvl6pPr>
            <a:lvl7pPr marL="2971800" indent="-228600" eaLnBrk="0" fontAlgn="base" hangingPunct="0">
              <a:spcBef>
                <a:spcPct val="20000"/>
              </a:spcBef>
              <a:spcAft>
                <a:spcPct val="0"/>
              </a:spcAft>
              <a:buBlip>
                <a:blip r:embed="rId6"/>
              </a:buBlip>
              <a:defRPr sz="2000">
                <a:solidFill>
                  <a:schemeClr val="tx1"/>
                </a:solidFill>
                <a:latin typeface="Arial" panose="020B0604020202020204" pitchFamily="34" charset="0"/>
              </a:defRPr>
            </a:lvl7pPr>
            <a:lvl8pPr marL="3429000" indent="-228600" eaLnBrk="0" fontAlgn="base" hangingPunct="0">
              <a:spcBef>
                <a:spcPct val="20000"/>
              </a:spcBef>
              <a:spcAft>
                <a:spcPct val="0"/>
              </a:spcAft>
              <a:buBlip>
                <a:blip r:embed="rId6"/>
              </a:buBlip>
              <a:defRPr sz="2000">
                <a:solidFill>
                  <a:schemeClr val="tx1"/>
                </a:solidFill>
                <a:latin typeface="Arial" panose="020B0604020202020204" pitchFamily="34" charset="0"/>
              </a:defRPr>
            </a:lvl8pPr>
            <a:lvl9pPr marL="3886200" indent="-228600" eaLnBrk="0" fontAlgn="base" hangingPunct="0">
              <a:spcBef>
                <a:spcPct val="20000"/>
              </a:spcBef>
              <a:spcAft>
                <a:spcPct val="0"/>
              </a:spcAft>
              <a:buBlip>
                <a:blip r:embed="rId6"/>
              </a:buBlip>
              <a:defRPr sz="2000">
                <a:solidFill>
                  <a:schemeClr val="tx1"/>
                </a:solidFill>
                <a:latin typeface="Arial" panose="020B0604020202020204" pitchFamily="34" charset="0"/>
              </a:defRPr>
            </a:lvl9pPr>
          </a:lstStyle>
          <a:p>
            <a:pPr eaLnBrk="1" hangingPunct="1">
              <a:spcBef>
                <a:spcPct val="0"/>
              </a:spcBef>
              <a:buFontTx/>
              <a:buNone/>
            </a:pPr>
            <a:r>
              <a:rPr lang="en-GB" altLang="en-US" sz="1400" b="1" dirty="0">
                <a:solidFill>
                  <a:srgbClr val="000000"/>
                </a:solidFill>
              </a:rPr>
              <a:t>CREMA: </a:t>
            </a:r>
            <a:r>
              <a:rPr lang="en-GB" altLang="en-US" sz="1200" b="1" dirty="0" err="1">
                <a:solidFill>
                  <a:srgbClr val="000000"/>
                </a:solidFill>
                <a:latin typeface="Symbol" panose="05050102010706020507" pitchFamily="18" charset="2"/>
              </a:rPr>
              <a:t>m</a:t>
            </a:r>
            <a:r>
              <a:rPr lang="en-GB" altLang="en-US" sz="1200" b="1" dirty="0" err="1">
                <a:solidFill>
                  <a:srgbClr val="000000"/>
                </a:solidFill>
              </a:rPr>
              <a:t>p</a:t>
            </a:r>
            <a:r>
              <a:rPr lang="en-GB" altLang="en-US" sz="1200" b="1" dirty="0">
                <a:solidFill>
                  <a:srgbClr val="000000"/>
                </a:solidFill>
              </a:rPr>
              <a:t> / </a:t>
            </a:r>
            <a:r>
              <a:rPr lang="en-GB" altLang="en-US" sz="1200" b="1" dirty="0">
                <a:solidFill>
                  <a:srgbClr val="000000"/>
                </a:solidFill>
                <a:latin typeface="Symbol" panose="05050102010706020507" pitchFamily="18" charset="2"/>
              </a:rPr>
              <a:t>m</a:t>
            </a:r>
            <a:r>
              <a:rPr lang="en-GB" altLang="en-US" sz="1200" b="1" dirty="0">
                <a:solidFill>
                  <a:srgbClr val="000000"/>
                </a:solidFill>
              </a:rPr>
              <a:t>d / </a:t>
            </a:r>
            <a:r>
              <a:rPr lang="en-GB" altLang="en-US" sz="1200" b="1" dirty="0" err="1">
                <a:solidFill>
                  <a:srgbClr val="000000"/>
                </a:solidFill>
                <a:latin typeface="Symbol" panose="05050102010706020507" pitchFamily="18" charset="2"/>
              </a:rPr>
              <a:t>m</a:t>
            </a:r>
            <a:r>
              <a:rPr lang="en-GB" altLang="en-US" sz="1200" b="1" dirty="0" err="1">
                <a:solidFill>
                  <a:srgbClr val="000000"/>
                </a:solidFill>
              </a:rPr>
              <a:t>He</a:t>
            </a:r>
            <a:endParaRPr lang="en-GB" altLang="en-US" sz="1200" b="1" dirty="0">
              <a:solidFill>
                <a:srgbClr val="000000"/>
              </a:solidFill>
            </a:endParaRPr>
          </a:p>
        </p:txBody>
      </p:sp>
      <p:sp>
        <p:nvSpPr>
          <p:cNvPr id="30728" name="Text Box 11"/>
          <p:cNvSpPr txBox="1">
            <a:spLocks noChangeArrowheads="1"/>
          </p:cNvSpPr>
          <p:nvPr/>
        </p:nvSpPr>
        <p:spPr bwMode="auto">
          <a:xfrm>
            <a:off x="4572000" y="2408570"/>
            <a:ext cx="2943862" cy="523220"/>
          </a:xfrm>
          <a:prstGeom prst="rect">
            <a:avLst/>
          </a:prstGeom>
          <a:noFill/>
          <a:ln>
            <a:noFill/>
          </a:ln>
          <a:effectLst/>
          <a:extLst>
            <a:ext uri="{909E8E84-426E-40DD-AFC4-6F175D3DCCD1}">
              <a14:hiddenFill xmlns:a14="http://schemas.microsoft.com/office/drawing/2010/main">
                <a:solidFill>
                  <a:srgbClr val="FFFF99">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Blip>
                <a:blip r:embed="rId2"/>
              </a:buBlip>
              <a:defRPr sz="3200">
                <a:solidFill>
                  <a:schemeClr val="tx1"/>
                </a:solidFill>
                <a:latin typeface="Arial" panose="020B0604020202020204" pitchFamily="34" charset="0"/>
              </a:defRPr>
            </a:lvl1pPr>
            <a:lvl2pPr marL="742950" indent="-285750">
              <a:spcBef>
                <a:spcPct val="20000"/>
              </a:spcBef>
              <a:buBlip>
                <a:blip r:embed="rId3"/>
              </a:buBlip>
              <a:defRPr sz="2800">
                <a:solidFill>
                  <a:schemeClr val="tx1"/>
                </a:solidFill>
                <a:latin typeface="Arial" panose="020B0604020202020204" pitchFamily="34" charset="0"/>
              </a:defRPr>
            </a:lvl2pPr>
            <a:lvl3pPr marL="1143000" indent="-228600">
              <a:spcBef>
                <a:spcPct val="20000"/>
              </a:spcBef>
              <a:buBlip>
                <a:blip r:embed="rId4"/>
              </a:buBlip>
              <a:defRPr sz="2400">
                <a:solidFill>
                  <a:schemeClr val="tx1"/>
                </a:solidFill>
                <a:latin typeface="Arial" panose="020B0604020202020204" pitchFamily="34" charset="0"/>
              </a:defRPr>
            </a:lvl3pPr>
            <a:lvl4pPr marL="1600200" indent="-228600">
              <a:spcBef>
                <a:spcPct val="20000"/>
              </a:spcBef>
              <a:buBlip>
                <a:blip r:embed="rId5"/>
              </a:buBlip>
              <a:defRPr sz="2000">
                <a:solidFill>
                  <a:schemeClr val="tx1"/>
                </a:solidFill>
                <a:latin typeface="Arial" panose="020B0604020202020204" pitchFamily="34" charset="0"/>
              </a:defRPr>
            </a:lvl4pPr>
            <a:lvl5pPr marL="2057400" indent="-228600">
              <a:spcBef>
                <a:spcPct val="20000"/>
              </a:spcBef>
              <a:buBlip>
                <a:blip r:embed="rId6"/>
              </a:buBlip>
              <a:defRPr sz="2000">
                <a:solidFill>
                  <a:schemeClr val="tx1"/>
                </a:solidFill>
                <a:latin typeface="Arial" panose="020B0604020202020204" pitchFamily="34" charset="0"/>
              </a:defRPr>
            </a:lvl5pPr>
            <a:lvl6pPr marL="2514600" indent="-228600" eaLnBrk="0" fontAlgn="base" hangingPunct="0">
              <a:spcBef>
                <a:spcPct val="20000"/>
              </a:spcBef>
              <a:spcAft>
                <a:spcPct val="0"/>
              </a:spcAft>
              <a:buBlip>
                <a:blip r:embed="rId6"/>
              </a:buBlip>
              <a:defRPr sz="2000">
                <a:solidFill>
                  <a:schemeClr val="tx1"/>
                </a:solidFill>
                <a:latin typeface="Arial" panose="020B0604020202020204" pitchFamily="34" charset="0"/>
              </a:defRPr>
            </a:lvl6pPr>
            <a:lvl7pPr marL="2971800" indent="-228600" eaLnBrk="0" fontAlgn="base" hangingPunct="0">
              <a:spcBef>
                <a:spcPct val="20000"/>
              </a:spcBef>
              <a:spcAft>
                <a:spcPct val="0"/>
              </a:spcAft>
              <a:buBlip>
                <a:blip r:embed="rId6"/>
              </a:buBlip>
              <a:defRPr sz="2000">
                <a:solidFill>
                  <a:schemeClr val="tx1"/>
                </a:solidFill>
                <a:latin typeface="Arial" panose="020B0604020202020204" pitchFamily="34" charset="0"/>
              </a:defRPr>
            </a:lvl7pPr>
            <a:lvl8pPr marL="3429000" indent="-228600" eaLnBrk="0" fontAlgn="base" hangingPunct="0">
              <a:spcBef>
                <a:spcPct val="20000"/>
              </a:spcBef>
              <a:spcAft>
                <a:spcPct val="0"/>
              </a:spcAft>
              <a:buBlip>
                <a:blip r:embed="rId6"/>
              </a:buBlip>
              <a:defRPr sz="2000">
                <a:solidFill>
                  <a:schemeClr val="tx1"/>
                </a:solidFill>
                <a:latin typeface="Arial" panose="020B0604020202020204" pitchFamily="34" charset="0"/>
              </a:defRPr>
            </a:lvl8pPr>
            <a:lvl9pPr marL="3886200" indent="-228600" eaLnBrk="0" fontAlgn="base" hangingPunct="0">
              <a:spcBef>
                <a:spcPct val="20000"/>
              </a:spcBef>
              <a:spcAft>
                <a:spcPct val="0"/>
              </a:spcAft>
              <a:buBlip>
                <a:blip r:embed="rId6"/>
              </a:buBlip>
              <a:defRPr sz="2000">
                <a:solidFill>
                  <a:schemeClr val="tx1"/>
                </a:solidFill>
                <a:latin typeface="Arial" panose="020B0604020202020204" pitchFamily="34" charset="0"/>
              </a:defRPr>
            </a:lvl9pPr>
          </a:lstStyle>
          <a:p>
            <a:pPr eaLnBrk="1" hangingPunct="1">
              <a:spcBef>
                <a:spcPct val="0"/>
              </a:spcBef>
              <a:buFontTx/>
              <a:buNone/>
            </a:pPr>
            <a:r>
              <a:rPr lang="en-GB" altLang="en-US" sz="1400" b="1" dirty="0">
                <a:solidFill>
                  <a:srgbClr val="000000"/>
                </a:solidFill>
              </a:rPr>
              <a:t>MEG II,  Mu3e </a:t>
            </a:r>
            <a:br>
              <a:rPr lang="en-GB" altLang="en-US" sz="1400" b="1" dirty="0">
                <a:solidFill>
                  <a:srgbClr val="000000"/>
                </a:solidFill>
              </a:rPr>
            </a:br>
            <a:r>
              <a:rPr lang="en-GB" altLang="en-US" sz="1400" b="1" dirty="0">
                <a:solidFill>
                  <a:srgbClr val="000000"/>
                </a:solidFill>
              </a:rPr>
              <a:t>PIONEER</a:t>
            </a:r>
          </a:p>
        </p:txBody>
      </p:sp>
      <p:sp>
        <p:nvSpPr>
          <p:cNvPr id="30730" name="Text Box 13"/>
          <p:cNvSpPr txBox="1">
            <a:spLocks noChangeArrowheads="1"/>
          </p:cNvSpPr>
          <p:nvPr/>
        </p:nvSpPr>
        <p:spPr bwMode="auto">
          <a:xfrm>
            <a:off x="5436394" y="3677841"/>
            <a:ext cx="482824" cy="323165"/>
          </a:xfrm>
          <a:prstGeom prst="rect">
            <a:avLst/>
          </a:prstGeom>
          <a:noFill/>
          <a:ln>
            <a:noFill/>
          </a:ln>
          <a:effectLst/>
          <a:extLst>
            <a:ext uri="{909E8E84-426E-40DD-AFC4-6F175D3DCCD1}">
              <a14:hiddenFill xmlns:a14="http://schemas.microsoft.com/office/drawing/2010/main">
                <a:solidFill>
                  <a:srgbClr val="FFFF99">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Blip>
                <a:blip r:embed="rId2"/>
              </a:buBlip>
              <a:defRPr sz="3200">
                <a:solidFill>
                  <a:schemeClr val="tx1"/>
                </a:solidFill>
                <a:latin typeface="Arial" panose="020B0604020202020204" pitchFamily="34" charset="0"/>
              </a:defRPr>
            </a:lvl1pPr>
            <a:lvl2pPr marL="742950" indent="-285750">
              <a:spcBef>
                <a:spcPct val="20000"/>
              </a:spcBef>
              <a:buBlip>
                <a:blip r:embed="rId3"/>
              </a:buBlip>
              <a:defRPr sz="2800">
                <a:solidFill>
                  <a:schemeClr val="tx1"/>
                </a:solidFill>
                <a:latin typeface="Arial" panose="020B0604020202020204" pitchFamily="34" charset="0"/>
              </a:defRPr>
            </a:lvl2pPr>
            <a:lvl3pPr marL="1143000" indent="-228600">
              <a:spcBef>
                <a:spcPct val="20000"/>
              </a:spcBef>
              <a:buBlip>
                <a:blip r:embed="rId4"/>
              </a:buBlip>
              <a:defRPr sz="2400">
                <a:solidFill>
                  <a:schemeClr val="tx1"/>
                </a:solidFill>
                <a:latin typeface="Arial" panose="020B0604020202020204" pitchFamily="34" charset="0"/>
              </a:defRPr>
            </a:lvl3pPr>
            <a:lvl4pPr marL="1600200" indent="-228600">
              <a:spcBef>
                <a:spcPct val="20000"/>
              </a:spcBef>
              <a:buBlip>
                <a:blip r:embed="rId5"/>
              </a:buBlip>
              <a:defRPr sz="2000">
                <a:solidFill>
                  <a:schemeClr val="tx1"/>
                </a:solidFill>
                <a:latin typeface="Arial" panose="020B0604020202020204" pitchFamily="34" charset="0"/>
              </a:defRPr>
            </a:lvl4pPr>
            <a:lvl5pPr marL="2057400" indent="-228600">
              <a:spcBef>
                <a:spcPct val="20000"/>
              </a:spcBef>
              <a:buBlip>
                <a:blip r:embed="rId6"/>
              </a:buBlip>
              <a:defRPr sz="2000">
                <a:solidFill>
                  <a:schemeClr val="tx1"/>
                </a:solidFill>
                <a:latin typeface="Arial" panose="020B0604020202020204" pitchFamily="34" charset="0"/>
              </a:defRPr>
            </a:lvl5pPr>
            <a:lvl6pPr marL="2514600" indent="-228600" eaLnBrk="0" fontAlgn="base" hangingPunct="0">
              <a:spcBef>
                <a:spcPct val="20000"/>
              </a:spcBef>
              <a:spcAft>
                <a:spcPct val="0"/>
              </a:spcAft>
              <a:buBlip>
                <a:blip r:embed="rId6"/>
              </a:buBlip>
              <a:defRPr sz="2000">
                <a:solidFill>
                  <a:schemeClr val="tx1"/>
                </a:solidFill>
                <a:latin typeface="Arial" panose="020B0604020202020204" pitchFamily="34" charset="0"/>
              </a:defRPr>
            </a:lvl6pPr>
            <a:lvl7pPr marL="2971800" indent="-228600" eaLnBrk="0" fontAlgn="base" hangingPunct="0">
              <a:spcBef>
                <a:spcPct val="20000"/>
              </a:spcBef>
              <a:spcAft>
                <a:spcPct val="0"/>
              </a:spcAft>
              <a:buBlip>
                <a:blip r:embed="rId6"/>
              </a:buBlip>
              <a:defRPr sz="2000">
                <a:solidFill>
                  <a:schemeClr val="tx1"/>
                </a:solidFill>
                <a:latin typeface="Arial" panose="020B0604020202020204" pitchFamily="34" charset="0"/>
              </a:defRPr>
            </a:lvl7pPr>
            <a:lvl8pPr marL="3429000" indent="-228600" eaLnBrk="0" fontAlgn="base" hangingPunct="0">
              <a:spcBef>
                <a:spcPct val="20000"/>
              </a:spcBef>
              <a:spcAft>
                <a:spcPct val="0"/>
              </a:spcAft>
              <a:buBlip>
                <a:blip r:embed="rId6"/>
              </a:buBlip>
              <a:defRPr sz="2000">
                <a:solidFill>
                  <a:schemeClr val="tx1"/>
                </a:solidFill>
                <a:latin typeface="Arial" panose="020B0604020202020204" pitchFamily="34" charset="0"/>
              </a:defRPr>
            </a:lvl8pPr>
            <a:lvl9pPr marL="3886200" indent="-228600" eaLnBrk="0" fontAlgn="base" hangingPunct="0">
              <a:spcBef>
                <a:spcPct val="20000"/>
              </a:spcBef>
              <a:spcAft>
                <a:spcPct val="0"/>
              </a:spcAft>
              <a:buBlip>
                <a:blip r:embed="rId6"/>
              </a:buBlip>
              <a:defRPr sz="2000">
                <a:solidFill>
                  <a:schemeClr val="tx1"/>
                </a:solidFill>
                <a:latin typeface="Arial" panose="020B0604020202020204" pitchFamily="34" charset="0"/>
              </a:defRPr>
            </a:lvl9pPr>
          </a:lstStyle>
          <a:p>
            <a:pPr eaLnBrk="1" hangingPunct="1">
              <a:spcBef>
                <a:spcPct val="0"/>
              </a:spcBef>
              <a:buFontTx/>
              <a:buNone/>
            </a:pPr>
            <a:r>
              <a:rPr lang="en-GB" altLang="en-US" sz="1500" b="1">
                <a:solidFill>
                  <a:srgbClr val="000000"/>
                </a:solidFill>
              </a:rPr>
              <a:t>PIF</a:t>
            </a:r>
          </a:p>
        </p:txBody>
      </p:sp>
      <p:sp>
        <p:nvSpPr>
          <p:cNvPr id="30732" name="Text Box 15"/>
          <p:cNvSpPr txBox="1">
            <a:spLocks noChangeArrowheads="1"/>
          </p:cNvSpPr>
          <p:nvPr/>
        </p:nvSpPr>
        <p:spPr bwMode="auto">
          <a:xfrm>
            <a:off x="1043608" y="1000125"/>
            <a:ext cx="2892138" cy="784830"/>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Blip>
                <a:blip r:embed="rId2"/>
              </a:buBlip>
              <a:defRPr sz="3200">
                <a:solidFill>
                  <a:schemeClr val="tx1"/>
                </a:solidFill>
                <a:latin typeface="Arial" panose="020B0604020202020204" pitchFamily="34" charset="0"/>
              </a:defRPr>
            </a:lvl1pPr>
            <a:lvl2pPr marL="742950" indent="-285750">
              <a:spcBef>
                <a:spcPct val="20000"/>
              </a:spcBef>
              <a:buBlip>
                <a:blip r:embed="rId3"/>
              </a:buBlip>
              <a:defRPr sz="2800">
                <a:solidFill>
                  <a:schemeClr val="tx1"/>
                </a:solidFill>
                <a:latin typeface="Arial" panose="020B0604020202020204" pitchFamily="34" charset="0"/>
              </a:defRPr>
            </a:lvl2pPr>
            <a:lvl3pPr marL="1143000" indent="-228600">
              <a:spcBef>
                <a:spcPct val="20000"/>
              </a:spcBef>
              <a:buBlip>
                <a:blip r:embed="rId4"/>
              </a:buBlip>
              <a:defRPr sz="2400">
                <a:solidFill>
                  <a:schemeClr val="tx1"/>
                </a:solidFill>
                <a:latin typeface="Arial" panose="020B0604020202020204" pitchFamily="34" charset="0"/>
              </a:defRPr>
            </a:lvl3pPr>
            <a:lvl4pPr marL="1600200" indent="-228600">
              <a:spcBef>
                <a:spcPct val="20000"/>
              </a:spcBef>
              <a:buBlip>
                <a:blip r:embed="rId5"/>
              </a:buBlip>
              <a:defRPr sz="2000">
                <a:solidFill>
                  <a:schemeClr val="tx1"/>
                </a:solidFill>
                <a:latin typeface="Arial" panose="020B0604020202020204" pitchFamily="34" charset="0"/>
              </a:defRPr>
            </a:lvl4pPr>
            <a:lvl5pPr marL="2057400" indent="-228600">
              <a:spcBef>
                <a:spcPct val="20000"/>
              </a:spcBef>
              <a:buBlip>
                <a:blip r:embed="rId6"/>
              </a:buBlip>
              <a:defRPr sz="2000">
                <a:solidFill>
                  <a:schemeClr val="tx1"/>
                </a:solidFill>
                <a:latin typeface="Arial" panose="020B0604020202020204" pitchFamily="34" charset="0"/>
              </a:defRPr>
            </a:lvl5pPr>
            <a:lvl6pPr marL="2514600" indent="-228600" eaLnBrk="0" fontAlgn="base" hangingPunct="0">
              <a:spcBef>
                <a:spcPct val="20000"/>
              </a:spcBef>
              <a:spcAft>
                <a:spcPct val="0"/>
              </a:spcAft>
              <a:buBlip>
                <a:blip r:embed="rId6"/>
              </a:buBlip>
              <a:defRPr sz="2000">
                <a:solidFill>
                  <a:schemeClr val="tx1"/>
                </a:solidFill>
                <a:latin typeface="Arial" panose="020B0604020202020204" pitchFamily="34" charset="0"/>
              </a:defRPr>
            </a:lvl6pPr>
            <a:lvl7pPr marL="2971800" indent="-228600" eaLnBrk="0" fontAlgn="base" hangingPunct="0">
              <a:spcBef>
                <a:spcPct val="20000"/>
              </a:spcBef>
              <a:spcAft>
                <a:spcPct val="0"/>
              </a:spcAft>
              <a:buBlip>
                <a:blip r:embed="rId6"/>
              </a:buBlip>
              <a:defRPr sz="2000">
                <a:solidFill>
                  <a:schemeClr val="tx1"/>
                </a:solidFill>
                <a:latin typeface="Arial" panose="020B0604020202020204" pitchFamily="34" charset="0"/>
              </a:defRPr>
            </a:lvl7pPr>
            <a:lvl8pPr marL="3429000" indent="-228600" eaLnBrk="0" fontAlgn="base" hangingPunct="0">
              <a:spcBef>
                <a:spcPct val="20000"/>
              </a:spcBef>
              <a:spcAft>
                <a:spcPct val="0"/>
              </a:spcAft>
              <a:buBlip>
                <a:blip r:embed="rId6"/>
              </a:buBlip>
              <a:defRPr sz="2000">
                <a:solidFill>
                  <a:schemeClr val="tx1"/>
                </a:solidFill>
                <a:latin typeface="Arial" panose="020B0604020202020204" pitchFamily="34" charset="0"/>
              </a:defRPr>
            </a:lvl8pPr>
            <a:lvl9pPr marL="3886200" indent="-228600" eaLnBrk="0" fontAlgn="base" hangingPunct="0">
              <a:spcBef>
                <a:spcPct val="20000"/>
              </a:spcBef>
              <a:spcAft>
                <a:spcPct val="0"/>
              </a:spcAft>
              <a:buBlip>
                <a:blip r:embed="rId6"/>
              </a:buBlip>
              <a:defRPr sz="2000">
                <a:solidFill>
                  <a:schemeClr val="tx1"/>
                </a:solidFill>
                <a:latin typeface="Arial" panose="020B0604020202020204" pitchFamily="34" charset="0"/>
              </a:defRPr>
            </a:lvl9pPr>
          </a:lstStyle>
          <a:p>
            <a:pPr>
              <a:spcBef>
                <a:spcPct val="0"/>
              </a:spcBef>
              <a:buFontTx/>
              <a:buNone/>
            </a:pPr>
            <a:r>
              <a:rPr lang="de-CH" altLang="en-US" sz="1500" dirty="0">
                <a:solidFill>
                  <a:srgbClr val="000000"/>
                </a:solidFill>
              </a:rPr>
              <a:t>The </a:t>
            </a:r>
            <a:r>
              <a:rPr lang="de-CH" altLang="en-US" sz="1500" dirty="0" err="1">
                <a:solidFill>
                  <a:srgbClr val="000000"/>
                </a:solidFill>
              </a:rPr>
              <a:t>most</a:t>
            </a:r>
            <a:r>
              <a:rPr lang="de-CH" altLang="en-US" sz="1500" dirty="0">
                <a:solidFill>
                  <a:srgbClr val="000000"/>
                </a:solidFill>
              </a:rPr>
              <a:t> powerful DC (50MHz)</a:t>
            </a:r>
            <a:br>
              <a:rPr lang="de-CH" altLang="en-US" sz="1500" dirty="0">
                <a:solidFill>
                  <a:srgbClr val="000000"/>
                </a:solidFill>
              </a:rPr>
            </a:br>
            <a:r>
              <a:rPr lang="de-CH" altLang="en-US" sz="1500" dirty="0" err="1">
                <a:solidFill>
                  <a:srgbClr val="000000"/>
                </a:solidFill>
              </a:rPr>
              <a:t>proton</a:t>
            </a:r>
            <a:r>
              <a:rPr lang="de-CH" altLang="en-US" sz="1500" dirty="0">
                <a:solidFill>
                  <a:srgbClr val="000000"/>
                </a:solidFill>
              </a:rPr>
              <a:t> beam </a:t>
            </a:r>
            <a:r>
              <a:rPr lang="de-CH" altLang="en-US" sz="1500" dirty="0" err="1">
                <a:solidFill>
                  <a:srgbClr val="000000"/>
                </a:solidFill>
              </a:rPr>
              <a:t>to</a:t>
            </a:r>
            <a:r>
              <a:rPr lang="de-CH" altLang="en-US" sz="1500" dirty="0">
                <a:solidFill>
                  <a:srgbClr val="000000"/>
                </a:solidFill>
              </a:rPr>
              <a:t> </a:t>
            </a:r>
            <a:r>
              <a:rPr lang="de-CH" altLang="en-US" sz="1500" dirty="0" err="1">
                <a:solidFill>
                  <a:srgbClr val="000000"/>
                </a:solidFill>
              </a:rPr>
              <a:t>targets</a:t>
            </a:r>
            <a:r>
              <a:rPr lang="de-CH" altLang="en-US" sz="1500" dirty="0">
                <a:solidFill>
                  <a:srgbClr val="000000"/>
                </a:solidFill>
              </a:rPr>
              <a:t>:</a:t>
            </a:r>
          </a:p>
          <a:p>
            <a:pPr>
              <a:spcBef>
                <a:spcPct val="0"/>
              </a:spcBef>
              <a:buFontTx/>
              <a:buNone/>
            </a:pPr>
            <a:r>
              <a:rPr lang="de-CH" altLang="en-US" sz="1500" dirty="0">
                <a:solidFill>
                  <a:srgbClr val="000000"/>
                </a:solidFill>
              </a:rPr>
              <a:t>590 MeV x 2.4 mA = 1.4 MW</a:t>
            </a:r>
            <a:endParaRPr lang="en-US" altLang="en-US" sz="1500" dirty="0">
              <a:solidFill>
                <a:srgbClr val="000000"/>
              </a:solidFill>
            </a:endParaRPr>
          </a:p>
        </p:txBody>
      </p:sp>
      <p:sp>
        <p:nvSpPr>
          <p:cNvPr id="30733" name="Text Box 16"/>
          <p:cNvSpPr txBox="1">
            <a:spLocks noChangeArrowheads="1"/>
          </p:cNvSpPr>
          <p:nvPr/>
        </p:nvSpPr>
        <p:spPr bwMode="auto">
          <a:xfrm>
            <a:off x="4842273" y="2889647"/>
            <a:ext cx="2877711" cy="784830"/>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Blip>
                <a:blip r:embed="rId2"/>
              </a:buBlip>
              <a:defRPr sz="3200">
                <a:solidFill>
                  <a:schemeClr val="tx1"/>
                </a:solidFill>
                <a:latin typeface="Arial" panose="020B0604020202020204" pitchFamily="34" charset="0"/>
              </a:defRPr>
            </a:lvl1pPr>
            <a:lvl2pPr marL="742950" indent="-285750">
              <a:spcBef>
                <a:spcPct val="20000"/>
              </a:spcBef>
              <a:buBlip>
                <a:blip r:embed="rId3"/>
              </a:buBlip>
              <a:defRPr sz="2800">
                <a:solidFill>
                  <a:schemeClr val="tx1"/>
                </a:solidFill>
                <a:latin typeface="Arial" panose="020B0604020202020204" pitchFamily="34" charset="0"/>
              </a:defRPr>
            </a:lvl2pPr>
            <a:lvl3pPr marL="1143000" indent="-228600">
              <a:spcBef>
                <a:spcPct val="20000"/>
              </a:spcBef>
              <a:buBlip>
                <a:blip r:embed="rId4"/>
              </a:buBlip>
              <a:defRPr sz="2400">
                <a:solidFill>
                  <a:schemeClr val="tx1"/>
                </a:solidFill>
                <a:latin typeface="Arial" panose="020B0604020202020204" pitchFamily="34" charset="0"/>
              </a:defRPr>
            </a:lvl3pPr>
            <a:lvl4pPr marL="1600200" indent="-228600">
              <a:spcBef>
                <a:spcPct val="20000"/>
              </a:spcBef>
              <a:buBlip>
                <a:blip r:embed="rId5"/>
              </a:buBlip>
              <a:defRPr sz="2000">
                <a:solidFill>
                  <a:schemeClr val="tx1"/>
                </a:solidFill>
                <a:latin typeface="Arial" panose="020B0604020202020204" pitchFamily="34" charset="0"/>
              </a:defRPr>
            </a:lvl4pPr>
            <a:lvl5pPr marL="2057400" indent="-228600">
              <a:spcBef>
                <a:spcPct val="20000"/>
              </a:spcBef>
              <a:buBlip>
                <a:blip r:embed="rId6"/>
              </a:buBlip>
              <a:defRPr sz="2000">
                <a:solidFill>
                  <a:schemeClr val="tx1"/>
                </a:solidFill>
                <a:latin typeface="Arial" panose="020B0604020202020204" pitchFamily="34" charset="0"/>
              </a:defRPr>
            </a:lvl5pPr>
            <a:lvl6pPr marL="2514600" indent="-228600" eaLnBrk="0" fontAlgn="base" hangingPunct="0">
              <a:spcBef>
                <a:spcPct val="20000"/>
              </a:spcBef>
              <a:spcAft>
                <a:spcPct val="0"/>
              </a:spcAft>
              <a:buBlip>
                <a:blip r:embed="rId6"/>
              </a:buBlip>
              <a:defRPr sz="2000">
                <a:solidFill>
                  <a:schemeClr val="tx1"/>
                </a:solidFill>
                <a:latin typeface="Arial" panose="020B0604020202020204" pitchFamily="34" charset="0"/>
              </a:defRPr>
            </a:lvl6pPr>
            <a:lvl7pPr marL="2971800" indent="-228600" eaLnBrk="0" fontAlgn="base" hangingPunct="0">
              <a:spcBef>
                <a:spcPct val="20000"/>
              </a:spcBef>
              <a:spcAft>
                <a:spcPct val="0"/>
              </a:spcAft>
              <a:buBlip>
                <a:blip r:embed="rId6"/>
              </a:buBlip>
              <a:defRPr sz="2000">
                <a:solidFill>
                  <a:schemeClr val="tx1"/>
                </a:solidFill>
                <a:latin typeface="Arial" panose="020B0604020202020204" pitchFamily="34" charset="0"/>
              </a:defRPr>
            </a:lvl7pPr>
            <a:lvl8pPr marL="3429000" indent="-228600" eaLnBrk="0" fontAlgn="base" hangingPunct="0">
              <a:spcBef>
                <a:spcPct val="20000"/>
              </a:spcBef>
              <a:spcAft>
                <a:spcPct val="0"/>
              </a:spcAft>
              <a:buBlip>
                <a:blip r:embed="rId6"/>
              </a:buBlip>
              <a:defRPr sz="2000">
                <a:solidFill>
                  <a:schemeClr val="tx1"/>
                </a:solidFill>
                <a:latin typeface="Arial" panose="020B0604020202020204" pitchFamily="34" charset="0"/>
              </a:defRPr>
            </a:lvl8pPr>
            <a:lvl9pPr marL="3886200" indent="-228600" eaLnBrk="0" fontAlgn="base" hangingPunct="0">
              <a:spcBef>
                <a:spcPct val="20000"/>
              </a:spcBef>
              <a:spcAft>
                <a:spcPct val="0"/>
              </a:spcAft>
              <a:buBlip>
                <a:blip r:embed="rId6"/>
              </a:buBlip>
              <a:defRPr sz="2000">
                <a:solidFill>
                  <a:schemeClr val="tx1"/>
                </a:solidFill>
                <a:latin typeface="Arial" panose="020B0604020202020204" pitchFamily="34" charset="0"/>
              </a:defRPr>
            </a:lvl9pPr>
          </a:lstStyle>
          <a:p>
            <a:pPr>
              <a:spcBef>
                <a:spcPct val="0"/>
              </a:spcBef>
              <a:buFontTx/>
              <a:buNone/>
            </a:pPr>
            <a:r>
              <a:rPr lang="de-CH" altLang="en-US" sz="1500">
                <a:solidFill>
                  <a:srgbClr val="000000"/>
                </a:solidFill>
              </a:rPr>
              <a:t>The highest intensity </a:t>
            </a:r>
          </a:p>
          <a:p>
            <a:pPr>
              <a:spcBef>
                <a:spcPct val="0"/>
              </a:spcBef>
              <a:buFontTx/>
              <a:buNone/>
            </a:pPr>
            <a:r>
              <a:rPr lang="de-CH" altLang="en-US" sz="1500">
                <a:solidFill>
                  <a:srgbClr val="000000"/>
                </a:solidFill>
              </a:rPr>
              <a:t>pion and muon beams, e.g.,</a:t>
            </a:r>
          </a:p>
          <a:p>
            <a:pPr>
              <a:spcBef>
                <a:spcPct val="0"/>
              </a:spcBef>
              <a:buFontTx/>
              <a:buNone/>
            </a:pPr>
            <a:r>
              <a:rPr lang="de-CH" altLang="en-US" sz="1500">
                <a:solidFill>
                  <a:srgbClr val="000000"/>
                </a:solidFill>
              </a:rPr>
              <a:t>up to a few 10</a:t>
            </a:r>
            <a:r>
              <a:rPr lang="de-CH" altLang="en-US" sz="1500" baseline="30000">
                <a:solidFill>
                  <a:srgbClr val="000000"/>
                </a:solidFill>
              </a:rPr>
              <a:t>8</a:t>
            </a:r>
            <a:r>
              <a:rPr lang="de-CH" altLang="en-US" sz="1500">
                <a:solidFill>
                  <a:srgbClr val="000000"/>
                </a:solidFill>
                <a:latin typeface="Symbol" panose="05050102010706020507" pitchFamily="18" charset="2"/>
              </a:rPr>
              <a:t>m</a:t>
            </a:r>
            <a:r>
              <a:rPr lang="de-CH" altLang="en-US" sz="1500" baseline="30000">
                <a:solidFill>
                  <a:srgbClr val="000000"/>
                </a:solidFill>
              </a:rPr>
              <a:t>+</a:t>
            </a:r>
            <a:r>
              <a:rPr lang="de-CH" altLang="en-US" sz="1500">
                <a:solidFill>
                  <a:srgbClr val="000000"/>
                </a:solidFill>
              </a:rPr>
              <a:t>/s at 28 MeV/c</a:t>
            </a:r>
            <a:endParaRPr lang="en-US" altLang="en-US" sz="1500">
              <a:solidFill>
                <a:srgbClr val="000000"/>
              </a:solidFill>
            </a:endParaRPr>
          </a:p>
        </p:txBody>
      </p:sp>
      <p:sp>
        <p:nvSpPr>
          <p:cNvPr id="30734" name="Text Box 17"/>
          <p:cNvSpPr txBox="1">
            <a:spLocks noChangeArrowheads="1"/>
          </p:cNvSpPr>
          <p:nvPr/>
        </p:nvSpPr>
        <p:spPr bwMode="auto">
          <a:xfrm>
            <a:off x="1994298" y="3552825"/>
            <a:ext cx="2305439" cy="553998"/>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Blip>
                <a:blip r:embed="rId2"/>
              </a:buBlip>
              <a:defRPr sz="3200">
                <a:solidFill>
                  <a:schemeClr val="tx1"/>
                </a:solidFill>
                <a:latin typeface="Arial" panose="020B0604020202020204" pitchFamily="34" charset="0"/>
              </a:defRPr>
            </a:lvl1pPr>
            <a:lvl2pPr marL="742950" indent="-285750">
              <a:spcBef>
                <a:spcPct val="20000"/>
              </a:spcBef>
              <a:buBlip>
                <a:blip r:embed="rId3"/>
              </a:buBlip>
              <a:defRPr sz="2800">
                <a:solidFill>
                  <a:schemeClr val="tx1"/>
                </a:solidFill>
                <a:latin typeface="Arial" panose="020B0604020202020204" pitchFamily="34" charset="0"/>
              </a:defRPr>
            </a:lvl2pPr>
            <a:lvl3pPr marL="1143000" indent="-228600">
              <a:spcBef>
                <a:spcPct val="20000"/>
              </a:spcBef>
              <a:buBlip>
                <a:blip r:embed="rId4"/>
              </a:buBlip>
              <a:defRPr sz="2400">
                <a:solidFill>
                  <a:schemeClr val="tx1"/>
                </a:solidFill>
                <a:latin typeface="Arial" panose="020B0604020202020204" pitchFamily="34" charset="0"/>
              </a:defRPr>
            </a:lvl3pPr>
            <a:lvl4pPr marL="1600200" indent="-228600">
              <a:spcBef>
                <a:spcPct val="20000"/>
              </a:spcBef>
              <a:buBlip>
                <a:blip r:embed="rId5"/>
              </a:buBlip>
              <a:defRPr sz="2000">
                <a:solidFill>
                  <a:schemeClr val="tx1"/>
                </a:solidFill>
                <a:latin typeface="Arial" panose="020B0604020202020204" pitchFamily="34" charset="0"/>
              </a:defRPr>
            </a:lvl4pPr>
            <a:lvl5pPr marL="2057400" indent="-228600">
              <a:spcBef>
                <a:spcPct val="20000"/>
              </a:spcBef>
              <a:buBlip>
                <a:blip r:embed="rId6"/>
              </a:buBlip>
              <a:defRPr sz="2000">
                <a:solidFill>
                  <a:schemeClr val="tx1"/>
                </a:solidFill>
                <a:latin typeface="Arial" panose="020B0604020202020204" pitchFamily="34" charset="0"/>
              </a:defRPr>
            </a:lvl5pPr>
            <a:lvl6pPr marL="2514600" indent="-228600" eaLnBrk="0" fontAlgn="base" hangingPunct="0">
              <a:spcBef>
                <a:spcPct val="20000"/>
              </a:spcBef>
              <a:spcAft>
                <a:spcPct val="0"/>
              </a:spcAft>
              <a:buBlip>
                <a:blip r:embed="rId6"/>
              </a:buBlip>
              <a:defRPr sz="2000">
                <a:solidFill>
                  <a:schemeClr val="tx1"/>
                </a:solidFill>
                <a:latin typeface="Arial" panose="020B0604020202020204" pitchFamily="34" charset="0"/>
              </a:defRPr>
            </a:lvl6pPr>
            <a:lvl7pPr marL="2971800" indent="-228600" eaLnBrk="0" fontAlgn="base" hangingPunct="0">
              <a:spcBef>
                <a:spcPct val="20000"/>
              </a:spcBef>
              <a:spcAft>
                <a:spcPct val="0"/>
              </a:spcAft>
              <a:buBlip>
                <a:blip r:embed="rId6"/>
              </a:buBlip>
              <a:defRPr sz="2000">
                <a:solidFill>
                  <a:schemeClr val="tx1"/>
                </a:solidFill>
                <a:latin typeface="Arial" panose="020B0604020202020204" pitchFamily="34" charset="0"/>
              </a:defRPr>
            </a:lvl7pPr>
            <a:lvl8pPr marL="3429000" indent="-228600" eaLnBrk="0" fontAlgn="base" hangingPunct="0">
              <a:spcBef>
                <a:spcPct val="20000"/>
              </a:spcBef>
              <a:spcAft>
                <a:spcPct val="0"/>
              </a:spcAft>
              <a:buBlip>
                <a:blip r:embed="rId6"/>
              </a:buBlip>
              <a:defRPr sz="2000">
                <a:solidFill>
                  <a:schemeClr val="tx1"/>
                </a:solidFill>
                <a:latin typeface="Arial" panose="020B0604020202020204" pitchFamily="34" charset="0"/>
              </a:defRPr>
            </a:lvl8pPr>
            <a:lvl9pPr marL="3886200" indent="-228600" eaLnBrk="0" fontAlgn="base" hangingPunct="0">
              <a:spcBef>
                <a:spcPct val="20000"/>
              </a:spcBef>
              <a:spcAft>
                <a:spcPct val="0"/>
              </a:spcAft>
              <a:buBlip>
                <a:blip r:embed="rId6"/>
              </a:buBlip>
              <a:defRPr sz="2000">
                <a:solidFill>
                  <a:schemeClr val="tx1"/>
                </a:solidFill>
                <a:latin typeface="Arial" panose="020B0604020202020204" pitchFamily="34" charset="0"/>
              </a:defRPr>
            </a:lvl9pPr>
          </a:lstStyle>
          <a:p>
            <a:pPr>
              <a:spcBef>
                <a:spcPct val="0"/>
              </a:spcBef>
              <a:buFontTx/>
              <a:buNone/>
            </a:pPr>
            <a:r>
              <a:rPr lang="de-CH" altLang="en-US" sz="1500">
                <a:solidFill>
                  <a:srgbClr val="000000"/>
                </a:solidFill>
              </a:rPr>
              <a:t>The high intensity</a:t>
            </a:r>
            <a:br>
              <a:rPr lang="de-CH" altLang="en-US" sz="1500">
                <a:solidFill>
                  <a:srgbClr val="000000"/>
                </a:solidFill>
              </a:rPr>
            </a:br>
            <a:r>
              <a:rPr lang="de-CH" altLang="en-US" sz="1500">
                <a:solidFill>
                  <a:srgbClr val="000000"/>
                </a:solidFill>
              </a:rPr>
              <a:t>ultracold neutron source </a:t>
            </a:r>
          </a:p>
        </p:txBody>
      </p:sp>
      <p:sp>
        <p:nvSpPr>
          <p:cNvPr id="30735" name="Text Box 18"/>
          <p:cNvSpPr txBox="1">
            <a:spLocks noChangeArrowheads="1"/>
          </p:cNvSpPr>
          <p:nvPr/>
        </p:nvSpPr>
        <p:spPr bwMode="auto">
          <a:xfrm>
            <a:off x="1601392" y="4516041"/>
            <a:ext cx="6170279" cy="32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Blip>
                <a:blip r:embed="rId2"/>
              </a:buBlip>
              <a:defRPr sz="3200">
                <a:solidFill>
                  <a:schemeClr val="tx1"/>
                </a:solidFill>
                <a:latin typeface="Arial" panose="020B0604020202020204" pitchFamily="34" charset="0"/>
              </a:defRPr>
            </a:lvl1pPr>
            <a:lvl2pPr marL="742950" indent="-285750">
              <a:spcBef>
                <a:spcPct val="20000"/>
              </a:spcBef>
              <a:buBlip>
                <a:blip r:embed="rId3"/>
              </a:buBlip>
              <a:defRPr sz="2800">
                <a:solidFill>
                  <a:schemeClr val="tx1"/>
                </a:solidFill>
                <a:latin typeface="Arial" panose="020B0604020202020204" pitchFamily="34" charset="0"/>
              </a:defRPr>
            </a:lvl2pPr>
            <a:lvl3pPr marL="1143000" indent="-228600">
              <a:spcBef>
                <a:spcPct val="20000"/>
              </a:spcBef>
              <a:buBlip>
                <a:blip r:embed="rId4"/>
              </a:buBlip>
              <a:defRPr sz="2400">
                <a:solidFill>
                  <a:schemeClr val="tx1"/>
                </a:solidFill>
                <a:latin typeface="Arial" panose="020B0604020202020204" pitchFamily="34" charset="0"/>
              </a:defRPr>
            </a:lvl3pPr>
            <a:lvl4pPr marL="1600200" indent="-228600">
              <a:spcBef>
                <a:spcPct val="20000"/>
              </a:spcBef>
              <a:buBlip>
                <a:blip r:embed="rId5"/>
              </a:buBlip>
              <a:defRPr sz="2000">
                <a:solidFill>
                  <a:schemeClr val="tx1"/>
                </a:solidFill>
                <a:latin typeface="Arial" panose="020B0604020202020204" pitchFamily="34" charset="0"/>
              </a:defRPr>
            </a:lvl4pPr>
            <a:lvl5pPr marL="2057400" indent="-228600">
              <a:spcBef>
                <a:spcPct val="20000"/>
              </a:spcBef>
              <a:buBlip>
                <a:blip r:embed="rId6"/>
              </a:buBlip>
              <a:defRPr sz="2000">
                <a:solidFill>
                  <a:schemeClr val="tx1"/>
                </a:solidFill>
                <a:latin typeface="Arial" panose="020B0604020202020204" pitchFamily="34" charset="0"/>
              </a:defRPr>
            </a:lvl5pPr>
            <a:lvl6pPr marL="2514600" indent="-228600" eaLnBrk="0" fontAlgn="base" hangingPunct="0">
              <a:spcBef>
                <a:spcPct val="20000"/>
              </a:spcBef>
              <a:spcAft>
                <a:spcPct val="0"/>
              </a:spcAft>
              <a:buBlip>
                <a:blip r:embed="rId6"/>
              </a:buBlip>
              <a:defRPr sz="2000">
                <a:solidFill>
                  <a:schemeClr val="tx1"/>
                </a:solidFill>
                <a:latin typeface="Arial" panose="020B0604020202020204" pitchFamily="34" charset="0"/>
              </a:defRPr>
            </a:lvl6pPr>
            <a:lvl7pPr marL="2971800" indent="-228600" eaLnBrk="0" fontAlgn="base" hangingPunct="0">
              <a:spcBef>
                <a:spcPct val="20000"/>
              </a:spcBef>
              <a:spcAft>
                <a:spcPct val="0"/>
              </a:spcAft>
              <a:buBlip>
                <a:blip r:embed="rId6"/>
              </a:buBlip>
              <a:defRPr sz="2000">
                <a:solidFill>
                  <a:schemeClr val="tx1"/>
                </a:solidFill>
                <a:latin typeface="Arial" panose="020B0604020202020204" pitchFamily="34" charset="0"/>
              </a:defRPr>
            </a:lvl7pPr>
            <a:lvl8pPr marL="3429000" indent="-228600" eaLnBrk="0" fontAlgn="base" hangingPunct="0">
              <a:spcBef>
                <a:spcPct val="20000"/>
              </a:spcBef>
              <a:spcAft>
                <a:spcPct val="0"/>
              </a:spcAft>
              <a:buBlip>
                <a:blip r:embed="rId6"/>
              </a:buBlip>
              <a:defRPr sz="2000">
                <a:solidFill>
                  <a:schemeClr val="tx1"/>
                </a:solidFill>
                <a:latin typeface="Arial" panose="020B0604020202020204" pitchFamily="34" charset="0"/>
              </a:defRPr>
            </a:lvl8pPr>
            <a:lvl9pPr marL="3886200" indent="-228600" eaLnBrk="0" fontAlgn="base" hangingPunct="0">
              <a:spcBef>
                <a:spcPct val="20000"/>
              </a:spcBef>
              <a:spcAft>
                <a:spcPct val="0"/>
              </a:spcAft>
              <a:buBlip>
                <a:blip r:embed="rId6"/>
              </a:buBlip>
              <a:defRPr sz="2000">
                <a:solidFill>
                  <a:schemeClr val="tx1"/>
                </a:solidFill>
                <a:latin typeface="Arial" panose="020B0604020202020204" pitchFamily="34" charset="0"/>
              </a:defRPr>
            </a:lvl9pPr>
          </a:lstStyle>
          <a:p>
            <a:pPr eaLnBrk="1" hangingPunct="1">
              <a:spcBef>
                <a:spcPct val="0"/>
              </a:spcBef>
              <a:buFontTx/>
              <a:buNone/>
            </a:pPr>
            <a:r>
              <a:rPr lang="de-CH" altLang="en-US" sz="1500" b="1">
                <a:solidFill>
                  <a:srgbClr val="606060"/>
                </a:solidFill>
              </a:rPr>
              <a:t>Swiss national laboratory with </a:t>
            </a:r>
            <a:r>
              <a:rPr lang="de-CH" altLang="en-US" sz="1500" b="1" u="sng">
                <a:solidFill>
                  <a:srgbClr val="606060"/>
                </a:solidFill>
              </a:rPr>
              <a:t>strong international collaborations</a:t>
            </a:r>
            <a:endParaRPr lang="en-US" altLang="en-US" sz="1500" b="1" u="sng">
              <a:solidFill>
                <a:srgbClr val="606060"/>
              </a:solidFill>
            </a:endParaRPr>
          </a:p>
        </p:txBody>
      </p:sp>
      <p:sp>
        <p:nvSpPr>
          <p:cNvPr id="30736" name="Text Box 19"/>
          <p:cNvSpPr txBox="1">
            <a:spLocks noChangeArrowheads="1"/>
          </p:cNvSpPr>
          <p:nvPr/>
        </p:nvSpPr>
        <p:spPr bwMode="auto">
          <a:xfrm>
            <a:off x="1495425" y="508397"/>
            <a:ext cx="620073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Blip>
                <a:blip r:embed="rId2"/>
              </a:buBlip>
              <a:defRPr sz="3200">
                <a:solidFill>
                  <a:schemeClr val="tx1"/>
                </a:solidFill>
                <a:latin typeface="Arial" panose="020B0604020202020204" pitchFamily="34" charset="0"/>
              </a:defRPr>
            </a:lvl1pPr>
            <a:lvl2pPr marL="742950" indent="-285750">
              <a:spcBef>
                <a:spcPct val="20000"/>
              </a:spcBef>
              <a:buBlip>
                <a:blip r:embed="rId3"/>
              </a:buBlip>
              <a:defRPr sz="2800">
                <a:solidFill>
                  <a:schemeClr val="tx1"/>
                </a:solidFill>
                <a:latin typeface="Arial" panose="020B0604020202020204" pitchFamily="34" charset="0"/>
              </a:defRPr>
            </a:lvl2pPr>
            <a:lvl3pPr marL="1143000" indent="-228600">
              <a:spcBef>
                <a:spcPct val="20000"/>
              </a:spcBef>
              <a:buBlip>
                <a:blip r:embed="rId4"/>
              </a:buBlip>
              <a:defRPr sz="2400">
                <a:solidFill>
                  <a:schemeClr val="tx1"/>
                </a:solidFill>
                <a:latin typeface="Arial" panose="020B0604020202020204" pitchFamily="34" charset="0"/>
              </a:defRPr>
            </a:lvl3pPr>
            <a:lvl4pPr marL="1600200" indent="-228600">
              <a:spcBef>
                <a:spcPct val="20000"/>
              </a:spcBef>
              <a:buBlip>
                <a:blip r:embed="rId5"/>
              </a:buBlip>
              <a:defRPr sz="2000">
                <a:solidFill>
                  <a:schemeClr val="tx1"/>
                </a:solidFill>
                <a:latin typeface="Arial" panose="020B0604020202020204" pitchFamily="34" charset="0"/>
              </a:defRPr>
            </a:lvl4pPr>
            <a:lvl5pPr marL="2057400" indent="-228600">
              <a:spcBef>
                <a:spcPct val="20000"/>
              </a:spcBef>
              <a:buBlip>
                <a:blip r:embed="rId6"/>
              </a:buBlip>
              <a:defRPr sz="2000">
                <a:solidFill>
                  <a:schemeClr val="tx1"/>
                </a:solidFill>
                <a:latin typeface="Arial" panose="020B0604020202020204" pitchFamily="34" charset="0"/>
              </a:defRPr>
            </a:lvl5pPr>
            <a:lvl6pPr marL="2514600" indent="-228600" eaLnBrk="0" fontAlgn="base" hangingPunct="0">
              <a:spcBef>
                <a:spcPct val="20000"/>
              </a:spcBef>
              <a:spcAft>
                <a:spcPct val="0"/>
              </a:spcAft>
              <a:buBlip>
                <a:blip r:embed="rId6"/>
              </a:buBlip>
              <a:defRPr sz="2000">
                <a:solidFill>
                  <a:schemeClr val="tx1"/>
                </a:solidFill>
                <a:latin typeface="Arial" panose="020B0604020202020204" pitchFamily="34" charset="0"/>
              </a:defRPr>
            </a:lvl6pPr>
            <a:lvl7pPr marL="2971800" indent="-228600" eaLnBrk="0" fontAlgn="base" hangingPunct="0">
              <a:spcBef>
                <a:spcPct val="20000"/>
              </a:spcBef>
              <a:spcAft>
                <a:spcPct val="0"/>
              </a:spcAft>
              <a:buBlip>
                <a:blip r:embed="rId6"/>
              </a:buBlip>
              <a:defRPr sz="2000">
                <a:solidFill>
                  <a:schemeClr val="tx1"/>
                </a:solidFill>
                <a:latin typeface="Arial" panose="020B0604020202020204" pitchFamily="34" charset="0"/>
              </a:defRPr>
            </a:lvl7pPr>
            <a:lvl8pPr marL="3429000" indent="-228600" eaLnBrk="0" fontAlgn="base" hangingPunct="0">
              <a:spcBef>
                <a:spcPct val="20000"/>
              </a:spcBef>
              <a:spcAft>
                <a:spcPct val="0"/>
              </a:spcAft>
              <a:buBlip>
                <a:blip r:embed="rId6"/>
              </a:buBlip>
              <a:defRPr sz="2000">
                <a:solidFill>
                  <a:schemeClr val="tx1"/>
                </a:solidFill>
                <a:latin typeface="Arial" panose="020B0604020202020204" pitchFamily="34" charset="0"/>
              </a:defRPr>
            </a:lvl8pPr>
            <a:lvl9pPr marL="3886200" indent="-228600" eaLnBrk="0" fontAlgn="base" hangingPunct="0">
              <a:spcBef>
                <a:spcPct val="20000"/>
              </a:spcBef>
              <a:spcAft>
                <a:spcPct val="0"/>
              </a:spcAft>
              <a:buBlip>
                <a:blip r:embed="rId6"/>
              </a:buBlip>
              <a:defRPr sz="2000">
                <a:solidFill>
                  <a:schemeClr val="tx1"/>
                </a:solidFill>
                <a:latin typeface="Arial" panose="020B0604020202020204" pitchFamily="34" charset="0"/>
              </a:defRPr>
            </a:lvl9pPr>
          </a:lstStyle>
          <a:p>
            <a:pPr>
              <a:spcBef>
                <a:spcPct val="0"/>
              </a:spcBef>
              <a:buFontTx/>
              <a:buNone/>
            </a:pPr>
            <a:r>
              <a:rPr lang="de-CH" altLang="en-US" sz="1800">
                <a:solidFill>
                  <a:srgbClr val="686868"/>
                </a:solidFill>
                <a:latin typeface="Arial Narrow" panose="020B0606020202030204" pitchFamily="34" charset="0"/>
              </a:rPr>
              <a:t>Precision experiments with </a:t>
            </a:r>
            <a:r>
              <a:rPr lang="de-CH" altLang="en-US" sz="1800" b="1">
                <a:solidFill>
                  <a:srgbClr val="686868"/>
                </a:solidFill>
                <a:latin typeface="Arial Narrow" panose="020B0606020202030204" pitchFamily="34" charset="0"/>
              </a:rPr>
              <a:t>the lightest unstable particles</a:t>
            </a:r>
            <a:r>
              <a:rPr lang="de-CH" altLang="en-US" sz="1800">
                <a:solidFill>
                  <a:srgbClr val="686868"/>
                </a:solidFill>
                <a:latin typeface="Arial Narrow" panose="020B0606020202030204" pitchFamily="34" charset="0"/>
              </a:rPr>
              <a:t> of their kind</a:t>
            </a:r>
            <a:endParaRPr lang="en-US" altLang="en-US" sz="1800">
              <a:solidFill>
                <a:srgbClr val="686868"/>
              </a:solidFill>
              <a:latin typeface="Arial Narrow" panose="020B0606020202030204" pitchFamily="34" charset="0"/>
            </a:endParaRPr>
          </a:p>
        </p:txBody>
      </p:sp>
      <p:sp>
        <p:nvSpPr>
          <p:cNvPr id="30738" name="Text Box 21"/>
          <p:cNvSpPr txBox="1">
            <a:spLocks noChangeArrowheads="1"/>
          </p:cNvSpPr>
          <p:nvPr/>
        </p:nvSpPr>
        <p:spPr bwMode="auto">
          <a:xfrm>
            <a:off x="3439246" y="2654791"/>
            <a:ext cx="628698"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Blip>
                <a:blip r:embed="rId2"/>
              </a:buBlip>
              <a:defRPr sz="3200">
                <a:solidFill>
                  <a:schemeClr val="tx1"/>
                </a:solidFill>
                <a:latin typeface="Arial" panose="020B0604020202020204" pitchFamily="34" charset="0"/>
              </a:defRPr>
            </a:lvl1pPr>
            <a:lvl2pPr marL="742950" indent="-285750">
              <a:spcBef>
                <a:spcPct val="20000"/>
              </a:spcBef>
              <a:buBlip>
                <a:blip r:embed="rId3"/>
              </a:buBlip>
              <a:defRPr sz="2800">
                <a:solidFill>
                  <a:schemeClr val="tx1"/>
                </a:solidFill>
                <a:latin typeface="Arial" panose="020B0604020202020204" pitchFamily="34" charset="0"/>
              </a:defRPr>
            </a:lvl2pPr>
            <a:lvl3pPr marL="1143000" indent="-228600">
              <a:spcBef>
                <a:spcPct val="20000"/>
              </a:spcBef>
              <a:buBlip>
                <a:blip r:embed="rId4"/>
              </a:buBlip>
              <a:defRPr sz="2400">
                <a:solidFill>
                  <a:schemeClr val="tx1"/>
                </a:solidFill>
                <a:latin typeface="Arial" panose="020B0604020202020204" pitchFamily="34" charset="0"/>
              </a:defRPr>
            </a:lvl3pPr>
            <a:lvl4pPr marL="1600200" indent="-228600">
              <a:spcBef>
                <a:spcPct val="20000"/>
              </a:spcBef>
              <a:buBlip>
                <a:blip r:embed="rId5"/>
              </a:buBlip>
              <a:defRPr sz="2000">
                <a:solidFill>
                  <a:schemeClr val="tx1"/>
                </a:solidFill>
                <a:latin typeface="Arial" panose="020B0604020202020204" pitchFamily="34" charset="0"/>
              </a:defRPr>
            </a:lvl4pPr>
            <a:lvl5pPr marL="2057400" indent="-228600">
              <a:spcBef>
                <a:spcPct val="20000"/>
              </a:spcBef>
              <a:buBlip>
                <a:blip r:embed="rId6"/>
              </a:buBlip>
              <a:defRPr sz="2000">
                <a:solidFill>
                  <a:schemeClr val="tx1"/>
                </a:solidFill>
                <a:latin typeface="Arial" panose="020B0604020202020204" pitchFamily="34" charset="0"/>
              </a:defRPr>
            </a:lvl5pPr>
            <a:lvl6pPr marL="2514600" indent="-228600" eaLnBrk="0" fontAlgn="base" hangingPunct="0">
              <a:spcBef>
                <a:spcPct val="20000"/>
              </a:spcBef>
              <a:spcAft>
                <a:spcPct val="0"/>
              </a:spcAft>
              <a:buBlip>
                <a:blip r:embed="rId6"/>
              </a:buBlip>
              <a:defRPr sz="2000">
                <a:solidFill>
                  <a:schemeClr val="tx1"/>
                </a:solidFill>
                <a:latin typeface="Arial" panose="020B0604020202020204" pitchFamily="34" charset="0"/>
              </a:defRPr>
            </a:lvl6pPr>
            <a:lvl7pPr marL="2971800" indent="-228600" eaLnBrk="0" fontAlgn="base" hangingPunct="0">
              <a:spcBef>
                <a:spcPct val="20000"/>
              </a:spcBef>
              <a:spcAft>
                <a:spcPct val="0"/>
              </a:spcAft>
              <a:buBlip>
                <a:blip r:embed="rId6"/>
              </a:buBlip>
              <a:defRPr sz="2000">
                <a:solidFill>
                  <a:schemeClr val="tx1"/>
                </a:solidFill>
                <a:latin typeface="Arial" panose="020B0604020202020204" pitchFamily="34" charset="0"/>
              </a:defRPr>
            </a:lvl7pPr>
            <a:lvl8pPr marL="3429000" indent="-228600" eaLnBrk="0" fontAlgn="base" hangingPunct="0">
              <a:spcBef>
                <a:spcPct val="20000"/>
              </a:spcBef>
              <a:spcAft>
                <a:spcPct val="0"/>
              </a:spcAft>
              <a:buBlip>
                <a:blip r:embed="rId6"/>
              </a:buBlip>
              <a:defRPr sz="2000">
                <a:solidFill>
                  <a:schemeClr val="tx1"/>
                </a:solidFill>
                <a:latin typeface="Arial" panose="020B0604020202020204" pitchFamily="34" charset="0"/>
              </a:defRPr>
            </a:lvl8pPr>
            <a:lvl9pPr marL="3886200" indent="-228600" eaLnBrk="0" fontAlgn="base" hangingPunct="0">
              <a:spcBef>
                <a:spcPct val="20000"/>
              </a:spcBef>
              <a:spcAft>
                <a:spcPct val="0"/>
              </a:spcAft>
              <a:buBlip>
                <a:blip r:embed="rId6"/>
              </a:buBlip>
              <a:defRPr sz="2000">
                <a:solidFill>
                  <a:schemeClr val="tx1"/>
                </a:solidFill>
                <a:latin typeface="Arial" panose="020B0604020202020204" pitchFamily="34" charset="0"/>
              </a:defRPr>
            </a:lvl9pPr>
          </a:lstStyle>
          <a:p>
            <a:pPr eaLnBrk="1" hangingPunct="1">
              <a:spcBef>
                <a:spcPct val="0"/>
              </a:spcBef>
              <a:buFontTx/>
              <a:buNone/>
            </a:pPr>
            <a:r>
              <a:rPr lang="en-GB" altLang="en-US" sz="1200" b="1">
                <a:solidFill>
                  <a:srgbClr val="000000"/>
                </a:solidFill>
              </a:rPr>
              <a:t>MUSE</a:t>
            </a:r>
          </a:p>
        </p:txBody>
      </p:sp>
      <p:sp>
        <p:nvSpPr>
          <p:cNvPr id="30739" name="Text Box 21"/>
          <p:cNvSpPr txBox="1">
            <a:spLocks noChangeArrowheads="1"/>
          </p:cNvSpPr>
          <p:nvPr/>
        </p:nvSpPr>
        <p:spPr bwMode="auto">
          <a:xfrm>
            <a:off x="5076056" y="1923678"/>
            <a:ext cx="501369" cy="3086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Blip>
                <a:blip r:embed="rId2"/>
              </a:buBlip>
              <a:defRPr sz="3200">
                <a:solidFill>
                  <a:schemeClr val="tx1"/>
                </a:solidFill>
                <a:latin typeface="Arial" panose="020B0604020202020204" pitchFamily="34" charset="0"/>
              </a:defRPr>
            </a:lvl1pPr>
            <a:lvl2pPr marL="742950" indent="-285750">
              <a:spcBef>
                <a:spcPct val="20000"/>
              </a:spcBef>
              <a:buBlip>
                <a:blip r:embed="rId3"/>
              </a:buBlip>
              <a:defRPr sz="2800">
                <a:solidFill>
                  <a:schemeClr val="tx1"/>
                </a:solidFill>
                <a:latin typeface="Arial" panose="020B0604020202020204" pitchFamily="34" charset="0"/>
              </a:defRPr>
            </a:lvl2pPr>
            <a:lvl3pPr marL="1143000" indent="-228600">
              <a:spcBef>
                <a:spcPct val="20000"/>
              </a:spcBef>
              <a:buBlip>
                <a:blip r:embed="rId4"/>
              </a:buBlip>
              <a:defRPr sz="2400">
                <a:solidFill>
                  <a:schemeClr val="tx1"/>
                </a:solidFill>
                <a:latin typeface="Arial" panose="020B0604020202020204" pitchFamily="34" charset="0"/>
              </a:defRPr>
            </a:lvl3pPr>
            <a:lvl4pPr marL="1600200" indent="-228600">
              <a:spcBef>
                <a:spcPct val="20000"/>
              </a:spcBef>
              <a:buBlip>
                <a:blip r:embed="rId5"/>
              </a:buBlip>
              <a:defRPr sz="2000">
                <a:solidFill>
                  <a:schemeClr val="tx1"/>
                </a:solidFill>
                <a:latin typeface="Arial" panose="020B0604020202020204" pitchFamily="34" charset="0"/>
              </a:defRPr>
            </a:lvl4pPr>
            <a:lvl5pPr marL="2057400" indent="-228600">
              <a:spcBef>
                <a:spcPct val="20000"/>
              </a:spcBef>
              <a:buBlip>
                <a:blip r:embed="rId6"/>
              </a:buBlip>
              <a:defRPr sz="2000">
                <a:solidFill>
                  <a:schemeClr val="tx1"/>
                </a:solidFill>
                <a:latin typeface="Arial" panose="020B0604020202020204" pitchFamily="34" charset="0"/>
              </a:defRPr>
            </a:lvl5pPr>
            <a:lvl6pPr marL="2514600" indent="-228600" eaLnBrk="0" fontAlgn="base" hangingPunct="0">
              <a:spcBef>
                <a:spcPct val="20000"/>
              </a:spcBef>
              <a:spcAft>
                <a:spcPct val="0"/>
              </a:spcAft>
              <a:buBlip>
                <a:blip r:embed="rId6"/>
              </a:buBlip>
              <a:defRPr sz="2000">
                <a:solidFill>
                  <a:schemeClr val="tx1"/>
                </a:solidFill>
                <a:latin typeface="Arial" panose="020B0604020202020204" pitchFamily="34" charset="0"/>
              </a:defRPr>
            </a:lvl6pPr>
            <a:lvl7pPr marL="2971800" indent="-228600" eaLnBrk="0" fontAlgn="base" hangingPunct="0">
              <a:spcBef>
                <a:spcPct val="20000"/>
              </a:spcBef>
              <a:spcAft>
                <a:spcPct val="0"/>
              </a:spcAft>
              <a:buBlip>
                <a:blip r:embed="rId6"/>
              </a:buBlip>
              <a:defRPr sz="2000">
                <a:solidFill>
                  <a:schemeClr val="tx1"/>
                </a:solidFill>
                <a:latin typeface="Arial" panose="020B0604020202020204" pitchFamily="34" charset="0"/>
              </a:defRPr>
            </a:lvl7pPr>
            <a:lvl8pPr marL="3429000" indent="-228600" eaLnBrk="0" fontAlgn="base" hangingPunct="0">
              <a:spcBef>
                <a:spcPct val="20000"/>
              </a:spcBef>
              <a:spcAft>
                <a:spcPct val="0"/>
              </a:spcAft>
              <a:buBlip>
                <a:blip r:embed="rId6"/>
              </a:buBlip>
              <a:defRPr sz="2000">
                <a:solidFill>
                  <a:schemeClr val="tx1"/>
                </a:solidFill>
                <a:latin typeface="Arial" panose="020B0604020202020204" pitchFamily="34" charset="0"/>
              </a:defRPr>
            </a:lvl8pPr>
            <a:lvl9pPr marL="3886200" indent="-228600" eaLnBrk="0" fontAlgn="base" hangingPunct="0">
              <a:spcBef>
                <a:spcPct val="20000"/>
              </a:spcBef>
              <a:spcAft>
                <a:spcPct val="0"/>
              </a:spcAft>
              <a:buBlip>
                <a:blip r:embed="rId6"/>
              </a:buBlip>
              <a:defRPr sz="2000">
                <a:solidFill>
                  <a:schemeClr val="tx1"/>
                </a:solidFill>
                <a:latin typeface="Arial" panose="020B0604020202020204" pitchFamily="34" charset="0"/>
              </a:defRPr>
            </a:lvl9pPr>
          </a:lstStyle>
          <a:p>
            <a:pPr eaLnBrk="1" hangingPunct="1">
              <a:spcBef>
                <a:spcPct val="0"/>
              </a:spcBef>
              <a:buFontTx/>
              <a:buNone/>
            </a:pPr>
            <a:r>
              <a:rPr lang="en-GB" altLang="en-US" sz="1350" b="1" dirty="0" err="1">
                <a:solidFill>
                  <a:srgbClr val="000000"/>
                </a:solidFill>
                <a:latin typeface="Symbol" panose="05050102010706020507" pitchFamily="18" charset="2"/>
              </a:rPr>
              <a:t>p</a:t>
            </a:r>
            <a:r>
              <a:rPr lang="en-GB" altLang="en-US" sz="1350" b="1" dirty="0" err="1">
                <a:solidFill>
                  <a:srgbClr val="000000"/>
                </a:solidFill>
              </a:rPr>
              <a:t>He</a:t>
            </a:r>
            <a:endParaRPr lang="en-GB" altLang="en-US" sz="1350" b="1" dirty="0">
              <a:solidFill>
                <a:srgbClr val="000000"/>
              </a:solidFill>
            </a:endParaRPr>
          </a:p>
        </p:txBody>
      </p:sp>
      <p:sp>
        <p:nvSpPr>
          <p:cNvPr id="30740" name="Text Box 16"/>
          <p:cNvSpPr txBox="1">
            <a:spLocks noChangeArrowheads="1"/>
          </p:cNvSpPr>
          <p:nvPr/>
        </p:nvSpPr>
        <p:spPr bwMode="auto">
          <a:xfrm>
            <a:off x="5744767" y="1113235"/>
            <a:ext cx="1959191" cy="784830"/>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Blip>
                <a:blip r:embed="rId2"/>
              </a:buBlip>
              <a:defRPr sz="3200">
                <a:solidFill>
                  <a:schemeClr val="tx1"/>
                </a:solidFill>
                <a:latin typeface="Arial" panose="020B0604020202020204" pitchFamily="34" charset="0"/>
              </a:defRPr>
            </a:lvl1pPr>
            <a:lvl2pPr marL="742950" indent="-285750">
              <a:spcBef>
                <a:spcPct val="20000"/>
              </a:spcBef>
              <a:buBlip>
                <a:blip r:embed="rId3"/>
              </a:buBlip>
              <a:defRPr sz="2800">
                <a:solidFill>
                  <a:schemeClr val="tx1"/>
                </a:solidFill>
                <a:latin typeface="Arial" panose="020B0604020202020204" pitchFamily="34" charset="0"/>
              </a:defRPr>
            </a:lvl2pPr>
            <a:lvl3pPr marL="1143000" indent="-228600">
              <a:spcBef>
                <a:spcPct val="20000"/>
              </a:spcBef>
              <a:buBlip>
                <a:blip r:embed="rId4"/>
              </a:buBlip>
              <a:defRPr sz="2400">
                <a:solidFill>
                  <a:schemeClr val="tx1"/>
                </a:solidFill>
                <a:latin typeface="Arial" panose="020B0604020202020204" pitchFamily="34" charset="0"/>
              </a:defRPr>
            </a:lvl3pPr>
            <a:lvl4pPr marL="1600200" indent="-228600">
              <a:spcBef>
                <a:spcPct val="20000"/>
              </a:spcBef>
              <a:buBlip>
                <a:blip r:embed="rId5"/>
              </a:buBlip>
              <a:defRPr sz="2000">
                <a:solidFill>
                  <a:schemeClr val="tx1"/>
                </a:solidFill>
                <a:latin typeface="Arial" panose="020B0604020202020204" pitchFamily="34" charset="0"/>
              </a:defRPr>
            </a:lvl4pPr>
            <a:lvl5pPr marL="2057400" indent="-228600">
              <a:spcBef>
                <a:spcPct val="20000"/>
              </a:spcBef>
              <a:buBlip>
                <a:blip r:embed="rId6"/>
              </a:buBlip>
              <a:defRPr sz="2000">
                <a:solidFill>
                  <a:schemeClr val="tx1"/>
                </a:solidFill>
                <a:latin typeface="Arial" panose="020B0604020202020204" pitchFamily="34" charset="0"/>
              </a:defRPr>
            </a:lvl5pPr>
            <a:lvl6pPr marL="2514600" indent="-228600" eaLnBrk="0" fontAlgn="base" hangingPunct="0">
              <a:spcBef>
                <a:spcPct val="20000"/>
              </a:spcBef>
              <a:spcAft>
                <a:spcPct val="0"/>
              </a:spcAft>
              <a:buBlip>
                <a:blip r:embed="rId6"/>
              </a:buBlip>
              <a:defRPr sz="2000">
                <a:solidFill>
                  <a:schemeClr val="tx1"/>
                </a:solidFill>
                <a:latin typeface="Arial" panose="020B0604020202020204" pitchFamily="34" charset="0"/>
              </a:defRPr>
            </a:lvl6pPr>
            <a:lvl7pPr marL="2971800" indent="-228600" eaLnBrk="0" fontAlgn="base" hangingPunct="0">
              <a:spcBef>
                <a:spcPct val="20000"/>
              </a:spcBef>
              <a:spcAft>
                <a:spcPct val="0"/>
              </a:spcAft>
              <a:buBlip>
                <a:blip r:embed="rId6"/>
              </a:buBlip>
              <a:defRPr sz="2000">
                <a:solidFill>
                  <a:schemeClr val="tx1"/>
                </a:solidFill>
                <a:latin typeface="Arial" panose="020B0604020202020204" pitchFamily="34" charset="0"/>
              </a:defRPr>
            </a:lvl7pPr>
            <a:lvl8pPr marL="3429000" indent="-228600" eaLnBrk="0" fontAlgn="base" hangingPunct="0">
              <a:spcBef>
                <a:spcPct val="20000"/>
              </a:spcBef>
              <a:spcAft>
                <a:spcPct val="0"/>
              </a:spcAft>
              <a:buBlip>
                <a:blip r:embed="rId6"/>
              </a:buBlip>
              <a:defRPr sz="2000">
                <a:solidFill>
                  <a:schemeClr val="tx1"/>
                </a:solidFill>
                <a:latin typeface="Arial" panose="020B0604020202020204" pitchFamily="34" charset="0"/>
              </a:defRPr>
            </a:lvl8pPr>
            <a:lvl9pPr marL="3886200" indent="-228600" eaLnBrk="0" fontAlgn="base" hangingPunct="0">
              <a:spcBef>
                <a:spcPct val="20000"/>
              </a:spcBef>
              <a:spcAft>
                <a:spcPct val="0"/>
              </a:spcAft>
              <a:buBlip>
                <a:blip r:embed="rId6"/>
              </a:buBlip>
              <a:defRPr sz="2000">
                <a:solidFill>
                  <a:schemeClr val="tx1"/>
                </a:solidFill>
                <a:latin typeface="Arial" panose="020B0604020202020204" pitchFamily="34" charset="0"/>
              </a:defRPr>
            </a:lvl9pPr>
          </a:lstStyle>
          <a:p>
            <a:pPr>
              <a:spcBef>
                <a:spcPct val="0"/>
              </a:spcBef>
              <a:buFontTx/>
              <a:buNone/>
            </a:pPr>
            <a:r>
              <a:rPr lang="de-CH" altLang="en-US" sz="1500">
                <a:solidFill>
                  <a:srgbClr val="000000"/>
                </a:solidFill>
              </a:rPr>
              <a:t>HIMB project:</a:t>
            </a:r>
            <a:br>
              <a:rPr lang="de-CH" altLang="en-US" sz="1500">
                <a:solidFill>
                  <a:srgbClr val="000000"/>
                </a:solidFill>
              </a:rPr>
            </a:br>
            <a:r>
              <a:rPr lang="de-CH" altLang="en-US" sz="1500">
                <a:solidFill>
                  <a:srgbClr val="000000"/>
                </a:solidFill>
              </a:rPr>
              <a:t>muon beams with</a:t>
            </a:r>
            <a:br>
              <a:rPr lang="de-CH" altLang="en-US" sz="1500">
                <a:solidFill>
                  <a:srgbClr val="000000"/>
                </a:solidFill>
              </a:rPr>
            </a:br>
            <a:r>
              <a:rPr lang="de-CH" altLang="en-US" sz="1500">
                <a:solidFill>
                  <a:srgbClr val="000000"/>
                </a:solidFill>
              </a:rPr>
              <a:t>10</a:t>
            </a:r>
            <a:r>
              <a:rPr lang="de-CH" altLang="en-US" sz="1500" baseline="30000">
                <a:solidFill>
                  <a:srgbClr val="000000"/>
                </a:solidFill>
              </a:rPr>
              <a:t>10</a:t>
            </a:r>
            <a:r>
              <a:rPr lang="de-CH" altLang="en-US" sz="1500">
                <a:solidFill>
                  <a:srgbClr val="000000"/>
                </a:solidFill>
                <a:latin typeface="Symbol" panose="05050102010706020507" pitchFamily="18" charset="2"/>
              </a:rPr>
              <a:t>m</a:t>
            </a:r>
            <a:r>
              <a:rPr lang="de-CH" altLang="en-US" sz="1500" baseline="30000">
                <a:solidFill>
                  <a:srgbClr val="000000"/>
                </a:solidFill>
              </a:rPr>
              <a:t>+</a:t>
            </a:r>
            <a:r>
              <a:rPr lang="de-CH" altLang="en-US" sz="1500">
                <a:solidFill>
                  <a:srgbClr val="000000"/>
                </a:solidFill>
              </a:rPr>
              <a:t>/s  &lt; 30 MeV/c</a:t>
            </a:r>
            <a:endParaRPr lang="en-US" altLang="en-US" sz="1500">
              <a:solidFill>
                <a:srgbClr val="000000"/>
              </a:solidFill>
            </a:endParaRPr>
          </a:p>
        </p:txBody>
      </p:sp>
      <p:sp>
        <p:nvSpPr>
          <p:cNvPr id="30742" name="Text Box 20"/>
          <p:cNvSpPr txBox="1">
            <a:spLocks noChangeArrowheads="1"/>
          </p:cNvSpPr>
          <p:nvPr/>
        </p:nvSpPr>
        <p:spPr bwMode="auto">
          <a:xfrm>
            <a:off x="2987824" y="2055644"/>
            <a:ext cx="129018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Blip>
                <a:blip r:embed="rId2"/>
              </a:buBlip>
              <a:defRPr sz="3200">
                <a:solidFill>
                  <a:schemeClr val="tx1"/>
                </a:solidFill>
                <a:latin typeface="Arial" panose="020B0604020202020204" pitchFamily="34" charset="0"/>
              </a:defRPr>
            </a:lvl1pPr>
            <a:lvl2pPr marL="742950" indent="-285750">
              <a:spcBef>
                <a:spcPct val="20000"/>
              </a:spcBef>
              <a:buBlip>
                <a:blip r:embed="rId3"/>
              </a:buBlip>
              <a:defRPr sz="2800">
                <a:solidFill>
                  <a:schemeClr val="tx1"/>
                </a:solidFill>
                <a:latin typeface="Arial" panose="020B0604020202020204" pitchFamily="34" charset="0"/>
              </a:defRPr>
            </a:lvl2pPr>
            <a:lvl3pPr marL="1143000" indent="-228600">
              <a:spcBef>
                <a:spcPct val="20000"/>
              </a:spcBef>
              <a:buBlip>
                <a:blip r:embed="rId4"/>
              </a:buBlip>
              <a:defRPr sz="2400">
                <a:solidFill>
                  <a:schemeClr val="tx1"/>
                </a:solidFill>
                <a:latin typeface="Arial" panose="020B0604020202020204" pitchFamily="34" charset="0"/>
              </a:defRPr>
            </a:lvl3pPr>
            <a:lvl4pPr marL="1600200" indent="-228600">
              <a:spcBef>
                <a:spcPct val="20000"/>
              </a:spcBef>
              <a:buBlip>
                <a:blip r:embed="rId5"/>
              </a:buBlip>
              <a:defRPr sz="2000">
                <a:solidFill>
                  <a:schemeClr val="tx1"/>
                </a:solidFill>
                <a:latin typeface="Arial" panose="020B0604020202020204" pitchFamily="34" charset="0"/>
              </a:defRPr>
            </a:lvl4pPr>
            <a:lvl5pPr marL="2057400" indent="-228600">
              <a:spcBef>
                <a:spcPct val="20000"/>
              </a:spcBef>
              <a:buBlip>
                <a:blip r:embed="rId6"/>
              </a:buBlip>
              <a:defRPr sz="2000">
                <a:solidFill>
                  <a:schemeClr val="tx1"/>
                </a:solidFill>
                <a:latin typeface="Arial" panose="020B0604020202020204" pitchFamily="34" charset="0"/>
              </a:defRPr>
            </a:lvl5pPr>
            <a:lvl6pPr marL="2514600" indent="-228600" eaLnBrk="0" fontAlgn="base" hangingPunct="0">
              <a:spcBef>
                <a:spcPct val="20000"/>
              </a:spcBef>
              <a:spcAft>
                <a:spcPct val="0"/>
              </a:spcAft>
              <a:buBlip>
                <a:blip r:embed="rId6"/>
              </a:buBlip>
              <a:defRPr sz="2000">
                <a:solidFill>
                  <a:schemeClr val="tx1"/>
                </a:solidFill>
                <a:latin typeface="Arial" panose="020B0604020202020204" pitchFamily="34" charset="0"/>
              </a:defRPr>
            </a:lvl6pPr>
            <a:lvl7pPr marL="2971800" indent="-228600" eaLnBrk="0" fontAlgn="base" hangingPunct="0">
              <a:spcBef>
                <a:spcPct val="20000"/>
              </a:spcBef>
              <a:spcAft>
                <a:spcPct val="0"/>
              </a:spcAft>
              <a:buBlip>
                <a:blip r:embed="rId6"/>
              </a:buBlip>
              <a:defRPr sz="2000">
                <a:solidFill>
                  <a:schemeClr val="tx1"/>
                </a:solidFill>
                <a:latin typeface="Arial" panose="020B0604020202020204" pitchFamily="34" charset="0"/>
              </a:defRPr>
            </a:lvl7pPr>
            <a:lvl8pPr marL="3429000" indent="-228600" eaLnBrk="0" fontAlgn="base" hangingPunct="0">
              <a:spcBef>
                <a:spcPct val="20000"/>
              </a:spcBef>
              <a:spcAft>
                <a:spcPct val="0"/>
              </a:spcAft>
              <a:buBlip>
                <a:blip r:embed="rId6"/>
              </a:buBlip>
              <a:defRPr sz="2000">
                <a:solidFill>
                  <a:schemeClr val="tx1"/>
                </a:solidFill>
                <a:latin typeface="Arial" panose="020B0604020202020204" pitchFamily="34" charset="0"/>
              </a:defRPr>
            </a:lvl8pPr>
            <a:lvl9pPr marL="3886200" indent="-228600" eaLnBrk="0" fontAlgn="base" hangingPunct="0">
              <a:spcBef>
                <a:spcPct val="20000"/>
              </a:spcBef>
              <a:spcAft>
                <a:spcPct val="0"/>
              </a:spcAft>
              <a:buBlip>
                <a:blip r:embed="rId6"/>
              </a:buBlip>
              <a:defRPr sz="2000">
                <a:solidFill>
                  <a:schemeClr val="tx1"/>
                </a:solidFill>
                <a:latin typeface="Arial" panose="020B0604020202020204" pitchFamily="34" charset="0"/>
              </a:defRPr>
            </a:lvl9pPr>
          </a:lstStyle>
          <a:p>
            <a:pPr eaLnBrk="1" hangingPunct="1">
              <a:spcBef>
                <a:spcPct val="0"/>
              </a:spcBef>
              <a:buFontTx/>
              <a:buNone/>
            </a:pPr>
            <a:r>
              <a:rPr lang="en-GB" altLang="en-US" sz="1200" b="1" dirty="0" err="1">
                <a:solidFill>
                  <a:srgbClr val="000000"/>
                </a:solidFill>
              </a:rPr>
              <a:t>MuX</a:t>
            </a:r>
            <a:r>
              <a:rPr lang="en-GB" altLang="en-US" sz="1200" b="1" dirty="0">
                <a:solidFill>
                  <a:srgbClr val="000000"/>
                </a:solidFill>
              </a:rPr>
              <a:t> QUARTET</a:t>
            </a:r>
          </a:p>
        </p:txBody>
      </p:sp>
      <p:sp>
        <p:nvSpPr>
          <p:cNvPr id="30743" name="Text Box 20"/>
          <p:cNvSpPr txBox="1">
            <a:spLocks noChangeArrowheads="1"/>
          </p:cNvSpPr>
          <p:nvPr/>
        </p:nvSpPr>
        <p:spPr bwMode="auto">
          <a:xfrm>
            <a:off x="3563888" y="1839620"/>
            <a:ext cx="829073"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Blip>
                <a:blip r:embed="rId2"/>
              </a:buBlip>
              <a:defRPr sz="3200">
                <a:solidFill>
                  <a:schemeClr val="tx1"/>
                </a:solidFill>
                <a:latin typeface="Arial" panose="020B0604020202020204" pitchFamily="34" charset="0"/>
              </a:defRPr>
            </a:lvl1pPr>
            <a:lvl2pPr marL="742950" indent="-285750">
              <a:spcBef>
                <a:spcPct val="20000"/>
              </a:spcBef>
              <a:buBlip>
                <a:blip r:embed="rId3"/>
              </a:buBlip>
              <a:defRPr sz="2800">
                <a:solidFill>
                  <a:schemeClr val="tx1"/>
                </a:solidFill>
                <a:latin typeface="Arial" panose="020B0604020202020204" pitchFamily="34" charset="0"/>
              </a:defRPr>
            </a:lvl2pPr>
            <a:lvl3pPr marL="1143000" indent="-228600">
              <a:spcBef>
                <a:spcPct val="20000"/>
              </a:spcBef>
              <a:buBlip>
                <a:blip r:embed="rId4"/>
              </a:buBlip>
              <a:defRPr sz="2400">
                <a:solidFill>
                  <a:schemeClr val="tx1"/>
                </a:solidFill>
                <a:latin typeface="Arial" panose="020B0604020202020204" pitchFamily="34" charset="0"/>
              </a:defRPr>
            </a:lvl3pPr>
            <a:lvl4pPr marL="1600200" indent="-228600">
              <a:spcBef>
                <a:spcPct val="20000"/>
              </a:spcBef>
              <a:buBlip>
                <a:blip r:embed="rId5"/>
              </a:buBlip>
              <a:defRPr sz="2000">
                <a:solidFill>
                  <a:schemeClr val="tx1"/>
                </a:solidFill>
                <a:latin typeface="Arial" panose="020B0604020202020204" pitchFamily="34" charset="0"/>
              </a:defRPr>
            </a:lvl4pPr>
            <a:lvl5pPr marL="2057400" indent="-228600">
              <a:spcBef>
                <a:spcPct val="20000"/>
              </a:spcBef>
              <a:buBlip>
                <a:blip r:embed="rId6"/>
              </a:buBlip>
              <a:defRPr sz="2000">
                <a:solidFill>
                  <a:schemeClr val="tx1"/>
                </a:solidFill>
                <a:latin typeface="Arial" panose="020B0604020202020204" pitchFamily="34" charset="0"/>
              </a:defRPr>
            </a:lvl5pPr>
            <a:lvl6pPr marL="2514600" indent="-228600" eaLnBrk="0" fontAlgn="base" hangingPunct="0">
              <a:spcBef>
                <a:spcPct val="20000"/>
              </a:spcBef>
              <a:spcAft>
                <a:spcPct val="0"/>
              </a:spcAft>
              <a:buBlip>
                <a:blip r:embed="rId6"/>
              </a:buBlip>
              <a:defRPr sz="2000">
                <a:solidFill>
                  <a:schemeClr val="tx1"/>
                </a:solidFill>
                <a:latin typeface="Arial" panose="020B0604020202020204" pitchFamily="34" charset="0"/>
              </a:defRPr>
            </a:lvl6pPr>
            <a:lvl7pPr marL="2971800" indent="-228600" eaLnBrk="0" fontAlgn="base" hangingPunct="0">
              <a:spcBef>
                <a:spcPct val="20000"/>
              </a:spcBef>
              <a:spcAft>
                <a:spcPct val="0"/>
              </a:spcAft>
              <a:buBlip>
                <a:blip r:embed="rId6"/>
              </a:buBlip>
              <a:defRPr sz="2000">
                <a:solidFill>
                  <a:schemeClr val="tx1"/>
                </a:solidFill>
                <a:latin typeface="Arial" panose="020B0604020202020204" pitchFamily="34" charset="0"/>
              </a:defRPr>
            </a:lvl7pPr>
            <a:lvl8pPr marL="3429000" indent="-228600" eaLnBrk="0" fontAlgn="base" hangingPunct="0">
              <a:spcBef>
                <a:spcPct val="20000"/>
              </a:spcBef>
              <a:spcAft>
                <a:spcPct val="0"/>
              </a:spcAft>
              <a:buBlip>
                <a:blip r:embed="rId6"/>
              </a:buBlip>
              <a:defRPr sz="2000">
                <a:solidFill>
                  <a:schemeClr val="tx1"/>
                </a:solidFill>
                <a:latin typeface="Arial" panose="020B0604020202020204" pitchFamily="34" charset="0"/>
              </a:defRPr>
            </a:lvl8pPr>
            <a:lvl9pPr marL="3886200" indent="-228600" eaLnBrk="0" fontAlgn="base" hangingPunct="0">
              <a:spcBef>
                <a:spcPct val="20000"/>
              </a:spcBef>
              <a:spcAft>
                <a:spcPct val="0"/>
              </a:spcAft>
              <a:buBlip>
                <a:blip r:embed="rId6"/>
              </a:buBlip>
              <a:defRPr sz="2000">
                <a:solidFill>
                  <a:schemeClr val="tx1"/>
                </a:solidFill>
                <a:latin typeface="Arial" panose="020B0604020202020204" pitchFamily="34" charset="0"/>
              </a:defRPr>
            </a:lvl9pPr>
          </a:lstStyle>
          <a:p>
            <a:pPr eaLnBrk="1" hangingPunct="1">
              <a:spcBef>
                <a:spcPct val="0"/>
              </a:spcBef>
              <a:buFontTx/>
              <a:buNone/>
            </a:pPr>
            <a:r>
              <a:rPr lang="en-GB" altLang="en-US" sz="1200" b="1" dirty="0" err="1">
                <a:solidFill>
                  <a:srgbClr val="000000"/>
                </a:solidFill>
              </a:rPr>
              <a:t>muCool</a:t>
            </a:r>
            <a:endParaRPr lang="en-GB" altLang="en-US" sz="1200" b="1" dirty="0">
              <a:solidFill>
                <a:srgbClr val="000000"/>
              </a:solidFill>
            </a:endParaRPr>
          </a:p>
        </p:txBody>
      </p:sp>
      <p:sp>
        <p:nvSpPr>
          <p:cNvPr id="30744" name="Text Box 12"/>
          <p:cNvSpPr txBox="1">
            <a:spLocks noChangeArrowheads="1"/>
          </p:cNvSpPr>
          <p:nvPr/>
        </p:nvSpPr>
        <p:spPr bwMode="auto">
          <a:xfrm>
            <a:off x="4067944" y="1724026"/>
            <a:ext cx="784189"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Blip>
                <a:blip r:embed="rId2"/>
              </a:buBlip>
              <a:defRPr sz="3200">
                <a:solidFill>
                  <a:schemeClr val="tx1"/>
                </a:solidFill>
                <a:latin typeface="Arial" panose="020B0604020202020204" pitchFamily="34" charset="0"/>
              </a:defRPr>
            </a:lvl1pPr>
            <a:lvl2pPr marL="742950" indent="-285750">
              <a:spcBef>
                <a:spcPct val="20000"/>
              </a:spcBef>
              <a:buBlip>
                <a:blip r:embed="rId3"/>
              </a:buBlip>
              <a:defRPr sz="2800">
                <a:solidFill>
                  <a:schemeClr val="tx1"/>
                </a:solidFill>
                <a:latin typeface="Arial" panose="020B0604020202020204" pitchFamily="34" charset="0"/>
              </a:defRPr>
            </a:lvl2pPr>
            <a:lvl3pPr marL="1143000" indent="-228600">
              <a:spcBef>
                <a:spcPct val="20000"/>
              </a:spcBef>
              <a:buBlip>
                <a:blip r:embed="rId4"/>
              </a:buBlip>
              <a:defRPr sz="2400">
                <a:solidFill>
                  <a:schemeClr val="tx1"/>
                </a:solidFill>
                <a:latin typeface="Arial" panose="020B0604020202020204" pitchFamily="34" charset="0"/>
              </a:defRPr>
            </a:lvl3pPr>
            <a:lvl4pPr marL="1600200" indent="-228600">
              <a:spcBef>
                <a:spcPct val="20000"/>
              </a:spcBef>
              <a:buBlip>
                <a:blip r:embed="rId5"/>
              </a:buBlip>
              <a:defRPr sz="2000">
                <a:solidFill>
                  <a:schemeClr val="tx1"/>
                </a:solidFill>
                <a:latin typeface="Arial" panose="020B0604020202020204" pitchFamily="34" charset="0"/>
              </a:defRPr>
            </a:lvl4pPr>
            <a:lvl5pPr marL="2057400" indent="-228600">
              <a:spcBef>
                <a:spcPct val="20000"/>
              </a:spcBef>
              <a:buBlip>
                <a:blip r:embed="rId6"/>
              </a:buBlip>
              <a:defRPr sz="2000">
                <a:solidFill>
                  <a:schemeClr val="tx1"/>
                </a:solidFill>
                <a:latin typeface="Arial" panose="020B0604020202020204" pitchFamily="34" charset="0"/>
              </a:defRPr>
            </a:lvl5pPr>
            <a:lvl6pPr marL="2514600" indent="-228600" eaLnBrk="0" fontAlgn="base" hangingPunct="0">
              <a:spcBef>
                <a:spcPct val="20000"/>
              </a:spcBef>
              <a:spcAft>
                <a:spcPct val="0"/>
              </a:spcAft>
              <a:buBlip>
                <a:blip r:embed="rId6"/>
              </a:buBlip>
              <a:defRPr sz="2000">
                <a:solidFill>
                  <a:schemeClr val="tx1"/>
                </a:solidFill>
                <a:latin typeface="Arial" panose="020B0604020202020204" pitchFamily="34" charset="0"/>
              </a:defRPr>
            </a:lvl6pPr>
            <a:lvl7pPr marL="2971800" indent="-228600" eaLnBrk="0" fontAlgn="base" hangingPunct="0">
              <a:spcBef>
                <a:spcPct val="20000"/>
              </a:spcBef>
              <a:spcAft>
                <a:spcPct val="0"/>
              </a:spcAft>
              <a:buBlip>
                <a:blip r:embed="rId6"/>
              </a:buBlip>
              <a:defRPr sz="2000">
                <a:solidFill>
                  <a:schemeClr val="tx1"/>
                </a:solidFill>
                <a:latin typeface="Arial" panose="020B0604020202020204" pitchFamily="34" charset="0"/>
              </a:defRPr>
            </a:lvl7pPr>
            <a:lvl8pPr marL="3429000" indent="-228600" eaLnBrk="0" fontAlgn="base" hangingPunct="0">
              <a:spcBef>
                <a:spcPct val="20000"/>
              </a:spcBef>
              <a:spcAft>
                <a:spcPct val="0"/>
              </a:spcAft>
              <a:buBlip>
                <a:blip r:embed="rId6"/>
              </a:buBlip>
              <a:defRPr sz="2000">
                <a:solidFill>
                  <a:schemeClr val="tx1"/>
                </a:solidFill>
                <a:latin typeface="Arial" panose="020B0604020202020204" pitchFamily="34" charset="0"/>
              </a:defRPr>
            </a:lvl8pPr>
            <a:lvl9pPr marL="3886200" indent="-228600" eaLnBrk="0" fontAlgn="base" hangingPunct="0">
              <a:spcBef>
                <a:spcPct val="20000"/>
              </a:spcBef>
              <a:spcAft>
                <a:spcPct val="0"/>
              </a:spcAft>
              <a:buBlip>
                <a:blip r:embed="rId6"/>
              </a:buBlip>
              <a:defRPr sz="2000">
                <a:solidFill>
                  <a:schemeClr val="tx1"/>
                </a:solidFill>
                <a:latin typeface="Arial" panose="020B0604020202020204" pitchFamily="34" charset="0"/>
              </a:defRPr>
            </a:lvl9pPr>
          </a:lstStyle>
          <a:p>
            <a:pPr eaLnBrk="1" hangingPunct="1">
              <a:spcBef>
                <a:spcPct val="0"/>
              </a:spcBef>
              <a:buFontTx/>
              <a:buNone/>
            </a:pPr>
            <a:r>
              <a:rPr lang="en-GB" altLang="en-US" sz="1200" b="1" dirty="0">
                <a:solidFill>
                  <a:srgbClr val="000000"/>
                </a:solidFill>
              </a:rPr>
              <a:t>LEMING</a:t>
            </a:r>
          </a:p>
        </p:txBody>
      </p:sp>
      <p:sp>
        <p:nvSpPr>
          <p:cNvPr id="30745" name="Text Box 7"/>
          <p:cNvSpPr txBox="1">
            <a:spLocks noChangeArrowheads="1"/>
          </p:cNvSpPr>
          <p:nvPr/>
        </p:nvSpPr>
        <p:spPr bwMode="auto">
          <a:xfrm>
            <a:off x="4042031" y="4095531"/>
            <a:ext cx="745993" cy="276999"/>
          </a:xfrm>
          <a:prstGeom prst="rect">
            <a:avLst/>
          </a:prstGeom>
          <a:noFill/>
          <a:ln>
            <a:noFill/>
          </a:ln>
          <a:effectLst/>
          <a:extLst>
            <a:ext uri="{909E8E84-426E-40DD-AFC4-6F175D3DCCD1}">
              <a14:hiddenFill xmlns:a14="http://schemas.microsoft.com/office/drawing/2010/main">
                <a:solidFill>
                  <a:srgbClr val="FFFF99">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Blip>
                <a:blip r:embed="rId2"/>
              </a:buBlip>
              <a:defRPr sz="3200">
                <a:solidFill>
                  <a:schemeClr val="tx1"/>
                </a:solidFill>
                <a:latin typeface="Arial" panose="020B0604020202020204" pitchFamily="34" charset="0"/>
              </a:defRPr>
            </a:lvl1pPr>
            <a:lvl2pPr marL="742950" indent="-285750">
              <a:spcBef>
                <a:spcPct val="20000"/>
              </a:spcBef>
              <a:buBlip>
                <a:blip r:embed="rId3"/>
              </a:buBlip>
              <a:defRPr sz="2800">
                <a:solidFill>
                  <a:schemeClr val="tx1"/>
                </a:solidFill>
                <a:latin typeface="Arial" panose="020B0604020202020204" pitchFamily="34" charset="0"/>
              </a:defRPr>
            </a:lvl2pPr>
            <a:lvl3pPr marL="1143000" indent="-228600">
              <a:spcBef>
                <a:spcPct val="20000"/>
              </a:spcBef>
              <a:buBlip>
                <a:blip r:embed="rId4"/>
              </a:buBlip>
              <a:defRPr sz="2400">
                <a:solidFill>
                  <a:schemeClr val="tx1"/>
                </a:solidFill>
                <a:latin typeface="Arial" panose="020B0604020202020204" pitchFamily="34" charset="0"/>
              </a:defRPr>
            </a:lvl3pPr>
            <a:lvl4pPr marL="1600200" indent="-228600">
              <a:spcBef>
                <a:spcPct val="20000"/>
              </a:spcBef>
              <a:buBlip>
                <a:blip r:embed="rId5"/>
              </a:buBlip>
              <a:defRPr sz="2000">
                <a:solidFill>
                  <a:schemeClr val="tx1"/>
                </a:solidFill>
                <a:latin typeface="Arial" panose="020B0604020202020204" pitchFamily="34" charset="0"/>
              </a:defRPr>
            </a:lvl4pPr>
            <a:lvl5pPr marL="2057400" indent="-228600">
              <a:spcBef>
                <a:spcPct val="20000"/>
              </a:spcBef>
              <a:buBlip>
                <a:blip r:embed="rId6"/>
              </a:buBlip>
              <a:defRPr sz="2000">
                <a:solidFill>
                  <a:schemeClr val="tx1"/>
                </a:solidFill>
                <a:latin typeface="Arial" panose="020B0604020202020204" pitchFamily="34" charset="0"/>
              </a:defRPr>
            </a:lvl5pPr>
            <a:lvl6pPr marL="2514600" indent="-228600" eaLnBrk="0" fontAlgn="base" hangingPunct="0">
              <a:spcBef>
                <a:spcPct val="20000"/>
              </a:spcBef>
              <a:spcAft>
                <a:spcPct val="0"/>
              </a:spcAft>
              <a:buBlip>
                <a:blip r:embed="rId6"/>
              </a:buBlip>
              <a:defRPr sz="2000">
                <a:solidFill>
                  <a:schemeClr val="tx1"/>
                </a:solidFill>
                <a:latin typeface="Arial" panose="020B0604020202020204" pitchFamily="34" charset="0"/>
              </a:defRPr>
            </a:lvl6pPr>
            <a:lvl7pPr marL="2971800" indent="-228600" eaLnBrk="0" fontAlgn="base" hangingPunct="0">
              <a:spcBef>
                <a:spcPct val="20000"/>
              </a:spcBef>
              <a:spcAft>
                <a:spcPct val="0"/>
              </a:spcAft>
              <a:buBlip>
                <a:blip r:embed="rId6"/>
              </a:buBlip>
              <a:defRPr sz="2000">
                <a:solidFill>
                  <a:schemeClr val="tx1"/>
                </a:solidFill>
                <a:latin typeface="Arial" panose="020B0604020202020204" pitchFamily="34" charset="0"/>
              </a:defRPr>
            </a:lvl7pPr>
            <a:lvl8pPr marL="3429000" indent="-228600" eaLnBrk="0" fontAlgn="base" hangingPunct="0">
              <a:spcBef>
                <a:spcPct val="20000"/>
              </a:spcBef>
              <a:spcAft>
                <a:spcPct val="0"/>
              </a:spcAft>
              <a:buBlip>
                <a:blip r:embed="rId6"/>
              </a:buBlip>
              <a:defRPr sz="2000">
                <a:solidFill>
                  <a:schemeClr val="tx1"/>
                </a:solidFill>
                <a:latin typeface="Arial" panose="020B0604020202020204" pitchFamily="34" charset="0"/>
              </a:defRPr>
            </a:lvl8pPr>
            <a:lvl9pPr marL="3886200" indent="-228600" eaLnBrk="0" fontAlgn="base" hangingPunct="0">
              <a:spcBef>
                <a:spcPct val="20000"/>
              </a:spcBef>
              <a:spcAft>
                <a:spcPct val="0"/>
              </a:spcAft>
              <a:buBlip>
                <a:blip r:embed="rId6"/>
              </a:buBlip>
              <a:defRPr sz="2000">
                <a:solidFill>
                  <a:schemeClr val="tx1"/>
                </a:solidFill>
                <a:latin typeface="Arial" panose="020B0604020202020204" pitchFamily="34" charset="0"/>
              </a:defRPr>
            </a:lvl9pPr>
          </a:lstStyle>
          <a:p>
            <a:pPr eaLnBrk="1" hangingPunct="1">
              <a:spcBef>
                <a:spcPct val="0"/>
              </a:spcBef>
              <a:buFontTx/>
              <a:buNone/>
            </a:pPr>
            <a:r>
              <a:rPr lang="en-GB" altLang="en-US" sz="1200" b="1" dirty="0" err="1">
                <a:solidFill>
                  <a:srgbClr val="000000"/>
                </a:solidFill>
              </a:rPr>
              <a:t>nn</a:t>
            </a:r>
            <a:r>
              <a:rPr lang="en-GB" altLang="en-US" sz="1200" b="1" dirty="0">
                <a:solidFill>
                  <a:srgbClr val="000000"/>
                </a:solidFill>
              </a:rPr>
              <a:t>’</a:t>
            </a:r>
          </a:p>
        </p:txBody>
      </p:sp>
      <p:sp>
        <p:nvSpPr>
          <p:cNvPr id="2" name="Text Box 7">
            <a:extLst>
              <a:ext uri="{FF2B5EF4-FFF2-40B4-BE49-F238E27FC236}">
                <a16:creationId xmlns:a16="http://schemas.microsoft.com/office/drawing/2014/main" id="{7A50B594-A436-E00F-56DA-58302BB30448}"/>
              </a:ext>
            </a:extLst>
          </p:cNvPr>
          <p:cNvSpPr txBox="1">
            <a:spLocks noChangeArrowheads="1"/>
          </p:cNvSpPr>
          <p:nvPr/>
        </p:nvSpPr>
        <p:spPr bwMode="auto">
          <a:xfrm>
            <a:off x="4114039" y="4208189"/>
            <a:ext cx="745993" cy="307777"/>
          </a:xfrm>
          <a:prstGeom prst="rect">
            <a:avLst/>
          </a:prstGeom>
          <a:noFill/>
          <a:ln>
            <a:noFill/>
          </a:ln>
          <a:effectLst/>
          <a:extLst>
            <a:ext uri="{909E8E84-426E-40DD-AFC4-6F175D3DCCD1}">
              <a14:hiddenFill xmlns:a14="http://schemas.microsoft.com/office/drawing/2010/main">
                <a:solidFill>
                  <a:srgbClr val="FFFF99">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Blip>
                <a:blip r:embed="rId2"/>
              </a:buBlip>
              <a:defRPr sz="3200">
                <a:solidFill>
                  <a:schemeClr val="tx1"/>
                </a:solidFill>
                <a:latin typeface="Arial" panose="020B0604020202020204" pitchFamily="34" charset="0"/>
              </a:defRPr>
            </a:lvl1pPr>
            <a:lvl2pPr marL="742950" indent="-285750">
              <a:spcBef>
                <a:spcPct val="20000"/>
              </a:spcBef>
              <a:buBlip>
                <a:blip r:embed="rId3"/>
              </a:buBlip>
              <a:defRPr sz="2800">
                <a:solidFill>
                  <a:schemeClr val="tx1"/>
                </a:solidFill>
                <a:latin typeface="Arial" panose="020B0604020202020204" pitchFamily="34" charset="0"/>
              </a:defRPr>
            </a:lvl2pPr>
            <a:lvl3pPr marL="1143000" indent="-228600">
              <a:spcBef>
                <a:spcPct val="20000"/>
              </a:spcBef>
              <a:buBlip>
                <a:blip r:embed="rId4"/>
              </a:buBlip>
              <a:defRPr sz="2400">
                <a:solidFill>
                  <a:schemeClr val="tx1"/>
                </a:solidFill>
                <a:latin typeface="Arial" panose="020B0604020202020204" pitchFamily="34" charset="0"/>
              </a:defRPr>
            </a:lvl3pPr>
            <a:lvl4pPr marL="1600200" indent="-228600">
              <a:spcBef>
                <a:spcPct val="20000"/>
              </a:spcBef>
              <a:buBlip>
                <a:blip r:embed="rId5"/>
              </a:buBlip>
              <a:defRPr sz="2000">
                <a:solidFill>
                  <a:schemeClr val="tx1"/>
                </a:solidFill>
                <a:latin typeface="Arial" panose="020B0604020202020204" pitchFamily="34" charset="0"/>
              </a:defRPr>
            </a:lvl4pPr>
            <a:lvl5pPr marL="2057400" indent="-228600">
              <a:spcBef>
                <a:spcPct val="20000"/>
              </a:spcBef>
              <a:buBlip>
                <a:blip r:embed="rId6"/>
              </a:buBlip>
              <a:defRPr sz="2000">
                <a:solidFill>
                  <a:schemeClr val="tx1"/>
                </a:solidFill>
                <a:latin typeface="Arial" panose="020B0604020202020204" pitchFamily="34" charset="0"/>
              </a:defRPr>
            </a:lvl5pPr>
            <a:lvl6pPr marL="2514600" indent="-228600" eaLnBrk="0" fontAlgn="base" hangingPunct="0">
              <a:spcBef>
                <a:spcPct val="20000"/>
              </a:spcBef>
              <a:spcAft>
                <a:spcPct val="0"/>
              </a:spcAft>
              <a:buBlip>
                <a:blip r:embed="rId6"/>
              </a:buBlip>
              <a:defRPr sz="2000">
                <a:solidFill>
                  <a:schemeClr val="tx1"/>
                </a:solidFill>
                <a:latin typeface="Arial" panose="020B0604020202020204" pitchFamily="34" charset="0"/>
              </a:defRPr>
            </a:lvl6pPr>
            <a:lvl7pPr marL="2971800" indent="-228600" eaLnBrk="0" fontAlgn="base" hangingPunct="0">
              <a:spcBef>
                <a:spcPct val="20000"/>
              </a:spcBef>
              <a:spcAft>
                <a:spcPct val="0"/>
              </a:spcAft>
              <a:buBlip>
                <a:blip r:embed="rId6"/>
              </a:buBlip>
              <a:defRPr sz="2000">
                <a:solidFill>
                  <a:schemeClr val="tx1"/>
                </a:solidFill>
                <a:latin typeface="Arial" panose="020B0604020202020204" pitchFamily="34" charset="0"/>
              </a:defRPr>
            </a:lvl7pPr>
            <a:lvl8pPr marL="3429000" indent="-228600" eaLnBrk="0" fontAlgn="base" hangingPunct="0">
              <a:spcBef>
                <a:spcPct val="20000"/>
              </a:spcBef>
              <a:spcAft>
                <a:spcPct val="0"/>
              </a:spcAft>
              <a:buBlip>
                <a:blip r:embed="rId6"/>
              </a:buBlip>
              <a:defRPr sz="2000">
                <a:solidFill>
                  <a:schemeClr val="tx1"/>
                </a:solidFill>
                <a:latin typeface="Arial" panose="020B0604020202020204" pitchFamily="34" charset="0"/>
              </a:defRPr>
            </a:lvl8pPr>
            <a:lvl9pPr marL="3886200" indent="-228600" eaLnBrk="0" fontAlgn="base" hangingPunct="0">
              <a:spcBef>
                <a:spcPct val="20000"/>
              </a:spcBef>
              <a:spcAft>
                <a:spcPct val="0"/>
              </a:spcAft>
              <a:buBlip>
                <a:blip r:embed="rId6"/>
              </a:buBlip>
              <a:defRPr sz="2000">
                <a:solidFill>
                  <a:schemeClr val="tx1"/>
                </a:solidFill>
                <a:latin typeface="Arial" panose="020B0604020202020204" pitchFamily="34" charset="0"/>
              </a:defRPr>
            </a:lvl9pPr>
          </a:lstStyle>
          <a:p>
            <a:pPr eaLnBrk="1" hangingPunct="1">
              <a:spcBef>
                <a:spcPct val="0"/>
              </a:spcBef>
              <a:buFontTx/>
              <a:buNone/>
            </a:pPr>
            <a:r>
              <a:rPr lang="en-GB" altLang="en-US" sz="1400" b="1" dirty="0" err="1">
                <a:solidFill>
                  <a:srgbClr val="000000"/>
                </a:solidFill>
                <a:latin typeface="Symbol" panose="05050102010706020507" pitchFamily="18" charset="2"/>
              </a:rPr>
              <a:t>t</a:t>
            </a:r>
            <a:r>
              <a:rPr lang="en-GB" altLang="en-US" sz="1100" b="1" dirty="0" err="1">
                <a:solidFill>
                  <a:srgbClr val="000000"/>
                </a:solidFill>
              </a:rPr>
              <a:t>spect</a:t>
            </a:r>
            <a:endParaRPr lang="en-GB" altLang="en-US" sz="1200" b="1" dirty="0">
              <a:solidFill>
                <a:srgbClr val="000000"/>
              </a:solidFill>
            </a:endParaRPr>
          </a:p>
        </p:txBody>
      </p:sp>
      <p:sp>
        <p:nvSpPr>
          <p:cNvPr id="4" name="Textfeld 3">
            <a:extLst>
              <a:ext uri="{FF2B5EF4-FFF2-40B4-BE49-F238E27FC236}">
                <a16:creationId xmlns:a16="http://schemas.microsoft.com/office/drawing/2014/main" id="{E98DF22E-1A88-5304-62E6-E5C13B1694E6}"/>
              </a:ext>
            </a:extLst>
          </p:cNvPr>
          <p:cNvSpPr txBox="1"/>
          <p:nvPr/>
        </p:nvSpPr>
        <p:spPr>
          <a:xfrm>
            <a:off x="25400" y="4876006"/>
            <a:ext cx="5986760" cy="261610"/>
          </a:xfrm>
          <a:prstGeom prst="rect">
            <a:avLst/>
          </a:prstGeom>
          <a:noFill/>
        </p:spPr>
        <p:txBody>
          <a:bodyPr wrap="square">
            <a:spAutoFit/>
          </a:bodyPr>
          <a:lstStyle/>
          <a:p>
            <a:r>
              <a:rPr lang="de-CH" sz="1100" b="1" dirty="0">
                <a:latin typeface="Arial Narrow" panose="020B0606020202030204" pitchFamily="34" charset="0"/>
              </a:rPr>
              <a:t>See </a:t>
            </a:r>
            <a:r>
              <a:rPr lang="de-CH" sz="1100" b="1" dirty="0" err="1">
                <a:latin typeface="Arial Narrow" panose="020B0606020202030204" pitchFamily="34" charset="0"/>
              </a:rPr>
              <a:t>recent</a:t>
            </a:r>
            <a:r>
              <a:rPr lang="de-CH" sz="1100" b="1" dirty="0">
                <a:latin typeface="Arial Narrow" panose="020B0606020202030204" pitchFamily="34" charset="0"/>
              </a:rPr>
              <a:t> </a:t>
            </a:r>
            <a:r>
              <a:rPr lang="de-CH" sz="1100" b="1" dirty="0" err="1">
                <a:latin typeface="Arial Narrow" panose="020B0606020202030204" pitchFamily="34" charset="0"/>
              </a:rPr>
              <a:t>Particle</a:t>
            </a:r>
            <a:r>
              <a:rPr lang="de-CH" sz="1100" b="1" dirty="0">
                <a:latin typeface="Arial Narrow" panose="020B0606020202030204" pitchFamily="34" charset="0"/>
              </a:rPr>
              <a:t> Physics at PSI, </a:t>
            </a:r>
            <a:r>
              <a:rPr lang="de-CH" sz="1100" b="1" dirty="0">
                <a:latin typeface="Arial Narrow" panose="020B0606020202030204" pitchFamily="34" charset="0"/>
                <a:hlinkClick r:id="rId8"/>
              </a:rPr>
              <a:t>https://scipost.org/SciPostPhysProc.5.001</a:t>
            </a:r>
            <a:r>
              <a:rPr lang="de-CH" sz="1100" b="1" dirty="0">
                <a:latin typeface="Arial Narrow" panose="020B0606020202030204" pitchFamily="34" charset="0"/>
              </a:rPr>
              <a:t> </a:t>
            </a:r>
          </a:p>
        </p:txBody>
      </p:sp>
      <p:sp>
        <p:nvSpPr>
          <p:cNvPr id="5" name="Text Box 21">
            <a:extLst>
              <a:ext uri="{FF2B5EF4-FFF2-40B4-BE49-F238E27FC236}">
                <a16:creationId xmlns:a16="http://schemas.microsoft.com/office/drawing/2014/main" id="{AA2A6F06-1889-B369-E805-5C427D275044}"/>
              </a:ext>
            </a:extLst>
          </p:cNvPr>
          <p:cNvSpPr txBox="1">
            <a:spLocks noChangeArrowheads="1"/>
          </p:cNvSpPr>
          <p:nvPr/>
        </p:nvSpPr>
        <p:spPr bwMode="auto">
          <a:xfrm>
            <a:off x="4716016" y="1790695"/>
            <a:ext cx="829073"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Blip>
                <a:blip r:embed="rId2"/>
              </a:buBlip>
              <a:defRPr sz="3200">
                <a:solidFill>
                  <a:schemeClr val="tx1"/>
                </a:solidFill>
                <a:latin typeface="Arial" panose="020B0604020202020204" pitchFamily="34" charset="0"/>
              </a:defRPr>
            </a:lvl1pPr>
            <a:lvl2pPr marL="742950" indent="-285750">
              <a:spcBef>
                <a:spcPct val="20000"/>
              </a:spcBef>
              <a:buBlip>
                <a:blip r:embed="rId3"/>
              </a:buBlip>
              <a:defRPr sz="2800">
                <a:solidFill>
                  <a:schemeClr val="tx1"/>
                </a:solidFill>
                <a:latin typeface="Arial" panose="020B0604020202020204" pitchFamily="34" charset="0"/>
              </a:defRPr>
            </a:lvl2pPr>
            <a:lvl3pPr marL="1143000" indent="-228600">
              <a:spcBef>
                <a:spcPct val="20000"/>
              </a:spcBef>
              <a:buBlip>
                <a:blip r:embed="rId4"/>
              </a:buBlip>
              <a:defRPr sz="2400">
                <a:solidFill>
                  <a:schemeClr val="tx1"/>
                </a:solidFill>
                <a:latin typeface="Arial" panose="020B0604020202020204" pitchFamily="34" charset="0"/>
              </a:defRPr>
            </a:lvl3pPr>
            <a:lvl4pPr marL="1600200" indent="-228600">
              <a:spcBef>
                <a:spcPct val="20000"/>
              </a:spcBef>
              <a:buBlip>
                <a:blip r:embed="rId5"/>
              </a:buBlip>
              <a:defRPr sz="2000">
                <a:solidFill>
                  <a:schemeClr val="tx1"/>
                </a:solidFill>
                <a:latin typeface="Arial" panose="020B0604020202020204" pitchFamily="34" charset="0"/>
              </a:defRPr>
            </a:lvl4pPr>
            <a:lvl5pPr marL="2057400" indent="-228600">
              <a:spcBef>
                <a:spcPct val="20000"/>
              </a:spcBef>
              <a:buBlip>
                <a:blip r:embed="rId6"/>
              </a:buBlip>
              <a:defRPr sz="2000">
                <a:solidFill>
                  <a:schemeClr val="tx1"/>
                </a:solidFill>
                <a:latin typeface="Arial" panose="020B0604020202020204" pitchFamily="34" charset="0"/>
              </a:defRPr>
            </a:lvl5pPr>
            <a:lvl6pPr marL="2514600" indent="-228600" eaLnBrk="0" fontAlgn="base" hangingPunct="0">
              <a:spcBef>
                <a:spcPct val="20000"/>
              </a:spcBef>
              <a:spcAft>
                <a:spcPct val="0"/>
              </a:spcAft>
              <a:buBlip>
                <a:blip r:embed="rId6"/>
              </a:buBlip>
              <a:defRPr sz="2000">
                <a:solidFill>
                  <a:schemeClr val="tx1"/>
                </a:solidFill>
                <a:latin typeface="Arial" panose="020B0604020202020204" pitchFamily="34" charset="0"/>
              </a:defRPr>
            </a:lvl6pPr>
            <a:lvl7pPr marL="2971800" indent="-228600" eaLnBrk="0" fontAlgn="base" hangingPunct="0">
              <a:spcBef>
                <a:spcPct val="20000"/>
              </a:spcBef>
              <a:spcAft>
                <a:spcPct val="0"/>
              </a:spcAft>
              <a:buBlip>
                <a:blip r:embed="rId6"/>
              </a:buBlip>
              <a:defRPr sz="2000">
                <a:solidFill>
                  <a:schemeClr val="tx1"/>
                </a:solidFill>
                <a:latin typeface="Arial" panose="020B0604020202020204" pitchFamily="34" charset="0"/>
              </a:defRPr>
            </a:lvl7pPr>
            <a:lvl8pPr marL="3429000" indent="-228600" eaLnBrk="0" fontAlgn="base" hangingPunct="0">
              <a:spcBef>
                <a:spcPct val="20000"/>
              </a:spcBef>
              <a:spcAft>
                <a:spcPct val="0"/>
              </a:spcAft>
              <a:buBlip>
                <a:blip r:embed="rId6"/>
              </a:buBlip>
              <a:defRPr sz="2000">
                <a:solidFill>
                  <a:schemeClr val="tx1"/>
                </a:solidFill>
                <a:latin typeface="Arial" panose="020B0604020202020204" pitchFamily="34" charset="0"/>
              </a:defRPr>
            </a:lvl8pPr>
            <a:lvl9pPr marL="3886200" indent="-228600" eaLnBrk="0" fontAlgn="base" hangingPunct="0">
              <a:spcBef>
                <a:spcPct val="20000"/>
              </a:spcBef>
              <a:spcAft>
                <a:spcPct val="0"/>
              </a:spcAft>
              <a:buBlip>
                <a:blip r:embed="rId6"/>
              </a:buBlip>
              <a:defRPr sz="2000">
                <a:solidFill>
                  <a:schemeClr val="tx1"/>
                </a:solidFill>
                <a:latin typeface="Arial" panose="020B0604020202020204" pitchFamily="34" charset="0"/>
              </a:defRPr>
            </a:lvl9pPr>
          </a:lstStyle>
          <a:p>
            <a:pPr eaLnBrk="1" hangingPunct="1">
              <a:spcBef>
                <a:spcPct val="0"/>
              </a:spcBef>
              <a:buFontTx/>
              <a:buNone/>
            </a:pPr>
            <a:r>
              <a:rPr lang="en-GB" altLang="en-US" sz="1200" b="1" dirty="0" err="1">
                <a:solidFill>
                  <a:srgbClr val="000000"/>
                </a:solidFill>
              </a:rPr>
              <a:t>muEDM</a:t>
            </a:r>
            <a:endParaRPr lang="en-GB" altLang="en-US" sz="1200" b="1" dirty="0">
              <a:solidFill>
                <a:srgbClr val="000000"/>
              </a:solidFill>
            </a:endParaRPr>
          </a:p>
        </p:txBody>
      </p:sp>
      <p:sp>
        <p:nvSpPr>
          <p:cNvPr id="6" name="Rechteck 5">
            <a:extLst>
              <a:ext uri="{FF2B5EF4-FFF2-40B4-BE49-F238E27FC236}">
                <a16:creationId xmlns:a16="http://schemas.microsoft.com/office/drawing/2014/main" id="{AAA4C803-74E7-AE9B-0F84-08E4318A6EFA}"/>
              </a:ext>
            </a:extLst>
          </p:cNvPr>
          <p:cNvSpPr/>
          <p:nvPr/>
        </p:nvSpPr>
        <p:spPr bwMode="auto">
          <a:xfrm rot="214287">
            <a:off x="2771800" y="2001025"/>
            <a:ext cx="288032" cy="404965"/>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Tree>
    <p:extLst>
      <p:ext uri="{BB962C8B-B14F-4D97-AF65-F5344CB8AC3E}">
        <p14:creationId xmlns:p14="http://schemas.microsoft.com/office/powerpoint/2010/main" val="181028457"/>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Grafik 8"/>
          <p:cNvPicPr>
            <a:picLocks noChangeAspect="1"/>
          </p:cNvPicPr>
          <p:nvPr/>
        </p:nvPicPr>
        <p:blipFill>
          <a:blip r:embed="rId3">
            <a:extLst>
              <a:ext uri="{28A0092B-C50C-407E-A947-70E740481C1C}">
                <a14:useLocalDpi xmlns:a14="http://schemas.microsoft.com/office/drawing/2010/main" val="0"/>
              </a:ext>
            </a:extLst>
          </a:blip>
          <a:srcRect l="832" t="19443"/>
          <a:stretch>
            <a:fillRect/>
          </a:stretch>
        </p:blipFill>
        <p:spPr bwMode="auto">
          <a:xfrm>
            <a:off x="2369442" y="0"/>
            <a:ext cx="6822304"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5" name="Titel 1"/>
          <p:cNvSpPr>
            <a:spLocks noGrp="1"/>
          </p:cNvSpPr>
          <p:nvPr>
            <p:ph type="title"/>
          </p:nvPr>
        </p:nvSpPr>
        <p:spPr>
          <a:xfrm>
            <a:off x="323528" y="627534"/>
            <a:ext cx="6426994" cy="470311"/>
          </a:xfrm>
        </p:spPr>
        <p:txBody>
          <a:bodyPr/>
          <a:lstStyle/>
          <a:p>
            <a:r>
              <a:rPr lang="de-CH" altLang="en-US" dirty="0">
                <a:solidFill>
                  <a:schemeClr val="tx1">
                    <a:lumMod val="65000"/>
                    <a:lumOff val="35000"/>
                  </a:schemeClr>
                </a:solidFill>
              </a:rPr>
              <a:t>Ring </a:t>
            </a:r>
            <a:r>
              <a:rPr lang="de-CH" altLang="en-US" dirty="0" err="1">
                <a:solidFill>
                  <a:schemeClr val="tx1">
                    <a:lumMod val="65000"/>
                    <a:lumOff val="35000"/>
                  </a:schemeClr>
                </a:solidFill>
              </a:rPr>
              <a:t>cyclotron</a:t>
            </a:r>
            <a:endParaRPr lang="de-CH" altLang="en-US" dirty="0">
              <a:solidFill>
                <a:schemeClr val="tx1">
                  <a:lumMod val="65000"/>
                  <a:lumOff val="35000"/>
                </a:schemeClr>
              </a:solidFill>
            </a:endParaRPr>
          </a:p>
        </p:txBody>
      </p:sp>
      <p:sp>
        <p:nvSpPr>
          <p:cNvPr id="8" name="Rectangle 3"/>
          <p:cNvSpPr>
            <a:spLocks noChangeArrowheads="1"/>
          </p:cNvSpPr>
          <p:nvPr/>
        </p:nvSpPr>
        <p:spPr bwMode="auto">
          <a:xfrm>
            <a:off x="251520" y="1275606"/>
            <a:ext cx="2557463" cy="3671888"/>
          </a:xfrm>
          <a:prstGeom prst="rect">
            <a:avLst/>
          </a:prstGeom>
          <a:solidFill>
            <a:srgbClr val="FFFFCC"/>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0"/>
              </a:spcBef>
              <a:defRPr sz="2400">
                <a:solidFill>
                  <a:schemeClr val="tx1"/>
                </a:solidFill>
                <a:latin typeface="Times" pitchFamily="18" charset="0"/>
              </a:defRPr>
            </a:lvl1pPr>
            <a:lvl2pPr>
              <a:spcBef>
                <a:spcPct val="0"/>
              </a:spcBef>
              <a:defRPr sz="2400">
                <a:solidFill>
                  <a:schemeClr val="tx1"/>
                </a:solidFill>
                <a:latin typeface="Times" pitchFamily="18" charset="0"/>
              </a:defRPr>
            </a:lvl2pPr>
            <a:lvl3pPr>
              <a:spcBef>
                <a:spcPct val="0"/>
              </a:spcBef>
              <a:defRPr sz="2400">
                <a:solidFill>
                  <a:schemeClr val="tx1"/>
                </a:solidFill>
                <a:latin typeface="Times" pitchFamily="18" charset="0"/>
              </a:defRPr>
            </a:lvl3pPr>
            <a:lvl4pPr>
              <a:spcBef>
                <a:spcPct val="0"/>
              </a:spcBef>
              <a:defRPr sz="2400">
                <a:solidFill>
                  <a:schemeClr val="tx1"/>
                </a:solidFill>
                <a:latin typeface="Times" pitchFamily="18" charset="0"/>
              </a:defRPr>
            </a:lvl4pPr>
            <a:lvl5pPr>
              <a:spcBef>
                <a:spcPct val="0"/>
              </a:spcBef>
              <a:defRPr sz="2400">
                <a:solidFill>
                  <a:schemeClr val="tx1"/>
                </a:solidFill>
                <a:latin typeface="Times" pitchFamily="18" charset="0"/>
              </a:defRPr>
            </a:lvl5pPr>
            <a:lvl6pPr marL="457200" eaLnBrk="0" fontAlgn="base" hangingPunct="0">
              <a:spcBef>
                <a:spcPct val="0"/>
              </a:spcBef>
              <a:spcAft>
                <a:spcPct val="0"/>
              </a:spcAft>
              <a:defRPr sz="2400">
                <a:solidFill>
                  <a:schemeClr val="tx1"/>
                </a:solidFill>
                <a:latin typeface="Times" pitchFamily="18" charset="0"/>
              </a:defRPr>
            </a:lvl6pPr>
            <a:lvl7pPr marL="914400" eaLnBrk="0" fontAlgn="base" hangingPunct="0">
              <a:spcBef>
                <a:spcPct val="0"/>
              </a:spcBef>
              <a:spcAft>
                <a:spcPct val="0"/>
              </a:spcAft>
              <a:defRPr sz="2400">
                <a:solidFill>
                  <a:schemeClr val="tx1"/>
                </a:solidFill>
                <a:latin typeface="Times" pitchFamily="18" charset="0"/>
              </a:defRPr>
            </a:lvl7pPr>
            <a:lvl8pPr marL="1371600" eaLnBrk="0" fontAlgn="base" hangingPunct="0">
              <a:spcBef>
                <a:spcPct val="0"/>
              </a:spcBef>
              <a:spcAft>
                <a:spcPct val="0"/>
              </a:spcAft>
              <a:defRPr sz="2400">
                <a:solidFill>
                  <a:schemeClr val="tx1"/>
                </a:solidFill>
                <a:latin typeface="Times" pitchFamily="18" charset="0"/>
              </a:defRPr>
            </a:lvl8pPr>
            <a:lvl9pPr marL="1828800" eaLnBrk="0" fontAlgn="base" hangingPunct="0">
              <a:spcBef>
                <a:spcPct val="0"/>
              </a:spcBef>
              <a:spcAft>
                <a:spcPct val="0"/>
              </a:spcAft>
              <a:defRPr sz="2400">
                <a:solidFill>
                  <a:schemeClr val="tx1"/>
                </a:solidFill>
                <a:latin typeface="Times" pitchFamily="18" charset="0"/>
              </a:defRPr>
            </a:lvl9pPr>
          </a:lstStyle>
          <a:p>
            <a:pPr eaLnBrk="1" hangingPunct="1">
              <a:spcAft>
                <a:spcPts val="900"/>
              </a:spcAft>
              <a:buFontTx/>
              <a:buChar char="•"/>
              <a:defRPr/>
            </a:pPr>
            <a:r>
              <a:rPr lang="en-GB" altLang="de-DE" sz="1350" dirty="0">
                <a:latin typeface="+mn-lt"/>
              </a:rPr>
              <a:t> at time of construction a new concept: separated sector ring cyclotron [</a:t>
            </a:r>
            <a:r>
              <a:rPr lang="en-GB" altLang="de-DE" sz="1350" dirty="0" err="1">
                <a:latin typeface="+mn-lt"/>
              </a:rPr>
              <a:t>H.Willax</a:t>
            </a:r>
            <a:r>
              <a:rPr lang="en-GB" altLang="de-DE" sz="1350" dirty="0">
                <a:latin typeface="+mn-lt"/>
              </a:rPr>
              <a:t> et al.]</a:t>
            </a:r>
          </a:p>
          <a:p>
            <a:pPr eaLnBrk="1" hangingPunct="1">
              <a:spcAft>
                <a:spcPts val="900"/>
              </a:spcAft>
              <a:buFontTx/>
              <a:buChar char="•"/>
              <a:defRPr/>
            </a:pPr>
            <a:r>
              <a:rPr lang="en-GB" altLang="de-DE" sz="1350" dirty="0">
                <a:latin typeface="+mn-lt"/>
                <a:cs typeface="Arial" charset="0"/>
              </a:rPr>
              <a:t> 8 magnets (280t, 1.6-2.1T), </a:t>
            </a:r>
            <a:br>
              <a:rPr lang="en-GB" altLang="de-DE" sz="1350" dirty="0">
                <a:latin typeface="+mn-lt"/>
                <a:cs typeface="Arial" charset="0"/>
              </a:rPr>
            </a:br>
            <a:r>
              <a:rPr lang="en-GB" altLang="de-DE" sz="1350" dirty="0">
                <a:latin typeface="+mn-lt"/>
                <a:cs typeface="Arial" charset="0"/>
              </a:rPr>
              <a:t>4 accelerating resonators (50MHz), 1 Flattop (150MHz), </a:t>
            </a:r>
            <a:br>
              <a:rPr lang="en-GB" altLang="de-DE" sz="1350" dirty="0">
                <a:latin typeface="+mn-lt"/>
                <a:cs typeface="Arial" charset="0"/>
              </a:rPr>
            </a:br>
            <a:r>
              <a:rPr lang="en-GB" altLang="de-DE" sz="1350" dirty="0">
                <a:latin typeface="+mn-lt"/>
                <a:cs typeface="Arial" charset="0"/>
                <a:sym typeface="Symbol"/>
              </a:rPr>
              <a:t> 15m</a:t>
            </a:r>
          </a:p>
          <a:p>
            <a:pPr eaLnBrk="1" hangingPunct="1">
              <a:spcAft>
                <a:spcPts val="900"/>
              </a:spcAft>
              <a:buFontTx/>
              <a:buChar char="•"/>
              <a:defRPr/>
            </a:pPr>
            <a:r>
              <a:rPr lang="en-GB" altLang="de-DE" sz="1350" dirty="0">
                <a:latin typeface="+mn-lt"/>
                <a:cs typeface="Arial" charset="0"/>
                <a:sym typeface="Symbol"/>
              </a:rPr>
              <a:t> losses at extraction  200W</a:t>
            </a:r>
          </a:p>
          <a:p>
            <a:pPr eaLnBrk="1" hangingPunct="1">
              <a:spcAft>
                <a:spcPts val="900"/>
              </a:spcAft>
              <a:buFontTx/>
              <a:buChar char="•"/>
              <a:defRPr/>
            </a:pPr>
            <a:r>
              <a:rPr lang="en-GB" altLang="de-DE" sz="1350" dirty="0">
                <a:latin typeface="+mn-lt"/>
                <a:cs typeface="Arial" charset="0"/>
                <a:sym typeface="Symbol"/>
              </a:rPr>
              <a:t> reducing losses by increasing RF voltage was main upgrade path </a:t>
            </a:r>
          </a:p>
          <a:p>
            <a:pPr eaLnBrk="1" hangingPunct="1">
              <a:spcAft>
                <a:spcPts val="900"/>
              </a:spcAft>
              <a:defRPr/>
            </a:pPr>
            <a:r>
              <a:rPr lang="en-GB" altLang="de-DE" sz="1200" dirty="0">
                <a:latin typeface="+mn-lt"/>
                <a:cs typeface="Arial" charset="0"/>
                <a:sym typeface="Symbol"/>
              </a:rPr>
              <a:t>[</a:t>
            </a:r>
            <a:r>
              <a:rPr lang="en-US" altLang="de-DE" sz="1200" dirty="0">
                <a:latin typeface="+mn-lt"/>
                <a:cs typeface="Arial" charset="0"/>
                <a:sym typeface="Symbol"/>
              </a:rPr>
              <a:t>losses  (turn number)</a:t>
            </a:r>
            <a:r>
              <a:rPr lang="en-US" altLang="de-DE" sz="1200" baseline="30000" dirty="0">
                <a:latin typeface="+mn-lt"/>
                <a:cs typeface="Arial" charset="0"/>
                <a:sym typeface="Symbol"/>
              </a:rPr>
              <a:t>3</a:t>
            </a:r>
            <a:r>
              <a:rPr lang="en-US" altLang="de-DE" sz="1200" dirty="0">
                <a:latin typeface="+mn-lt"/>
                <a:cs typeface="Arial" charset="0"/>
                <a:sym typeface="Symbol"/>
              </a:rPr>
              <a:t>, </a:t>
            </a:r>
            <a:r>
              <a:rPr lang="en-US" altLang="de-DE" sz="1200" dirty="0" err="1">
                <a:latin typeface="+mn-lt"/>
                <a:cs typeface="Arial" charset="0"/>
                <a:sym typeface="Symbol"/>
              </a:rPr>
              <a:t>W.Joho</a:t>
            </a:r>
            <a:r>
              <a:rPr lang="en-US" altLang="de-DE" sz="1200" dirty="0">
                <a:latin typeface="+mn-lt"/>
                <a:cs typeface="Arial" charset="0"/>
                <a:sym typeface="Symbol"/>
              </a:rPr>
              <a:t>]</a:t>
            </a:r>
          </a:p>
          <a:p>
            <a:pPr eaLnBrk="1" hangingPunct="1">
              <a:spcAft>
                <a:spcPts val="900"/>
              </a:spcAft>
              <a:buFontTx/>
              <a:buChar char="•"/>
              <a:defRPr/>
            </a:pPr>
            <a:r>
              <a:rPr lang="en-GB" altLang="de-DE" sz="1350" dirty="0">
                <a:latin typeface="+mn-lt"/>
                <a:cs typeface="Arial" charset="0"/>
              </a:rPr>
              <a:t> 590MeV protons at 80%c</a:t>
            </a:r>
          </a:p>
          <a:p>
            <a:pPr eaLnBrk="1" hangingPunct="1">
              <a:spcAft>
                <a:spcPts val="900"/>
              </a:spcAft>
              <a:buFontTx/>
              <a:buChar char="•"/>
              <a:defRPr/>
            </a:pPr>
            <a:r>
              <a:rPr lang="en-GB" altLang="de-DE" sz="1350" dirty="0">
                <a:latin typeface="+mn-lt"/>
                <a:cs typeface="Arial" charset="0"/>
              </a:rPr>
              <a:t> 2.4mA x 590MeV=1.4MW</a:t>
            </a:r>
          </a:p>
        </p:txBody>
      </p:sp>
    </p:spTree>
    <p:extLst>
      <p:ext uri="{BB962C8B-B14F-4D97-AF65-F5344CB8AC3E}">
        <p14:creationId xmlns:p14="http://schemas.microsoft.com/office/powerpoint/2010/main" val="1242359660"/>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en-US" dirty="0"/>
              <a:t>Proton Irradiation Facility PIF</a:t>
            </a:r>
            <a:endParaRPr lang="de-CH" dirty="0"/>
          </a:p>
        </p:txBody>
      </p:sp>
      <p:sp>
        <p:nvSpPr>
          <p:cNvPr id="4" name="Foliennummernplatzhalter 3"/>
          <p:cNvSpPr>
            <a:spLocks noGrp="1"/>
          </p:cNvSpPr>
          <p:nvPr>
            <p:ph type="sldNum" sz="quarter" idx="12"/>
          </p:nvPr>
        </p:nvSpPr>
        <p:spPr/>
        <p:txBody>
          <a:bodyPr/>
          <a:lstStyle/>
          <a:p>
            <a:pPr algn="r">
              <a:defRPr/>
            </a:pPr>
            <a:r>
              <a:rPr lang="de-DE"/>
              <a:t>Page </a:t>
            </a:r>
            <a:fld id="{EBC07571-3134-BB4B-B83F-1A9FE18D34F3}" type="slidenum">
              <a:rPr lang="de-DE" smtClean="0"/>
              <a:pPr algn="r">
                <a:defRPr/>
              </a:pPr>
              <a:t>9</a:t>
            </a:fld>
            <a:endParaRPr lang="de-DE" dirty="0"/>
          </a:p>
        </p:txBody>
      </p:sp>
      <p:sp>
        <p:nvSpPr>
          <p:cNvPr id="2" name="TextBox 1">
            <a:extLst>
              <a:ext uri="{FF2B5EF4-FFF2-40B4-BE49-F238E27FC236}">
                <a16:creationId xmlns:a16="http://schemas.microsoft.com/office/drawing/2014/main" id="{E79F9A55-1833-284A-8827-ACB0DDB59780}"/>
              </a:ext>
            </a:extLst>
          </p:cNvPr>
          <p:cNvSpPr txBox="1"/>
          <p:nvPr/>
        </p:nvSpPr>
        <p:spPr>
          <a:xfrm>
            <a:off x="827088" y="945846"/>
            <a:ext cx="5409623" cy="3858152"/>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en-US" dirty="0">
                <a:solidFill>
                  <a:srgbClr val="000000"/>
                </a:solidFill>
                <a:latin typeface="Calibri"/>
              </a:rPr>
              <a:t>Main functions:</a:t>
            </a:r>
          </a:p>
          <a:p>
            <a:pPr marL="285750" indent="-285750" eaLnBrk="1" hangingPunct="1">
              <a:lnSpc>
                <a:spcPct val="110000"/>
              </a:lnSpc>
              <a:spcBef>
                <a:spcPct val="0"/>
              </a:spcBef>
              <a:buClr>
                <a:srgbClr val="000000"/>
              </a:buClr>
              <a:buFont typeface="Arial" panose="020B0604020202020204" pitchFamily="34" charset="0"/>
              <a:buChar char="•"/>
            </a:pPr>
            <a:r>
              <a:rPr lang="en-US" dirty="0">
                <a:solidFill>
                  <a:srgbClr val="000000"/>
                </a:solidFill>
                <a:latin typeface="Calibri"/>
              </a:rPr>
              <a:t>user-lab for studies of radiation effects </a:t>
            </a:r>
          </a:p>
          <a:p>
            <a:pPr marL="285750" indent="-285750" eaLnBrk="1" hangingPunct="1">
              <a:lnSpc>
                <a:spcPct val="110000"/>
              </a:lnSpc>
              <a:spcBef>
                <a:spcPct val="0"/>
              </a:spcBef>
              <a:buClr>
                <a:srgbClr val="000000"/>
              </a:buClr>
              <a:buFont typeface="Arial" panose="020B0604020202020204" pitchFamily="34" charset="0"/>
              <a:buChar char="•"/>
            </a:pPr>
            <a:r>
              <a:rPr lang="en-US" dirty="0">
                <a:solidFill>
                  <a:srgbClr val="000000"/>
                </a:solidFill>
                <a:latin typeface="Calibri"/>
              </a:rPr>
              <a:t>realistic simulator of space radiation environment</a:t>
            </a:r>
          </a:p>
          <a:p>
            <a:pPr marL="285750" indent="-285750" eaLnBrk="1" hangingPunct="1">
              <a:lnSpc>
                <a:spcPct val="110000"/>
              </a:lnSpc>
              <a:spcBef>
                <a:spcPct val="0"/>
              </a:spcBef>
              <a:buClr>
                <a:srgbClr val="000000"/>
              </a:buClr>
              <a:buFont typeface="Arial" panose="020B0604020202020204" pitchFamily="34" charset="0"/>
              <a:buChar char="•"/>
            </a:pPr>
            <a:r>
              <a:rPr lang="en-US" dirty="0">
                <a:solidFill>
                  <a:srgbClr val="000000"/>
                </a:solidFill>
                <a:latin typeface="Calibri"/>
              </a:rPr>
              <a:t>source of mono-energetic particles</a:t>
            </a:r>
          </a:p>
          <a:p>
            <a:pPr marL="285750" indent="-285750" eaLnBrk="1" hangingPunct="1">
              <a:lnSpc>
                <a:spcPct val="110000"/>
              </a:lnSpc>
              <a:spcBef>
                <a:spcPct val="0"/>
              </a:spcBef>
              <a:buClr>
                <a:srgbClr val="000000"/>
              </a:buClr>
              <a:buFont typeface="Arial" panose="020B0604020202020204" pitchFamily="34" charset="0"/>
              <a:buChar char="•"/>
            </a:pPr>
            <a:r>
              <a:rPr lang="en-US" dirty="0">
                <a:solidFill>
                  <a:srgbClr val="000000"/>
                </a:solidFill>
                <a:latin typeface="Calibri"/>
              </a:rPr>
              <a:t>radiation qualification of space technologies </a:t>
            </a:r>
          </a:p>
          <a:p>
            <a:pPr marL="285750" indent="-285750" eaLnBrk="1" hangingPunct="1">
              <a:lnSpc>
                <a:spcPct val="110000"/>
              </a:lnSpc>
              <a:spcBef>
                <a:spcPct val="0"/>
              </a:spcBef>
              <a:buClr>
                <a:srgbClr val="000000"/>
              </a:buClr>
              <a:buFont typeface="Arial" panose="020B0604020202020204" pitchFamily="34" charset="0"/>
              <a:buChar char="•"/>
            </a:pPr>
            <a:r>
              <a:rPr lang="en-US" dirty="0">
                <a:solidFill>
                  <a:srgbClr val="000000"/>
                </a:solidFill>
                <a:latin typeface="Calibri"/>
              </a:rPr>
              <a:t>calibration of detectors</a:t>
            </a:r>
          </a:p>
          <a:p>
            <a:pPr marL="285750" indent="-285750" eaLnBrk="1" hangingPunct="1">
              <a:lnSpc>
                <a:spcPct val="110000"/>
              </a:lnSpc>
              <a:spcBef>
                <a:spcPct val="0"/>
              </a:spcBef>
              <a:buClr>
                <a:srgbClr val="000000"/>
              </a:buClr>
              <a:buFont typeface="Arial" panose="020B0604020202020204" pitchFamily="34" charset="0"/>
              <a:buChar char="•"/>
            </a:pPr>
            <a:r>
              <a:rPr lang="en-US" dirty="0">
                <a:solidFill>
                  <a:srgbClr val="000000"/>
                </a:solidFill>
                <a:latin typeface="Calibri"/>
              </a:rPr>
              <a:t>application oriented and user-friendly facility</a:t>
            </a:r>
          </a:p>
          <a:p>
            <a:pPr marL="285750" indent="-285750" eaLnBrk="1" hangingPunct="1">
              <a:lnSpc>
                <a:spcPct val="110000"/>
              </a:lnSpc>
              <a:spcBef>
                <a:spcPct val="0"/>
              </a:spcBef>
              <a:buClr>
                <a:srgbClr val="000000"/>
              </a:buClr>
              <a:buFont typeface="Arial" panose="020B0604020202020204" pitchFamily="34" charset="0"/>
              <a:buChar char="•"/>
            </a:pPr>
            <a:r>
              <a:rPr lang="en-US" dirty="0">
                <a:solidFill>
                  <a:srgbClr val="000000"/>
                </a:solidFill>
                <a:latin typeface="Calibri"/>
              </a:rPr>
              <a:t>part of ESA “European Component Irradiation Facilities ECIF”</a:t>
            </a:r>
          </a:p>
          <a:p>
            <a:pPr eaLnBrk="1" hangingPunct="1">
              <a:lnSpc>
                <a:spcPct val="110000"/>
              </a:lnSpc>
              <a:spcBef>
                <a:spcPct val="0"/>
              </a:spcBef>
              <a:buClr>
                <a:srgbClr val="000000"/>
              </a:buClr>
            </a:pPr>
            <a:endParaRPr lang="en-US" dirty="0">
              <a:solidFill>
                <a:srgbClr val="000000"/>
              </a:solidFill>
              <a:latin typeface="Calibri"/>
            </a:endParaRPr>
          </a:p>
          <a:p>
            <a:pPr marL="285750" indent="-285750" eaLnBrk="1" hangingPunct="1">
              <a:lnSpc>
                <a:spcPct val="110000"/>
              </a:lnSpc>
              <a:spcBef>
                <a:spcPct val="0"/>
              </a:spcBef>
              <a:buClr>
                <a:srgbClr val="000000"/>
              </a:buClr>
              <a:buFont typeface="Arial" panose="020B0604020202020204" pitchFamily="34" charset="0"/>
              <a:buChar char="•"/>
            </a:pPr>
            <a:endParaRPr lang="en-US" sz="1800" dirty="0">
              <a:solidFill>
                <a:srgbClr val="000000"/>
              </a:solidFill>
              <a:latin typeface="Calibri"/>
            </a:endParaRPr>
          </a:p>
        </p:txBody>
      </p:sp>
      <p:pic>
        <p:nvPicPr>
          <p:cNvPr id="5" name="Content Placeholder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296384" y="809898"/>
            <a:ext cx="2485670" cy="1657716"/>
          </a:xfrm>
          <a:prstGeom prst="rect">
            <a:avLst/>
          </a:prstGeom>
        </p:spPr>
      </p:pic>
      <p:pic>
        <p:nvPicPr>
          <p:cNvPr id="6" name="Picture 5" descr="GetFile?rsrcid=5749"/>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020272" y="2534313"/>
            <a:ext cx="1063270" cy="10455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a:extLst>
              <a:ext uri="{FF2B5EF4-FFF2-40B4-BE49-F238E27FC236}">
                <a16:creationId xmlns:a16="http://schemas.microsoft.com/office/drawing/2014/main" id="{E79F9A55-1833-284A-8827-ACB0DDB59780}"/>
              </a:ext>
            </a:extLst>
          </p:cNvPr>
          <p:cNvSpPr txBox="1"/>
          <p:nvPr/>
        </p:nvSpPr>
        <p:spPr>
          <a:xfrm>
            <a:off x="4716016" y="3358426"/>
            <a:ext cx="4209738" cy="1727548"/>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en-US" dirty="0">
                <a:solidFill>
                  <a:srgbClr val="000000"/>
                </a:solidFill>
                <a:latin typeface="Calibri"/>
              </a:rPr>
              <a:t>Operation and User:</a:t>
            </a:r>
          </a:p>
          <a:p>
            <a:pPr marL="285750" indent="-285750" eaLnBrk="1" hangingPunct="1">
              <a:lnSpc>
                <a:spcPct val="110000"/>
              </a:lnSpc>
              <a:spcBef>
                <a:spcPct val="0"/>
              </a:spcBef>
              <a:buClr>
                <a:srgbClr val="000000"/>
              </a:buClr>
              <a:buFont typeface="Arial" panose="020B0604020202020204" pitchFamily="34" charset="0"/>
              <a:buChar char="•"/>
            </a:pPr>
            <a:r>
              <a:rPr lang="en-US" dirty="0">
                <a:solidFill>
                  <a:srgbClr val="000000"/>
                </a:solidFill>
                <a:latin typeface="Calibri"/>
              </a:rPr>
              <a:t>~120 test days/y with ~60 experiments/y</a:t>
            </a:r>
          </a:p>
          <a:p>
            <a:pPr marL="285750" indent="-285750" eaLnBrk="1" hangingPunct="1">
              <a:lnSpc>
                <a:spcPct val="110000"/>
              </a:lnSpc>
              <a:spcBef>
                <a:spcPct val="0"/>
              </a:spcBef>
              <a:buClr>
                <a:srgbClr val="000000"/>
              </a:buClr>
              <a:buFont typeface="Arial" panose="020B0604020202020204" pitchFamily="34" charset="0"/>
              <a:buChar char="•"/>
            </a:pPr>
            <a:r>
              <a:rPr lang="en-US" dirty="0">
                <a:solidFill>
                  <a:srgbClr val="000000"/>
                </a:solidFill>
                <a:latin typeface="Calibri"/>
              </a:rPr>
              <a:t>~150 visitors/y from about 40 institutions: research institutes, universities, aerospace and electronic industry from CH, EU, CHN and US</a:t>
            </a:r>
          </a:p>
          <a:p>
            <a:pPr marL="285750" indent="-285750" eaLnBrk="1" hangingPunct="1">
              <a:lnSpc>
                <a:spcPct val="110000"/>
              </a:lnSpc>
              <a:spcBef>
                <a:spcPct val="0"/>
              </a:spcBef>
              <a:buClr>
                <a:srgbClr val="000000"/>
              </a:buClr>
              <a:buFont typeface="Arial" panose="020B0604020202020204" pitchFamily="34" charset="0"/>
              <a:buChar char="•"/>
            </a:pPr>
            <a:r>
              <a:rPr lang="en-US" dirty="0">
                <a:solidFill>
                  <a:srgbClr val="000000"/>
                </a:solidFill>
                <a:latin typeface="Calibri"/>
              </a:rPr>
              <a:t>main users: ESA and CERN</a:t>
            </a:r>
          </a:p>
          <a:p>
            <a:pPr eaLnBrk="1" hangingPunct="1">
              <a:lnSpc>
                <a:spcPct val="110000"/>
              </a:lnSpc>
              <a:spcBef>
                <a:spcPct val="0"/>
              </a:spcBef>
              <a:buClr>
                <a:srgbClr val="000000"/>
              </a:buClr>
            </a:pPr>
            <a:r>
              <a:rPr lang="en-US" dirty="0">
                <a:solidFill>
                  <a:srgbClr val="000000"/>
                </a:solidFill>
                <a:latin typeface="Calibri"/>
              </a:rPr>
              <a:t>	</a:t>
            </a:r>
          </a:p>
          <a:p>
            <a:pPr marL="285750" indent="-285750" eaLnBrk="1" hangingPunct="1">
              <a:lnSpc>
                <a:spcPct val="110000"/>
              </a:lnSpc>
              <a:spcBef>
                <a:spcPct val="0"/>
              </a:spcBef>
              <a:buClr>
                <a:srgbClr val="000000"/>
              </a:buClr>
              <a:buFont typeface="Arial" panose="020B0604020202020204" pitchFamily="34" charset="0"/>
              <a:buChar char="•"/>
            </a:pPr>
            <a:endParaRPr lang="en-US" dirty="0">
              <a:solidFill>
                <a:srgbClr val="000000"/>
              </a:solidFill>
              <a:latin typeface="Calibri"/>
            </a:endParaRPr>
          </a:p>
          <a:p>
            <a:pPr marL="285750" indent="-285750" eaLnBrk="1" hangingPunct="1">
              <a:lnSpc>
                <a:spcPct val="110000"/>
              </a:lnSpc>
              <a:spcBef>
                <a:spcPct val="0"/>
              </a:spcBef>
              <a:buClr>
                <a:srgbClr val="000000"/>
              </a:buClr>
              <a:buFont typeface="Arial" panose="020B0604020202020204" pitchFamily="34" charset="0"/>
              <a:buChar char="•"/>
            </a:pPr>
            <a:endParaRPr lang="en-US" sz="1800" dirty="0">
              <a:solidFill>
                <a:srgbClr val="000000"/>
              </a:solidFill>
              <a:latin typeface="Calibri"/>
            </a:endParaRPr>
          </a:p>
        </p:txBody>
      </p:sp>
      <p:sp>
        <p:nvSpPr>
          <p:cNvPr id="10" name="TextBox 9">
            <a:extLst>
              <a:ext uri="{FF2B5EF4-FFF2-40B4-BE49-F238E27FC236}">
                <a16:creationId xmlns:a16="http://schemas.microsoft.com/office/drawing/2014/main" id="{E79F9A55-1833-284A-8827-ACB0DDB59780}"/>
              </a:ext>
            </a:extLst>
          </p:cNvPr>
          <p:cNvSpPr txBox="1"/>
          <p:nvPr/>
        </p:nvSpPr>
        <p:spPr>
          <a:xfrm>
            <a:off x="827088" y="3358426"/>
            <a:ext cx="3745228" cy="1727548"/>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en-US" dirty="0">
                <a:solidFill>
                  <a:srgbClr val="000000"/>
                </a:solidFill>
                <a:latin typeface="Calibri"/>
              </a:rPr>
              <a:t>Main parameters:</a:t>
            </a:r>
          </a:p>
          <a:p>
            <a:pPr marL="285750" indent="-285750" eaLnBrk="1" hangingPunct="1">
              <a:lnSpc>
                <a:spcPct val="110000"/>
              </a:lnSpc>
              <a:spcBef>
                <a:spcPct val="0"/>
              </a:spcBef>
              <a:buClr>
                <a:srgbClr val="000000"/>
              </a:buClr>
              <a:buFont typeface="Arial" panose="020B0604020202020204" pitchFamily="34" charset="0"/>
              <a:buChar char="•"/>
            </a:pPr>
            <a:r>
              <a:rPr lang="en-US" dirty="0">
                <a:solidFill>
                  <a:srgbClr val="000000"/>
                </a:solidFill>
                <a:latin typeface="Calibri"/>
              </a:rPr>
              <a:t>proton energy range: 6 – 230 MeV</a:t>
            </a:r>
          </a:p>
          <a:p>
            <a:pPr marL="285750" indent="-285750" eaLnBrk="1" hangingPunct="1">
              <a:lnSpc>
                <a:spcPct val="110000"/>
              </a:lnSpc>
              <a:spcBef>
                <a:spcPct val="0"/>
              </a:spcBef>
              <a:buClr>
                <a:srgbClr val="000000"/>
              </a:buClr>
              <a:buFont typeface="Arial" panose="020B0604020202020204" pitchFamily="34" charset="0"/>
              <a:buChar char="•"/>
            </a:pPr>
            <a:r>
              <a:rPr lang="en-US" dirty="0">
                <a:solidFill>
                  <a:srgbClr val="000000"/>
                </a:solidFill>
                <a:latin typeface="Calibri"/>
              </a:rPr>
              <a:t>proton flux range: 	10</a:t>
            </a:r>
            <a:r>
              <a:rPr lang="en-US" baseline="30000" dirty="0">
                <a:solidFill>
                  <a:srgbClr val="000000"/>
                </a:solidFill>
                <a:latin typeface="Calibri"/>
              </a:rPr>
              <a:t>2</a:t>
            </a:r>
            <a:r>
              <a:rPr lang="en-US" dirty="0">
                <a:solidFill>
                  <a:srgbClr val="000000"/>
                </a:solidFill>
                <a:latin typeface="Calibri"/>
              </a:rPr>
              <a:t> – 10</a:t>
            </a:r>
            <a:r>
              <a:rPr lang="en-US" baseline="30000" dirty="0">
                <a:solidFill>
                  <a:srgbClr val="000000"/>
                </a:solidFill>
                <a:latin typeface="Calibri"/>
              </a:rPr>
              <a:t>9</a:t>
            </a:r>
            <a:r>
              <a:rPr lang="en-US" dirty="0">
                <a:solidFill>
                  <a:srgbClr val="000000"/>
                </a:solidFill>
                <a:latin typeface="Calibri"/>
              </a:rPr>
              <a:t> p/s/cm</a:t>
            </a:r>
            <a:r>
              <a:rPr lang="en-US" baseline="30000" dirty="0">
                <a:solidFill>
                  <a:srgbClr val="000000"/>
                </a:solidFill>
                <a:latin typeface="Calibri"/>
              </a:rPr>
              <a:t>2</a:t>
            </a:r>
          </a:p>
          <a:p>
            <a:pPr marL="285750" indent="-285750" eaLnBrk="1" hangingPunct="1">
              <a:lnSpc>
                <a:spcPct val="110000"/>
              </a:lnSpc>
              <a:spcBef>
                <a:spcPct val="0"/>
              </a:spcBef>
              <a:buClr>
                <a:srgbClr val="000000"/>
              </a:buClr>
              <a:buFont typeface="Arial" panose="020B0604020202020204" pitchFamily="34" charset="0"/>
              <a:buChar char="•"/>
            </a:pPr>
            <a:r>
              <a:rPr lang="en-US" dirty="0">
                <a:solidFill>
                  <a:srgbClr val="000000"/>
                </a:solidFill>
                <a:latin typeface="Calibri"/>
              </a:rPr>
              <a:t>Gaussian-like profiles (FWHM 9 cm)</a:t>
            </a:r>
          </a:p>
          <a:p>
            <a:pPr marL="285750" indent="-285750" eaLnBrk="1" hangingPunct="1">
              <a:lnSpc>
                <a:spcPct val="110000"/>
              </a:lnSpc>
              <a:spcBef>
                <a:spcPct val="0"/>
              </a:spcBef>
              <a:buClr>
                <a:srgbClr val="000000"/>
              </a:buClr>
              <a:buFont typeface="Arial" panose="020B0604020202020204" pitchFamily="34" charset="0"/>
              <a:buChar char="•"/>
            </a:pPr>
            <a:r>
              <a:rPr lang="en-US" dirty="0">
                <a:solidFill>
                  <a:srgbClr val="000000"/>
                </a:solidFill>
                <a:latin typeface="Calibri"/>
              </a:rPr>
              <a:t>options: focused (6mm) or flat beam profiles</a:t>
            </a:r>
            <a:endParaRPr lang="en-US" baseline="30000" dirty="0">
              <a:solidFill>
                <a:srgbClr val="000000"/>
              </a:solidFill>
              <a:latin typeface="Calibri"/>
            </a:endParaRPr>
          </a:p>
          <a:p>
            <a:pPr marL="285750" indent="-285750" eaLnBrk="1" hangingPunct="1">
              <a:lnSpc>
                <a:spcPct val="110000"/>
              </a:lnSpc>
              <a:spcBef>
                <a:spcPct val="0"/>
              </a:spcBef>
              <a:buClr>
                <a:srgbClr val="000000"/>
              </a:buClr>
              <a:buFont typeface="Arial" panose="020B0604020202020204" pitchFamily="34" charset="0"/>
              <a:buChar char="•"/>
            </a:pPr>
            <a:endParaRPr lang="en-US" dirty="0">
              <a:solidFill>
                <a:srgbClr val="000000"/>
              </a:solidFill>
              <a:latin typeface="Calibri"/>
            </a:endParaRPr>
          </a:p>
          <a:p>
            <a:pPr eaLnBrk="1" hangingPunct="1">
              <a:lnSpc>
                <a:spcPct val="110000"/>
              </a:lnSpc>
              <a:spcBef>
                <a:spcPct val="0"/>
              </a:spcBef>
              <a:buClr>
                <a:srgbClr val="000000"/>
              </a:buClr>
            </a:pPr>
            <a:r>
              <a:rPr lang="en-US" dirty="0">
                <a:solidFill>
                  <a:srgbClr val="000000"/>
                </a:solidFill>
                <a:latin typeface="Calibri"/>
              </a:rPr>
              <a:t>	</a:t>
            </a:r>
          </a:p>
          <a:p>
            <a:pPr marL="285750" indent="-285750" eaLnBrk="1" hangingPunct="1">
              <a:lnSpc>
                <a:spcPct val="110000"/>
              </a:lnSpc>
              <a:spcBef>
                <a:spcPct val="0"/>
              </a:spcBef>
              <a:buClr>
                <a:srgbClr val="000000"/>
              </a:buClr>
              <a:buFont typeface="Arial" panose="020B0604020202020204" pitchFamily="34" charset="0"/>
              <a:buChar char="•"/>
            </a:pPr>
            <a:endParaRPr lang="en-US" dirty="0">
              <a:solidFill>
                <a:srgbClr val="000000"/>
              </a:solidFill>
              <a:latin typeface="Calibri"/>
            </a:endParaRPr>
          </a:p>
          <a:p>
            <a:pPr marL="285750" indent="-285750" eaLnBrk="1" hangingPunct="1">
              <a:lnSpc>
                <a:spcPct val="110000"/>
              </a:lnSpc>
              <a:spcBef>
                <a:spcPct val="0"/>
              </a:spcBef>
              <a:buClr>
                <a:srgbClr val="000000"/>
              </a:buClr>
              <a:buFont typeface="Arial" panose="020B0604020202020204" pitchFamily="34" charset="0"/>
              <a:buChar char="•"/>
            </a:pPr>
            <a:endParaRPr lang="en-US" sz="1800" dirty="0">
              <a:solidFill>
                <a:srgbClr val="000000"/>
              </a:solidFill>
              <a:latin typeface="Calibri"/>
            </a:endParaRPr>
          </a:p>
        </p:txBody>
      </p:sp>
    </p:spTree>
    <p:extLst>
      <p:ext uri="{BB962C8B-B14F-4D97-AF65-F5344CB8AC3E}">
        <p14:creationId xmlns:p14="http://schemas.microsoft.com/office/powerpoint/2010/main" val="1568842946"/>
      </p:ext>
    </p:extLst>
  </p:cSld>
  <p:clrMapOvr>
    <a:masterClrMapping/>
  </p:clrMapOvr>
  <p:transition spd="med"/>
</p:sld>
</file>

<file path=ppt/theme/theme1.xml><?xml version="1.0" encoding="utf-8"?>
<a:theme xmlns:a="http://schemas.openxmlformats.org/drawingml/2006/main" name="PSI-Powerpoint-Master Calibri V2">
  <a:themeElements>
    <a:clrScheme name="Farbwelt des PSI">
      <a:dk1>
        <a:srgbClr val="000000"/>
      </a:dk1>
      <a:lt1>
        <a:srgbClr val="FFFFFF"/>
      </a:lt1>
      <a:dk2>
        <a:srgbClr val="000000"/>
      </a:dk2>
      <a:lt2>
        <a:srgbClr val="686868"/>
      </a:lt2>
      <a:accent1>
        <a:srgbClr val="FDCA00"/>
      </a:accent1>
      <a:accent2>
        <a:srgbClr val="EB5B00"/>
      </a:accent2>
      <a:accent3>
        <a:srgbClr val="C50006"/>
      </a:accent3>
      <a:accent4>
        <a:srgbClr val="7C204E"/>
      </a:accent4>
      <a:accent5>
        <a:srgbClr val="003B6E"/>
      </a:accent5>
      <a:accent6>
        <a:srgbClr val="197418"/>
      </a:accent6>
      <a:hlink>
        <a:srgbClr val="000000"/>
      </a:hlink>
      <a:folHlink>
        <a:srgbClr val="686868"/>
      </a:folHlink>
    </a:clrScheme>
    <a:fontScheme name="Georgia/Calibri">
      <a:majorFont>
        <a:latin typeface="Georgia"/>
        <a:ea typeface="ヒラギノ角ゴ Pro W3"/>
        <a:cs typeface="ヒラギノ角ゴ Pro W3"/>
      </a:majorFont>
      <a:minorFont>
        <a:latin typeface="Calibri"/>
        <a:ea typeface="ヒラギノ角ゴ Pro W3"/>
        <a:cs typeface="ヒラギノ角ゴ Pro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9525" cap="flat" cmpd="sng" algn="ctr">
          <a:noFill/>
          <a:prstDash val="solid"/>
          <a:round/>
          <a:headEnd type="none" w="med" len="med"/>
          <a:tailEnd type="none" w="med" len="med"/>
        </a:ln>
        <a:effectLst/>
      </a:spPr>
      <a:bodyPr vert="horz" wrap="square" lIns="91440" tIns="45720" rIns="91440" bIns="45720" numCol="1" rtlCol="0"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sz="2400" b="0" i="0" u="none" strike="noStrike" cap="none" normalizeH="0" baseline="0">
            <a:ln>
              <a:noFill/>
            </a:ln>
            <a:solidFill>
              <a:schemeClr val="tx1"/>
            </a:solidFill>
            <a:effectLst/>
            <a:latin typeface="Time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CH" sz="2400" b="0" i="0" u="none" strike="noStrike" cap="none" normalizeH="0" baseline="0">
            <a:ln>
              <a:noFill/>
            </a:ln>
            <a:solidFill>
              <a:schemeClr val="tx1"/>
            </a:solidFill>
            <a:effectLst/>
            <a:latin typeface="Times" charset="0"/>
          </a:defRPr>
        </a:defPPr>
      </a:lstStyle>
    </a:lnDef>
    <a:txDef>
      <a:spPr>
        <a:noFill/>
      </a:spPr>
      <a:bodyPr wrap="square" lIns="0" tIns="0" rIns="0" bIns="0" rtlCol="0">
        <a:noAutofit/>
      </a:bodyPr>
      <a:lstStyle>
        <a:defPPr eaLnBrk="1" hangingPunct="1">
          <a:lnSpc>
            <a:spcPct val="110000"/>
          </a:lnSpc>
          <a:spcBef>
            <a:spcPct val="0"/>
          </a:spcBef>
          <a:buClr>
            <a:srgbClr val="000000"/>
          </a:buClr>
          <a:defRPr sz="1800" dirty="0" err="1" smtClean="0">
            <a:solidFill>
              <a:srgbClr val="000000"/>
            </a:solidFill>
            <a:latin typeface="Calibri"/>
          </a:defRPr>
        </a:defPPr>
      </a:lstStyle>
    </a:txDef>
  </a:objectDefaults>
  <a:extraClrSchemeLst>
    <a:extraClrScheme>
      <a:clrScheme name="Farbwelt des PSI">
        <a:dk1>
          <a:srgbClr val="000000"/>
        </a:dk1>
        <a:lt1>
          <a:srgbClr val="FFFFFF"/>
        </a:lt1>
        <a:dk2>
          <a:srgbClr val="000000"/>
        </a:dk2>
        <a:lt2>
          <a:srgbClr val="686868"/>
        </a:lt2>
        <a:accent1>
          <a:srgbClr val="FDCA00"/>
        </a:accent1>
        <a:accent2>
          <a:srgbClr val="EB5B00"/>
        </a:accent2>
        <a:accent3>
          <a:srgbClr val="C50006"/>
        </a:accent3>
        <a:accent4>
          <a:srgbClr val="7C204E"/>
        </a:accent4>
        <a:accent5>
          <a:srgbClr val="003B6E"/>
        </a:accent5>
        <a:accent6>
          <a:srgbClr val="197418"/>
        </a:accent6>
        <a:hlink>
          <a:srgbClr val="000000"/>
        </a:hlink>
        <a:folHlink>
          <a:srgbClr val="686868"/>
        </a:folHlink>
      </a:clrScheme>
      <a:clrMap bg1="lt1" tx1="dk1" bg2="lt2" tx2="dk2" accent1="accent1" accent2="accent2" accent3="accent3" accent4="accent4" accent5="accent5" accent6="accent6" hlink="hlink" folHlink="folHlink"/>
    </a:extraClrScheme>
  </a:extraClrSchemeLst>
  <a:custClrLst>
    <a:custClr name="Grau 100%">
      <a:srgbClr val="505050"/>
    </a:custClr>
    <a:custClr name="Gelb 100%">
      <a:srgbClr val="FDCA00"/>
    </a:custClr>
    <a:custClr name="Orange 100%">
      <a:srgbClr val="EB5B00"/>
    </a:custClr>
    <a:custClr name="Rot 100%">
      <a:srgbClr val="C50006"/>
    </a:custClr>
    <a:custClr name="Braun 100%">
      <a:srgbClr val="85543A"/>
    </a:custClr>
    <a:custClr name="Olivgrün 100%">
      <a:srgbClr val="8F7111"/>
    </a:custClr>
    <a:custClr name="Hellgrün 100%">
      <a:srgbClr val="82911A"/>
    </a:custClr>
    <a:custClr name="Grün 100%">
      <a:srgbClr val="197418"/>
    </a:custClr>
    <a:custClr name="Violet 100%">
      <a:srgbClr val="7C204E"/>
    </a:custClr>
    <a:custClr name="Blau 100%">
      <a:srgbClr val="003B6E"/>
    </a:custClr>
    <a:custClr name="Grau 80%">
      <a:srgbClr val="686868"/>
    </a:custClr>
    <a:custClr name="Gelb 80%">
      <a:srgbClr val="FED43E"/>
    </a:custClr>
    <a:custClr name="Orange 80%">
      <a:srgbClr val="EE7B34"/>
    </a:custClr>
    <a:custClr name="Rot 80%">
      <a:srgbClr val="D04729"/>
    </a:custClr>
    <a:custClr name="Braun 80%">
      <a:srgbClr val="9A7059"/>
    </a:custClr>
    <a:custClr name="Olivgrün 80%">
      <a:srgbClr val="A48841"/>
    </a:custClr>
    <a:custClr name="Hellgrün 80%">
      <a:srgbClr val="9BA34C"/>
    </a:custClr>
    <a:custClr name="Grün 80%">
      <a:srgbClr val="518A42"/>
    </a:custClr>
    <a:custClr name="Violet 80%">
      <a:srgbClr val="914967"/>
    </a:custClr>
    <a:custClr name="Blau 80%">
      <a:srgbClr val="405583"/>
    </a:custClr>
    <a:custClr name="Grau 60%">
      <a:srgbClr val="969696"/>
    </a:custClr>
    <a:custClr name="Gelb 60%">
      <a:srgbClr val="FEDE74"/>
    </a:custClr>
    <a:custClr name="Orange 60%">
      <a:srgbClr val="F29E62"/>
    </a:custClr>
    <a:custClr name="Rot 60%">
      <a:srgbClr val="DA7252"/>
    </a:custClr>
    <a:custClr name="Braun 60%">
      <a:srgbClr val="B2917D"/>
    </a:custClr>
    <a:custClr name="Olivgrün 60%">
      <a:srgbClr val="BAA46A"/>
    </a:custClr>
    <a:custClr name="Hellgrün 60%">
      <a:srgbClr val="B5B874"/>
    </a:custClr>
    <a:custClr name="Grün 60%">
      <a:srgbClr val="7DA569"/>
    </a:custClr>
    <a:custClr name="Violet 60%">
      <a:srgbClr val="AA7084"/>
    </a:custClr>
    <a:custClr name="Blau 60%">
      <a:srgbClr val="69769E"/>
    </a:custClr>
    <a:custClr name="Grau 40%">
      <a:srgbClr val="B9B9B9"/>
    </a:custClr>
    <a:custClr name="Gelb 40%">
      <a:srgbClr val="FFEAA8"/>
    </a:custClr>
    <a:custClr name="Orange 40%">
      <a:srgbClr val="F6C096"/>
    </a:custClr>
    <a:custClr name="Rot 40%">
      <a:srgbClr val="E7A287"/>
    </a:custClr>
    <a:custClr name="Braun 40%">
      <a:srgbClr val="CAB5A6"/>
    </a:custClr>
    <a:custClr name="Olivgrün 40%">
      <a:srgbClr val="D0C19B"/>
    </a:custClr>
    <a:custClr name="Hellgrün 40%">
      <a:srgbClr val="CED0A4"/>
    </a:custClr>
    <a:custClr name="Grün 40%">
      <a:srgbClr val="A8C39A"/>
    </a:custClr>
    <a:custClr name="Violet 40%">
      <a:srgbClr val="C49FAA"/>
    </a:custClr>
    <a:custClr name="Blau 40%">
      <a:srgbClr val="989FBD"/>
    </a:custClr>
    <a:custClr name="Grau 20%">
      <a:srgbClr val="E5E5E5"/>
    </a:custClr>
    <a:custClr name="Gelb 20%">
      <a:srgbClr val="FFF5D6"/>
    </a:custClr>
    <a:custClr name="Orange 20%">
      <a:srgbClr val="FBE1CC"/>
    </a:custClr>
    <a:custClr name="Rot 20%">
      <a:srgbClr val="F3D2C2"/>
    </a:custClr>
    <a:custClr name="Braun 20%">
      <a:srgbClr val="E4D9D2"/>
    </a:custClr>
    <a:custClr name="Olivgrün 20%">
      <a:srgbClr val="E8E1CE"/>
    </a:custClr>
    <a:custClr name="Hellgrün 20%">
      <a:srgbClr val="E7E8D3"/>
    </a:custClr>
    <a:custClr name="Grün 20%">
      <a:srgbClr val="D4E2CE"/>
    </a:custClr>
    <a:custClr name="Violet 20%">
      <a:srgbClr val="E1D0D5"/>
    </a:custClr>
    <a:custClr name="Blau 20%">
      <a:srgbClr val="CBCFDF"/>
    </a:custClr>
  </a:custClrLst>
</a:theme>
</file>

<file path=ppt/theme/theme2.xml><?xml version="1.0" encoding="utf-8"?>
<a:theme xmlns:a="http://schemas.openxmlformats.org/drawingml/2006/main" name="ModernPortfolio">
  <a:themeElements>
    <a:clrScheme name="ModernPortfolio">
      <a:dk1>
        <a:srgbClr val="000000"/>
      </a:dk1>
      <a:lt1>
        <a:srgbClr val="FFFFFF"/>
      </a:lt1>
      <a:dk2>
        <a:srgbClr val="5C5C5C"/>
      </a:dk2>
      <a:lt2>
        <a:srgbClr val="CBCBCB"/>
      </a:lt2>
      <a:accent1>
        <a:srgbClr val="557E8A"/>
      </a:accent1>
      <a:accent2>
        <a:srgbClr val="88885A"/>
      </a:accent2>
      <a:accent3>
        <a:srgbClr val="B29E85"/>
      </a:accent3>
      <a:accent4>
        <a:srgbClr val="BB7B52"/>
      </a:accent4>
      <a:accent5>
        <a:srgbClr val="CF7F66"/>
      </a:accent5>
      <a:accent6>
        <a:srgbClr val="62647B"/>
      </a:accent6>
      <a:hlink>
        <a:srgbClr val="0000FF"/>
      </a:hlink>
      <a:folHlink>
        <a:srgbClr val="FF00FF"/>
      </a:folHlink>
    </a:clrScheme>
    <a:fontScheme name="ModernPortfolio">
      <a:majorFont>
        <a:latin typeface="Helvetica Neue Light"/>
        <a:ea typeface="Helvetica Neue Light"/>
        <a:cs typeface="Helvetica Neue Light"/>
      </a:majorFont>
      <a:minorFont>
        <a:latin typeface="Helvetica Neue Light"/>
        <a:ea typeface="Helvetica Neue Light"/>
        <a:cs typeface="Helvetica Neue Light"/>
      </a:minorFont>
    </a:fontScheme>
    <a:fmtScheme name="ModernPortfol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atOff val="12166"/>
            <a:lumOff val="-13042"/>
          </a:schemeClr>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FFFFFF"/>
            </a:solidFill>
            <a:effectLst/>
            <a:uFillTx/>
            <a:latin typeface="+mn-lt"/>
            <a:ea typeface="+mn-ea"/>
            <a:cs typeface="+mn-cs"/>
            <a:sym typeface="Helvetica Neue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rgbClr val="ABABAB"/>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n-lt"/>
            <a:ea typeface="+mn-ea"/>
            <a:cs typeface="+mn-cs"/>
            <a:sym typeface="Helvetica Neue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Office-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PSI-Powerpoint-Master Calibri V2</Template>
  <TotalTime>0</TotalTime>
  <Words>2190</Words>
  <Application>Microsoft Office PowerPoint</Application>
  <PresentationFormat>Bildschirmpräsentation (16:9)</PresentationFormat>
  <Paragraphs>291</Paragraphs>
  <Slides>19</Slides>
  <Notes>5</Notes>
  <HiddenSlides>0</HiddenSlides>
  <MMClips>0</MMClips>
  <ScaleCrop>false</ScaleCrop>
  <HeadingPairs>
    <vt:vector size="6" baseType="variant">
      <vt:variant>
        <vt:lpstr>Verwendete Schriftarten</vt:lpstr>
      </vt:variant>
      <vt:variant>
        <vt:i4>15</vt:i4>
      </vt:variant>
      <vt:variant>
        <vt:lpstr>Design</vt:lpstr>
      </vt:variant>
      <vt:variant>
        <vt:i4>2</vt:i4>
      </vt:variant>
      <vt:variant>
        <vt:lpstr>Folientitel</vt:lpstr>
      </vt:variant>
      <vt:variant>
        <vt:i4>19</vt:i4>
      </vt:variant>
    </vt:vector>
  </HeadingPairs>
  <TitlesOfParts>
    <vt:vector size="36" baseType="lpstr">
      <vt:lpstr>Arial</vt:lpstr>
      <vt:lpstr>Arial Narrow</vt:lpstr>
      <vt:lpstr>Calibri</vt:lpstr>
      <vt:lpstr>Geeza Pro Bold</vt:lpstr>
      <vt:lpstr>Geneva</vt:lpstr>
      <vt:lpstr>Georgia</vt:lpstr>
      <vt:lpstr>Helvetica</vt:lpstr>
      <vt:lpstr>Helvetica Neue</vt:lpstr>
      <vt:lpstr>Helvetica Neue Light</vt:lpstr>
      <vt:lpstr>Helvetica Neue Medium</vt:lpstr>
      <vt:lpstr>Rockwell</vt:lpstr>
      <vt:lpstr>Symbol</vt:lpstr>
      <vt:lpstr>Times</vt:lpstr>
      <vt:lpstr>Times New Roman</vt:lpstr>
      <vt:lpstr>Wingdings</vt:lpstr>
      <vt:lpstr>PSI-Powerpoint-Master Calibri V2</vt:lpstr>
      <vt:lpstr>ModernPortfolio</vt:lpstr>
      <vt:lpstr>PSI Particle Physics</vt:lpstr>
      <vt:lpstr>PSI Laboratory for Particle Physics</vt:lpstr>
      <vt:lpstr>PSI groups at LHC</vt:lpstr>
      <vt:lpstr>PSI activities in CMS</vt:lpstr>
      <vt:lpstr>CMS at HL-LHC </vt:lpstr>
      <vt:lpstr>Detector R&amp;D activities</vt:lpstr>
      <vt:lpstr>PowerPoint-Präsentation</vt:lpstr>
      <vt:lpstr>Ring cyclotron</vt:lpstr>
      <vt:lpstr>Proton Irradiation Facility PIF</vt:lpstr>
      <vt:lpstr>Search for a neutron Electric Dipole Moment nEDM Collaboration @ PSI</vt:lpstr>
      <vt:lpstr>Future muon cLFV experiments at PSI</vt:lpstr>
      <vt:lpstr>The MEGII experiment at PSI</vt:lpstr>
      <vt:lpstr>The WaveDAQ System</vt:lpstr>
      <vt:lpstr>How is ongoing…Physics run 2023: completed</vt:lpstr>
      <vt:lpstr>First MEGII results - data sample “Run2021” and MEG combination</vt:lpstr>
      <vt:lpstr>Mu3e: Latest news and currents status</vt:lpstr>
      <vt:lpstr>Mu3e: Latest news and currents status</vt:lpstr>
      <vt:lpstr>IMPACT – Isotopes and Muon Production using Advanced Cyclotron and Target technologies</vt:lpstr>
      <vt:lpstr>LTP – Strategy and Vision for 2026+</vt:lpstr>
    </vt:vector>
  </TitlesOfParts>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Marc Janoschek</dc:creator>
  <cp:lastModifiedBy>Kirch Klaus Stefan</cp:lastModifiedBy>
  <cp:revision>194</cp:revision>
  <cp:lastPrinted>2015-09-30T13:23:15Z</cp:lastPrinted>
  <dcterms:created xsi:type="dcterms:W3CDTF">2021-09-21T08:04:37Z</dcterms:created>
  <dcterms:modified xsi:type="dcterms:W3CDTF">2023-12-20T08:28:39Z</dcterms:modified>
</cp:coreProperties>
</file>