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Masters/_rels/slideMaster25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.xml.rels" ContentType="application/vnd.openxmlformats-package.relationships+xml"/>
  <Override PartName="/ppt/slideLayouts/slideLayout1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wmf" ContentType="image/x-wmf"/>
  <Override PartName="/ppt/media/image2.jpeg" ContentType="image/jpeg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5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9210F05E-F1BC-4B0B-9102-B333EA3BAC75}" type="slidenum">
              <a:t>&lt;#&gt;</a:t>
            </a:fld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3E977F1B-3031-473B-80BF-399BE360FECF}" type="slidenum">
              <a:t>&lt;#&gt;</a:t>
            </a:fld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3776AC1-58EF-4DDA-B68C-3B8209E57FAF}" type="slidenum">
              <a:t>&lt;#&gt;</a:t>
            </a:fld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3572C23-E05E-471B-9D19-5AD802EC82D1}" type="slidenum">
              <a:t>&lt;#&gt;</a:t>
            </a:fld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B030D5A-79BB-42DA-BE64-7F9036396E75}" type="slidenum">
              <a:t>&lt;#&gt;</a:t>
            </a:fld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99D4BEF-C26D-4973-961A-828F3032DD0D}" type="slidenum">
              <a:t>&lt;#&gt;</a:t>
            </a:fld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B47C3A6-3768-46A9-AD92-64E78A2EAE05}" type="slidenum">
              <a:t>&lt;#&gt;</a:t>
            </a:fld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B8EC5DFF-63CA-4F17-98B6-9ACDC02FA906}" type="slidenum">
              <a:t>&lt;#&gt;</a:t>
            </a:fld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3D4DF63E-8A91-4BF9-85CC-62C9D573CC6B}" type="slidenum">
              <a:t>&lt;#&gt;</a:t>
            </a:fld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E02245A-A688-451F-AD42-9B4A38C35684}" type="slidenum">
              <a:t>&lt;#&gt;</a:t>
            </a:fld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4D7056D-3975-4DFB-9B8E-B7553AF02096}" type="slidenum">
              <a:t>&lt;#&gt;</a:t>
            </a:fld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92CF5117-9B9A-42E0-993F-49FC2DB496CE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5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hteck 12" hidden="1"/>
          <p:cNvSpPr/>
          <p:nvPr/>
        </p:nvSpPr>
        <p:spPr>
          <a:xfrm>
            <a:off x="0" y="1059480"/>
            <a:ext cx="610920" cy="61092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1" name="Bild 14" descr="PSI-Logo_narrow_30k.eps"/>
          <p:cNvPicPr/>
          <p:nvPr/>
        </p:nvPicPr>
        <p:blipFill>
          <a:blip r:embed="rId2"/>
          <a:stretch/>
        </p:blipFill>
        <p:spPr>
          <a:xfrm>
            <a:off x="828000" y="214200"/>
            <a:ext cx="1014120" cy="360360"/>
          </a:xfrm>
          <a:prstGeom prst="rect">
            <a:avLst/>
          </a:prstGeom>
          <a:ln w="0">
            <a:noFill/>
          </a:ln>
        </p:spPr>
      </p:pic>
      <p:pic>
        <p:nvPicPr>
          <p:cNvPr id="2" name="Picture 2" descr="U:\20160506_PSI_Luftbild_0292.jpg"/>
          <p:cNvPicPr/>
          <p:nvPr/>
        </p:nvPicPr>
        <p:blipFill>
          <a:blip r:embed="rId3"/>
          <a:srcRect l="-140" t="13859" r="2" b="14423"/>
          <a:stretch/>
        </p:blipFill>
        <p:spPr>
          <a:xfrm>
            <a:off x="3260520" y="195480"/>
            <a:ext cx="5054760" cy="2375280"/>
          </a:xfrm>
          <a:prstGeom prst="rect">
            <a:avLst/>
          </a:prstGeom>
          <a:ln w="0">
            <a:noFill/>
          </a:ln>
        </p:spPr>
      </p:pic>
      <p:sp>
        <p:nvSpPr>
          <p:cNvPr id="3" name="Rechteck 5"/>
          <p:cNvSpPr/>
          <p:nvPr/>
        </p:nvSpPr>
        <p:spPr>
          <a:xfrm>
            <a:off x="0" y="195480"/>
            <a:ext cx="3151800" cy="2375280"/>
          </a:xfrm>
          <a:prstGeom prst="rect">
            <a:avLst/>
          </a:prstGeom>
          <a:solidFill>
            <a:srgbClr val="e5e5e5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4" name="Bild 24" descr="PSI-Logo_narrow_30k.eps"/>
          <p:cNvPicPr/>
          <p:nvPr/>
        </p:nvPicPr>
        <p:blipFill>
          <a:blip r:embed="rId4"/>
          <a:stretch/>
        </p:blipFill>
        <p:spPr>
          <a:xfrm>
            <a:off x="830160" y="411480"/>
            <a:ext cx="1219320" cy="433440"/>
          </a:xfrm>
          <a:prstGeom prst="rect">
            <a:avLst/>
          </a:prstGeom>
          <a:ln w="0">
            <a:noFill/>
          </a:ln>
        </p:spPr>
      </p:pic>
      <p:sp>
        <p:nvSpPr>
          <p:cNvPr id="5" name="Rechteck 15"/>
          <p:cNvSpPr/>
          <p:nvPr/>
        </p:nvSpPr>
        <p:spPr>
          <a:xfrm>
            <a:off x="828000" y="4531680"/>
            <a:ext cx="610920" cy="61092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  <p:sp>
        <p:nvSpPr>
          <p:cNvPr id="6" name="Rechteck 1"/>
          <p:cNvSpPr/>
          <p:nvPr/>
        </p:nvSpPr>
        <p:spPr>
          <a:xfrm>
            <a:off x="5796000" y="2397600"/>
            <a:ext cx="2519280" cy="173160"/>
          </a:xfrm>
          <a:prstGeom prst="rect">
            <a:avLst/>
          </a:prstGeom>
          <a:solidFill>
            <a:schemeClr val="bg1">
              <a:alpha val="74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CH" sz="900" spc="24" strike="noStrike">
                <a:solidFill>
                  <a:srgbClr val="505150"/>
                </a:solidFill>
                <a:latin typeface="Calibri"/>
                <a:ea typeface="ヒラギノ角ゴ Pro W3"/>
              </a:rPr>
              <a:t>WIR SCHAFFEN WISSEN – HEUTE FÜR MORGEN</a:t>
            </a:r>
            <a:endParaRPr b="0" lang="en-US" sz="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hteck 8"/>
          <p:cNvSpPr/>
          <p:nvPr/>
        </p:nvSpPr>
        <p:spPr>
          <a:xfrm>
            <a:off x="8424000" y="195480"/>
            <a:ext cx="718920" cy="2375280"/>
          </a:xfrm>
          <a:prstGeom prst="rect">
            <a:avLst/>
          </a:prstGeom>
          <a:solidFill>
            <a:srgbClr val="e5e5e5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12"/>
          <p:cNvSpPr/>
          <p:nvPr/>
        </p:nvSpPr>
        <p:spPr>
          <a:xfrm>
            <a:off x="0" y="1059480"/>
            <a:ext cx="610920" cy="61092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45" name="Bild 14" descr="PSI-Logo_narrow_30k.eps"/>
          <p:cNvPicPr/>
          <p:nvPr/>
        </p:nvPicPr>
        <p:blipFill>
          <a:blip r:embed="rId2"/>
          <a:stretch/>
        </p:blipFill>
        <p:spPr>
          <a:xfrm>
            <a:off x="828000" y="214200"/>
            <a:ext cx="1014120" cy="360360"/>
          </a:xfrm>
          <a:prstGeom prst="rect">
            <a:avLst/>
          </a:prstGeom>
          <a:ln w="0">
            <a:noFill/>
          </a:ln>
        </p:spPr>
      </p:pic>
      <p:sp>
        <p:nvSpPr>
          <p:cNvPr id="46" name="PlaceHolder 1"/>
          <p:cNvSpPr>
            <a:spLocks noGrp="1"/>
          </p:cNvSpPr>
          <p:nvPr>
            <p:ph type="sldNum" idx="1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87716E7-4F6F-49A4-AEC4-D61033CDCBDB}" type="slidenum">
              <a: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814320" y="3273840"/>
            <a:ext cx="7968240" cy="8089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Overview of the group “Data Processing Development and Consulting”</a:t>
            </a:r>
            <a:endParaRPr b="0" lang="en-U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828000" y="2946600"/>
            <a:ext cx="7954560" cy="27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10000"/>
              </a:lnSpc>
              <a:buNone/>
              <a:tabLst>
                <a:tab algn="l" pos="0"/>
              </a:tabLst>
            </a:pPr>
            <a:r>
              <a:rPr b="1" lang="en-US" sz="15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Markus Janousch  ::  Paul Scherrer Institut</a:t>
            </a:r>
            <a:endParaRPr b="0" lang="en-US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828720" y="4150440"/>
            <a:ext cx="7953840" cy="292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10000"/>
              </a:lnSpc>
              <a:buNone/>
              <a:tabLst>
                <a:tab algn="l" pos="0"/>
              </a:tabLst>
            </a:pPr>
            <a:r>
              <a:rPr b="1" lang="en-US" sz="15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AWI Department Update, February 05, 2024</a:t>
            </a:r>
            <a:endParaRPr b="0" lang="en-US" sz="15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/>
          </p:nvPr>
        </p:nvSpPr>
        <p:spPr>
          <a:xfrm>
            <a:off x="1042920" y="1006200"/>
            <a:ext cx="7741080" cy="350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Continuing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work</a:t>
            </a: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on BEC. Working on development environment, deployment, and operational aspects (services, logging, monitoring).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Support for new TOMCAT developments. 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Super resolution on lung tissue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Tensor and cone beam tomography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Time resolved tomography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marL="177840" indent="-177840">
              <a:lnSpc>
                <a:spcPct val="110000"/>
              </a:lnSpc>
              <a:spcBef>
                <a:spcPts val="1417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Jungfraujoch: refinement of indexer code. Needs testing at the beam line.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800" cy="380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SLS 2.0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sldNum" idx="2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EAF15522-7277-4010-977B-2E5AEC897D22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1" name=""/>
              <p:cNvSpPr txBox="1"/>
              <p:nvPr/>
            </p:nvSpPr>
            <p:spPr>
              <a:xfrm>
                <a:off x="4219200" y="2388240"/>
                <a:ext cx="718920" cy="358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/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/>
          </p:nvPr>
        </p:nvSpPr>
        <p:spPr>
          <a:xfrm>
            <a:off x="1042920" y="1006200"/>
            <a:ext cx="7741080" cy="350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Training and handover for the photon diagnostics application (SwissFEL) and pyZebra (SINQ).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Additional people joined those projects who will take over the work from Ivan.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800" cy="380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SwissFEL and SINQ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sldNum" idx="3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FCB13590-A6BB-470A-A3D5-012D0E3A7CF2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5" name=""/>
              <p:cNvSpPr txBox="1"/>
              <p:nvPr/>
            </p:nvSpPr>
            <p:spPr>
              <a:xfrm>
                <a:off x="4219200" y="2388240"/>
                <a:ext cx="718920" cy="358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/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/>
          </p:nvPr>
        </p:nvSpPr>
        <p:spPr>
          <a:xfrm>
            <a:off x="1042920" y="1006200"/>
            <a:ext cx="7741080" cy="350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Continue writing of proposal. Quite some general material from previous submission can be “recycled”.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PSI emphasis on set-up of an experiment and SA(NX)S technique.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Deadline March 12, 2024.</a:t>
            </a:r>
            <a:endParaRPr b="0" lang="en-US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6800" cy="380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AI4SI re-submission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sldNum" idx="4"/>
          </p:nvPr>
        </p:nvSpPr>
        <p:spPr>
          <a:xfrm>
            <a:off x="8206200" y="4968000"/>
            <a:ext cx="574560" cy="14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6C3B442E-41B3-4CC0-A851-3162AF161905}" type="slidenum">
              <a:rPr b="0" lang="en-US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9" name=""/>
              <p:cNvSpPr txBox="1"/>
              <p:nvPr/>
            </p:nvSpPr>
            <p:spPr>
              <a:xfrm>
                <a:off x="4219200" y="2388240"/>
                <a:ext cx="718920" cy="358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/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6350" cap="flat" cmpd="sng" algn="ctr">
          <a:prstDash val="solid"/>
          <a:miter/>
        </a:ln>
        <a:ln w="12700" cap="flat" cmpd="sng" algn="ctr">
          <a:prstDash val="solid"/>
          <a:miter/>
        </a:ln>
        <a:ln w="190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1402</TotalTime>
  <Application>LibreOffice/7.6.4.1$Linux_X86_64 LibreOffice_project/60$Build-1</Application>
  <AppVersion>15.0000</AppVersion>
  <Words>868</Words>
  <Paragraphs>167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2022-08-16T12:34:28Z</dcterms:created>
  <dc:creator>Markus Janousch</dc:creator>
  <dc:description/>
  <dc:language>en-US</dc:language>
  <cp:lastModifiedBy/>
  <cp:lastPrinted>2015-09-30T13:23:15Z</cp:lastPrinted>
  <dcterms:modified xsi:type="dcterms:W3CDTF">2024-02-05T15:15:54Z</dcterms:modified>
  <cp:revision>23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On-screen Show (16:9)</vt:lpwstr>
  </property>
  <property fmtid="{D5CDD505-2E9C-101B-9397-08002B2CF9AE}" pid="4" name="Slides">
    <vt:i4>14</vt:i4>
  </property>
</Properties>
</file>