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Arial Narrow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rialNarrow-regular.fntdata"/><Relationship Id="rId10" Type="http://schemas.openxmlformats.org/officeDocument/2006/relationships/slide" Target="slides/slide6.xml"/><Relationship Id="rId13" Type="http://schemas.openxmlformats.org/officeDocument/2006/relationships/font" Target="fonts/ArialNarrow-italic.fntdata"/><Relationship Id="rId12" Type="http://schemas.openxmlformats.org/officeDocument/2006/relationships/font" Target="fonts/ArialNarrow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ArialNarrow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b5a1a5ae1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b5a1a5ae1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2a3e5806fad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2a3e5806fad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2a56585d4e8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2a56585d4e8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b5a1a5ae1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b5a1a5ae1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6d8a604c3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6d8a604c3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jpg"/><Relationship Id="rId4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30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/>
          <p:nvPr/>
        </p:nvSpPr>
        <p:spPr>
          <a:xfrm>
            <a:off x="0" y="212025"/>
            <a:ext cx="32208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descr="PSI-Logo_narrow_30k.eps"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0262" y="411509"/>
            <a:ext cx="679251" cy="24466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/>
          <p:nvPr/>
        </p:nvSpPr>
        <p:spPr>
          <a:xfrm>
            <a:off x="7687925" y="212025"/>
            <a:ext cx="14562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828000" y="4604147"/>
            <a:ext cx="720600" cy="539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:\20160506_PSI_Luftbild_0292.jpg"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8548" y="212027"/>
            <a:ext cx="3784580" cy="252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1950" y="2571800"/>
            <a:ext cx="2140125" cy="1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>
  <p:cSld name="Titel und Inhal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Char char="•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 (grau)">
  <p:cSld name="Titel und Inhalt (grau)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934838" y="1113587"/>
            <a:ext cx="78855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">
  <p:cSld name="Titel und zwei Inhalt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idx="1" type="body"/>
          </p:nvPr>
        </p:nvSpPr>
        <p:spPr>
          <a:xfrm>
            <a:off x="1042987" y="1006078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5003800" y="1003402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 (grau)">
  <p:cSld name="Titel und zwei Inhalte (grau)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40" name="Google Shape;40;p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" type="body"/>
          </p:nvPr>
        </p:nvSpPr>
        <p:spPr>
          <a:xfrm>
            <a:off x="938416" y="1087352"/>
            <a:ext cx="3781500" cy="3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7"/>
          <p:cNvSpPr txBox="1"/>
          <p:nvPr>
            <p:ph idx="2" type="body"/>
          </p:nvPr>
        </p:nvSpPr>
        <p:spPr>
          <a:xfrm>
            <a:off x="4899228" y="1084675"/>
            <a:ext cx="37815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auf Bild (hoch)">
  <p:cSld name="Inhalt auf Bild (hoch)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:\20160506_PSI_Luftbild_0292.jpg" id="45" name="Google Shape;4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7087" y="764858"/>
            <a:ext cx="4708550" cy="313746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" type="body"/>
          </p:nvPr>
        </p:nvSpPr>
        <p:spPr>
          <a:xfrm>
            <a:off x="827087" y="764857"/>
            <a:ext cx="2289600" cy="4183500"/>
          </a:xfrm>
          <a:prstGeom prst="rect">
            <a:avLst/>
          </a:prstGeom>
          <a:solidFill>
            <a:schemeClr val="lt1">
              <a:alpha val="74509"/>
            </a:scheme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48" name="Google Shape;4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/>
          <p:nvPr/>
        </p:nvSpPr>
        <p:spPr>
          <a:xfrm>
            <a:off x="0" y="764858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 (grau)">
  <p:cSld name="Nur Titel (grau)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3" name="Google Shape;53;p9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7" name="Google Shape;57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8" name="Google Shape;5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" name="Google Shape;7;p1"/>
          <p:cNvSpPr/>
          <p:nvPr/>
        </p:nvSpPr>
        <p:spPr>
          <a:xfrm>
            <a:off x="0" y="1059656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1042987" y="1006078"/>
            <a:ext cx="77421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ww.lib4ri.ch/love-data-week-2024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hyperlink" Target="https://indico.psi.ch/e/em-standards-2024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7903 update</a:t>
            </a:r>
            <a:endParaRPr/>
          </a:p>
        </p:txBody>
      </p:sp>
      <p:sp>
        <p:nvSpPr>
          <p:cNvPr id="64" name="Google Shape;64;p11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Leonardo Sala :: AWI :: Paul Scherrer Institut</a:t>
            </a:r>
            <a:endParaRPr/>
          </a:p>
        </p:txBody>
      </p:sp>
      <p:sp>
        <p:nvSpPr>
          <p:cNvPr id="65" name="Google Shape;65;p11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AWI Department update meeting 2024.02.05 / PSI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Ali is now at 80%, additional time will be dedicated in helping maintaining and improving SciCat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first task: review and improve CLI</a:t>
            </a:r>
            <a:endParaRPr sz="1800"/>
          </a:p>
        </p:txBody>
      </p:sp>
      <p:sp>
        <p:nvSpPr>
          <p:cNvPr id="71" name="Google Shape;71;p1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Personnel news</a:t>
            </a:r>
            <a:endParaRPr/>
          </a:p>
        </p:txBody>
      </p:sp>
      <p:sp>
        <p:nvSpPr>
          <p:cNvPr id="72" name="Google Shape;72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/>
          <p:nvPr>
            <p:ph idx="1" type="body"/>
          </p:nvPr>
        </p:nvSpPr>
        <p:spPr>
          <a:xfrm>
            <a:off x="1042975" y="1006075"/>
            <a:ext cx="55731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Questionnaire was sent out last week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This week there will be a Q&amp;A session held by Ali to help and answer questions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Planned talk at 2024 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Love Data Week</a:t>
            </a:r>
            <a:endParaRPr sz="1800"/>
          </a:p>
        </p:txBody>
      </p:sp>
      <p:sp>
        <p:nvSpPr>
          <p:cNvPr id="78" name="Google Shape;78;p1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ReMade@ARI</a:t>
            </a:r>
            <a:endParaRPr/>
          </a:p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Scilog / SciCat</a:t>
            </a:r>
            <a:endParaRPr/>
          </a:p>
        </p:txBody>
      </p:sp>
      <p:sp>
        <p:nvSpPr>
          <p:cNvPr id="85" name="Google Shape;85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>
              <a:solidFill>
                <a:srgbClr val="5757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4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Carlo working on closing GitHub issues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Interest in SciLog is growing</a:t>
            </a:r>
            <a:endParaRPr sz="1800"/>
          </a:p>
          <a:p>
            <a:pPr indent="-342900" lvl="1" marL="914400" rtl="0" algn="just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" sz="1800"/>
              <a:t>Soleil has installed an instance of scilog </a:t>
            </a:r>
            <a:endParaRPr sz="1800"/>
          </a:p>
          <a:p>
            <a:pPr indent="-342900" lvl="1" marL="914400" rtl="0" algn="just">
              <a:spcBef>
                <a:spcPts val="0"/>
              </a:spcBef>
              <a:spcAft>
                <a:spcPts val="0"/>
              </a:spcAft>
              <a:buSzPts val="1800"/>
              <a:buChar char="−"/>
            </a:pPr>
            <a:r>
              <a:rPr lang="en" sz="1800"/>
              <a:t>uni-kiel got in touch to install one after trying it in our dev env</a:t>
            </a:r>
            <a:endParaRPr sz="1800"/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" sz="1800"/>
              <a:t>Planning SciCat collaboration meeting 2-4th July at PSI</a:t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idx="1" type="body"/>
          </p:nvPr>
        </p:nvSpPr>
        <p:spPr>
          <a:xfrm>
            <a:off x="1042975" y="1006075"/>
            <a:ext cx="7301400" cy="4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New OpenEM members hired at UNIGE, UNIBA, and ETHZ</a:t>
            </a:r>
            <a:endParaRPr/>
          </a:p>
        </p:txBody>
      </p:sp>
      <p:sp>
        <p:nvSpPr>
          <p:cNvPr id="92" name="Google Shape;92;p1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OpenEM</a:t>
            </a:r>
            <a:endParaRPr/>
          </a:p>
        </p:txBody>
      </p:sp>
      <p:sp>
        <p:nvSpPr>
          <p:cNvPr id="93" name="Google Shape;93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4" name="Google Shape;9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42975" y="1380392"/>
            <a:ext cx="7742226" cy="2174883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1042975" y="3595850"/>
            <a:ext cx="7301400" cy="92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Workshop on EM Standards will be hosted at PSI 22-23 February. (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https://indico.psi.ch/e/em-standards-2024</a:t>
            </a:r>
            <a:r>
              <a:rPr lang="en"/>
              <a:t>)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"/>
              <a:t>SciCat features under discussion to allow external users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101" name="Google Shape;101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