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embeddedFontLst>
    <p:embeddedFont>
      <p:font typeface="Arial Narrow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font" Target="fonts/ArialNarrow-italic.fntdata"/><Relationship Id="rId10" Type="http://schemas.openxmlformats.org/officeDocument/2006/relationships/font" Target="fonts/ArialNarrow-bold.fntdata"/><Relationship Id="rId12" Type="http://schemas.openxmlformats.org/officeDocument/2006/relationships/font" Target="fonts/ArialNarrow-boldItalic.fntdata"/><Relationship Id="rId9" Type="http://schemas.openxmlformats.org/officeDocument/2006/relationships/font" Target="fonts/ArialNarrow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aded81d4e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aded81d4e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b5e537b86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b5e537b86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b5e537b86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b5e537b86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30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/>
          <p:nvPr/>
        </p:nvSpPr>
        <p:spPr>
          <a:xfrm>
            <a:off x="0" y="212025"/>
            <a:ext cx="32208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PSI-Logo_narrow_30k.eps"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0262" y="411509"/>
            <a:ext cx="679251" cy="24466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/>
          <p:nvPr/>
        </p:nvSpPr>
        <p:spPr>
          <a:xfrm>
            <a:off x="7687925" y="212025"/>
            <a:ext cx="14562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828000" y="4604147"/>
            <a:ext cx="720600" cy="539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:\20160506_PSI_Luftbild_0292.jpg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8548" y="212027"/>
            <a:ext cx="3784580" cy="252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950" y="2571800"/>
            <a:ext cx="2140125" cy="1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Char char="•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 (grau)">
  <p:cSld name="Titel und Inhalt (grau)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934838" y="1113587"/>
            <a:ext cx="78855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">
  <p:cSld name="Titel und zwei Inhalt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idx="1" type="body"/>
          </p:nvPr>
        </p:nvSpPr>
        <p:spPr>
          <a:xfrm>
            <a:off x="1042987" y="1006078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 (grau)">
  <p:cSld name="Titel und zwei Inhalte (grau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40" name="Google Shape;40;p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938416" y="1087352"/>
            <a:ext cx="3781500" cy="3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4899228" y="1084675"/>
            <a:ext cx="37815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auf Bild (hoch)">
  <p:cSld name="Inhalt auf Bild (hoch)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45" name="Google Shape;4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7087" y="764858"/>
            <a:ext cx="4708550" cy="313746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827087" y="764857"/>
            <a:ext cx="2289600" cy="4183500"/>
          </a:xfrm>
          <a:prstGeom prst="rect">
            <a:avLst/>
          </a:prstGeom>
          <a:solidFill>
            <a:schemeClr val="lt1">
              <a:alpha val="74509"/>
            </a:scheme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48" name="Google Shape;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/>
          <p:nvPr/>
        </p:nvSpPr>
        <p:spPr>
          <a:xfrm>
            <a:off x="0" y="764858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(grau)">
  <p:cSld name="Nur Titel (grau)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Google Shape;53;p9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7" name="Google Shape;57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" name="Google Shape;7;p1"/>
          <p:cNvSpPr/>
          <p:nvPr/>
        </p:nvSpPr>
        <p:spPr>
          <a:xfrm>
            <a:off x="0" y="1059656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1042987" y="1006078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7904 - updates</a:t>
            </a:r>
            <a:endParaRPr/>
          </a:p>
        </p:txBody>
      </p:sp>
      <p:sp>
        <p:nvSpPr>
          <p:cNvPr id="64" name="Google Shape;64;p11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Leonardo Sala :: AWI :: Paul Scherrer Institut</a:t>
            </a:r>
            <a:endParaRPr/>
          </a:p>
        </p:txBody>
      </p:sp>
      <p:sp>
        <p:nvSpPr>
          <p:cNvPr id="65" name="Google Shape;65;p11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AWI Department update meeting 2024.02.05 / PSI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idx="1" type="body"/>
          </p:nvPr>
        </p:nvSpPr>
        <p:spPr>
          <a:xfrm>
            <a:off x="1042975" y="1006075"/>
            <a:ext cx="72060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" sz="1900"/>
              <a:t>RHEL8 transition ongoing</a:t>
            </a:r>
            <a:endParaRPr sz="1900"/>
          </a:p>
          <a:p>
            <a:pPr indent="-349250" lvl="1" marL="914400" rtl="0" algn="just">
              <a:spcBef>
                <a:spcPts val="0"/>
              </a:spcBef>
              <a:spcAft>
                <a:spcPts val="0"/>
              </a:spcAft>
              <a:buSzPts val="1900"/>
              <a:buChar char="−"/>
            </a:pPr>
            <a:r>
              <a:rPr lang="en" sz="1900"/>
              <a:t>no major issues, some small issues still being ironed out</a:t>
            </a:r>
            <a:endParaRPr sz="1900"/>
          </a:p>
          <a:p>
            <a:pPr indent="-349250" lvl="1" marL="914400" rtl="0" algn="just">
              <a:spcBef>
                <a:spcPts val="0"/>
              </a:spcBef>
              <a:spcAft>
                <a:spcPts val="0"/>
              </a:spcAft>
              <a:buSzPts val="1900"/>
              <a:buChar char="−"/>
            </a:pPr>
            <a:r>
              <a:rPr lang="en" sz="1900"/>
              <a:t>some p-modules are incompatible</a:t>
            </a:r>
            <a:endParaRPr sz="1900"/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" sz="1900"/>
              <a:t>Data retention policy </a:t>
            </a:r>
            <a:r>
              <a:rPr i="1" lang="en" sz="1900"/>
              <a:t>still</a:t>
            </a:r>
            <a:r>
              <a:rPr lang="en" sz="1900"/>
              <a:t> under discussion</a:t>
            </a:r>
            <a:endParaRPr sz="1900"/>
          </a:p>
          <a:p>
            <a:pPr indent="-349250" lvl="1" marL="914400" rtl="0" algn="just">
              <a:spcBef>
                <a:spcPts val="0"/>
              </a:spcBef>
              <a:spcAft>
                <a:spcPts val="0"/>
              </a:spcAft>
              <a:buSzPts val="1900"/>
              <a:buChar char="−"/>
            </a:pPr>
            <a:r>
              <a:rPr lang="en" sz="1900"/>
              <a:t>waiting for PSD green light</a:t>
            </a:r>
            <a:endParaRPr sz="1900"/>
          </a:p>
        </p:txBody>
      </p:sp>
      <p:sp>
        <p:nvSpPr>
          <p:cNvPr id="71" name="Google Shape;71;p1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</a:t>
            </a:r>
            <a:endParaRPr/>
          </a:p>
        </p:txBody>
      </p:sp>
      <p:sp>
        <p:nvSpPr>
          <p:cNvPr id="72" name="Google Shape;72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Test beamline setup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DAQ servers installed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test filesystem ready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switches prepared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missing cables (network team ordered them)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Preparing plan for filesystem and permissions schema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Instabilities in filesystem exports nodes, under investigation</a:t>
            </a:r>
            <a:endParaRPr sz="1800"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SLS</a:t>
            </a:r>
            <a:endParaRPr/>
          </a:p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Ongoing support operations on Furka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special server installation, with dedicated patching</a:t>
            </a:r>
            <a:endParaRPr sz="18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Work on the new SSD storage is continuing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one SSD already got replaced :(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integration with old SLS storage (Aramis replacement) successful</a:t>
            </a:r>
            <a:endParaRPr sz="1800"/>
          </a:p>
        </p:txBody>
      </p:sp>
      <p:sp>
        <p:nvSpPr>
          <p:cNvPr id="85" name="Google Shape;85;p1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SwissFEL</a:t>
            </a:r>
            <a:endParaRPr/>
          </a:p>
        </p:txBody>
      </p:sp>
      <p:sp>
        <p:nvSpPr>
          <p:cNvPr id="86" name="Google Shape;86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